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72" r:id="rId2"/>
    <p:sldId id="475" r:id="rId3"/>
    <p:sldId id="490" r:id="rId4"/>
    <p:sldId id="487" r:id="rId5"/>
    <p:sldId id="506" r:id="rId6"/>
    <p:sldId id="494" r:id="rId7"/>
    <p:sldId id="488" r:id="rId8"/>
    <p:sldId id="489" r:id="rId9"/>
    <p:sldId id="491" r:id="rId10"/>
    <p:sldId id="493" r:id="rId11"/>
    <p:sldId id="478" r:id="rId12"/>
    <p:sldId id="486" r:id="rId13"/>
    <p:sldId id="500" r:id="rId14"/>
    <p:sldId id="504" r:id="rId15"/>
    <p:sldId id="497" r:id="rId16"/>
    <p:sldId id="503" r:id="rId17"/>
    <p:sldId id="505" r:id="rId18"/>
    <p:sldId id="502" r:id="rId19"/>
    <p:sldId id="498" r:id="rId20"/>
    <p:sldId id="480" r:id="rId21"/>
    <p:sldId id="482" r:id="rId22"/>
  </p:sldIdLst>
  <p:sldSz cx="9144000" cy="6858000" type="screen4x3"/>
  <p:notesSz cx="7099300" cy="10234613"/>
  <p:custDataLst>
    <p:tags r:id="rId25"/>
  </p:custDataLst>
  <p:defaultTextStyle>
    <a:defPPr>
      <a:defRPr lang="en-US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sz="1600" kern="1200">
        <a:solidFill>
          <a:schemeClr val="tx2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sz="1600" kern="1200">
        <a:solidFill>
          <a:schemeClr val="tx2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sz="1600" kern="1200">
        <a:solidFill>
          <a:schemeClr val="tx2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sz="1600" kern="1200">
        <a:solidFill>
          <a:schemeClr val="tx2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sz="1600" kern="1200">
        <a:solidFill>
          <a:schemeClr val="tx2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73">
          <p15:clr>
            <a:srgbClr val="A4A3A4"/>
          </p15:clr>
        </p15:guide>
        <p15:guide id="3" orient="horz" pos="2582">
          <p15:clr>
            <a:srgbClr val="A4A3A4"/>
          </p15:clr>
        </p15:guide>
        <p15:guide id="4" pos="252">
          <p15:clr>
            <a:srgbClr val="A4A3A4"/>
          </p15:clr>
        </p15:guide>
        <p15:guide id="5" pos="2879">
          <p15:clr>
            <a:srgbClr val="A4A3A4"/>
          </p15:clr>
        </p15:guide>
        <p15:guide id="6" pos="55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C662"/>
    <a:srgbClr val="39BFEF"/>
    <a:srgbClr val="ED3B61"/>
    <a:srgbClr val="B010A5"/>
    <a:srgbClr val="FFC828"/>
    <a:srgbClr val="F03C91"/>
    <a:srgbClr val="6950A1"/>
    <a:srgbClr val="64BE19"/>
    <a:srgbClr val="00B9E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7" autoAdjust="0"/>
    <p:restoredTop sz="88055" autoAdjust="0"/>
  </p:normalViewPr>
  <p:slideViewPr>
    <p:cSldViewPr snapToGrid="0">
      <p:cViewPr varScale="1">
        <p:scale>
          <a:sx n="77" d="100"/>
          <a:sy n="77" d="100"/>
        </p:scale>
        <p:origin x="1038" y="84"/>
      </p:cViewPr>
      <p:guideLst>
        <p:guide orient="horz" pos="2160"/>
        <p:guide orient="horz" pos="773"/>
        <p:guide orient="horz" pos="2582"/>
        <p:guide pos="252"/>
        <p:guide pos="2879"/>
        <p:guide pos="5553"/>
      </p:guideLst>
    </p:cSldViewPr>
  </p:slideViewPr>
  <p:outlineViewPr>
    <p:cViewPr>
      <p:scale>
        <a:sx n="33" d="100"/>
        <a:sy n="33" d="100"/>
      </p:scale>
      <p:origin x="0" y="66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560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5258" cy="510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78" tIns="47442" rIns="94878" bIns="47442" numCol="1" anchor="t" anchorCtr="0" compatLnSpc="1">
            <a:prstTxWarp prst="textNoShape">
              <a:avLst/>
            </a:prstTxWarp>
          </a:bodyPr>
          <a:lstStyle>
            <a:lvl1pPr defTabSz="950704"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043" y="1"/>
            <a:ext cx="3075258" cy="510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78" tIns="47442" rIns="94878" bIns="47442" numCol="1" anchor="t" anchorCtr="0" compatLnSpc="1">
            <a:prstTxWarp prst="textNoShape">
              <a:avLst/>
            </a:prstTxWarp>
          </a:bodyPr>
          <a:lstStyle>
            <a:lvl1pPr algn="r" defTabSz="950704"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4523"/>
            <a:ext cx="3075258" cy="51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78" tIns="47442" rIns="94878" bIns="47442" numCol="1" anchor="b" anchorCtr="0" compatLnSpc="1">
            <a:prstTxWarp prst="textNoShape">
              <a:avLst/>
            </a:prstTxWarp>
          </a:bodyPr>
          <a:lstStyle>
            <a:lvl1pPr defTabSz="950704"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043" y="9724523"/>
            <a:ext cx="3075258" cy="51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78" tIns="47442" rIns="94878" bIns="47442" numCol="1" anchor="b" anchorCtr="0" compatLnSpc="1">
            <a:prstTxWarp prst="textNoShape">
              <a:avLst/>
            </a:prstTxWarp>
          </a:bodyPr>
          <a:lstStyle>
            <a:lvl1pPr algn="r" defTabSz="950704"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26338F2D-3DC5-4917-B985-52FFCCBE55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71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aftOnNotes" hidden="1"/>
          <p:cNvSpPr>
            <a:spLocks noChangeArrowheads="1"/>
          </p:cNvSpPr>
          <p:nvPr/>
        </p:nvSpPr>
        <p:spPr bwMode="auto">
          <a:xfrm rot="19471882">
            <a:off x="530694" y="6479118"/>
            <a:ext cx="6568542" cy="225770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lIns="47453" tIns="47453" rIns="47453" bIns="47453" anchor="ctr">
            <a:spAutoFit/>
          </a:bodyPr>
          <a:lstStyle/>
          <a:p>
            <a:pPr marL="294933" indent="-294933" algn="ctr"/>
            <a:r>
              <a:rPr lang="en-US" sz="16600" dirty="0">
                <a:solidFill>
                  <a:srgbClr val="DCDCDC"/>
                </a:solidFill>
              </a:rPr>
              <a:t>DRAFT</a:t>
            </a:r>
          </a:p>
        </p:txBody>
      </p:sp>
      <p:sp>
        <p:nvSpPr>
          <p:cNvPr id="3076" name="SlidePlaceHolder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5125" y="165100"/>
            <a:ext cx="6397625" cy="479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sp>
      <p:sp>
        <p:nvSpPr>
          <p:cNvPr id="3077" name="NotesPlaceHolder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20132" y="5189474"/>
            <a:ext cx="6541972" cy="456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78" tIns="47442" rIns="94878" bIns="47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</p:txBody>
      </p:sp>
      <p:sp>
        <p:nvSpPr>
          <p:cNvPr id="3081" name="NMPartNumber"/>
          <p:cNvSpPr>
            <a:spLocks noChangeArrowheads="1"/>
          </p:cNvSpPr>
          <p:nvPr/>
        </p:nvSpPr>
        <p:spPr bwMode="auto">
          <a:xfrm>
            <a:off x="1589049" y="9758966"/>
            <a:ext cx="3909592" cy="347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385" tIns="48559" rIns="93385" bIns="48559">
            <a:spAutoFit/>
          </a:bodyPr>
          <a:lstStyle/>
          <a:p>
            <a:pPr algn="ctr" defTabSz="950704">
              <a:lnSpc>
                <a:spcPct val="100000"/>
              </a:lnSpc>
              <a:spcBef>
                <a:spcPct val="50000"/>
              </a:spcBef>
            </a:pPr>
            <a:r>
              <a:rPr lang="en-US" sz="800" dirty="0">
                <a:solidFill>
                  <a:srgbClr val="B2B2B2"/>
                </a:solidFill>
                <a:latin typeface="Trebuchet MS" pitchFamily="34" charset="0"/>
              </a:rPr>
              <a:t>Copyright ©  </a:t>
            </a:r>
            <a:r>
              <a:rPr lang="en-US" altLang="fr-FR" sz="800" dirty="0">
                <a:solidFill>
                  <a:srgbClr val="B2B2B2"/>
                </a:solidFill>
                <a:latin typeface="Trebuchet MS" pitchFamily="34" charset="0"/>
              </a:rPr>
              <a:t>@@</a:t>
            </a:r>
            <a:r>
              <a:rPr lang="fr-FR" altLang="fr-FR" sz="800" dirty="0">
                <a:solidFill>
                  <a:srgbClr val="B2B2B2"/>
                </a:solidFill>
                <a:latin typeface="Trebuchet MS" pitchFamily="34" charset="0"/>
              </a:rPr>
              <a:t>YEAR</a:t>
            </a:r>
            <a:r>
              <a:rPr lang="en-US" sz="800" dirty="0">
                <a:solidFill>
                  <a:srgbClr val="B2B2B2"/>
                </a:solidFill>
                <a:latin typeface="Trebuchet MS" pitchFamily="34" charset="0"/>
              </a:rPr>
              <a:t> Alcatel-Lucent. All Rights Reserved.</a:t>
            </a:r>
            <a:endParaRPr lang="en-US" altLang="fr-FR" sz="800" dirty="0">
              <a:solidFill>
                <a:srgbClr val="B2B2B2"/>
              </a:solidFill>
              <a:latin typeface="Trebuchet MS" pitchFamily="34" charset="0"/>
            </a:endParaRPr>
          </a:p>
          <a:p>
            <a:pPr algn="ctr" defTabSz="950704" eaLnBrk="1" hangingPunct="1">
              <a:lnSpc>
                <a:spcPct val="100000"/>
              </a:lnSpc>
            </a:pPr>
            <a:r>
              <a:rPr lang="en-US" sz="800" dirty="0">
                <a:solidFill>
                  <a:srgbClr val="B2B2B2"/>
                </a:solidFill>
                <a:latin typeface="Trebuchet MS" pitchFamily="34" charset="0"/>
              </a:rPr>
              <a:t>@@MODULEPARTNUMBER Edition @@MODULEEDITION</a:t>
            </a:r>
          </a:p>
        </p:txBody>
      </p:sp>
      <p:sp>
        <p:nvSpPr>
          <p:cNvPr id="6" name="SMNumbers"/>
          <p:cNvSpPr txBox="1">
            <a:spLocks noChangeArrowheads="1"/>
          </p:cNvSpPr>
          <p:nvPr/>
        </p:nvSpPr>
        <p:spPr bwMode="auto">
          <a:xfrm>
            <a:off x="2051182" y="9911502"/>
            <a:ext cx="2967874" cy="3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78" tIns="47442" rIns="94878" bIns="47442" numCol="1" anchor="b" anchorCtr="0" compatLnSpc="1">
            <a:prstTxWarp prst="textNoShape">
              <a:avLst/>
            </a:prstTxWarp>
          </a:bodyPr>
          <a:lstStyle>
            <a:lvl1pPr algn="ctr" defTabSz="915988">
              <a:lnSpc>
                <a:spcPct val="100000"/>
              </a:lnSpc>
              <a:spcBef>
                <a:spcPct val="50000"/>
              </a:spcBef>
              <a:defRPr sz="800">
                <a:solidFill>
                  <a:schemeClr val="tx1"/>
                </a:solidFill>
              </a:defRPr>
            </a:lvl1pPr>
          </a:lstStyle>
          <a:p>
            <a:pPr marL="0" marR="0" lvl="0" indent="0" algn="ctr" defTabSz="950704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@@Section ·  @@Module · </a:t>
            </a:r>
            <a:fld id="{5A27DD74-22BC-422A-ADD1-CEC055C7C66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pPr marL="0" marR="0" lvl="0" indent="0" algn="ctr" defTabSz="950704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395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buSzPct val="90000"/>
      <a:buFont typeface="Wingdings" pitchFamily="2" charset="2"/>
      <a:defRPr sz="10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266700" indent="-87313" algn="l" rtl="0" fontAlgn="base">
      <a:spcBef>
        <a:spcPct val="30000"/>
      </a:spcBef>
      <a:spcAft>
        <a:spcPct val="0"/>
      </a:spcAft>
      <a:buSzPct val="70000"/>
      <a:buFont typeface="Wingdings" pitchFamily="2" charset="2"/>
      <a:buChar char="l"/>
      <a:defRPr sz="10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628650" indent="-182563" algn="l" rtl="0" fontAlgn="base">
      <a:spcBef>
        <a:spcPct val="30000"/>
      </a:spcBef>
      <a:spcAft>
        <a:spcPct val="0"/>
      </a:spcAft>
      <a:buSzPct val="50000"/>
      <a:buFont typeface="Wingdings" pitchFamily="2" charset="2"/>
      <a:buChar char="n"/>
      <a:defRPr sz="10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985838" indent="-177800" algn="l" rtl="0" fontAlgn="base">
      <a:spcBef>
        <a:spcPct val="30000"/>
      </a:spcBef>
      <a:spcAft>
        <a:spcPct val="0"/>
      </a:spcAft>
      <a:buSzPct val="40000"/>
      <a:buFont typeface="Wingdings" pitchFamily="2" charset="2"/>
      <a:buChar char="¡"/>
      <a:defRPr sz="10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343025" indent="-177800" algn="l" rtl="0" fontAlgn="base">
      <a:spcBef>
        <a:spcPct val="30000"/>
      </a:spcBef>
      <a:spcAft>
        <a:spcPct val="0"/>
      </a:spcAft>
      <a:buFont typeface="Trebuchet MS" pitchFamily="34" charset="0"/>
      <a:buChar char="·"/>
      <a:defRPr sz="10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cdma-ll.app.alcatel-lucent.com/livelink/livelink.exe/fetch/2000/aa-LLWCDMA-sitemap.htm?func=llworkspace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ubygems.org/gems?letter=D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21577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https://github.com/yangsensen/Todou_Flv_Download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672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17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49441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4013" y="166688"/>
            <a:ext cx="6405562" cy="4803775"/>
          </a:xfrm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474" y="5196034"/>
            <a:ext cx="6532019" cy="4408756"/>
          </a:xfrm>
          <a:ln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44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4013" y="166688"/>
            <a:ext cx="6405562" cy="4803775"/>
          </a:xfrm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474" y="162377"/>
            <a:ext cx="6532019" cy="9442414"/>
          </a:xfrm>
          <a:solidFill>
            <a:schemeClr val="bg1"/>
          </a:solidFill>
          <a:ln/>
        </p:spPr>
        <p:txBody>
          <a:bodyPr/>
          <a:lstStyle/>
          <a:p>
            <a:endParaRPr lang="en-US">
              <a:latin typeface="Trebuchet MS"/>
            </a:endParaRPr>
          </a:p>
          <a:p>
            <a:endParaRPr lang="en-US">
              <a:latin typeface="Trebuchet MS"/>
            </a:endParaRPr>
          </a:p>
          <a:p>
            <a:endParaRPr lang="en-US">
              <a:latin typeface="Trebuchet MS"/>
            </a:endParaRPr>
          </a:p>
          <a:p>
            <a:endParaRPr lang="en-US">
              <a:latin typeface="Trebuchet MS"/>
            </a:endParaRPr>
          </a:p>
          <a:p>
            <a:endParaRPr lang="en-US">
              <a:latin typeface="Trebuchet MS"/>
            </a:endParaRPr>
          </a:p>
          <a:p>
            <a:endParaRPr lang="en-US">
              <a:latin typeface="Trebuchet MS"/>
            </a:endParaRPr>
          </a:p>
          <a:p>
            <a:endParaRPr lang="en-US">
              <a:latin typeface="Trebuchet MS"/>
            </a:endParaRPr>
          </a:p>
          <a:p>
            <a:endParaRPr lang="en-US">
              <a:latin typeface="Trebuchet MS"/>
            </a:endParaRPr>
          </a:p>
          <a:p>
            <a:endParaRPr lang="en-US">
              <a:latin typeface="Trebuchet MS"/>
            </a:endParaRPr>
          </a:p>
          <a:p>
            <a:endParaRPr lang="en-US">
              <a:latin typeface="Trebuchet MS"/>
            </a:endParaRPr>
          </a:p>
          <a:p>
            <a:endParaRPr lang="en-US">
              <a:latin typeface="Trebuchet MS"/>
            </a:endParaRPr>
          </a:p>
          <a:p>
            <a:endParaRPr lang="en-US">
              <a:latin typeface="Trebuchet MS"/>
            </a:endParaRPr>
          </a:p>
          <a:p>
            <a:endParaRPr lang="en-US">
              <a:latin typeface="Trebuchet MS"/>
            </a:endParaRPr>
          </a:p>
          <a:p>
            <a:endParaRPr lang="en-US">
              <a:latin typeface="Trebuchet MS"/>
            </a:endParaRPr>
          </a:p>
          <a:p>
            <a:endParaRPr lang="en-US">
              <a:latin typeface="Trebuchet MS"/>
            </a:endParaRPr>
          </a:p>
          <a:p>
            <a:endParaRPr lang="en-US">
              <a:latin typeface="Trebuchet MS"/>
            </a:endParaRPr>
          </a:p>
          <a:p>
            <a:endParaRPr lang="en-US">
              <a:latin typeface="Trebuchet MS"/>
            </a:endParaRPr>
          </a:p>
          <a:p>
            <a:r>
              <a:rPr lang="en-US">
                <a:latin typeface="Trebuchet MS"/>
              </a:rPr>
              <a:t/>
            </a:r>
            <a:br>
              <a:rPr lang="en-US">
                <a:latin typeface="Trebuchet MS"/>
              </a:rPr>
            </a:br>
            <a:endParaRPr lang="en-US">
              <a:latin typeface="Trebuchet MS"/>
            </a:endParaRPr>
          </a:p>
          <a:p>
            <a:endParaRPr lang="en-US">
              <a:latin typeface="Trebuchet MS"/>
            </a:endParaRPr>
          </a:p>
          <a:p>
            <a:endParaRPr lang="en-US">
              <a:latin typeface="Trebuchet MS"/>
            </a:endParaRPr>
          </a:p>
          <a:p>
            <a:endParaRPr lang="en-US">
              <a:latin typeface="Trebuchet MS"/>
            </a:endParaRPr>
          </a:p>
          <a:p>
            <a:endParaRPr lang="en-US">
              <a:latin typeface="Trebuchet MS"/>
            </a:endParaRPr>
          </a:p>
          <a:p>
            <a:r>
              <a:rPr lang="en-US">
                <a:latin typeface="Trebuchet MS"/>
              </a:rPr>
              <a:t>                                                    This page is left blank intentionally</a:t>
            </a:r>
          </a:p>
          <a:p>
            <a:endParaRPr lang="en-US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26791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71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505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1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Email:Abdelkrim.Benamar@alcatel-lucent.com</a:t>
            </a:r>
            <a:endParaRPr lang="en-US" altLang="zh-CN" dirty="0" smtClean="0"/>
          </a:p>
          <a:p>
            <a:r>
              <a:rPr lang="en-US" altLang="zh-CN" dirty="0" err="1" smtClean="0"/>
              <a:t>CSLogin:abdelkrb</a:t>
            </a:r>
            <a:endParaRPr lang="en-US" altLang="zh-CN" dirty="0" smtClean="0"/>
          </a:p>
          <a:p>
            <a:r>
              <a:rPr lang="en-US" altLang="zh-CN" dirty="0" smtClean="0"/>
              <a:t>UPI:AG0638002</a:t>
            </a:r>
          </a:p>
          <a:p>
            <a:r>
              <a:rPr lang="en-US" altLang="zh-CN" dirty="0" err="1" smtClean="0"/>
              <a:t>Email:Jean-Pierre.Monchanin@alcatel-lucent.com</a:t>
            </a:r>
            <a:endParaRPr lang="en-US" altLang="zh-CN" dirty="0" smtClean="0"/>
          </a:p>
          <a:p>
            <a:r>
              <a:rPr lang="en-US" altLang="zh-CN" dirty="0" err="1" smtClean="0"/>
              <a:t>CSLogin:jmonchan</a:t>
            </a:r>
            <a:endParaRPr lang="en-US" altLang="zh-CN" dirty="0" smtClean="0"/>
          </a:p>
          <a:p>
            <a:r>
              <a:rPr lang="en-US" altLang="zh-CN" dirty="0" smtClean="0"/>
              <a:t>UPI:AG0970167</a:t>
            </a:r>
          </a:p>
          <a:p>
            <a:r>
              <a:rPr lang="en-US" altLang="zh-CN" dirty="0" err="1" smtClean="0"/>
              <a:t>Email:Mahdi.Sabeur@alcatel-lucent.com</a:t>
            </a:r>
            <a:endParaRPr lang="en-US" altLang="zh-CN" dirty="0" smtClean="0"/>
          </a:p>
          <a:p>
            <a:r>
              <a:rPr lang="en-US" altLang="zh-CN" dirty="0" err="1" smtClean="0"/>
              <a:t>CSLogin:masabeur</a:t>
            </a:r>
            <a:endParaRPr lang="en-US" altLang="zh-CN" dirty="0" smtClean="0"/>
          </a:p>
          <a:p>
            <a:r>
              <a:rPr lang="en-US" altLang="zh-CN" dirty="0" smtClean="0"/>
              <a:t>UPI:AGT017376</a:t>
            </a:r>
          </a:p>
          <a:p>
            <a:r>
              <a:rPr lang="en-US" altLang="zh-CN" dirty="0" err="1" smtClean="0"/>
              <a:t>Email:Ji.Gu@alcatel-sbell.com.cn</a:t>
            </a:r>
            <a:endParaRPr lang="en-US" altLang="zh-CN" dirty="0" smtClean="0"/>
          </a:p>
          <a:p>
            <a:r>
              <a:rPr lang="en-US" altLang="zh-CN" dirty="0" err="1" smtClean="0"/>
              <a:t>CSLogin:jig</a:t>
            </a:r>
            <a:endParaRPr lang="en-US" altLang="zh-CN" dirty="0" smtClean="0"/>
          </a:p>
          <a:p>
            <a:r>
              <a:rPr lang="en-US" altLang="zh-CN" dirty="0" smtClean="0"/>
              <a:t>UPI:CV0008256</a:t>
            </a:r>
          </a:p>
          <a:p>
            <a:r>
              <a:rPr lang="en-US" altLang="zh-CN" dirty="0" err="1" smtClean="0"/>
              <a:t>Email:Haobo.Xin@alcatel-sbell.com.cn</a:t>
            </a:r>
            <a:endParaRPr lang="en-US" altLang="zh-CN" dirty="0" smtClean="0"/>
          </a:p>
          <a:p>
            <a:r>
              <a:rPr lang="en-US" altLang="zh-CN" dirty="0" err="1" smtClean="0"/>
              <a:t>CSLogin:hxin</a:t>
            </a:r>
            <a:endParaRPr lang="en-US" altLang="zh-CN" dirty="0" smtClean="0"/>
          </a:p>
          <a:p>
            <a:r>
              <a:rPr lang="en-US" altLang="zh-CN" dirty="0" smtClean="0"/>
              <a:t>UPI:HJ0001056</a:t>
            </a:r>
          </a:p>
          <a:p>
            <a:r>
              <a:rPr lang="en-US" altLang="zh-CN" dirty="0" err="1" smtClean="0"/>
              <a:t>Email:David.Geary@alcatel-lucent.com</a:t>
            </a:r>
            <a:endParaRPr lang="en-US" altLang="zh-CN" dirty="0" smtClean="0"/>
          </a:p>
          <a:p>
            <a:r>
              <a:rPr lang="en-US" altLang="zh-CN" dirty="0" err="1" smtClean="0"/>
              <a:t>CSLogin:dgeary</a:t>
            </a:r>
            <a:endParaRPr lang="en-US" altLang="zh-CN" dirty="0" smtClean="0"/>
          </a:p>
          <a:p>
            <a:r>
              <a:rPr lang="en-US" altLang="zh-CN" dirty="0" smtClean="0"/>
              <a:t>UPI:PA0000028</a:t>
            </a:r>
          </a:p>
          <a:p>
            <a:r>
              <a:rPr lang="en-US" altLang="zh-CN" dirty="0" err="1" smtClean="0"/>
              <a:t>Email:Alice.Huang@alcatel-sbell.com.cn</a:t>
            </a:r>
            <a:endParaRPr lang="en-US" altLang="zh-CN" dirty="0" smtClean="0"/>
          </a:p>
          <a:p>
            <a:r>
              <a:rPr lang="en-US" altLang="zh-CN" dirty="0" err="1" smtClean="0"/>
              <a:t>CSLogin:aliceh</a:t>
            </a:r>
            <a:endParaRPr lang="en-US" altLang="zh-CN" dirty="0" smtClean="0"/>
          </a:p>
          <a:p>
            <a:r>
              <a:rPr lang="en-US" altLang="zh-CN" dirty="0" smtClean="0"/>
              <a:t>UPI:PA0021348</a:t>
            </a:r>
          </a:p>
          <a:p>
            <a:r>
              <a:rPr lang="en-US" altLang="zh-CN" dirty="0" err="1" smtClean="0"/>
              <a:t>Email:Bill.Riddick@alcatel-lucent.com</a:t>
            </a:r>
            <a:endParaRPr lang="en-US" altLang="zh-CN" dirty="0" smtClean="0"/>
          </a:p>
          <a:p>
            <a:r>
              <a:rPr lang="en-US" altLang="zh-CN" dirty="0" err="1" smtClean="0"/>
              <a:t>CSLogin:briddick</a:t>
            </a:r>
            <a:endParaRPr lang="en-US" altLang="zh-CN" dirty="0" smtClean="0"/>
          </a:p>
          <a:p>
            <a:r>
              <a:rPr lang="en-US" altLang="zh-CN" dirty="0" smtClean="0"/>
              <a:t>UPI:PA0152868</a:t>
            </a:r>
          </a:p>
          <a:p>
            <a:r>
              <a:rPr lang="en-US" altLang="zh-CN" dirty="0" err="1" smtClean="0"/>
              <a:t>Email:Loic.Raffray@alcatel-lucent.com</a:t>
            </a:r>
            <a:endParaRPr lang="en-US" altLang="zh-CN" dirty="0" smtClean="0"/>
          </a:p>
          <a:p>
            <a:r>
              <a:rPr lang="en-US" altLang="zh-CN" dirty="0" err="1" smtClean="0"/>
              <a:t>CSLogin:lraffray</a:t>
            </a:r>
            <a:endParaRPr lang="en-US" altLang="zh-CN" dirty="0" smtClean="0"/>
          </a:p>
          <a:p>
            <a:r>
              <a:rPr lang="en-US" altLang="zh-CN" dirty="0" smtClean="0"/>
              <a:t>UPI:BD0000546</a:t>
            </a:r>
          </a:p>
          <a:p>
            <a:r>
              <a:rPr lang="en-US" altLang="zh-CN" dirty="0" err="1" smtClean="0"/>
              <a:t>Email:Wcdma-Lrc-Roots@alcatel-lucent.com</a:t>
            </a:r>
            <a:endParaRPr lang="en-US" altLang="zh-CN" dirty="0" smtClean="0"/>
          </a:p>
          <a:p>
            <a:r>
              <a:rPr lang="en-US" altLang="zh-CN" dirty="0" err="1" smtClean="0"/>
              <a:t>CSLogin:Unusable</a:t>
            </a:r>
            <a:r>
              <a:rPr lang="en-US" altLang="zh-CN" dirty="0" smtClean="0"/>
              <a:t> CSL for Application</a:t>
            </a:r>
          </a:p>
          <a:p>
            <a:r>
              <a:rPr lang="en-US" altLang="zh-CN" dirty="0" smtClean="0"/>
              <a:t>UPI:PJS003080</a:t>
            </a:r>
          </a:p>
          <a:p>
            <a:r>
              <a:rPr lang="en-US" altLang="zh-CN" dirty="0" err="1" smtClean="0"/>
              <a:t>Email:ruby.baranwal@aricent.com</a:t>
            </a:r>
            <a:endParaRPr lang="en-US" altLang="zh-CN" dirty="0" smtClean="0"/>
          </a:p>
          <a:p>
            <a:r>
              <a:rPr lang="en-US" altLang="zh-CN" dirty="0" err="1" smtClean="0"/>
              <a:t>CSLogin:rbaranwa</a:t>
            </a:r>
            <a:endParaRPr lang="en-US" altLang="zh-CN" dirty="0" smtClean="0"/>
          </a:p>
          <a:p>
            <a:r>
              <a:rPr lang="en-US" altLang="zh-CN" dirty="0" smtClean="0"/>
              <a:t>UPI:HR0004690</a:t>
            </a:r>
          </a:p>
          <a:p>
            <a:r>
              <a:rPr lang="en-US" altLang="zh-CN" dirty="0" err="1" smtClean="0"/>
              <a:t>Email:Bo.Liu@alcatel-lucent.com</a:t>
            </a:r>
            <a:endParaRPr lang="en-US" altLang="zh-CN" dirty="0" smtClean="0"/>
          </a:p>
          <a:p>
            <a:r>
              <a:rPr lang="en-US" altLang="zh-CN" dirty="0" err="1" smtClean="0"/>
              <a:t>CSLogin:boliu</a:t>
            </a:r>
            <a:endParaRPr lang="en-US" altLang="zh-CN" dirty="0" smtClean="0"/>
          </a:p>
          <a:p>
            <a:r>
              <a:rPr lang="en-US" altLang="zh-CN" dirty="0" smtClean="0"/>
              <a:t>UPI:LL0005032</a:t>
            </a:r>
          </a:p>
          <a:p>
            <a:r>
              <a:rPr lang="en-US" altLang="zh-CN" dirty="0" err="1" smtClean="0"/>
              <a:t>Email:Komei.Nakanishi@alcatel-lucent.com</a:t>
            </a:r>
            <a:endParaRPr lang="en-US" altLang="zh-CN" dirty="0" smtClean="0"/>
          </a:p>
          <a:p>
            <a:r>
              <a:rPr lang="en-US" altLang="zh-CN" dirty="0" err="1" smtClean="0"/>
              <a:t>CSLogin:knakanis</a:t>
            </a:r>
            <a:endParaRPr lang="en-US" altLang="zh-CN" dirty="0" smtClean="0"/>
          </a:p>
          <a:p>
            <a:r>
              <a:rPr lang="en-US" altLang="zh-CN" dirty="0" smtClean="0"/>
              <a:t>UPI:LLT610494</a:t>
            </a:r>
          </a:p>
          <a:p>
            <a:r>
              <a:rPr lang="en-US" altLang="zh-CN" dirty="0" err="1" smtClean="0"/>
              <a:t>Email:Mandavilly.Kumar@aricent.com</a:t>
            </a:r>
            <a:endParaRPr lang="en-US" altLang="zh-CN" dirty="0" smtClean="0"/>
          </a:p>
          <a:p>
            <a:r>
              <a:rPr lang="en-US" altLang="zh-CN" dirty="0" err="1" smtClean="0"/>
              <a:t>CSLogin:smandavi</a:t>
            </a:r>
            <a:endParaRPr lang="en-US" altLang="zh-CN" dirty="0" smtClean="0"/>
          </a:p>
          <a:p>
            <a:r>
              <a:rPr lang="en-US" altLang="zh-CN" dirty="0" smtClean="0"/>
              <a:t>UPI:FGT001016</a:t>
            </a:r>
          </a:p>
          <a:p>
            <a:r>
              <a:rPr lang="en-US" altLang="zh-CN" dirty="0" err="1" smtClean="0"/>
              <a:t>Email:sudarson.pandian@aricent.com</a:t>
            </a:r>
            <a:endParaRPr lang="en-US" altLang="zh-CN" dirty="0" smtClean="0"/>
          </a:p>
          <a:p>
            <a:r>
              <a:rPr lang="en-US" altLang="zh-CN" dirty="0" err="1" smtClean="0"/>
              <a:t>CSLogin:sudarsop</a:t>
            </a:r>
            <a:endParaRPr lang="en-US" altLang="zh-CN" dirty="0" smtClean="0"/>
          </a:p>
          <a:p>
            <a:r>
              <a:rPr lang="en-US" altLang="zh-CN" dirty="0" smtClean="0"/>
              <a:t>UPI:PAT048519</a:t>
            </a:r>
          </a:p>
          <a:p>
            <a:r>
              <a:rPr lang="en-US" altLang="zh-CN" dirty="0" err="1" smtClean="0"/>
              <a:t>Email:sumathi.venkatakrishnan@aricent.com</a:t>
            </a:r>
            <a:endParaRPr lang="en-US" altLang="zh-CN" dirty="0" smtClean="0"/>
          </a:p>
          <a:p>
            <a:r>
              <a:rPr lang="en-US" altLang="zh-CN" dirty="0" err="1" smtClean="0"/>
              <a:t>CSLogin:sumathiv</a:t>
            </a:r>
            <a:endParaRPr lang="en-US" altLang="zh-CN" dirty="0" smtClean="0"/>
          </a:p>
          <a:p>
            <a:r>
              <a:rPr lang="en-US" altLang="zh-CN" dirty="0" smtClean="0"/>
              <a:t>UPI:CA0045564</a:t>
            </a:r>
          </a:p>
          <a:p>
            <a:r>
              <a:rPr lang="en-US" altLang="zh-CN" dirty="0" err="1" smtClean="0"/>
              <a:t>Email:John.Brophy@alcatel-lucent.com</a:t>
            </a:r>
            <a:endParaRPr lang="en-US" altLang="zh-CN" dirty="0" smtClean="0"/>
          </a:p>
          <a:p>
            <a:r>
              <a:rPr lang="en-US" altLang="zh-CN" dirty="0" err="1" smtClean="0"/>
              <a:t>CSLogin:jobrophy</a:t>
            </a:r>
            <a:endParaRPr lang="en-US" altLang="zh-CN" dirty="0" smtClean="0"/>
          </a:p>
          <a:p>
            <a:r>
              <a:rPr lang="en-US" altLang="zh-CN" dirty="0" smtClean="0"/>
              <a:t>UPI:BQ0061458</a:t>
            </a:r>
          </a:p>
          <a:p>
            <a:r>
              <a:rPr lang="en-US" altLang="zh-CN" dirty="0" err="1" smtClean="0"/>
              <a:t>Email:Ben.Verwaayen@alcatel-lucent.com</a:t>
            </a:r>
            <a:endParaRPr lang="en-US" altLang="zh-CN" dirty="0" smtClean="0"/>
          </a:p>
          <a:p>
            <a:r>
              <a:rPr lang="en-US" altLang="zh-CN" dirty="0" err="1" smtClean="0"/>
              <a:t>CSLogin:bverwaay</a:t>
            </a:r>
            <a:endParaRPr lang="en-US" altLang="zh-CN" dirty="0" smtClean="0"/>
          </a:p>
          <a:p>
            <a:r>
              <a:rPr lang="en-US" altLang="zh-CN" dirty="0" smtClean="0"/>
              <a:t>UPI:BQ0079894</a:t>
            </a:r>
          </a:p>
          <a:p>
            <a:r>
              <a:rPr lang="en-US" altLang="zh-CN" dirty="0" err="1" smtClean="0"/>
              <a:t>Email:Robin.Dargue@alcatel-lucent.com</a:t>
            </a:r>
            <a:endParaRPr lang="en-US" altLang="zh-CN" dirty="0" smtClean="0"/>
          </a:p>
          <a:p>
            <a:r>
              <a:rPr lang="en-US" altLang="zh-CN" dirty="0" err="1" smtClean="0"/>
              <a:t>CSLogin:rdargue</a:t>
            </a:r>
            <a:endParaRPr lang="en-US" altLang="zh-CN" dirty="0" smtClean="0"/>
          </a:p>
          <a:p>
            <a:r>
              <a:rPr lang="en-US" altLang="zh-CN" dirty="0" smtClean="0"/>
              <a:t>UPI:BQ0082644</a:t>
            </a:r>
          </a:p>
          <a:p>
            <a:r>
              <a:rPr lang="en-US" altLang="zh-CN" dirty="0" err="1" smtClean="0"/>
              <a:t>Email:Stuart.Curley@alcatel-lucent.com</a:t>
            </a:r>
            <a:endParaRPr lang="en-US" altLang="zh-CN" dirty="0" smtClean="0"/>
          </a:p>
          <a:p>
            <a:r>
              <a:rPr lang="en-US" altLang="zh-CN" dirty="0" err="1" smtClean="0"/>
              <a:t>CSLogin:scurley</a:t>
            </a:r>
            <a:endParaRPr lang="en-US" altLang="zh-CN" dirty="0" smtClean="0"/>
          </a:p>
          <a:p>
            <a:r>
              <a:rPr lang="en-US" altLang="zh-CN" dirty="0" smtClean="0"/>
              <a:t>UPI:DW0606091</a:t>
            </a:r>
          </a:p>
          <a:p>
            <a:r>
              <a:rPr lang="en-US" altLang="zh-CN" dirty="0" err="1" smtClean="0"/>
              <a:t>Email:Andrea.Afkhami@alcatel-lucent.com</a:t>
            </a:r>
            <a:endParaRPr lang="en-US" altLang="zh-CN" dirty="0" smtClean="0"/>
          </a:p>
          <a:p>
            <a:r>
              <a:rPr lang="en-US" altLang="zh-CN" dirty="0" err="1" smtClean="0"/>
              <a:t>CSLogin:aafkhami</a:t>
            </a:r>
            <a:endParaRPr lang="en-US" altLang="zh-CN" dirty="0" smtClean="0"/>
          </a:p>
          <a:p>
            <a:r>
              <a:rPr lang="en-US" altLang="zh-CN" dirty="0" smtClean="0"/>
              <a:t>UPI:JF0016222</a:t>
            </a:r>
          </a:p>
          <a:p>
            <a:r>
              <a:rPr lang="en-US" altLang="zh-CN" dirty="0" err="1" smtClean="0"/>
              <a:t>Email:Kenneth.Frank@alcatel-lucent.com</a:t>
            </a:r>
            <a:endParaRPr lang="en-US" altLang="zh-CN" dirty="0" smtClean="0"/>
          </a:p>
          <a:p>
            <a:r>
              <a:rPr lang="en-US" altLang="zh-CN" dirty="0" err="1" smtClean="0"/>
              <a:t>CSLogin:kfrank</a:t>
            </a:r>
            <a:endParaRPr lang="en-US" altLang="zh-CN" dirty="0" smtClean="0"/>
          </a:p>
          <a:p>
            <a:r>
              <a:rPr lang="en-US" altLang="zh-CN" dirty="0" smtClean="0"/>
              <a:t>UPI:JF0143925</a:t>
            </a:r>
          </a:p>
          <a:p>
            <a:r>
              <a:rPr lang="en-US" altLang="zh-CN" dirty="0" err="1" smtClean="0"/>
              <a:t>Email:Todd.Presta@alcatel-lucent.com</a:t>
            </a:r>
            <a:endParaRPr lang="en-US" altLang="zh-CN" dirty="0" smtClean="0"/>
          </a:p>
          <a:p>
            <a:r>
              <a:rPr lang="en-US" altLang="zh-CN" dirty="0" err="1" smtClean="0"/>
              <a:t>CSLogin:toddp</a:t>
            </a:r>
            <a:endParaRPr lang="en-US" altLang="zh-CN" dirty="0" smtClean="0"/>
          </a:p>
          <a:p>
            <a:r>
              <a:rPr lang="en-US" altLang="zh-CN" dirty="0" smtClean="0"/>
              <a:t>UPI:JF0611429</a:t>
            </a:r>
          </a:p>
          <a:p>
            <a:r>
              <a:rPr lang="en-US" altLang="zh-CN" dirty="0" err="1" smtClean="0"/>
              <a:t>Email:Jacques.Goudet@alcatel-lucent.com</a:t>
            </a:r>
            <a:endParaRPr lang="en-US" altLang="zh-CN" dirty="0" smtClean="0"/>
          </a:p>
          <a:p>
            <a:r>
              <a:rPr lang="en-US" altLang="zh-CN" dirty="0" err="1" smtClean="0"/>
              <a:t>CSLogin:jagoudet</a:t>
            </a:r>
            <a:endParaRPr lang="en-US" altLang="zh-CN" dirty="0" smtClean="0"/>
          </a:p>
          <a:p>
            <a:r>
              <a:rPr lang="en-US" altLang="zh-CN" dirty="0" smtClean="0"/>
              <a:t>UPI:MB0900014</a:t>
            </a:r>
          </a:p>
          <a:p>
            <a:r>
              <a:rPr lang="en-US" altLang="zh-CN" dirty="0" err="1" smtClean="0"/>
              <a:t>Email:Nathalie.Choquet@alcatel-lucent.com</a:t>
            </a:r>
            <a:endParaRPr lang="en-US" altLang="zh-CN" dirty="0" smtClean="0"/>
          </a:p>
          <a:p>
            <a:r>
              <a:rPr lang="en-US" altLang="zh-CN" dirty="0" err="1" smtClean="0"/>
              <a:t>Email:Emmanouel.Thomas@alcatel-lucent.com</a:t>
            </a:r>
            <a:endParaRPr lang="en-US" altLang="zh-CN" dirty="0" smtClean="0"/>
          </a:p>
          <a:p>
            <a:r>
              <a:rPr lang="en-US" altLang="zh-CN" dirty="0" err="1" smtClean="0"/>
              <a:t>CSLogin:ethomas</a:t>
            </a:r>
            <a:endParaRPr lang="en-US" altLang="zh-CN" dirty="0" smtClean="0"/>
          </a:p>
          <a:p>
            <a:r>
              <a:rPr lang="en-US" altLang="zh-CN" dirty="0" smtClean="0"/>
              <a:t>UPI:KF0012527</a:t>
            </a:r>
          </a:p>
          <a:p>
            <a:r>
              <a:rPr lang="en-US" altLang="zh-CN" dirty="0" err="1" smtClean="0"/>
              <a:t>Email:Hamadi.Hassani@alcatel-lucent.com</a:t>
            </a:r>
            <a:endParaRPr lang="en-US" altLang="zh-CN" dirty="0" smtClean="0"/>
          </a:p>
          <a:p>
            <a:r>
              <a:rPr lang="en-US" altLang="zh-CN" dirty="0" err="1" smtClean="0"/>
              <a:t>CSLogin:hassani</a:t>
            </a:r>
            <a:endParaRPr lang="en-US" altLang="zh-CN" dirty="0" smtClean="0"/>
          </a:p>
          <a:p>
            <a:r>
              <a:rPr lang="en-US" altLang="zh-CN" dirty="0" smtClean="0"/>
              <a:t>UPI:AR0009080</a:t>
            </a:r>
          </a:p>
          <a:p>
            <a:r>
              <a:rPr lang="en-US" altLang="zh-CN" dirty="0" err="1" smtClean="0"/>
              <a:t>Email:Laura.Haggerty@alcatel-lucent.com</a:t>
            </a:r>
            <a:endParaRPr lang="en-US" altLang="zh-CN" dirty="0" smtClean="0"/>
          </a:p>
          <a:p>
            <a:r>
              <a:rPr lang="en-US" altLang="zh-CN" dirty="0" err="1" smtClean="0"/>
              <a:t>CSLogin:lhaggert</a:t>
            </a:r>
            <a:endParaRPr lang="en-US" altLang="zh-CN" dirty="0" smtClean="0"/>
          </a:p>
          <a:p>
            <a:r>
              <a:rPr lang="en-US" altLang="zh-CN" dirty="0" smtClean="0"/>
              <a:t>UPI:LK0064824</a:t>
            </a:r>
          </a:p>
          <a:p>
            <a:r>
              <a:rPr lang="en-US" altLang="zh-CN" dirty="0" err="1" smtClean="0"/>
              <a:t>Email:Rachel.Ougier@alcatel-lucent.com</a:t>
            </a:r>
            <a:endParaRPr lang="en-US" altLang="zh-CN" dirty="0" smtClean="0"/>
          </a:p>
          <a:p>
            <a:r>
              <a:rPr lang="en-US" altLang="zh-CN" dirty="0" err="1" smtClean="0"/>
              <a:t>CSLogin:ougiersr</a:t>
            </a:r>
            <a:endParaRPr lang="en-US" altLang="zh-CN" dirty="0" smtClean="0"/>
          </a:p>
          <a:p>
            <a:r>
              <a:rPr lang="en-US" altLang="zh-CN" dirty="0" smtClean="0"/>
              <a:t>UPI:FE0500012</a:t>
            </a:r>
          </a:p>
          <a:p>
            <a:r>
              <a:rPr lang="en-US" altLang="zh-CN" dirty="0" err="1" smtClean="0"/>
              <a:t>Email:Adolfo.Hernandez@alcatel-lucent.com</a:t>
            </a:r>
            <a:endParaRPr lang="en-US" altLang="zh-CN" dirty="0" smtClean="0"/>
          </a:p>
          <a:p>
            <a:r>
              <a:rPr lang="en-US" altLang="zh-CN" dirty="0" err="1" smtClean="0"/>
              <a:t>CSLogin:adolfoh</a:t>
            </a:r>
            <a:endParaRPr lang="en-US" altLang="zh-CN" dirty="0" smtClean="0"/>
          </a:p>
          <a:p>
            <a:r>
              <a:rPr lang="en-US" altLang="zh-CN" dirty="0" smtClean="0"/>
              <a:t>UPI:AN0977141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Email:Emanuele.Cavallaro@alcatel-lucent.com</a:t>
            </a:r>
            <a:endParaRPr lang="en-US" altLang="zh-CN" dirty="0" smtClean="0"/>
          </a:p>
          <a:p>
            <a:r>
              <a:rPr lang="en-US" altLang="zh-CN" dirty="0" err="1" smtClean="0"/>
              <a:t>CSLogin:ecavalla</a:t>
            </a:r>
            <a:endParaRPr lang="en-US" altLang="zh-CN" dirty="0" smtClean="0"/>
          </a:p>
          <a:p>
            <a:r>
              <a:rPr lang="en-US" altLang="zh-CN" dirty="0" smtClean="0"/>
              <a:t>UPI:BU0018591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Email:Nathalie.Matau@alcatel-lucent.com</a:t>
            </a:r>
            <a:endParaRPr lang="en-US" altLang="zh-CN" dirty="0" smtClean="0"/>
          </a:p>
          <a:p>
            <a:r>
              <a:rPr lang="en-US" altLang="zh-CN" dirty="0" err="1" smtClean="0"/>
              <a:t>CSLogin:mataun</a:t>
            </a:r>
            <a:endParaRPr lang="en-US" altLang="zh-CN" dirty="0" smtClean="0"/>
          </a:p>
          <a:p>
            <a:r>
              <a:rPr lang="en-US" altLang="zh-CN" dirty="0" smtClean="0"/>
              <a:t>UPI:JE0007023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Email:jerry.dunne@alcatel-lucent.com</a:t>
            </a:r>
            <a:endParaRPr lang="en-US" altLang="zh-CN" dirty="0" smtClean="0"/>
          </a:p>
          <a:p>
            <a:r>
              <a:rPr lang="en-US" altLang="zh-CN" dirty="0" err="1" smtClean="0"/>
              <a:t>CSLogin:jedunne</a:t>
            </a:r>
            <a:endParaRPr lang="en-US" altLang="zh-CN" dirty="0" smtClean="0"/>
          </a:p>
          <a:p>
            <a:r>
              <a:rPr lang="en-US" altLang="zh-CN" dirty="0" smtClean="0"/>
              <a:t>UPI:JF0610058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Email:Dan.Huot@alcatel-lucent.com</a:t>
            </a:r>
            <a:endParaRPr lang="en-US" altLang="zh-CN" dirty="0" smtClean="0"/>
          </a:p>
          <a:p>
            <a:r>
              <a:rPr lang="en-US" altLang="zh-CN" dirty="0" err="1" smtClean="0"/>
              <a:t>CSLogin:dhuot</a:t>
            </a:r>
            <a:endParaRPr lang="en-US" altLang="zh-CN" dirty="0" smtClean="0"/>
          </a:p>
          <a:p>
            <a:r>
              <a:rPr lang="en-US" altLang="zh-CN" dirty="0" smtClean="0"/>
              <a:t>UPI:LL0000504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Email:Perry.Mcgregor@alcatel-lucent.com</a:t>
            </a:r>
            <a:endParaRPr lang="en-US" altLang="zh-CN" dirty="0" smtClean="0"/>
          </a:p>
          <a:p>
            <a:r>
              <a:rPr lang="en-US" altLang="zh-CN" dirty="0" err="1" smtClean="0"/>
              <a:t>CSLogin:pmcgrego</a:t>
            </a:r>
            <a:endParaRPr lang="en-US" altLang="zh-CN" dirty="0" smtClean="0"/>
          </a:p>
          <a:p>
            <a:r>
              <a:rPr lang="en-US" altLang="zh-CN" dirty="0" smtClean="0"/>
              <a:t>UPI:LL0003325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Email:Michel.Rahier@alcatel-lucent.com</a:t>
            </a:r>
            <a:endParaRPr lang="en-US" altLang="zh-CN" dirty="0" smtClean="0"/>
          </a:p>
          <a:p>
            <a:r>
              <a:rPr lang="en-US" altLang="zh-CN" dirty="0" err="1" smtClean="0"/>
              <a:t>CSLogin:rahierm</a:t>
            </a:r>
            <a:endParaRPr lang="en-US" altLang="zh-CN" dirty="0" smtClean="0"/>
          </a:p>
          <a:p>
            <a:r>
              <a:rPr lang="en-US" altLang="zh-CN" dirty="0" smtClean="0"/>
              <a:t>UPI:AA0042814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Email:Valerie.Francois@alcatel-lucent.com</a:t>
            </a:r>
            <a:endParaRPr lang="en-US" altLang="zh-CN" dirty="0" smtClean="0"/>
          </a:p>
          <a:p>
            <a:r>
              <a:rPr lang="en-US" altLang="zh-CN" dirty="0" smtClean="0"/>
              <a:t>CSLogin:franco18</a:t>
            </a:r>
          </a:p>
          <a:p>
            <a:r>
              <a:rPr lang="en-US" altLang="zh-CN" dirty="0" smtClean="0"/>
              <a:t>UPI:AR0014982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331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87709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https://wcdma-ll.app.alcatel-lucent.com/livelink/livelink.exe/fetch/2000/aa-LLWCDMA-sitemap.htm?func=llworkspace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8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hlinkClick r:id="rId3"/>
              </a:rPr>
              <a:t>http://rubygems.org/gems?letter=D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820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fr-FR" dirty="0"/>
          </a:p>
        </p:txBody>
      </p:sp>
      <p:sp>
        <p:nvSpPr>
          <p:cNvPr id="3" name="Content"/>
          <p:cNvSpPr>
            <a:spLocks noGrp="1"/>
          </p:cNvSpPr>
          <p:nvPr>
            <p:ph idx="1" hasCustomPrompt="1"/>
          </p:nvPr>
        </p:nvSpPr>
        <p:spPr>
          <a:xfrm>
            <a:off x="400050" y="1219200"/>
            <a:ext cx="8415338" cy="48768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 dirty="0" err="1" smtClean="0"/>
              <a:t>Cliquez</a:t>
            </a:r>
            <a:r>
              <a:rPr lang="en-US" noProof="0" dirty="0" smtClean="0"/>
              <a:t> pour modifier les styles du </a:t>
            </a:r>
            <a:r>
              <a:rPr lang="en-US" noProof="0" dirty="0" err="1" smtClean="0"/>
              <a:t>texte</a:t>
            </a:r>
            <a:r>
              <a:rPr lang="en-US" noProof="0" dirty="0" smtClean="0"/>
              <a:t> du masque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“</a:t>
            </a:r>
            <a:r>
              <a:rPr lang="en-US" dirty="0" smtClean="0"/>
              <a:t>References</a:t>
            </a:r>
            <a:r>
              <a:rPr lang="en-US" noProof="0" dirty="0" smtClean="0"/>
              <a:t>” title</a:t>
            </a:r>
            <a:endParaRPr lang="fr-FR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400050" y="1219200"/>
            <a:ext cx="8415338" cy="4876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fr-FR" dirty="0"/>
          </a:p>
        </p:txBody>
      </p:sp>
      <p:grpSp>
        <p:nvGrpSpPr>
          <p:cNvPr id="12" name="MethoReferences"/>
          <p:cNvGrpSpPr/>
          <p:nvPr userDrawn="1"/>
        </p:nvGrpSpPr>
        <p:grpSpPr>
          <a:xfrm>
            <a:off x="8386763" y="105991"/>
            <a:ext cx="428625" cy="546100"/>
            <a:chOff x="3854450" y="4287838"/>
            <a:chExt cx="428625" cy="546100"/>
          </a:xfrm>
          <a:solidFill>
            <a:srgbClr val="6950A1"/>
          </a:solidFill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857625" y="4295776"/>
              <a:ext cx="50800" cy="539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4124325" y="4294188"/>
              <a:ext cx="158750" cy="188913"/>
            </a:xfrm>
            <a:custGeom>
              <a:avLst/>
              <a:gdLst>
                <a:gd name="T0" fmla="*/ 100 w 100"/>
                <a:gd name="T1" fmla="*/ 119 h 119"/>
                <a:gd name="T2" fmla="*/ 23 w 100"/>
                <a:gd name="T3" fmla="*/ 0 h 119"/>
                <a:gd name="T4" fmla="*/ 0 w 100"/>
                <a:gd name="T5" fmla="*/ 89 h 119"/>
                <a:gd name="T6" fmla="*/ 100 w 100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119">
                  <a:moveTo>
                    <a:pt x="100" y="119"/>
                  </a:moveTo>
                  <a:lnTo>
                    <a:pt x="23" y="0"/>
                  </a:lnTo>
                  <a:lnTo>
                    <a:pt x="0" y="89"/>
                  </a:lnTo>
                  <a:lnTo>
                    <a:pt x="100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3854450" y="4287838"/>
              <a:ext cx="428625" cy="546100"/>
            </a:xfrm>
            <a:custGeom>
              <a:avLst/>
              <a:gdLst>
                <a:gd name="T0" fmla="*/ 84 w 151"/>
                <a:gd name="T1" fmla="*/ 57 h 193"/>
                <a:gd name="T2" fmla="*/ 101 w 151"/>
                <a:gd name="T3" fmla="*/ 0 h 193"/>
                <a:gd name="T4" fmla="*/ 65 w 151"/>
                <a:gd name="T5" fmla="*/ 0 h 193"/>
                <a:gd name="T6" fmla="*/ 30 w 151"/>
                <a:gd name="T7" fmla="*/ 0 h 193"/>
                <a:gd name="T8" fmla="*/ 33 w 151"/>
                <a:gd name="T9" fmla="*/ 13 h 193"/>
                <a:gd name="T10" fmla="*/ 10 w 151"/>
                <a:gd name="T11" fmla="*/ 37 h 193"/>
                <a:gd name="T12" fmla="*/ 0 w 151"/>
                <a:gd name="T13" fmla="*/ 35 h 193"/>
                <a:gd name="T14" fmla="*/ 0 w 151"/>
                <a:gd name="T15" fmla="*/ 83 h 193"/>
                <a:gd name="T16" fmla="*/ 0 w 151"/>
                <a:gd name="T17" fmla="*/ 180 h 193"/>
                <a:gd name="T18" fmla="*/ 15 w 151"/>
                <a:gd name="T19" fmla="*/ 193 h 193"/>
                <a:gd name="T20" fmla="*/ 136 w 151"/>
                <a:gd name="T21" fmla="*/ 193 h 193"/>
                <a:gd name="T22" fmla="*/ 151 w 151"/>
                <a:gd name="T23" fmla="*/ 180 h 193"/>
                <a:gd name="T24" fmla="*/ 151 w 151"/>
                <a:gd name="T25" fmla="*/ 77 h 193"/>
                <a:gd name="T26" fmla="*/ 84 w 151"/>
                <a:gd name="T27" fmla="*/ 57 h 193"/>
                <a:gd name="T28" fmla="*/ 118 w 151"/>
                <a:gd name="T29" fmla="*/ 169 h 193"/>
                <a:gd name="T30" fmla="*/ 33 w 151"/>
                <a:gd name="T31" fmla="*/ 169 h 193"/>
                <a:gd name="T32" fmla="*/ 33 w 151"/>
                <a:gd name="T33" fmla="*/ 162 h 193"/>
                <a:gd name="T34" fmla="*/ 118 w 151"/>
                <a:gd name="T35" fmla="*/ 162 h 193"/>
                <a:gd name="T36" fmla="*/ 118 w 151"/>
                <a:gd name="T37" fmla="*/ 169 h 193"/>
                <a:gd name="T38" fmla="*/ 118 w 151"/>
                <a:gd name="T39" fmla="*/ 140 h 193"/>
                <a:gd name="T40" fmla="*/ 33 w 151"/>
                <a:gd name="T41" fmla="*/ 140 h 193"/>
                <a:gd name="T42" fmla="*/ 33 w 151"/>
                <a:gd name="T43" fmla="*/ 133 h 193"/>
                <a:gd name="T44" fmla="*/ 118 w 151"/>
                <a:gd name="T45" fmla="*/ 133 h 193"/>
                <a:gd name="T46" fmla="*/ 118 w 151"/>
                <a:gd name="T47" fmla="*/ 140 h 193"/>
                <a:gd name="T48" fmla="*/ 118 w 151"/>
                <a:gd name="T49" fmla="*/ 110 h 193"/>
                <a:gd name="T50" fmla="*/ 33 w 151"/>
                <a:gd name="T51" fmla="*/ 110 h 193"/>
                <a:gd name="T52" fmla="*/ 33 w 151"/>
                <a:gd name="T53" fmla="*/ 103 h 193"/>
                <a:gd name="T54" fmla="*/ 118 w 151"/>
                <a:gd name="T55" fmla="*/ 103 h 193"/>
                <a:gd name="T56" fmla="*/ 118 w 151"/>
                <a:gd name="T57" fmla="*/ 110 h 193"/>
                <a:gd name="T58" fmla="*/ 118 w 151"/>
                <a:gd name="T59" fmla="*/ 81 h 193"/>
                <a:gd name="T60" fmla="*/ 33 w 151"/>
                <a:gd name="T61" fmla="*/ 81 h 193"/>
                <a:gd name="T62" fmla="*/ 33 w 151"/>
                <a:gd name="T63" fmla="*/ 74 h 193"/>
                <a:gd name="T64" fmla="*/ 118 w 151"/>
                <a:gd name="T65" fmla="*/ 74 h 193"/>
                <a:gd name="T66" fmla="*/ 118 w 151"/>
                <a:gd name="T67" fmla="*/ 8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1" h="193">
                  <a:moveTo>
                    <a:pt x="84" y="57"/>
                  </a:moveTo>
                  <a:cubicBezTo>
                    <a:pt x="101" y="0"/>
                    <a:pt x="101" y="0"/>
                    <a:pt x="101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4"/>
                    <a:pt x="33" y="8"/>
                    <a:pt x="33" y="13"/>
                  </a:cubicBezTo>
                  <a:cubicBezTo>
                    <a:pt x="33" y="26"/>
                    <a:pt x="23" y="37"/>
                    <a:pt x="10" y="37"/>
                  </a:cubicBezTo>
                  <a:cubicBezTo>
                    <a:pt x="6" y="37"/>
                    <a:pt x="3" y="36"/>
                    <a:pt x="0" y="35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7"/>
                    <a:pt x="6" y="193"/>
                    <a:pt x="15" y="193"/>
                  </a:cubicBezTo>
                  <a:cubicBezTo>
                    <a:pt x="136" y="193"/>
                    <a:pt x="136" y="193"/>
                    <a:pt x="136" y="193"/>
                  </a:cubicBezTo>
                  <a:cubicBezTo>
                    <a:pt x="145" y="193"/>
                    <a:pt x="151" y="187"/>
                    <a:pt x="151" y="180"/>
                  </a:cubicBezTo>
                  <a:cubicBezTo>
                    <a:pt x="151" y="77"/>
                    <a:pt x="151" y="77"/>
                    <a:pt x="151" y="77"/>
                  </a:cubicBezTo>
                  <a:lnTo>
                    <a:pt x="84" y="57"/>
                  </a:lnTo>
                  <a:close/>
                  <a:moveTo>
                    <a:pt x="118" y="169"/>
                  </a:moveTo>
                  <a:cubicBezTo>
                    <a:pt x="33" y="169"/>
                    <a:pt x="33" y="169"/>
                    <a:pt x="33" y="169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118" y="162"/>
                    <a:pt x="118" y="162"/>
                    <a:pt x="118" y="162"/>
                  </a:cubicBezTo>
                  <a:lnTo>
                    <a:pt x="118" y="169"/>
                  </a:lnTo>
                  <a:close/>
                  <a:moveTo>
                    <a:pt x="118" y="140"/>
                  </a:moveTo>
                  <a:cubicBezTo>
                    <a:pt x="33" y="140"/>
                    <a:pt x="33" y="140"/>
                    <a:pt x="33" y="140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118" y="133"/>
                    <a:pt x="118" y="133"/>
                    <a:pt x="118" y="133"/>
                  </a:cubicBezTo>
                  <a:lnTo>
                    <a:pt x="118" y="140"/>
                  </a:lnTo>
                  <a:close/>
                  <a:moveTo>
                    <a:pt x="118" y="110"/>
                  </a:moveTo>
                  <a:cubicBezTo>
                    <a:pt x="33" y="110"/>
                    <a:pt x="33" y="110"/>
                    <a:pt x="33" y="110"/>
                  </a:cubicBezTo>
                  <a:cubicBezTo>
                    <a:pt x="33" y="103"/>
                    <a:pt x="33" y="103"/>
                    <a:pt x="33" y="103"/>
                  </a:cubicBezTo>
                  <a:cubicBezTo>
                    <a:pt x="118" y="103"/>
                    <a:pt x="118" y="103"/>
                    <a:pt x="118" y="103"/>
                  </a:cubicBezTo>
                  <a:lnTo>
                    <a:pt x="118" y="110"/>
                  </a:lnTo>
                  <a:close/>
                  <a:moveTo>
                    <a:pt x="118" y="81"/>
                  </a:moveTo>
                  <a:cubicBezTo>
                    <a:pt x="33" y="81"/>
                    <a:pt x="33" y="81"/>
                    <a:pt x="33" y="81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118" y="74"/>
                    <a:pt x="118" y="74"/>
                    <a:pt x="118" y="74"/>
                  </a:cubicBezTo>
                  <a:lnTo>
                    <a:pt x="118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fr-FR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vel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3"/>
          <p:cNvSpPr>
            <a:spLocks noChangeArrowheads="1"/>
          </p:cNvSpPr>
          <p:nvPr userDrawn="1"/>
        </p:nvSpPr>
        <p:spPr bwMode="auto">
          <a:xfrm>
            <a:off x="-1" y="0"/>
            <a:ext cx="8994183" cy="6858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marL="284163" indent="-284163" algn="ctr"/>
            <a:endParaRPr lang="fr-FR"/>
          </a:p>
        </p:txBody>
      </p:sp>
      <p:sp>
        <p:nvSpPr>
          <p:cNvPr id="6" name="HideWhenPrinted1"/>
          <p:cNvSpPr/>
          <p:nvPr userDrawn="1"/>
        </p:nvSpPr>
        <p:spPr bwMode="auto">
          <a:xfrm>
            <a:off x="0" y="6101685"/>
            <a:ext cx="9144000" cy="756315"/>
          </a:xfrm>
          <a:prstGeom prst="rect">
            <a:avLst/>
          </a:prstGeom>
          <a:gradFill>
            <a:gsLst>
              <a:gs pos="0">
                <a:srgbClr val="969696"/>
              </a:gs>
              <a:gs pos="50000">
                <a:srgbClr val="D7D7D7"/>
              </a:gs>
              <a:gs pos="100000">
                <a:srgbClr val="FFFFFF"/>
              </a:gs>
            </a:gsLst>
            <a:lin ang="16200000" scaled="0"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marL="284163" marR="0" indent="-284163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rebuchet MS" pitchFamily="34" charset="0"/>
            </a:endParaRPr>
          </a:p>
        </p:txBody>
      </p:sp>
      <p:sp>
        <p:nvSpPr>
          <p:cNvPr id="4" name="Rectangle 17"/>
          <p:cNvSpPr>
            <a:spLocks noChangeAspect="1" noChangeArrowheads="1"/>
          </p:cNvSpPr>
          <p:nvPr userDrawn="1"/>
        </p:nvSpPr>
        <p:spPr bwMode="auto">
          <a:xfrm>
            <a:off x="3175" y="2273300"/>
            <a:ext cx="9140825" cy="2286000"/>
          </a:xfrm>
          <a:prstGeom prst="rect">
            <a:avLst/>
          </a:prstGeom>
          <a:solidFill>
            <a:srgbClr val="6950A1"/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endParaRPr lang="fr-FR"/>
          </a:p>
        </p:txBody>
      </p:sp>
      <p:sp>
        <p:nvSpPr>
          <p:cNvPr id="2" name="TitleLevel1"/>
          <p:cNvSpPr>
            <a:spLocks noGrp="1"/>
          </p:cNvSpPr>
          <p:nvPr>
            <p:ph type="title" hasCustomPrompt="1"/>
          </p:nvPr>
        </p:nvSpPr>
        <p:spPr>
          <a:xfrm>
            <a:off x="400050" y="3078000"/>
            <a:ext cx="8415337" cy="590550"/>
          </a:xfrm>
        </p:spPr>
        <p:txBody>
          <a:bodyPr/>
          <a:lstStyle>
            <a:lvl1pPr>
              <a:defRPr kumimoji="0" lang="fr-FR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Level Separator Title</a:t>
            </a:r>
            <a:endParaRPr lang="fr-FR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Click to edit “Exercise” title</a:t>
            </a:r>
            <a:endParaRPr lang="en-US" noProof="0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400050" y="1219200"/>
            <a:ext cx="8434652" cy="4876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fr-FR" dirty="0"/>
          </a:p>
        </p:txBody>
      </p:sp>
      <p:sp>
        <p:nvSpPr>
          <p:cNvPr id="10" name="MethoExercise"/>
          <p:cNvSpPr>
            <a:spLocks noEditPoints="1"/>
          </p:cNvSpPr>
          <p:nvPr userDrawn="1"/>
        </p:nvSpPr>
        <p:spPr bwMode="auto">
          <a:xfrm>
            <a:off x="8278770" y="108856"/>
            <a:ext cx="555932" cy="551543"/>
          </a:xfrm>
          <a:custGeom>
            <a:avLst/>
            <a:gdLst/>
            <a:ahLst/>
            <a:cxnLst>
              <a:cxn ang="0">
                <a:pos x="598" y="528"/>
              </a:cxn>
              <a:cxn ang="0">
                <a:pos x="404" y="487"/>
              </a:cxn>
              <a:cxn ang="0">
                <a:pos x="582" y="453"/>
              </a:cxn>
              <a:cxn ang="0">
                <a:pos x="619" y="341"/>
              </a:cxn>
              <a:cxn ang="0">
                <a:pos x="619" y="129"/>
              </a:cxn>
              <a:cxn ang="0">
                <a:pos x="619" y="44"/>
              </a:cxn>
              <a:cxn ang="0">
                <a:pos x="59" y="0"/>
              </a:cxn>
              <a:cxn ang="0">
                <a:pos x="101" y="92"/>
              </a:cxn>
              <a:cxn ang="0">
                <a:pos x="22" y="164"/>
              </a:cxn>
              <a:cxn ang="0">
                <a:pos x="22" y="341"/>
              </a:cxn>
              <a:cxn ang="0">
                <a:pos x="59" y="453"/>
              </a:cxn>
              <a:cxn ang="0">
                <a:pos x="227" y="487"/>
              </a:cxn>
              <a:cxn ang="0">
                <a:pos x="45" y="527"/>
              </a:cxn>
              <a:cxn ang="0">
                <a:pos x="9" y="614"/>
              </a:cxn>
              <a:cxn ang="0">
                <a:pos x="590" y="636"/>
              </a:cxn>
              <a:cxn ang="0">
                <a:pos x="626" y="567"/>
              </a:cxn>
              <a:cxn ang="0">
                <a:pos x="55" y="91"/>
              </a:cxn>
              <a:cxn ang="0">
                <a:pos x="0" y="91"/>
              </a:cxn>
              <a:cxn ang="0">
                <a:pos x="535" y="383"/>
              </a:cxn>
              <a:cxn ang="0">
                <a:pos x="107" y="67"/>
              </a:cxn>
              <a:cxn ang="0">
                <a:pos x="535" y="383"/>
              </a:cxn>
              <a:cxn ang="0">
                <a:pos x="130" y="144"/>
              </a:cxn>
              <a:cxn ang="0">
                <a:pos x="508" y="87"/>
              </a:cxn>
              <a:cxn ang="0">
                <a:pos x="396" y="363"/>
              </a:cxn>
              <a:cxn ang="0">
                <a:pos x="298" y="271"/>
              </a:cxn>
              <a:cxn ang="0">
                <a:pos x="396" y="363"/>
              </a:cxn>
              <a:cxn ang="0">
                <a:pos x="135" y="262"/>
              </a:cxn>
              <a:cxn ang="0">
                <a:pos x="259" y="171"/>
              </a:cxn>
              <a:cxn ang="0">
                <a:pos x="506" y="363"/>
              </a:cxn>
              <a:cxn ang="0">
                <a:pos x="408" y="271"/>
              </a:cxn>
              <a:cxn ang="0">
                <a:pos x="506" y="363"/>
              </a:cxn>
              <a:cxn ang="0">
                <a:pos x="296" y="185"/>
              </a:cxn>
              <a:cxn ang="0">
                <a:pos x="506" y="205"/>
              </a:cxn>
              <a:cxn ang="0">
                <a:pos x="296" y="241"/>
              </a:cxn>
              <a:cxn ang="0">
                <a:pos x="506" y="221"/>
              </a:cxn>
              <a:cxn ang="0">
                <a:pos x="296" y="241"/>
              </a:cxn>
              <a:cxn ang="0">
                <a:pos x="138" y="290"/>
              </a:cxn>
              <a:cxn ang="0">
                <a:pos x="281" y="310"/>
              </a:cxn>
              <a:cxn ang="0">
                <a:pos x="138" y="346"/>
              </a:cxn>
              <a:cxn ang="0">
                <a:pos x="281" y="326"/>
              </a:cxn>
              <a:cxn ang="0">
                <a:pos x="138" y="346"/>
              </a:cxn>
            </a:cxnLst>
            <a:rect l="0" t="0" r="r" b="b"/>
            <a:pathLst>
              <a:path w="639" h="636">
                <a:moveTo>
                  <a:pt x="626" y="567"/>
                </a:moveTo>
                <a:cubicBezTo>
                  <a:pt x="598" y="528"/>
                  <a:pt x="598" y="528"/>
                  <a:pt x="598" y="528"/>
                </a:cubicBezTo>
                <a:cubicBezTo>
                  <a:pt x="582" y="504"/>
                  <a:pt x="571" y="487"/>
                  <a:pt x="542" y="487"/>
                </a:cubicBezTo>
                <a:cubicBezTo>
                  <a:pt x="404" y="487"/>
                  <a:pt x="404" y="487"/>
                  <a:pt x="404" y="487"/>
                </a:cubicBezTo>
                <a:cubicBezTo>
                  <a:pt x="404" y="453"/>
                  <a:pt x="404" y="453"/>
                  <a:pt x="404" y="453"/>
                </a:cubicBezTo>
                <a:cubicBezTo>
                  <a:pt x="582" y="453"/>
                  <a:pt x="582" y="453"/>
                  <a:pt x="582" y="453"/>
                </a:cubicBezTo>
                <a:cubicBezTo>
                  <a:pt x="602" y="453"/>
                  <a:pt x="619" y="433"/>
                  <a:pt x="619" y="409"/>
                </a:cubicBezTo>
                <a:cubicBezTo>
                  <a:pt x="619" y="341"/>
                  <a:pt x="619" y="341"/>
                  <a:pt x="619" y="341"/>
                </a:cubicBezTo>
                <a:cubicBezTo>
                  <a:pt x="619" y="341"/>
                  <a:pt x="619" y="341"/>
                  <a:pt x="619" y="341"/>
                </a:cubicBezTo>
                <a:cubicBezTo>
                  <a:pt x="619" y="129"/>
                  <a:pt x="619" y="129"/>
                  <a:pt x="619" y="129"/>
                </a:cubicBezTo>
                <a:cubicBezTo>
                  <a:pt x="619" y="129"/>
                  <a:pt x="619" y="129"/>
                  <a:pt x="619" y="129"/>
                </a:cubicBezTo>
                <a:cubicBezTo>
                  <a:pt x="619" y="44"/>
                  <a:pt x="619" y="44"/>
                  <a:pt x="619" y="44"/>
                </a:cubicBezTo>
                <a:cubicBezTo>
                  <a:pt x="619" y="20"/>
                  <a:pt x="602" y="0"/>
                  <a:pt x="582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46" y="0"/>
                  <a:pt x="35" y="8"/>
                  <a:pt x="29" y="20"/>
                </a:cubicBezTo>
                <a:cubicBezTo>
                  <a:pt x="68" y="20"/>
                  <a:pt x="101" y="53"/>
                  <a:pt x="101" y="92"/>
                </a:cubicBezTo>
                <a:cubicBezTo>
                  <a:pt x="101" y="132"/>
                  <a:pt x="68" y="165"/>
                  <a:pt x="28" y="165"/>
                </a:cubicBezTo>
                <a:cubicBezTo>
                  <a:pt x="26" y="165"/>
                  <a:pt x="24" y="165"/>
                  <a:pt x="22" y="164"/>
                </a:cubicBezTo>
                <a:cubicBezTo>
                  <a:pt x="22" y="341"/>
                  <a:pt x="22" y="341"/>
                  <a:pt x="22" y="341"/>
                </a:cubicBezTo>
                <a:cubicBezTo>
                  <a:pt x="22" y="341"/>
                  <a:pt x="22" y="341"/>
                  <a:pt x="22" y="341"/>
                </a:cubicBezTo>
                <a:cubicBezTo>
                  <a:pt x="22" y="409"/>
                  <a:pt x="22" y="409"/>
                  <a:pt x="22" y="409"/>
                </a:cubicBezTo>
                <a:cubicBezTo>
                  <a:pt x="22" y="433"/>
                  <a:pt x="39" y="453"/>
                  <a:pt x="59" y="453"/>
                </a:cubicBezTo>
                <a:cubicBezTo>
                  <a:pt x="227" y="453"/>
                  <a:pt x="227" y="453"/>
                  <a:pt x="227" y="453"/>
                </a:cubicBezTo>
                <a:cubicBezTo>
                  <a:pt x="227" y="487"/>
                  <a:pt x="227" y="487"/>
                  <a:pt x="227" y="487"/>
                </a:cubicBezTo>
                <a:cubicBezTo>
                  <a:pt x="106" y="487"/>
                  <a:pt x="106" y="487"/>
                  <a:pt x="106" y="487"/>
                </a:cubicBezTo>
                <a:cubicBezTo>
                  <a:pt x="78" y="487"/>
                  <a:pt x="62" y="504"/>
                  <a:pt x="45" y="527"/>
                </a:cubicBezTo>
                <a:cubicBezTo>
                  <a:pt x="16" y="567"/>
                  <a:pt x="16" y="567"/>
                  <a:pt x="16" y="567"/>
                </a:cubicBezTo>
                <a:cubicBezTo>
                  <a:pt x="5" y="582"/>
                  <a:pt x="2" y="599"/>
                  <a:pt x="9" y="614"/>
                </a:cubicBezTo>
                <a:cubicBezTo>
                  <a:pt x="17" y="628"/>
                  <a:pt x="32" y="636"/>
                  <a:pt x="51" y="636"/>
                </a:cubicBezTo>
                <a:cubicBezTo>
                  <a:pt x="590" y="636"/>
                  <a:pt x="590" y="636"/>
                  <a:pt x="590" y="636"/>
                </a:cubicBezTo>
                <a:cubicBezTo>
                  <a:pt x="609" y="636"/>
                  <a:pt x="624" y="628"/>
                  <a:pt x="631" y="614"/>
                </a:cubicBezTo>
                <a:cubicBezTo>
                  <a:pt x="639" y="600"/>
                  <a:pt x="637" y="582"/>
                  <a:pt x="626" y="567"/>
                </a:cubicBezTo>
                <a:close/>
                <a:moveTo>
                  <a:pt x="28" y="119"/>
                </a:moveTo>
                <a:cubicBezTo>
                  <a:pt x="43" y="119"/>
                  <a:pt x="55" y="106"/>
                  <a:pt x="55" y="91"/>
                </a:cubicBezTo>
                <a:cubicBezTo>
                  <a:pt x="55" y="76"/>
                  <a:pt x="43" y="64"/>
                  <a:pt x="28" y="64"/>
                </a:cubicBezTo>
                <a:cubicBezTo>
                  <a:pt x="12" y="64"/>
                  <a:pt x="0" y="76"/>
                  <a:pt x="0" y="91"/>
                </a:cubicBezTo>
                <a:cubicBezTo>
                  <a:pt x="0" y="106"/>
                  <a:pt x="12" y="119"/>
                  <a:pt x="28" y="119"/>
                </a:cubicBezTo>
                <a:close/>
                <a:moveTo>
                  <a:pt x="535" y="383"/>
                </a:moveTo>
                <a:cubicBezTo>
                  <a:pt x="107" y="383"/>
                  <a:pt x="107" y="383"/>
                  <a:pt x="107" y="383"/>
                </a:cubicBezTo>
                <a:cubicBezTo>
                  <a:pt x="107" y="67"/>
                  <a:pt x="107" y="67"/>
                  <a:pt x="107" y="67"/>
                </a:cubicBezTo>
                <a:cubicBezTo>
                  <a:pt x="535" y="67"/>
                  <a:pt x="535" y="67"/>
                  <a:pt x="535" y="67"/>
                </a:cubicBezTo>
                <a:lnTo>
                  <a:pt x="535" y="383"/>
                </a:lnTo>
                <a:close/>
                <a:moveTo>
                  <a:pt x="508" y="144"/>
                </a:moveTo>
                <a:cubicBezTo>
                  <a:pt x="130" y="144"/>
                  <a:pt x="130" y="144"/>
                  <a:pt x="130" y="144"/>
                </a:cubicBezTo>
                <a:cubicBezTo>
                  <a:pt x="130" y="87"/>
                  <a:pt x="130" y="87"/>
                  <a:pt x="130" y="87"/>
                </a:cubicBezTo>
                <a:cubicBezTo>
                  <a:pt x="508" y="87"/>
                  <a:pt x="508" y="87"/>
                  <a:pt x="508" y="87"/>
                </a:cubicBezTo>
                <a:lnTo>
                  <a:pt x="508" y="144"/>
                </a:lnTo>
                <a:close/>
                <a:moveTo>
                  <a:pt x="396" y="363"/>
                </a:moveTo>
                <a:cubicBezTo>
                  <a:pt x="298" y="363"/>
                  <a:pt x="298" y="363"/>
                  <a:pt x="298" y="363"/>
                </a:cubicBezTo>
                <a:cubicBezTo>
                  <a:pt x="298" y="271"/>
                  <a:pt x="298" y="271"/>
                  <a:pt x="298" y="271"/>
                </a:cubicBezTo>
                <a:cubicBezTo>
                  <a:pt x="396" y="271"/>
                  <a:pt x="396" y="271"/>
                  <a:pt x="396" y="271"/>
                </a:cubicBezTo>
                <a:lnTo>
                  <a:pt x="396" y="363"/>
                </a:lnTo>
                <a:close/>
                <a:moveTo>
                  <a:pt x="259" y="262"/>
                </a:moveTo>
                <a:cubicBezTo>
                  <a:pt x="135" y="262"/>
                  <a:pt x="135" y="262"/>
                  <a:pt x="135" y="262"/>
                </a:cubicBezTo>
                <a:cubicBezTo>
                  <a:pt x="135" y="171"/>
                  <a:pt x="135" y="171"/>
                  <a:pt x="135" y="171"/>
                </a:cubicBezTo>
                <a:cubicBezTo>
                  <a:pt x="259" y="171"/>
                  <a:pt x="259" y="171"/>
                  <a:pt x="259" y="171"/>
                </a:cubicBezTo>
                <a:lnTo>
                  <a:pt x="259" y="262"/>
                </a:lnTo>
                <a:close/>
                <a:moveTo>
                  <a:pt x="506" y="363"/>
                </a:moveTo>
                <a:cubicBezTo>
                  <a:pt x="408" y="363"/>
                  <a:pt x="408" y="363"/>
                  <a:pt x="408" y="363"/>
                </a:cubicBezTo>
                <a:cubicBezTo>
                  <a:pt x="408" y="271"/>
                  <a:pt x="408" y="271"/>
                  <a:pt x="408" y="271"/>
                </a:cubicBezTo>
                <a:cubicBezTo>
                  <a:pt x="506" y="271"/>
                  <a:pt x="506" y="271"/>
                  <a:pt x="506" y="271"/>
                </a:cubicBezTo>
                <a:lnTo>
                  <a:pt x="506" y="363"/>
                </a:lnTo>
                <a:close/>
                <a:moveTo>
                  <a:pt x="296" y="205"/>
                </a:moveTo>
                <a:cubicBezTo>
                  <a:pt x="296" y="185"/>
                  <a:pt x="296" y="185"/>
                  <a:pt x="296" y="185"/>
                </a:cubicBezTo>
                <a:cubicBezTo>
                  <a:pt x="506" y="185"/>
                  <a:pt x="506" y="185"/>
                  <a:pt x="506" y="185"/>
                </a:cubicBezTo>
                <a:cubicBezTo>
                  <a:pt x="506" y="205"/>
                  <a:pt x="506" y="205"/>
                  <a:pt x="506" y="205"/>
                </a:cubicBezTo>
                <a:cubicBezTo>
                  <a:pt x="296" y="205"/>
                  <a:pt x="296" y="205"/>
                  <a:pt x="296" y="205"/>
                </a:cubicBezTo>
                <a:close/>
                <a:moveTo>
                  <a:pt x="296" y="241"/>
                </a:moveTo>
                <a:cubicBezTo>
                  <a:pt x="296" y="221"/>
                  <a:pt x="296" y="221"/>
                  <a:pt x="296" y="221"/>
                </a:cubicBezTo>
                <a:cubicBezTo>
                  <a:pt x="506" y="221"/>
                  <a:pt x="506" y="221"/>
                  <a:pt x="506" y="221"/>
                </a:cubicBezTo>
                <a:cubicBezTo>
                  <a:pt x="506" y="241"/>
                  <a:pt x="506" y="241"/>
                  <a:pt x="506" y="241"/>
                </a:cubicBezTo>
                <a:cubicBezTo>
                  <a:pt x="296" y="241"/>
                  <a:pt x="296" y="241"/>
                  <a:pt x="296" y="241"/>
                </a:cubicBezTo>
                <a:close/>
                <a:moveTo>
                  <a:pt x="138" y="310"/>
                </a:moveTo>
                <a:cubicBezTo>
                  <a:pt x="138" y="290"/>
                  <a:pt x="138" y="290"/>
                  <a:pt x="138" y="290"/>
                </a:cubicBezTo>
                <a:cubicBezTo>
                  <a:pt x="281" y="290"/>
                  <a:pt x="281" y="290"/>
                  <a:pt x="281" y="290"/>
                </a:cubicBezTo>
                <a:cubicBezTo>
                  <a:pt x="281" y="310"/>
                  <a:pt x="281" y="310"/>
                  <a:pt x="281" y="310"/>
                </a:cubicBezTo>
                <a:cubicBezTo>
                  <a:pt x="138" y="310"/>
                  <a:pt x="138" y="310"/>
                  <a:pt x="138" y="310"/>
                </a:cubicBezTo>
                <a:close/>
                <a:moveTo>
                  <a:pt x="138" y="346"/>
                </a:moveTo>
                <a:cubicBezTo>
                  <a:pt x="138" y="326"/>
                  <a:pt x="138" y="326"/>
                  <a:pt x="138" y="326"/>
                </a:cubicBezTo>
                <a:cubicBezTo>
                  <a:pt x="281" y="326"/>
                  <a:pt x="281" y="326"/>
                  <a:pt x="281" y="326"/>
                </a:cubicBezTo>
                <a:cubicBezTo>
                  <a:pt x="281" y="346"/>
                  <a:pt x="281" y="346"/>
                  <a:pt x="281" y="346"/>
                </a:cubicBezTo>
                <a:cubicBezTo>
                  <a:pt x="138" y="346"/>
                  <a:pt x="138" y="346"/>
                  <a:pt x="138" y="346"/>
                </a:cubicBezTo>
                <a:close/>
              </a:path>
            </a:pathLst>
          </a:custGeom>
          <a:solidFill>
            <a:srgbClr val="00B9E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to do 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“How to do it” title</a:t>
            </a:r>
            <a:endParaRPr lang="en-US" noProof="0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400050" y="1219200"/>
            <a:ext cx="8415338" cy="4876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fr-FR"/>
          </a:p>
        </p:txBody>
      </p:sp>
      <p:grpSp>
        <p:nvGrpSpPr>
          <p:cNvPr id="9" name="MethoHowToDoIt"/>
          <p:cNvGrpSpPr/>
          <p:nvPr userDrawn="1"/>
        </p:nvGrpSpPr>
        <p:grpSpPr>
          <a:xfrm>
            <a:off x="8460469" y="136412"/>
            <a:ext cx="350837" cy="507999"/>
            <a:chOff x="2222500" y="533401"/>
            <a:chExt cx="350837" cy="507999"/>
          </a:xfrm>
          <a:solidFill>
            <a:srgbClr val="FFC828"/>
          </a:solidFill>
        </p:grpSpPr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235200" y="596900"/>
              <a:ext cx="53975" cy="52387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56" y="30"/>
                </a:cxn>
                <a:cxn ang="0">
                  <a:pos x="30" y="1"/>
                </a:cxn>
                <a:cxn ang="0">
                  <a:pos x="1" y="26"/>
                </a:cxn>
                <a:cxn ang="0">
                  <a:pos x="27" y="55"/>
                </a:cxn>
              </a:cxnLst>
              <a:rect l="0" t="0" r="r" b="b"/>
              <a:pathLst>
                <a:path w="57" h="56">
                  <a:moveTo>
                    <a:pt x="27" y="55"/>
                  </a:moveTo>
                  <a:cubicBezTo>
                    <a:pt x="42" y="56"/>
                    <a:pt x="55" y="45"/>
                    <a:pt x="56" y="30"/>
                  </a:cubicBezTo>
                  <a:cubicBezTo>
                    <a:pt x="57" y="15"/>
                    <a:pt x="46" y="2"/>
                    <a:pt x="30" y="1"/>
                  </a:cubicBezTo>
                  <a:cubicBezTo>
                    <a:pt x="15" y="0"/>
                    <a:pt x="2" y="11"/>
                    <a:pt x="1" y="26"/>
                  </a:cubicBezTo>
                  <a:cubicBezTo>
                    <a:pt x="0" y="41"/>
                    <a:pt x="12" y="54"/>
                    <a:pt x="27" y="5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309813" y="992188"/>
              <a:ext cx="161925" cy="49212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0" y="3"/>
                </a:cxn>
                <a:cxn ang="0">
                  <a:pos x="86" y="52"/>
                </a:cxn>
                <a:cxn ang="0">
                  <a:pos x="172" y="2"/>
                </a:cxn>
                <a:cxn ang="0">
                  <a:pos x="172" y="0"/>
                </a:cxn>
                <a:cxn ang="0">
                  <a:pos x="82" y="17"/>
                </a:cxn>
                <a:cxn ang="0">
                  <a:pos x="8" y="6"/>
                </a:cxn>
              </a:cxnLst>
              <a:rect l="0" t="0" r="r" b="b"/>
              <a:pathLst>
                <a:path w="172" h="52">
                  <a:moveTo>
                    <a:pt x="8" y="6"/>
                  </a:moveTo>
                  <a:cubicBezTo>
                    <a:pt x="5" y="5"/>
                    <a:pt x="2" y="4"/>
                    <a:pt x="0" y="3"/>
                  </a:cubicBezTo>
                  <a:cubicBezTo>
                    <a:pt x="0" y="49"/>
                    <a:pt x="39" y="52"/>
                    <a:pt x="86" y="52"/>
                  </a:cubicBezTo>
                  <a:cubicBezTo>
                    <a:pt x="133" y="52"/>
                    <a:pt x="172" y="49"/>
                    <a:pt x="172" y="2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49" y="12"/>
                    <a:pt x="114" y="17"/>
                    <a:pt x="82" y="17"/>
                  </a:cubicBezTo>
                  <a:cubicBezTo>
                    <a:pt x="54" y="17"/>
                    <a:pt x="28" y="13"/>
                    <a:pt x="8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222500" y="533401"/>
              <a:ext cx="350837" cy="407987"/>
            </a:xfrm>
            <a:custGeom>
              <a:avLst/>
              <a:gdLst/>
              <a:ahLst/>
              <a:cxnLst>
                <a:cxn ang="0">
                  <a:pos x="185" y="432"/>
                </a:cxn>
                <a:cxn ang="0">
                  <a:pos x="273" y="413"/>
                </a:cxn>
                <a:cxn ang="0">
                  <a:pos x="267" y="395"/>
                </a:cxn>
                <a:cxn ang="0">
                  <a:pos x="286" y="344"/>
                </a:cxn>
                <a:cxn ang="0">
                  <a:pos x="373" y="186"/>
                </a:cxn>
                <a:cxn ang="0">
                  <a:pos x="187" y="0"/>
                </a:cxn>
                <a:cxn ang="0">
                  <a:pos x="80" y="33"/>
                </a:cxn>
                <a:cxn ang="0">
                  <a:pos x="110" y="96"/>
                </a:cxn>
                <a:cxn ang="0">
                  <a:pos x="32" y="164"/>
                </a:cxn>
                <a:cxn ang="0">
                  <a:pos x="3" y="155"/>
                </a:cxn>
                <a:cxn ang="0">
                  <a:pos x="0" y="186"/>
                </a:cxn>
                <a:cxn ang="0">
                  <a:pos x="87" y="344"/>
                </a:cxn>
                <a:cxn ang="0">
                  <a:pos x="109" y="397"/>
                </a:cxn>
                <a:cxn ang="0">
                  <a:pos x="104" y="416"/>
                </a:cxn>
                <a:cxn ang="0">
                  <a:pos x="118" y="423"/>
                </a:cxn>
                <a:cxn ang="0">
                  <a:pos x="185" y="432"/>
                </a:cxn>
              </a:cxnLst>
              <a:rect l="0" t="0" r="r" b="b"/>
              <a:pathLst>
                <a:path w="373" h="432">
                  <a:moveTo>
                    <a:pt x="185" y="432"/>
                  </a:moveTo>
                  <a:cubicBezTo>
                    <a:pt x="228" y="432"/>
                    <a:pt x="260" y="423"/>
                    <a:pt x="273" y="413"/>
                  </a:cubicBezTo>
                  <a:cubicBezTo>
                    <a:pt x="272" y="407"/>
                    <a:pt x="270" y="401"/>
                    <a:pt x="267" y="395"/>
                  </a:cubicBezTo>
                  <a:cubicBezTo>
                    <a:pt x="291" y="372"/>
                    <a:pt x="262" y="376"/>
                    <a:pt x="286" y="344"/>
                  </a:cubicBezTo>
                  <a:cubicBezTo>
                    <a:pt x="324" y="295"/>
                    <a:pt x="373" y="253"/>
                    <a:pt x="373" y="186"/>
                  </a:cubicBezTo>
                  <a:cubicBezTo>
                    <a:pt x="373" y="83"/>
                    <a:pt x="290" y="0"/>
                    <a:pt x="187" y="0"/>
                  </a:cubicBezTo>
                  <a:cubicBezTo>
                    <a:pt x="147" y="0"/>
                    <a:pt x="110" y="12"/>
                    <a:pt x="80" y="33"/>
                  </a:cubicBezTo>
                  <a:cubicBezTo>
                    <a:pt x="99" y="47"/>
                    <a:pt x="111" y="70"/>
                    <a:pt x="110" y="96"/>
                  </a:cubicBezTo>
                  <a:cubicBezTo>
                    <a:pt x="107" y="136"/>
                    <a:pt x="72" y="166"/>
                    <a:pt x="32" y="164"/>
                  </a:cubicBezTo>
                  <a:cubicBezTo>
                    <a:pt x="22" y="163"/>
                    <a:pt x="12" y="159"/>
                    <a:pt x="3" y="155"/>
                  </a:cubicBezTo>
                  <a:cubicBezTo>
                    <a:pt x="1" y="165"/>
                    <a:pt x="0" y="175"/>
                    <a:pt x="0" y="186"/>
                  </a:cubicBezTo>
                  <a:cubicBezTo>
                    <a:pt x="0" y="253"/>
                    <a:pt x="50" y="295"/>
                    <a:pt x="87" y="344"/>
                  </a:cubicBezTo>
                  <a:cubicBezTo>
                    <a:pt x="112" y="377"/>
                    <a:pt x="81" y="372"/>
                    <a:pt x="109" y="397"/>
                  </a:cubicBezTo>
                  <a:cubicBezTo>
                    <a:pt x="106" y="403"/>
                    <a:pt x="105" y="410"/>
                    <a:pt x="104" y="416"/>
                  </a:cubicBezTo>
                  <a:cubicBezTo>
                    <a:pt x="109" y="419"/>
                    <a:pt x="114" y="422"/>
                    <a:pt x="118" y="423"/>
                  </a:cubicBezTo>
                  <a:cubicBezTo>
                    <a:pt x="135" y="429"/>
                    <a:pt x="160" y="432"/>
                    <a:pt x="185" y="4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317750" y="946150"/>
              <a:ext cx="163512" cy="42862"/>
            </a:xfrm>
            <a:custGeom>
              <a:avLst/>
              <a:gdLst/>
              <a:ahLst/>
              <a:cxnLst>
                <a:cxn ang="0">
                  <a:pos x="83" y="16"/>
                </a:cxn>
                <a:cxn ang="0">
                  <a:pos x="9" y="6"/>
                </a:cxn>
                <a:cxn ang="0">
                  <a:pos x="0" y="2"/>
                </a:cxn>
                <a:cxn ang="0">
                  <a:pos x="0" y="28"/>
                </a:cxn>
                <a:cxn ang="0">
                  <a:pos x="16" y="35"/>
                </a:cxn>
                <a:cxn ang="0">
                  <a:pos x="83" y="45"/>
                </a:cxn>
                <a:cxn ang="0">
                  <a:pos x="173" y="24"/>
                </a:cxn>
                <a:cxn ang="0">
                  <a:pos x="173" y="0"/>
                </a:cxn>
                <a:cxn ang="0">
                  <a:pos x="83" y="16"/>
                </a:cxn>
              </a:cxnLst>
              <a:rect l="0" t="0" r="r" b="b"/>
              <a:pathLst>
                <a:path w="173" h="45">
                  <a:moveTo>
                    <a:pt x="83" y="16"/>
                  </a:moveTo>
                  <a:cubicBezTo>
                    <a:pt x="55" y="16"/>
                    <a:pt x="29" y="12"/>
                    <a:pt x="9" y="6"/>
                  </a:cubicBezTo>
                  <a:cubicBezTo>
                    <a:pt x="6" y="5"/>
                    <a:pt x="3" y="3"/>
                    <a:pt x="0" y="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2"/>
                    <a:pt x="12" y="34"/>
                    <a:pt x="16" y="35"/>
                  </a:cubicBezTo>
                  <a:cubicBezTo>
                    <a:pt x="33" y="41"/>
                    <a:pt x="58" y="45"/>
                    <a:pt x="83" y="45"/>
                  </a:cubicBezTo>
                  <a:cubicBezTo>
                    <a:pt x="129" y="45"/>
                    <a:pt x="162" y="35"/>
                    <a:pt x="173" y="24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50" y="11"/>
                    <a:pt x="115" y="16"/>
                    <a:pt x="83" y="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“</a:t>
            </a:r>
            <a:r>
              <a:rPr lang="en-US" dirty="0" smtClean="0"/>
              <a:t>Discover</a:t>
            </a:r>
            <a:r>
              <a:rPr lang="en-US" noProof="0" dirty="0" smtClean="0"/>
              <a:t>” title</a:t>
            </a:r>
            <a:endParaRPr lang="fr-FR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376215" y="1219200"/>
            <a:ext cx="8439173" cy="4876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fr-FR"/>
          </a:p>
        </p:txBody>
      </p:sp>
      <p:grpSp>
        <p:nvGrpSpPr>
          <p:cNvPr id="9" name="MethoDiscover"/>
          <p:cNvGrpSpPr/>
          <p:nvPr userDrawn="1"/>
        </p:nvGrpSpPr>
        <p:grpSpPr>
          <a:xfrm>
            <a:off x="8166741" y="79102"/>
            <a:ext cx="648647" cy="573088"/>
            <a:chOff x="2436813" y="4818108"/>
            <a:chExt cx="885825" cy="782638"/>
          </a:xfrm>
          <a:solidFill>
            <a:srgbClr val="F03C91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2606676" y="5402308"/>
              <a:ext cx="115888" cy="98425"/>
            </a:xfrm>
            <a:custGeom>
              <a:avLst/>
              <a:gdLst>
                <a:gd name="T0" fmla="*/ 0 w 41"/>
                <a:gd name="T1" fmla="*/ 2 h 35"/>
                <a:gd name="T2" fmla="*/ 2 w 41"/>
                <a:gd name="T3" fmla="*/ 0 h 35"/>
                <a:gd name="T4" fmla="*/ 6 w 41"/>
                <a:gd name="T5" fmla="*/ 3 h 35"/>
                <a:gd name="T6" fmla="*/ 37 w 41"/>
                <a:gd name="T7" fmla="*/ 26 h 35"/>
                <a:gd name="T8" fmla="*/ 41 w 41"/>
                <a:gd name="T9" fmla="*/ 29 h 35"/>
                <a:gd name="T10" fmla="*/ 38 w 41"/>
                <a:gd name="T11" fmla="*/ 32 h 35"/>
                <a:gd name="T12" fmla="*/ 0 w 41"/>
                <a:gd name="T13" fmla="*/ 4 h 35"/>
                <a:gd name="T14" fmla="*/ 0 w 41"/>
                <a:gd name="T1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5">
                  <a:moveTo>
                    <a:pt x="0" y="2"/>
                  </a:moveTo>
                  <a:cubicBezTo>
                    <a:pt x="1" y="1"/>
                    <a:pt x="1" y="0"/>
                    <a:pt x="2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9" y="18"/>
                    <a:pt x="22" y="28"/>
                    <a:pt x="37" y="26"/>
                  </a:cubicBezTo>
                  <a:cubicBezTo>
                    <a:pt x="39" y="26"/>
                    <a:pt x="40" y="27"/>
                    <a:pt x="41" y="29"/>
                  </a:cubicBezTo>
                  <a:cubicBezTo>
                    <a:pt x="41" y="30"/>
                    <a:pt x="40" y="32"/>
                    <a:pt x="38" y="32"/>
                  </a:cubicBezTo>
                  <a:cubicBezTo>
                    <a:pt x="20" y="35"/>
                    <a:pt x="3" y="23"/>
                    <a:pt x="0" y="4"/>
                  </a:cubicBezTo>
                  <a:cubicBezTo>
                    <a:pt x="0" y="3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549526" y="5391196"/>
              <a:ext cx="198438" cy="163513"/>
            </a:xfrm>
            <a:custGeom>
              <a:avLst/>
              <a:gdLst>
                <a:gd name="T0" fmla="*/ 1 w 70"/>
                <a:gd name="T1" fmla="*/ 2 h 58"/>
                <a:gd name="T2" fmla="*/ 3 w 70"/>
                <a:gd name="T3" fmla="*/ 0 h 58"/>
                <a:gd name="T4" fmla="*/ 7 w 70"/>
                <a:gd name="T5" fmla="*/ 3 h 58"/>
                <a:gd name="T6" fmla="*/ 66 w 70"/>
                <a:gd name="T7" fmla="*/ 47 h 58"/>
                <a:gd name="T8" fmla="*/ 70 w 70"/>
                <a:gd name="T9" fmla="*/ 50 h 58"/>
                <a:gd name="T10" fmla="*/ 67 w 70"/>
                <a:gd name="T11" fmla="*/ 53 h 58"/>
                <a:gd name="T12" fmla="*/ 1 w 70"/>
                <a:gd name="T13" fmla="*/ 4 h 58"/>
                <a:gd name="T14" fmla="*/ 1 w 70"/>
                <a:gd name="T15" fmla="*/ 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8">
                  <a:moveTo>
                    <a:pt x="1" y="2"/>
                  </a:moveTo>
                  <a:cubicBezTo>
                    <a:pt x="2" y="1"/>
                    <a:pt x="2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ubicBezTo>
                    <a:pt x="12" y="32"/>
                    <a:pt x="38" y="51"/>
                    <a:pt x="66" y="47"/>
                  </a:cubicBezTo>
                  <a:cubicBezTo>
                    <a:pt x="68" y="47"/>
                    <a:pt x="69" y="48"/>
                    <a:pt x="70" y="50"/>
                  </a:cubicBezTo>
                  <a:cubicBezTo>
                    <a:pt x="70" y="51"/>
                    <a:pt x="69" y="53"/>
                    <a:pt x="67" y="53"/>
                  </a:cubicBezTo>
                  <a:cubicBezTo>
                    <a:pt x="36" y="58"/>
                    <a:pt x="6" y="36"/>
                    <a:pt x="1" y="4"/>
                  </a:cubicBezTo>
                  <a:cubicBezTo>
                    <a:pt x="0" y="3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2498726" y="5391196"/>
              <a:ext cx="265113" cy="209550"/>
            </a:xfrm>
            <a:custGeom>
              <a:avLst/>
              <a:gdLst>
                <a:gd name="T0" fmla="*/ 1 w 94"/>
                <a:gd name="T1" fmla="*/ 2 h 74"/>
                <a:gd name="T2" fmla="*/ 3 w 94"/>
                <a:gd name="T3" fmla="*/ 0 h 74"/>
                <a:gd name="T4" fmla="*/ 7 w 94"/>
                <a:gd name="T5" fmla="*/ 3 h 74"/>
                <a:gd name="T6" fmla="*/ 36 w 94"/>
                <a:gd name="T7" fmla="*/ 51 h 74"/>
                <a:gd name="T8" fmla="*/ 90 w 94"/>
                <a:gd name="T9" fmla="*/ 64 h 74"/>
                <a:gd name="T10" fmla="*/ 94 w 94"/>
                <a:gd name="T11" fmla="*/ 67 h 74"/>
                <a:gd name="T12" fmla="*/ 91 w 94"/>
                <a:gd name="T13" fmla="*/ 71 h 74"/>
                <a:gd name="T14" fmla="*/ 32 w 94"/>
                <a:gd name="T15" fmla="*/ 56 h 74"/>
                <a:gd name="T16" fmla="*/ 1 w 94"/>
                <a:gd name="T17" fmla="*/ 4 h 74"/>
                <a:gd name="T18" fmla="*/ 1 w 94"/>
                <a:gd name="T19" fmla="*/ 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74">
                  <a:moveTo>
                    <a:pt x="1" y="2"/>
                  </a:moveTo>
                  <a:cubicBezTo>
                    <a:pt x="2" y="1"/>
                    <a:pt x="2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ubicBezTo>
                    <a:pt x="10" y="22"/>
                    <a:pt x="21" y="40"/>
                    <a:pt x="36" y="51"/>
                  </a:cubicBezTo>
                  <a:cubicBezTo>
                    <a:pt x="52" y="63"/>
                    <a:pt x="71" y="67"/>
                    <a:pt x="90" y="64"/>
                  </a:cubicBezTo>
                  <a:cubicBezTo>
                    <a:pt x="92" y="64"/>
                    <a:pt x="93" y="65"/>
                    <a:pt x="94" y="67"/>
                  </a:cubicBezTo>
                  <a:cubicBezTo>
                    <a:pt x="94" y="69"/>
                    <a:pt x="93" y="71"/>
                    <a:pt x="91" y="71"/>
                  </a:cubicBezTo>
                  <a:cubicBezTo>
                    <a:pt x="70" y="74"/>
                    <a:pt x="49" y="69"/>
                    <a:pt x="32" y="56"/>
                  </a:cubicBezTo>
                  <a:cubicBezTo>
                    <a:pt x="15" y="44"/>
                    <a:pt x="4" y="25"/>
                    <a:pt x="1" y="4"/>
                  </a:cubicBezTo>
                  <a:cubicBezTo>
                    <a:pt x="0" y="3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2632076" y="5235621"/>
              <a:ext cx="250825" cy="206375"/>
            </a:xfrm>
            <a:custGeom>
              <a:avLst/>
              <a:gdLst>
                <a:gd name="T0" fmla="*/ 56 w 89"/>
                <a:gd name="T1" fmla="*/ 20 h 73"/>
                <a:gd name="T2" fmla="*/ 5 w 89"/>
                <a:gd name="T3" fmla="*/ 9 h 73"/>
                <a:gd name="T4" fmla="*/ 17 w 89"/>
                <a:gd name="T5" fmla="*/ 42 h 73"/>
                <a:gd name="T6" fmla="*/ 12 w 89"/>
                <a:gd name="T7" fmla="*/ 62 h 73"/>
                <a:gd name="T8" fmla="*/ 12 w 89"/>
                <a:gd name="T9" fmla="*/ 63 h 73"/>
                <a:gd name="T10" fmla="*/ 14 w 89"/>
                <a:gd name="T11" fmla="*/ 70 h 73"/>
                <a:gd name="T12" fmla="*/ 19 w 89"/>
                <a:gd name="T13" fmla="*/ 72 h 73"/>
                <a:gd name="T14" fmla="*/ 20 w 89"/>
                <a:gd name="T15" fmla="*/ 73 h 73"/>
                <a:gd name="T16" fmla="*/ 24 w 89"/>
                <a:gd name="T17" fmla="*/ 72 h 73"/>
                <a:gd name="T18" fmla="*/ 44 w 89"/>
                <a:gd name="T19" fmla="*/ 62 h 73"/>
                <a:gd name="T20" fmla="*/ 82 w 89"/>
                <a:gd name="T21" fmla="*/ 65 h 73"/>
                <a:gd name="T22" fmla="*/ 56 w 89"/>
                <a:gd name="T23" fmla="*/ 20 h 73"/>
                <a:gd name="T24" fmla="*/ 22 w 89"/>
                <a:gd name="T25" fmla="*/ 65 h 73"/>
                <a:gd name="T26" fmla="*/ 22 w 89"/>
                <a:gd name="T27" fmla="*/ 66 h 73"/>
                <a:gd name="T28" fmla="*/ 20 w 89"/>
                <a:gd name="T29" fmla="*/ 66 h 73"/>
                <a:gd name="T30" fmla="*/ 19 w 89"/>
                <a:gd name="T31" fmla="*/ 65 h 73"/>
                <a:gd name="T32" fmla="*/ 19 w 89"/>
                <a:gd name="T33" fmla="*/ 64 h 73"/>
                <a:gd name="T34" fmla="*/ 23 w 89"/>
                <a:gd name="T35" fmla="*/ 47 h 73"/>
                <a:gd name="T36" fmla="*/ 31 w 89"/>
                <a:gd name="T37" fmla="*/ 54 h 73"/>
                <a:gd name="T38" fmla="*/ 37 w 89"/>
                <a:gd name="T39" fmla="*/ 58 h 73"/>
                <a:gd name="T40" fmla="*/ 22 w 89"/>
                <a:gd name="T41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" h="73">
                  <a:moveTo>
                    <a:pt x="56" y="20"/>
                  </a:moveTo>
                  <a:cubicBezTo>
                    <a:pt x="35" y="5"/>
                    <a:pt x="12" y="0"/>
                    <a:pt x="5" y="9"/>
                  </a:cubicBezTo>
                  <a:cubicBezTo>
                    <a:pt x="0" y="16"/>
                    <a:pt x="5" y="29"/>
                    <a:pt x="17" y="4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12" y="68"/>
                    <a:pt x="14" y="70"/>
                  </a:cubicBezTo>
                  <a:cubicBezTo>
                    <a:pt x="15" y="71"/>
                    <a:pt x="17" y="72"/>
                    <a:pt x="19" y="72"/>
                  </a:cubicBezTo>
                  <a:cubicBezTo>
                    <a:pt x="19" y="72"/>
                    <a:pt x="20" y="73"/>
                    <a:pt x="20" y="73"/>
                  </a:cubicBezTo>
                  <a:cubicBezTo>
                    <a:pt x="22" y="73"/>
                    <a:pt x="24" y="72"/>
                    <a:pt x="24" y="7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61" y="71"/>
                    <a:pt x="76" y="73"/>
                    <a:pt x="82" y="65"/>
                  </a:cubicBezTo>
                  <a:cubicBezTo>
                    <a:pt x="89" y="56"/>
                    <a:pt x="77" y="36"/>
                    <a:pt x="56" y="20"/>
                  </a:cubicBezTo>
                  <a:close/>
                  <a:moveTo>
                    <a:pt x="22" y="65"/>
                  </a:moveTo>
                  <a:cubicBezTo>
                    <a:pt x="22" y="66"/>
                    <a:pt x="22" y="66"/>
                    <a:pt x="22" y="66"/>
                  </a:cubicBezTo>
                  <a:cubicBezTo>
                    <a:pt x="22" y="66"/>
                    <a:pt x="21" y="66"/>
                    <a:pt x="20" y="66"/>
                  </a:cubicBezTo>
                  <a:cubicBezTo>
                    <a:pt x="19" y="66"/>
                    <a:pt x="19" y="66"/>
                    <a:pt x="19" y="65"/>
                  </a:cubicBezTo>
                  <a:cubicBezTo>
                    <a:pt x="19" y="65"/>
                    <a:pt x="18" y="65"/>
                    <a:pt x="19" y="6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5" y="50"/>
                    <a:pt x="28" y="52"/>
                    <a:pt x="31" y="54"/>
                  </a:cubicBezTo>
                  <a:cubicBezTo>
                    <a:pt x="33" y="56"/>
                    <a:pt x="35" y="57"/>
                    <a:pt x="37" y="58"/>
                  </a:cubicBezTo>
                  <a:lnTo>
                    <a:pt x="22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2436813" y="4911771"/>
              <a:ext cx="60325" cy="55563"/>
            </a:xfrm>
            <a:custGeom>
              <a:avLst/>
              <a:gdLst>
                <a:gd name="T0" fmla="*/ 16 w 21"/>
                <a:gd name="T1" fmla="*/ 17 h 20"/>
                <a:gd name="T2" fmla="*/ 18 w 21"/>
                <a:gd name="T3" fmla="*/ 5 h 20"/>
                <a:gd name="T4" fmla="*/ 5 w 21"/>
                <a:gd name="T5" fmla="*/ 2 h 20"/>
                <a:gd name="T6" fmla="*/ 3 w 21"/>
                <a:gd name="T7" fmla="*/ 15 h 20"/>
                <a:gd name="T8" fmla="*/ 16 w 21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">
                  <a:moveTo>
                    <a:pt x="16" y="17"/>
                  </a:moveTo>
                  <a:cubicBezTo>
                    <a:pt x="20" y="15"/>
                    <a:pt x="21" y="9"/>
                    <a:pt x="18" y="5"/>
                  </a:cubicBezTo>
                  <a:cubicBezTo>
                    <a:pt x="15" y="1"/>
                    <a:pt x="10" y="0"/>
                    <a:pt x="5" y="2"/>
                  </a:cubicBezTo>
                  <a:cubicBezTo>
                    <a:pt x="1" y="5"/>
                    <a:pt x="0" y="11"/>
                    <a:pt x="3" y="15"/>
                  </a:cubicBezTo>
                  <a:cubicBezTo>
                    <a:pt x="6" y="19"/>
                    <a:pt x="12" y="20"/>
                    <a:pt x="1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490788" y="4818108"/>
              <a:ext cx="831850" cy="744538"/>
            </a:xfrm>
            <a:custGeom>
              <a:avLst/>
              <a:gdLst>
                <a:gd name="T0" fmla="*/ 290 w 295"/>
                <a:gd name="T1" fmla="*/ 214 h 264"/>
                <a:gd name="T2" fmla="*/ 195 w 295"/>
                <a:gd name="T3" fmla="*/ 138 h 264"/>
                <a:gd name="T4" fmla="*/ 184 w 295"/>
                <a:gd name="T5" fmla="*/ 140 h 264"/>
                <a:gd name="T6" fmla="*/ 174 w 295"/>
                <a:gd name="T7" fmla="*/ 156 h 264"/>
                <a:gd name="T8" fmla="*/ 166 w 295"/>
                <a:gd name="T9" fmla="*/ 149 h 264"/>
                <a:gd name="T10" fmla="*/ 181 w 295"/>
                <a:gd name="T11" fmla="*/ 127 h 264"/>
                <a:gd name="T12" fmla="*/ 178 w 295"/>
                <a:gd name="T13" fmla="*/ 116 h 264"/>
                <a:gd name="T14" fmla="*/ 145 w 295"/>
                <a:gd name="T15" fmla="*/ 90 h 264"/>
                <a:gd name="T16" fmla="*/ 134 w 295"/>
                <a:gd name="T17" fmla="*/ 90 h 264"/>
                <a:gd name="T18" fmla="*/ 116 w 295"/>
                <a:gd name="T19" fmla="*/ 110 h 264"/>
                <a:gd name="T20" fmla="*/ 108 w 295"/>
                <a:gd name="T21" fmla="*/ 103 h 264"/>
                <a:gd name="T22" fmla="*/ 120 w 295"/>
                <a:gd name="T23" fmla="*/ 90 h 264"/>
                <a:gd name="T24" fmla="*/ 120 w 295"/>
                <a:gd name="T25" fmla="*/ 78 h 264"/>
                <a:gd name="T26" fmla="*/ 25 w 295"/>
                <a:gd name="T27" fmla="*/ 3 h 264"/>
                <a:gd name="T28" fmla="*/ 13 w 295"/>
                <a:gd name="T29" fmla="*/ 4 h 264"/>
                <a:gd name="T30" fmla="*/ 0 w 295"/>
                <a:gd name="T31" fmla="*/ 21 h 264"/>
                <a:gd name="T32" fmla="*/ 12 w 295"/>
                <a:gd name="T33" fmla="*/ 30 h 264"/>
                <a:gd name="T34" fmla="*/ 6 w 295"/>
                <a:gd name="T35" fmla="*/ 64 h 264"/>
                <a:gd name="T36" fmla="*/ 6 w 295"/>
                <a:gd name="T37" fmla="*/ 64 h 264"/>
                <a:gd name="T38" fmla="*/ 78 w 295"/>
                <a:gd name="T39" fmla="*/ 121 h 264"/>
                <a:gd name="T40" fmla="*/ 90 w 295"/>
                <a:gd name="T41" fmla="*/ 121 h 264"/>
                <a:gd name="T42" fmla="*/ 100 w 295"/>
                <a:gd name="T43" fmla="*/ 110 h 264"/>
                <a:gd name="T44" fmla="*/ 109 w 295"/>
                <a:gd name="T45" fmla="*/ 117 h 264"/>
                <a:gd name="T46" fmla="*/ 89 w 295"/>
                <a:gd name="T47" fmla="*/ 139 h 264"/>
                <a:gd name="T48" fmla="*/ 91 w 295"/>
                <a:gd name="T49" fmla="*/ 150 h 264"/>
                <a:gd name="T50" fmla="*/ 132 w 295"/>
                <a:gd name="T51" fmla="*/ 182 h 264"/>
                <a:gd name="T52" fmla="*/ 143 w 295"/>
                <a:gd name="T53" fmla="*/ 182 h 264"/>
                <a:gd name="T54" fmla="*/ 160 w 295"/>
                <a:gd name="T55" fmla="*/ 158 h 264"/>
                <a:gd name="T56" fmla="*/ 168 w 295"/>
                <a:gd name="T57" fmla="*/ 165 h 264"/>
                <a:gd name="T58" fmla="*/ 160 w 295"/>
                <a:gd name="T59" fmla="*/ 176 h 264"/>
                <a:gd name="T60" fmla="*/ 162 w 295"/>
                <a:gd name="T61" fmla="*/ 189 h 264"/>
                <a:gd name="T62" fmla="*/ 253 w 295"/>
                <a:gd name="T63" fmla="*/ 261 h 264"/>
                <a:gd name="T64" fmla="*/ 265 w 295"/>
                <a:gd name="T65" fmla="*/ 259 h 264"/>
                <a:gd name="T66" fmla="*/ 292 w 295"/>
                <a:gd name="T67" fmla="*/ 225 h 264"/>
                <a:gd name="T68" fmla="*/ 290 w 295"/>
                <a:gd name="T69" fmla="*/ 21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5" h="264">
                  <a:moveTo>
                    <a:pt x="290" y="214"/>
                  </a:moveTo>
                  <a:cubicBezTo>
                    <a:pt x="195" y="138"/>
                    <a:pt x="195" y="138"/>
                    <a:pt x="195" y="138"/>
                  </a:cubicBezTo>
                  <a:cubicBezTo>
                    <a:pt x="192" y="135"/>
                    <a:pt x="187" y="136"/>
                    <a:pt x="184" y="140"/>
                  </a:cubicBezTo>
                  <a:cubicBezTo>
                    <a:pt x="174" y="156"/>
                    <a:pt x="174" y="156"/>
                    <a:pt x="174" y="156"/>
                  </a:cubicBezTo>
                  <a:cubicBezTo>
                    <a:pt x="166" y="149"/>
                    <a:pt x="166" y="149"/>
                    <a:pt x="166" y="149"/>
                  </a:cubicBezTo>
                  <a:cubicBezTo>
                    <a:pt x="181" y="127"/>
                    <a:pt x="181" y="127"/>
                    <a:pt x="181" y="127"/>
                  </a:cubicBezTo>
                  <a:cubicBezTo>
                    <a:pt x="183" y="124"/>
                    <a:pt x="182" y="119"/>
                    <a:pt x="178" y="116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41" y="87"/>
                    <a:pt x="137" y="87"/>
                    <a:pt x="134" y="90"/>
                  </a:cubicBezTo>
                  <a:cubicBezTo>
                    <a:pt x="116" y="110"/>
                    <a:pt x="116" y="110"/>
                    <a:pt x="116" y="110"/>
                  </a:cubicBezTo>
                  <a:cubicBezTo>
                    <a:pt x="108" y="103"/>
                    <a:pt x="108" y="103"/>
                    <a:pt x="108" y="103"/>
                  </a:cubicBezTo>
                  <a:cubicBezTo>
                    <a:pt x="120" y="90"/>
                    <a:pt x="120" y="90"/>
                    <a:pt x="120" y="90"/>
                  </a:cubicBezTo>
                  <a:cubicBezTo>
                    <a:pt x="124" y="86"/>
                    <a:pt x="123" y="81"/>
                    <a:pt x="120" y="78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2" y="0"/>
                    <a:pt x="16" y="0"/>
                    <a:pt x="13" y="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5" y="22"/>
                    <a:pt x="9" y="25"/>
                    <a:pt x="12" y="30"/>
                  </a:cubicBezTo>
                  <a:cubicBezTo>
                    <a:pt x="20" y="41"/>
                    <a:pt x="17" y="56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81" y="124"/>
                    <a:pt x="87" y="124"/>
                    <a:pt x="90" y="121"/>
                  </a:cubicBezTo>
                  <a:cubicBezTo>
                    <a:pt x="100" y="110"/>
                    <a:pt x="100" y="110"/>
                    <a:pt x="100" y="110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89" y="139"/>
                    <a:pt x="89" y="139"/>
                    <a:pt x="89" y="139"/>
                  </a:cubicBezTo>
                  <a:cubicBezTo>
                    <a:pt x="87" y="142"/>
                    <a:pt x="88" y="147"/>
                    <a:pt x="91" y="150"/>
                  </a:cubicBezTo>
                  <a:cubicBezTo>
                    <a:pt x="132" y="182"/>
                    <a:pt x="132" y="182"/>
                    <a:pt x="132" y="182"/>
                  </a:cubicBezTo>
                  <a:cubicBezTo>
                    <a:pt x="136" y="185"/>
                    <a:pt x="141" y="185"/>
                    <a:pt x="143" y="182"/>
                  </a:cubicBezTo>
                  <a:cubicBezTo>
                    <a:pt x="160" y="158"/>
                    <a:pt x="160" y="158"/>
                    <a:pt x="160" y="158"/>
                  </a:cubicBezTo>
                  <a:cubicBezTo>
                    <a:pt x="168" y="165"/>
                    <a:pt x="168" y="165"/>
                    <a:pt x="168" y="165"/>
                  </a:cubicBezTo>
                  <a:cubicBezTo>
                    <a:pt x="160" y="176"/>
                    <a:pt x="160" y="176"/>
                    <a:pt x="160" y="176"/>
                  </a:cubicBezTo>
                  <a:cubicBezTo>
                    <a:pt x="158" y="180"/>
                    <a:pt x="159" y="186"/>
                    <a:pt x="162" y="189"/>
                  </a:cubicBezTo>
                  <a:cubicBezTo>
                    <a:pt x="253" y="261"/>
                    <a:pt x="253" y="261"/>
                    <a:pt x="253" y="261"/>
                  </a:cubicBezTo>
                  <a:cubicBezTo>
                    <a:pt x="257" y="264"/>
                    <a:pt x="262" y="263"/>
                    <a:pt x="265" y="259"/>
                  </a:cubicBezTo>
                  <a:cubicBezTo>
                    <a:pt x="292" y="225"/>
                    <a:pt x="292" y="225"/>
                    <a:pt x="292" y="225"/>
                  </a:cubicBezTo>
                  <a:cubicBezTo>
                    <a:pt x="295" y="222"/>
                    <a:pt x="294" y="216"/>
                    <a:pt x="290" y="2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 th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“</a:t>
            </a:r>
            <a:r>
              <a:rPr lang="en-US" dirty="0" smtClean="0"/>
              <a:t>Answer the questions</a:t>
            </a:r>
            <a:r>
              <a:rPr lang="en-US" noProof="0" dirty="0" smtClean="0"/>
              <a:t>” title</a:t>
            </a:r>
            <a:endParaRPr lang="fr-FR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400050" y="1219200"/>
            <a:ext cx="8415338" cy="4876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fr-FR" dirty="0"/>
          </a:p>
        </p:txBody>
      </p:sp>
      <p:grpSp>
        <p:nvGrpSpPr>
          <p:cNvPr id="6" name="MethoQuestions"/>
          <p:cNvGrpSpPr/>
          <p:nvPr userDrawn="1"/>
        </p:nvGrpSpPr>
        <p:grpSpPr>
          <a:xfrm>
            <a:off x="8273143" y="123647"/>
            <a:ext cx="527731" cy="529496"/>
            <a:chOff x="6637338" y="4643438"/>
            <a:chExt cx="474662" cy="476250"/>
          </a:xfrm>
          <a:solidFill>
            <a:srgbClr val="64BE19"/>
          </a:solidFill>
        </p:grpSpPr>
        <p:sp>
          <p:nvSpPr>
            <p:cNvPr id="7" name="Freeform 28"/>
            <p:cNvSpPr>
              <a:spLocks noEditPoints="1"/>
            </p:cNvSpPr>
            <p:nvPr/>
          </p:nvSpPr>
          <p:spPr bwMode="auto">
            <a:xfrm>
              <a:off x="6637338" y="4643438"/>
              <a:ext cx="474662" cy="476250"/>
            </a:xfrm>
            <a:custGeom>
              <a:avLst/>
              <a:gdLst>
                <a:gd name="T0" fmla="*/ 84 w 168"/>
                <a:gd name="T1" fmla="*/ 0 h 168"/>
                <a:gd name="T2" fmla="*/ 63 w 168"/>
                <a:gd name="T3" fmla="*/ 3 h 168"/>
                <a:gd name="T4" fmla="*/ 66 w 168"/>
                <a:gd name="T5" fmla="*/ 15 h 168"/>
                <a:gd name="T6" fmla="*/ 42 w 168"/>
                <a:gd name="T7" fmla="*/ 39 h 168"/>
                <a:gd name="T8" fmla="*/ 22 w 168"/>
                <a:gd name="T9" fmla="*/ 28 h 168"/>
                <a:gd name="T10" fmla="*/ 0 w 168"/>
                <a:gd name="T11" fmla="*/ 84 h 168"/>
                <a:gd name="T12" fmla="*/ 84 w 168"/>
                <a:gd name="T13" fmla="*/ 168 h 168"/>
                <a:gd name="T14" fmla="*/ 168 w 168"/>
                <a:gd name="T15" fmla="*/ 84 h 168"/>
                <a:gd name="T16" fmla="*/ 84 w 168"/>
                <a:gd name="T17" fmla="*/ 0 h 168"/>
                <a:gd name="T18" fmla="*/ 82 w 168"/>
                <a:gd name="T19" fmla="*/ 141 h 168"/>
                <a:gd name="T20" fmla="*/ 71 w 168"/>
                <a:gd name="T21" fmla="*/ 131 h 168"/>
                <a:gd name="T22" fmla="*/ 82 w 168"/>
                <a:gd name="T23" fmla="*/ 121 h 168"/>
                <a:gd name="T24" fmla="*/ 94 w 168"/>
                <a:gd name="T25" fmla="*/ 131 h 168"/>
                <a:gd name="T26" fmla="*/ 82 w 168"/>
                <a:gd name="T27" fmla="*/ 141 h 168"/>
                <a:gd name="T28" fmla="*/ 91 w 168"/>
                <a:gd name="T29" fmla="*/ 97 h 168"/>
                <a:gd name="T30" fmla="*/ 90 w 168"/>
                <a:gd name="T31" fmla="*/ 111 h 168"/>
                <a:gd name="T32" fmla="*/ 74 w 168"/>
                <a:gd name="T33" fmla="*/ 111 h 168"/>
                <a:gd name="T34" fmla="*/ 73 w 168"/>
                <a:gd name="T35" fmla="*/ 89 h 168"/>
                <a:gd name="T36" fmla="*/ 92 w 168"/>
                <a:gd name="T37" fmla="*/ 69 h 168"/>
                <a:gd name="T38" fmla="*/ 80 w 168"/>
                <a:gd name="T39" fmla="*/ 59 h 168"/>
                <a:gd name="T40" fmla="*/ 60 w 168"/>
                <a:gd name="T41" fmla="*/ 66 h 168"/>
                <a:gd name="T42" fmla="*/ 53 w 168"/>
                <a:gd name="T43" fmla="*/ 50 h 168"/>
                <a:gd name="T44" fmla="*/ 83 w 168"/>
                <a:gd name="T45" fmla="*/ 40 h 168"/>
                <a:gd name="T46" fmla="*/ 113 w 168"/>
                <a:gd name="T47" fmla="*/ 65 h 168"/>
                <a:gd name="T48" fmla="*/ 91 w 168"/>
                <a:gd name="T49" fmla="*/ 9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" h="168">
                  <a:moveTo>
                    <a:pt x="84" y="0"/>
                  </a:moveTo>
                  <a:cubicBezTo>
                    <a:pt x="77" y="0"/>
                    <a:pt x="70" y="1"/>
                    <a:pt x="63" y="3"/>
                  </a:cubicBezTo>
                  <a:cubicBezTo>
                    <a:pt x="65" y="7"/>
                    <a:pt x="66" y="11"/>
                    <a:pt x="66" y="15"/>
                  </a:cubicBezTo>
                  <a:cubicBezTo>
                    <a:pt x="66" y="28"/>
                    <a:pt x="55" y="39"/>
                    <a:pt x="42" y="39"/>
                  </a:cubicBezTo>
                  <a:cubicBezTo>
                    <a:pt x="33" y="39"/>
                    <a:pt x="26" y="35"/>
                    <a:pt x="22" y="28"/>
                  </a:cubicBezTo>
                  <a:cubicBezTo>
                    <a:pt x="8" y="43"/>
                    <a:pt x="0" y="63"/>
                    <a:pt x="0" y="84"/>
                  </a:cubicBezTo>
                  <a:cubicBezTo>
                    <a:pt x="0" y="131"/>
                    <a:pt x="38" y="168"/>
                    <a:pt x="84" y="168"/>
                  </a:cubicBezTo>
                  <a:cubicBezTo>
                    <a:pt x="130" y="168"/>
                    <a:pt x="168" y="131"/>
                    <a:pt x="168" y="84"/>
                  </a:cubicBezTo>
                  <a:cubicBezTo>
                    <a:pt x="168" y="38"/>
                    <a:pt x="130" y="0"/>
                    <a:pt x="84" y="0"/>
                  </a:cubicBezTo>
                  <a:close/>
                  <a:moveTo>
                    <a:pt x="82" y="141"/>
                  </a:moveTo>
                  <a:cubicBezTo>
                    <a:pt x="74" y="141"/>
                    <a:pt x="71" y="139"/>
                    <a:pt x="71" y="131"/>
                  </a:cubicBezTo>
                  <a:cubicBezTo>
                    <a:pt x="71" y="125"/>
                    <a:pt x="74" y="121"/>
                    <a:pt x="82" y="121"/>
                  </a:cubicBezTo>
                  <a:cubicBezTo>
                    <a:pt x="90" y="121"/>
                    <a:pt x="94" y="125"/>
                    <a:pt x="94" y="131"/>
                  </a:cubicBezTo>
                  <a:cubicBezTo>
                    <a:pt x="94" y="138"/>
                    <a:pt x="90" y="141"/>
                    <a:pt x="82" y="141"/>
                  </a:cubicBezTo>
                  <a:close/>
                  <a:moveTo>
                    <a:pt x="91" y="97"/>
                  </a:moveTo>
                  <a:cubicBezTo>
                    <a:pt x="90" y="111"/>
                    <a:pt x="90" y="111"/>
                    <a:pt x="90" y="111"/>
                  </a:cubicBezTo>
                  <a:cubicBezTo>
                    <a:pt x="74" y="111"/>
                    <a:pt x="74" y="111"/>
                    <a:pt x="74" y="111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85" y="83"/>
                    <a:pt x="92" y="77"/>
                    <a:pt x="92" y="69"/>
                  </a:cubicBezTo>
                  <a:cubicBezTo>
                    <a:pt x="92" y="62"/>
                    <a:pt x="88" y="59"/>
                    <a:pt x="80" y="59"/>
                  </a:cubicBezTo>
                  <a:cubicBezTo>
                    <a:pt x="72" y="59"/>
                    <a:pt x="65" y="62"/>
                    <a:pt x="60" y="66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60" y="44"/>
                    <a:pt x="71" y="40"/>
                    <a:pt x="83" y="40"/>
                  </a:cubicBezTo>
                  <a:cubicBezTo>
                    <a:pt x="103" y="40"/>
                    <a:pt x="113" y="50"/>
                    <a:pt x="113" y="65"/>
                  </a:cubicBezTo>
                  <a:cubicBezTo>
                    <a:pt x="113" y="80"/>
                    <a:pt x="105" y="89"/>
                    <a:pt x="91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" name="Oval 29"/>
            <p:cNvSpPr>
              <a:spLocks noChangeArrowheads="1"/>
            </p:cNvSpPr>
            <p:nvPr/>
          </p:nvSpPr>
          <p:spPr bwMode="auto">
            <a:xfrm>
              <a:off x="6732588" y="4665663"/>
              <a:ext cx="52387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 or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“</a:t>
            </a:r>
            <a:r>
              <a:rPr lang="en-US" dirty="0" smtClean="0"/>
              <a:t>Discussion or question</a:t>
            </a:r>
            <a:r>
              <a:rPr lang="en-US" noProof="0" dirty="0" smtClean="0"/>
              <a:t>” title</a:t>
            </a:r>
            <a:endParaRPr lang="fr-FR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400050" y="1219200"/>
            <a:ext cx="8415338" cy="4876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fr-FR" dirty="0"/>
          </a:p>
        </p:txBody>
      </p:sp>
      <p:grpSp>
        <p:nvGrpSpPr>
          <p:cNvPr id="6" name="MethoDiscussion"/>
          <p:cNvGrpSpPr/>
          <p:nvPr userDrawn="1"/>
        </p:nvGrpSpPr>
        <p:grpSpPr>
          <a:xfrm>
            <a:off x="8284793" y="90918"/>
            <a:ext cx="516915" cy="569482"/>
            <a:chOff x="4699000" y="55563"/>
            <a:chExt cx="655638" cy="722312"/>
          </a:xfrm>
          <a:solidFill>
            <a:srgbClr val="6950A1"/>
          </a:solidFill>
        </p:grpSpPr>
        <p:sp>
          <p:nvSpPr>
            <p:cNvPr id="7" name="Oval 51"/>
            <p:cNvSpPr>
              <a:spLocks noChangeArrowheads="1"/>
            </p:cNvSpPr>
            <p:nvPr/>
          </p:nvSpPr>
          <p:spPr bwMode="auto">
            <a:xfrm>
              <a:off x="4970463" y="171450"/>
              <a:ext cx="127000" cy="1270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" name="Oval 52"/>
            <p:cNvSpPr>
              <a:spLocks noChangeArrowheads="1"/>
            </p:cNvSpPr>
            <p:nvPr/>
          </p:nvSpPr>
          <p:spPr bwMode="auto">
            <a:xfrm>
              <a:off x="4752975" y="55563"/>
              <a:ext cx="127000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Freeform 53"/>
            <p:cNvSpPr>
              <a:spLocks/>
            </p:cNvSpPr>
            <p:nvPr/>
          </p:nvSpPr>
          <p:spPr bwMode="auto">
            <a:xfrm>
              <a:off x="4699000" y="250825"/>
              <a:ext cx="57150" cy="58737"/>
            </a:xfrm>
            <a:custGeom>
              <a:avLst/>
              <a:gdLst>
                <a:gd name="T0" fmla="*/ 14 w 20"/>
                <a:gd name="T1" fmla="*/ 18 h 21"/>
                <a:gd name="T2" fmla="*/ 18 w 20"/>
                <a:gd name="T3" fmla="*/ 6 h 21"/>
                <a:gd name="T4" fmla="*/ 6 w 20"/>
                <a:gd name="T5" fmla="*/ 2 h 21"/>
                <a:gd name="T6" fmla="*/ 2 w 20"/>
                <a:gd name="T7" fmla="*/ 15 h 21"/>
                <a:gd name="T8" fmla="*/ 14 w 20"/>
                <a:gd name="T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1">
                  <a:moveTo>
                    <a:pt x="14" y="18"/>
                  </a:moveTo>
                  <a:cubicBezTo>
                    <a:pt x="19" y="16"/>
                    <a:pt x="20" y="10"/>
                    <a:pt x="18" y="6"/>
                  </a:cubicBezTo>
                  <a:cubicBezTo>
                    <a:pt x="16" y="1"/>
                    <a:pt x="10" y="0"/>
                    <a:pt x="6" y="2"/>
                  </a:cubicBezTo>
                  <a:cubicBezTo>
                    <a:pt x="1" y="5"/>
                    <a:pt x="0" y="10"/>
                    <a:pt x="2" y="15"/>
                  </a:cubicBezTo>
                  <a:cubicBezTo>
                    <a:pt x="4" y="19"/>
                    <a:pt x="10" y="21"/>
                    <a:pt x="1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" name="Oval 54"/>
            <p:cNvSpPr>
              <a:spLocks noChangeArrowheads="1"/>
            </p:cNvSpPr>
            <p:nvPr/>
          </p:nvSpPr>
          <p:spPr bwMode="auto">
            <a:xfrm>
              <a:off x="5187950" y="55563"/>
              <a:ext cx="127000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" name="Freeform 55"/>
            <p:cNvSpPr>
              <a:spLocks/>
            </p:cNvSpPr>
            <p:nvPr/>
          </p:nvSpPr>
          <p:spPr bwMode="auto">
            <a:xfrm>
              <a:off x="4721225" y="196850"/>
              <a:ext cx="633413" cy="581025"/>
            </a:xfrm>
            <a:custGeom>
              <a:avLst/>
              <a:gdLst>
                <a:gd name="T0" fmla="*/ 205 w 224"/>
                <a:gd name="T1" fmla="*/ 1 h 206"/>
                <a:gd name="T2" fmla="*/ 180 w 224"/>
                <a:gd name="T3" fmla="*/ 0 h 206"/>
                <a:gd name="T4" fmla="*/ 174 w 224"/>
                <a:gd name="T5" fmla="*/ 1 h 206"/>
                <a:gd name="T6" fmla="*/ 173 w 224"/>
                <a:gd name="T7" fmla="*/ 1 h 206"/>
                <a:gd name="T8" fmla="*/ 167 w 224"/>
                <a:gd name="T9" fmla="*/ 4 h 206"/>
                <a:gd name="T10" fmla="*/ 154 w 224"/>
                <a:gd name="T11" fmla="*/ 22 h 206"/>
                <a:gd name="T12" fmla="*/ 154 w 224"/>
                <a:gd name="T13" fmla="*/ 53 h 206"/>
                <a:gd name="T14" fmla="*/ 161 w 224"/>
                <a:gd name="T15" fmla="*/ 81 h 206"/>
                <a:gd name="T16" fmla="*/ 147 w 224"/>
                <a:gd name="T17" fmla="*/ 68 h 206"/>
                <a:gd name="T18" fmla="*/ 128 w 224"/>
                <a:gd name="T19" fmla="*/ 43 h 206"/>
                <a:gd name="T20" fmla="*/ 102 w 224"/>
                <a:gd name="T21" fmla="*/ 42 h 206"/>
                <a:gd name="T22" fmla="*/ 97 w 224"/>
                <a:gd name="T23" fmla="*/ 43 h 206"/>
                <a:gd name="T24" fmla="*/ 94 w 224"/>
                <a:gd name="T25" fmla="*/ 44 h 206"/>
                <a:gd name="T26" fmla="*/ 90 w 224"/>
                <a:gd name="T27" fmla="*/ 46 h 206"/>
                <a:gd name="T28" fmla="*/ 77 w 224"/>
                <a:gd name="T29" fmla="*/ 64 h 206"/>
                <a:gd name="T30" fmla="*/ 76 w 224"/>
                <a:gd name="T31" fmla="*/ 93 h 206"/>
                <a:gd name="T32" fmla="*/ 70 w 224"/>
                <a:gd name="T33" fmla="*/ 64 h 206"/>
                <a:gd name="T34" fmla="*/ 69 w 224"/>
                <a:gd name="T35" fmla="*/ 22 h 206"/>
                <a:gd name="T36" fmla="*/ 44 w 224"/>
                <a:gd name="T37" fmla="*/ 0 h 206"/>
                <a:gd name="T38" fmla="*/ 21 w 224"/>
                <a:gd name="T39" fmla="*/ 1 h 206"/>
                <a:gd name="T40" fmla="*/ 19 w 224"/>
                <a:gd name="T41" fmla="*/ 1 h 206"/>
                <a:gd name="T42" fmla="*/ 15 w 224"/>
                <a:gd name="T43" fmla="*/ 3 h 206"/>
                <a:gd name="T44" fmla="*/ 12 w 224"/>
                <a:gd name="T45" fmla="*/ 5 h 206"/>
                <a:gd name="T46" fmla="*/ 23 w 224"/>
                <a:gd name="T47" fmla="*/ 18 h 206"/>
                <a:gd name="T48" fmla="*/ 0 w 224"/>
                <a:gd name="T49" fmla="*/ 53 h 206"/>
                <a:gd name="T50" fmla="*/ 12 w 224"/>
                <a:gd name="T51" fmla="*/ 86 h 206"/>
                <a:gd name="T52" fmla="*/ 16 w 224"/>
                <a:gd name="T53" fmla="*/ 165 h 206"/>
                <a:gd name="T54" fmla="*/ 57 w 224"/>
                <a:gd name="T55" fmla="*/ 161 h 206"/>
                <a:gd name="T56" fmla="*/ 58 w 224"/>
                <a:gd name="T57" fmla="*/ 85 h 206"/>
                <a:gd name="T58" fmla="*/ 83 w 224"/>
                <a:gd name="T59" fmla="*/ 112 h 206"/>
                <a:gd name="T60" fmla="*/ 73 w 224"/>
                <a:gd name="T61" fmla="*/ 161 h 206"/>
                <a:gd name="T62" fmla="*/ 89 w 224"/>
                <a:gd name="T63" fmla="*/ 203 h 206"/>
                <a:gd name="T64" fmla="*/ 131 w 224"/>
                <a:gd name="T65" fmla="*/ 206 h 206"/>
                <a:gd name="T66" fmla="*/ 134 w 224"/>
                <a:gd name="T67" fmla="*/ 161 h 206"/>
                <a:gd name="T68" fmla="*/ 152 w 224"/>
                <a:gd name="T69" fmla="*/ 158 h 206"/>
                <a:gd name="T70" fmla="*/ 144 w 224"/>
                <a:gd name="T71" fmla="*/ 107 h 206"/>
                <a:gd name="T72" fmla="*/ 166 w 224"/>
                <a:gd name="T73" fmla="*/ 86 h 206"/>
                <a:gd name="T74" fmla="*/ 170 w 224"/>
                <a:gd name="T75" fmla="*/ 165 h 206"/>
                <a:gd name="T76" fmla="*/ 211 w 224"/>
                <a:gd name="T77" fmla="*/ 161 h 206"/>
                <a:gd name="T78" fmla="*/ 224 w 224"/>
                <a:gd name="T79" fmla="*/ 64 h 206"/>
                <a:gd name="T80" fmla="*/ 224 w 224"/>
                <a:gd name="T81" fmla="*/ 22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206">
                  <a:moveTo>
                    <a:pt x="224" y="22"/>
                  </a:moveTo>
                  <a:cubicBezTo>
                    <a:pt x="222" y="16"/>
                    <a:pt x="219" y="6"/>
                    <a:pt x="205" y="1"/>
                  </a:cubicBezTo>
                  <a:cubicBezTo>
                    <a:pt x="203" y="1"/>
                    <a:pt x="201" y="0"/>
                    <a:pt x="198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78" y="0"/>
                    <a:pt x="176" y="1"/>
                    <a:pt x="174" y="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1" y="2"/>
                    <a:pt x="169" y="3"/>
                    <a:pt x="167" y="4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58" y="9"/>
                    <a:pt x="156" y="17"/>
                    <a:pt x="154" y="22"/>
                  </a:cubicBezTo>
                  <a:cubicBezTo>
                    <a:pt x="154" y="23"/>
                    <a:pt x="154" y="25"/>
                    <a:pt x="154" y="26"/>
                  </a:cubicBezTo>
                  <a:cubicBezTo>
                    <a:pt x="154" y="53"/>
                    <a:pt x="154" y="53"/>
                    <a:pt x="154" y="53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4" y="70"/>
                    <a:pt x="156" y="76"/>
                    <a:pt x="161" y="81"/>
                  </a:cubicBezTo>
                  <a:cubicBezTo>
                    <a:pt x="147" y="94"/>
                    <a:pt x="147" y="94"/>
                    <a:pt x="147" y="94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67"/>
                    <a:pt x="147" y="65"/>
                    <a:pt x="146" y="64"/>
                  </a:cubicBezTo>
                  <a:cubicBezTo>
                    <a:pt x="145" y="58"/>
                    <a:pt x="142" y="48"/>
                    <a:pt x="128" y="43"/>
                  </a:cubicBezTo>
                  <a:cubicBezTo>
                    <a:pt x="126" y="43"/>
                    <a:pt x="123" y="42"/>
                    <a:pt x="121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101" y="42"/>
                    <a:pt x="99" y="43"/>
                    <a:pt x="98" y="43"/>
                  </a:cubicBezTo>
                  <a:cubicBezTo>
                    <a:pt x="98" y="43"/>
                    <a:pt x="97" y="43"/>
                    <a:pt x="97" y="43"/>
                  </a:cubicBezTo>
                  <a:cubicBezTo>
                    <a:pt x="96" y="43"/>
                    <a:pt x="96" y="43"/>
                    <a:pt x="95" y="43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3" y="44"/>
                    <a:pt x="92" y="44"/>
                    <a:pt x="92" y="45"/>
                  </a:cubicBezTo>
                  <a:cubicBezTo>
                    <a:pt x="91" y="45"/>
                    <a:pt x="90" y="45"/>
                    <a:pt x="90" y="46"/>
                  </a:cubicBezTo>
                  <a:cubicBezTo>
                    <a:pt x="89" y="46"/>
                    <a:pt x="89" y="46"/>
                    <a:pt x="88" y="47"/>
                  </a:cubicBezTo>
                  <a:cubicBezTo>
                    <a:pt x="80" y="51"/>
                    <a:pt x="78" y="59"/>
                    <a:pt x="77" y="64"/>
                  </a:cubicBezTo>
                  <a:cubicBezTo>
                    <a:pt x="76" y="65"/>
                    <a:pt x="76" y="67"/>
                    <a:pt x="76" y="68"/>
                  </a:cubicBezTo>
                  <a:cubicBezTo>
                    <a:pt x="76" y="93"/>
                    <a:pt x="76" y="93"/>
                    <a:pt x="76" y="93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68" y="76"/>
                    <a:pt x="70" y="70"/>
                    <a:pt x="70" y="64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0" y="25"/>
                    <a:pt x="70" y="23"/>
                    <a:pt x="69" y="22"/>
                  </a:cubicBezTo>
                  <a:cubicBezTo>
                    <a:pt x="68" y="16"/>
                    <a:pt x="65" y="6"/>
                    <a:pt x="51" y="1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4" y="0"/>
                    <a:pt x="23" y="1"/>
                    <a:pt x="21" y="1"/>
                  </a:cubicBezTo>
                  <a:cubicBezTo>
                    <a:pt x="21" y="1"/>
                    <a:pt x="20" y="1"/>
                    <a:pt x="2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7" y="2"/>
                    <a:pt x="16" y="2"/>
                    <a:pt x="15" y="3"/>
                  </a:cubicBezTo>
                  <a:cubicBezTo>
                    <a:pt x="14" y="3"/>
                    <a:pt x="14" y="3"/>
                    <a:pt x="13" y="4"/>
                  </a:cubicBezTo>
                  <a:cubicBezTo>
                    <a:pt x="13" y="4"/>
                    <a:pt x="12" y="4"/>
                    <a:pt x="12" y="5"/>
                  </a:cubicBezTo>
                  <a:cubicBezTo>
                    <a:pt x="11" y="5"/>
                    <a:pt x="10" y="6"/>
                    <a:pt x="9" y="6"/>
                  </a:cubicBezTo>
                  <a:cubicBezTo>
                    <a:pt x="15" y="8"/>
                    <a:pt x="20" y="12"/>
                    <a:pt x="23" y="18"/>
                  </a:cubicBezTo>
                  <a:cubicBezTo>
                    <a:pt x="29" y="29"/>
                    <a:pt x="25" y="44"/>
                    <a:pt x="13" y="51"/>
                  </a:cubicBezTo>
                  <a:cubicBezTo>
                    <a:pt x="9" y="53"/>
                    <a:pt x="4" y="54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3"/>
                    <a:pt x="4" y="81"/>
                    <a:pt x="12" y="86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2" y="163"/>
                    <a:pt x="14" y="165"/>
                    <a:pt x="16" y="165"/>
                  </a:cubicBezTo>
                  <a:cubicBezTo>
                    <a:pt x="54" y="165"/>
                    <a:pt x="54" y="165"/>
                    <a:pt x="54" y="165"/>
                  </a:cubicBezTo>
                  <a:cubicBezTo>
                    <a:pt x="56" y="165"/>
                    <a:pt x="57" y="163"/>
                    <a:pt x="57" y="161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78" y="105"/>
                    <a:pt x="78" y="105"/>
                    <a:pt x="78" y="105"/>
                  </a:cubicBezTo>
                  <a:cubicBezTo>
                    <a:pt x="79" y="107"/>
                    <a:pt x="81" y="110"/>
                    <a:pt x="83" y="112"/>
                  </a:cubicBezTo>
                  <a:cubicBezTo>
                    <a:pt x="70" y="158"/>
                    <a:pt x="70" y="158"/>
                    <a:pt x="70" y="158"/>
                  </a:cubicBezTo>
                  <a:cubicBezTo>
                    <a:pt x="70" y="160"/>
                    <a:pt x="72" y="161"/>
                    <a:pt x="73" y="161"/>
                  </a:cubicBezTo>
                  <a:cubicBezTo>
                    <a:pt x="89" y="161"/>
                    <a:pt x="89" y="161"/>
                    <a:pt x="89" y="161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89" y="205"/>
                    <a:pt x="90" y="206"/>
                    <a:pt x="92" y="206"/>
                  </a:cubicBezTo>
                  <a:cubicBezTo>
                    <a:pt x="131" y="206"/>
                    <a:pt x="131" y="206"/>
                    <a:pt x="131" y="206"/>
                  </a:cubicBezTo>
                  <a:cubicBezTo>
                    <a:pt x="133" y="206"/>
                    <a:pt x="134" y="205"/>
                    <a:pt x="134" y="203"/>
                  </a:cubicBezTo>
                  <a:cubicBezTo>
                    <a:pt x="134" y="161"/>
                    <a:pt x="134" y="161"/>
                    <a:pt x="134" y="161"/>
                  </a:cubicBezTo>
                  <a:cubicBezTo>
                    <a:pt x="149" y="161"/>
                    <a:pt x="149" y="161"/>
                    <a:pt x="149" y="161"/>
                  </a:cubicBezTo>
                  <a:cubicBezTo>
                    <a:pt x="151" y="161"/>
                    <a:pt x="152" y="160"/>
                    <a:pt x="152" y="158"/>
                  </a:cubicBezTo>
                  <a:cubicBezTo>
                    <a:pt x="140" y="113"/>
                    <a:pt x="140" y="113"/>
                    <a:pt x="140" y="113"/>
                  </a:cubicBezTo>
                  <a:cubicBezTo>
                    <a:pt x="142" y="111"/>
                    <a:pt x="143" y="109"/>
                    <a:pt x="144" y="107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6"/>
                    <a:pt x="166" y="86"/>
                  </a:cubicBezTo>
                  <a:cubicBezTo>
                    <a:pt x="166" y="161"/>
                    <a:pt x="166" y="161"/>
                    <a:pt x="166" y="161"/>
                  </a:cubicBezTo>
                  <a:cubicBezTo>
                    <a:pt x="166" y="163"/>
                    <a:pt x="168" y="165"/>
                    <a:pt x="170" y="165"/>
                  </a:cubicBezTo>
                  <a:cubicBezTo>
                    <a:pt x="208" y="165"/>
                    <a:pt x="208" y="165"/>
                    <a:pt x="208" y="165"/>
                  </a:cubicBezTo>
                  <a:cubicBezTo>
                    <a:pt x="210" y="165"/>
                    <a:pt x="211" y="163"/>
                    <a:pt x="211" y="161"/>
                  </a:cubicBezTo>
                  <a:cubicBezTo>
                    <a:pt x="211" y="86"/>
                    <a:pt x="211" y="86"/>
                    <a:pt x="211" y="86"/>
                  </a:cubicBezTo>
                  <a:cubicBezTo>
                    <a:pt x="219" y="81"/>
                    <a:pt x="224" y="73"/>
                    <a:pt x="224" y="64"/>
                  </a:cubicBezTo>
                  <a:cubicBezTo>
                    <a:pt x="224" y="26"/>
                    <a:pt x="224" y="26"/>
                    <a:pt x="224" y="26"/>
                  </a:cubicBezTo>
                  <a:cubicBezTo>
                    <a:pt x="224" y="25"/>
                    <a:pt x="224" y="23"/>
                    <a:pt x="2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“</a:t>
            </a:r>
            <a:r>
              <a:rPr lang="en-US" dirty="0" smtClean="0"/>
              <a:t>Summary</a:t>
            </a:r>
            <a:r>
              <a:rPr lang="en-US" noProof="0" dirty="0" smtClean="0"/>
              <a:t>” title</a:t>
            </a:r>
            <a:endParaRPr lang="fr-FR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400050" y="1219200"/>
            <a:ext cx="8415338" cy="4876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fr-FR"/>
          </a:p>
        </p:txBody>
      </p:sp>
      <p:grpSp>
        <p:nvGrpSpPr>
          <p:cNvPr id="12" name="MethoSummary"/>
          <p:cNvGrpSpPr/>
          <p:nvPr userDrawn="1"/>
        </p:nvGrpSpPr>
        <p:grpSpPr>
          <a:xfrm>
            <a:off x="8353424" y="145529"/>
            <a:ext cx="461964" cy="550863"/>
            <a:chOff x="1509712" y="2592387"/>
            <a:chExt cx="461964" cy="550863"/>
          </a:xfrm>
          <a:solidFill>
            <a:srgbClr val="6950A1"/>
          </a:solidFill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509712" y="2592387"/>
              <a:ext cx="52388" cy="523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662113" y="2671763"/>
              <a:ext cx="60325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784350" y="2671763"/>
              <a:ext cx="61913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600200" y="2732088"/>
              <a:ext cx="61913" cy="619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722438" y="2732088"/>
              <a:ext cx="61913" cy="619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846263" y="2732088"/>
              <a:ext cx="60325" cy="619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662113" y="2794000"/>
              <a:ext cx="60325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784350" y="2794000"/>
              <a:ext cx="61913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1522413" y="2600325"/>
              <a:ext cx="449263" cy="542925"/>
            </a:xfrm>
            <a:custGeom>
              <a:avLst/>
              <a:gdLst/>
              <a:ahLst/>
              <a:cxnLst>
                <a:cxn ang="0">
                  <a:pos x="441" y="0"/>
                </a:cxn>
                <a:cxn ang="0">
                  <a:pos x="82" y="0"/>
                </a:cxn>
                <a:cxn ang="0">
                  <a:pos x="84" y="15"/>
                </a:cxn>
                <a:cxn ang="0">
                  <a:pos x="24" y="86"/>
                </a:cxn>
                <a:cxn ang="0">
                  <a:pos x="0" y="86"/>
                </a:cxn>
                <a:cxn ang="0">
                  <a:pos x="0" y="298"/>
                </a:cxn>
                <a:cxn ang="0">
                  <a:pos x="0" y="549"/>
                </a:cxn>
                <a:cxn ang="0">
                  <a:pos x="25" y="576"/>
                </a:cxn>
                <a:cxn ang="0">
                  <a:pos x="49" y="549"/>
                </a:cxn>
                <a:cxn ang="0">
                  <a:pos x="49" y="342"/>
                </a:cxn>
                <a:cxn ang="0">
                  <a:pos x="441" y="342"/>
                </a:cxn>
                <a:cxn ang="0">
                  <a:pos x="477" y="298"/>
                </a:cxn>
                <a:cxn ang="0">
                  <a:pos x="477" y="43"/>
                </a:cxn>
                <a:cxn ang="0">
                  <a:pos x="441" y="0"/>
                </a:cxn>
                <a:cxn ang="0">
                  <a:pos x="408" y="140"/>
                </a:cxn>
                <a:cxn ang="0">
                  <a:pos x="343" y="140"/>
                </a:cxn>
                <a:cxn ang="0">
                  <a:pos x="343" y="205"/>
                </a:cxn>
                <a:cxn ang="0">
                  <a:pos x="408" y="205"/>
                </a:cxn>
                <a:cxn ang="0">
                  <a:pos x="408" y="270"/>
                </a:cxn>
                <a:cxn ang="0">
                  <a:pos x="343" y="270"/>
                </a:cxn>
                <a:cxn ang="0">
                  <a:pos x="343" y="205"/>
                </a:cxn>
                <a:cxn ang="0">
                  <a:pos x="278" y="205"/>
                </a:cxn>
                <a:cxn ang="0">
                  <a:pos x="278" y="270"/>
                </a:cxn>
                <a:cxn ang="0">
                  <a:pos x="213" y="270"/>
                </a:cxn>
                <a:cxn ang="0">
                  <a:pos x="213" y="205"/>
                </a:cxn>
                <a:cxn ang="0">
                  <a:pos x="148" y="205"/>
                </a:cxn>
                <a:cxn ang="0">
                  <a:pos x="148" y="270"/>
                </a:cxn>
                <a:cxn ang="0">
                  <a:pos x="83" y="270"/>
                </a:cxn>
                <a:cxn ang="0">
                  <a:pos x="83" y="205"/>
                </a:cxn>
                <a:cxn ang="0">
                  <a:pos x="148" y="205"/>
                </a:cxn>
                <a:cxn ang="0">
                  <a:pos x="148" y="140"/>
                </a:cxn>
                <a:cxn ang="0">
                  <a:pos x="83" y="140"/>
                </a:cxn>
                <a:cxn ang="0">
                  <a:pos x="83" y="75"/>
                </a:cxn>
                <a:cxn ang="0">
                  <a:pos x="148" y="75"/>
                </a:cxn>
                <a:cxn ang="0">
                  <a:pos x="148" y="140"/>
                </a:cxn>
                <a:cxn ang="0">
                  <a:pos x="213" y="140"/>
                </a:cxn>
                <a:cxn ang="0">
                  <a:pos x="213" y="75"/>
                </a:cxn>
                <a:cxn ang="0">
                  <a:pos x="278" y="75"/>
                </a:cxn>
                <a:cxn ang="0">
                  <a:pos x="278" y="140"/>
                </a:cxn>
                <a:cxn ang="0">
                  <a:pos x="343" y="140"/>
                </a:cxn>
                <a:cxn ang="0">
                  <a:pos x="343" y="75"/>
                </a:cxn>
                <a:cxn ang="0">
                  <a:pos x="408" y="75"/>
                </a:cxn>
                <a:cxn ang="0">
                  <a:pos x="408" y="140"/>
                </a:cxn>
              </a:cxnLst>
              <a:rect l="0" t="0" r="r" b="b"/>
              <a:pathLst>
                <a:path w="477" h="576">
                  <a:moveTo>
                    <a:pt x="441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4" y="5"/>
                    <a:pt x="84" y="10"/>
                    <a:pt x="84" y="15"/>
                  </a:cubicBezTo>
                  <a:cubicBezTo>
                    <a:pt x="84" y="51"/>
                    <a:pt x="58" y="81"/>
                    <a:pt x="24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549"/>
                    <a:pt x="0" y="549"/>
                    <a:pt x="0" y="549"/>
                  </a:cubicBezTo>
                  <a:cubicBezTo>
                    <a:pt x="0" y="564"/>
                    <a:pt x="11" y="576"/>
                    <a:pt x="25" y="576"/>
                  </a:cubicBezTo>
                  <a:cubicBezTo>
                    <a:pt x="38" y="576"/>
                    <a:pt x="49" y="564"/>
                    <a:pt x="49" y="549"/>
                  </a:cubicBezTo>
                  <a:cubicBezTo>
                    <a:pt x="49" y="342"/>
                    <a:pt x="49" y="342"/>
                    <a:pt x="49" y="342"/>
                  </a:cubicBezTo>
                  <a:cubicBezTo>
                    <a:pt x="441" y="342"/>
                    <a:pt x="441" y="342"/>
                    <a:pt x="441" y="342"/>
                  </a:cubicBezTo>
                  <a:cubicBezTo>
                    <a:pt x="461" y="342"/>
                    <a:pt x="477" y="322"/>
                    <a:pt x="477" y="298"/>
                  </a:cubicBezTo>
                  <a:cubicBezTo>
                    <a:pt x="477" y="43"/>
                    <a:pt x="477" y="43"/>
                    <a:pt x="477" y="43"/>
                  </a:cubicBezTo>
                  <a:cubicBezTo>
                    <a:pt x="477" y="19"/>
                    <a:pt x="461" y="0"/>
                    <a:pt x="441" y="0"/>
                  </a:cubicBezTo>
                  <a:close/>
                  <a:moveTo>
                    <a:pt x="408" y="140"/>
                  </a:moveTo>
                  <a:cubicBezTo>
                    <a:pt x="343" y="140"/>
                    <a:pt x="343" y="140"/>
                    <a:pt x="343" y="140"/>
                  </a:cubicBezTo>
                  <a:cubicBezTo>
                    <a:pt x="343" y="205"/>
                    <a:pt x="343" y="205"/>
                    <a:pt x="343" y="205"/>
                  </a:cubicBezTo>
                  <a:cubicBezTo>
                    <a:pt x="408" y="205"/>
                    <a:pt x="408" y="205"/>
                    <a:pt x="408" y="205"/>
                  </a:cubicBezTo>
                  <a:cubicBezTo>
                    <a:pt x="408" y="270"/>
                    <a:pt x="408" y="270"/>
                    <a:pt x="408" y="270"/>
                  </a:cubicBezTo>
                  <a:cubicBezTo>
                    <a:pt x="343" y="270"/>
                    <a:pt x="343" y="270"/>
                    <a:pt x="343" y="270"/>
                  </a:cubicBezTo>
                  <a:cubicBezTo>
                    <a:pt x="343" y="205"/>
                    <a:pt x="343" y="205"/>
                    <a:pt x="343" y="205"/>
                  </a:cubicBezTo>
                  <a:cubicBezTo>
                    <a:pt x="278" y="205"/>
                    <a:pt x="278" y="205"/>
                    <a:pt x="278" y="205"/>
                  </a:cubicBezTo>
                  <a:cubicBezTo>
                    <a:pt x="278" y="270"/>
                    <a:pt x="278" y="270"/>
                    <a:pt x="278" y="270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13" y="205"/>
                    <a:pt x="213" y="205"/>
                    <a:pt x="213" y="205"/>
                  </a:cubicBezTo>
                  <a:cubicBezTo>
                    <a:pt x="148" y="205"/>
                    <a:pt x="148" y="205"/>
                    <a:pt x="148" y="205"/>
                  </a:cubicBezTo>
                  <a:cubicBezTo>
                    <a:pt x="148" y="270"/>
                    <a:pt x="148" y="270"/>
                    <a:pt x="148" y="270"/>
                  </a:cubicBezTo>
                  <a:cubicBezTo>
                    <a:pt x="83" y="270"/>
                    <a:pt x="83" y="270"/>
                    <a:pt x="83" y="270"/>
                  </a:cubicBezTo>
                  <a:cubicBezTo>
                    <a:pt x="83" y="205"/>
                    <a:pt x="83" y="205"/>
                    <a:pt x="83" y="205"/>
                  </a:cubicBezTo>
                  <a:cubicBezTo>
                    <a:pt x="148" y="205"/>
                    <a:pt x="148" y="205"/>
                    <a:pt x="148" y="205"/>
                  </a:cubicBezTo>
                  <a:cubicBezTo>
                    <a:pt x="148" y="140"/>
                    <a:pt x="148" y="140"/>
                    <a:pt x="148" y="140"/>
                  </a:cubicBezTo>
                  <a:cubicBezTo>
                    <a:pt x="83" y="140"/>
                    <a:pt x="83" y="140"/>
                    <a:pt x="83" y="140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40"/>
                    <a:pt x="148" y="140"/>
                    <a:pt x="148" y="140"/>
                  </a:cubicBezTo>
                  <a:cubicBezTo>
                    <a:pt x="213" y="140"/>
                    <a:pt x="213" y="140"/>
                    <a:pt x="213" y="140"/>
                  </a:cubicBezTo>
                  <a:cubicBezTo>
                    <a:pt x="213" y="75"/>
                    <a:pt x="213" y="75"/>
                    <a:pt x="213" y="75"/>
                  </a:cubicBezTo>
                  <a:cubicBezTo>
                    <a:pt x="278" y="75"/>
                    <a:pt x="278" y="75"/>
                    <a:pt x="278" y="75"/>
                  </a:cubicBezTo>
                  <a:cubicBezTo>
                    <a:pt x="278" y="140"/>
                    <a:pt x="278" y="140"/>
                    <a:pt x="278" y="140"/>
                  </a:cubicBezTo>
                  <a:cubicBezTo>
                    <a:pt x="343" y="140"/>
                    <a:pt x="343" y="140"/>
                    <a:pt x="343" y="140"/>
                  </a:cubicBezTo>
                  <a:cubicBezTo>
                    <a:pt x="343" y="75"/>
                    <a:pt x="343" y="75"/>
                    <a:pt x="343" y="75"/>
                  </a:cubicBezTo>
                  <a:cubicBezTo>
                    <a:pt x="408" y="75"/>
                    <a:pt x="408" y="75"/>
                    <a:pt x="408" y="75"/>
                  </a:cubicBezTo>
                  <a:lnTo>
                    <a:pt x="408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722438" y="2732088"/>
              <a:ext cx="61913" cy="619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Rectangle 25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fr-FR">
              <a:latin typeface="Trebuchet MS" pitchFamily="34" charset="0"/>
            </a:endParaRPr>
          </a:p>
        </p:txBody>
      </p:sp>
      <p:sp>
        <p:nvSpPr>
          <p:cNvPr id="12" name="HideWhenPrinted1"/>
          <p:cNvSpPr/>
          <p:nvPr/>
        </p:nvSpPr>
        <p:spPr bwMode="auto">
          <a:xfrm>
            <a:off x="0" y="6101685"/>
            <a:ext cx="9144000" cy="756315"/>
          </a:xfrm>
          <a:prstGeom prst="rect">
            <a:avLst/>
          </a:prstGeom>
          <a:gradFill>
            <a:gsLst>
              <a:gs pos="0">
                <a:srgbClr val="969696"/>
              </a:gs>
              <a:gs pos="50000">
                <a:srgbClr val="D7D7D7"/>
              </a:gs>
              <a:gs pos="100000">
                <a:srgbClr val="FFFFFF"/>
              </a:gs>
            </a:gsLst>
            <a:lin ang="16200000" scaled="0"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marL="284163" marR="0" indent="-284163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rebuchet MS" pitchFamily="34" charset="0"/>
            </a:endParaRPr>
          </a:p>
        </p:txBody>
      </p:sp>
      <p:sp>
        <p:nvSpPr>
          <p:cNvPr id="1026" name="Title"/>
          <p:cNvSpPr>
            <a:spLocks noGrp="1" noChangeArrowheads="1"/>
          </p:cNvSpPr>
          <p:nvPr>
            <p:ph type="title"/>
          </p:nvPr>
        </p:nvSpPr>
        <p:spPr bwMode="auto">
          <a:xfrm>
            <a:off x="309563" y="66675"/>
            <a:ext cx="86550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027" name="Content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219200"/>
            <a:ext cx="84232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Zero Level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</p:txBody>
      </p:sp>
      <p:cxnSp>
        <p:nvCxnSpPr>
          <p:cNvPr id="1294" name="Straight Connector 5"/>
          <p:cNvCxnSpPr>
            <a:cxnSpLocks noChangeShapeType="1"/>
          </p:cNvCxnSpPr>
          <p:nvPr/>
        </p:nvCxnSpPr>
        <p:spPr bwMode="auto">
          <a:xfrm rot="10800000">
            <a:off x="392113" y="6348413"/>
            <a:ext cx="7094537" cy="0"/>
          </a:xfrm>
          <a:prstGeom prst="line">
            <a:avLst/>
          </a:prstGeom>
          <a:noFill/>
          <a:ln w="34925" cap="rnd" algn="ctr">
            <a:solidFill>
              <a:schemeClr val="tx1"/>
            </a:solidFill>
            <a:prstDash val="sysDot"/>
            <a:round/>
            <a:headEnd/>
            <a:tailEnd/>
          </a:ln>
        </p:spPr>
      </p:cxnSp>
      <p:pic>
        <p:nvPicPr>
          <p:cNvPr id="1297" name="ALUniv logo" descr="alu_ident_lg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05700" y="6238875"/>
            <a:ext cx="1392238" cy="401637"/>
          </a:xfrm>
          <a:prstGeom prst="rect">
            <a:avLst/>
          </a:prstGeom>
          <a:noFill/>
        </p:spPr>
      </p:pic>
      <p:sp>
        <p:nvSpPr>
          <p:cNvPr id="7" name="ALUCopyright"/>
          <p:cNvSpPr>
            <a:spLocks noChangeArrowheads="1"/>
          </p:cNvSpPr>
          <p:nvPr/>
        </p:nvSpPr>
        <p:spPr bwMode="auto">
          <a:xfrm>
            <a:off x="3316288" y="6421438"/>
            <a:ext cx="28209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600" dirty="0">
                <a:solidFill>
                  <a:srgbClr val="7F7F7F"/>
                </a:solidFill>
                <a:latin typeface="Trebuchet MS" pitchFamily="34" charset="0"/>
                <a:ea typeface="Geneva"/>
                <a:cs typeface="Arial" pitchFamily="34" charset="0"/>
              </a:rPr>
              <a:t>COPYRIGHT © ALCATEL-LUCENT @@YEAR. ALL RIGHTS RESERVED. </a:t>
            </a:r>
          </a:p>
        </p:txBody>
      </p:sp>
      <p:sp>
        <p:nvSpPr>
          <p:cNvPr id="13" name="Upper Line"/>
          <p:cNvSpPr>
            <a:spLocks noChangeArrowheads="1"/>
          </p:cNvSpPr>
          <p:nvPr/>
        </p:nvSpPr>
        <p:spPr bwMode="auto">
          <a:xfrm>
            <a:off x="320520" y="719320"/>
            <a:ext cx="8715375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808080">
                  <a:gamma/>
                  <a:tint val="15686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endParaRPr lang="fr-FR">
              <a:latin typeface="Trebuchet MS" pitchFamily="34" charset="0"/>
            </a:endParaRPr>
          </a:p>
        </p:txBody>
      </p:sp>
      <p:sp>
        <p:nvSpPr>
          <p:cNvPr id="14" name="DraftOnSlides" hidden="1"/>
          <p:cNvSpPr>
            <a:spLocks noChangeArrowheads="1"/>
          </p:cNvSpPr>
          <p:nvPr/>
        </p:nvSpPr>
        <p:spPr bwMode="auto">
          <a:xfrm>
            <a:off x="8991600" y="0"/>
            <a:ext cx="152400" cy="6858000"/>
          </a:xfrm>
          <a:prstGeom prst="rect">
            <a:avLst/>
          </a:prstGeom>
          <a:solidFill>
            <a:srgbClr val="FFFF00"/>
          </a:solidFill>
          <a:ln w="0">
            <a:noFill/>
            <a:miter lim="800000"/>
            <a:headEnd/>
            <a:tailEnd/>
          </a:ln>
          <a:effectLst/>
        </p:spPr>
        <p:txBody>
          <a:bodyPr vert="eaVert" wrap="none" lIns="45720" rIns="45720" anchor="ctr"/>
          <a:lstStyle/>
          <a:p>
            <a:pPr marL="284163" indent="-284163" algn="ctr"/>
            <a:r>
              <a:rPr lang="en-US" sz="800" b="1" dirty="0">
                <a:solidFill>
                  <a:srgbClr val="000000"/>
                </a:solidFill>
              </a:rPr>
              <a:t>DRAFT      </a:t>
            </a:r>
            <a:r>
              <a:rPr lang="en-US" sz="800" b="1" dirty="0" err="1">
                <a:solidFill>
                  <a:srgbClr val="000000"/>
                </a:solidFill>
              </a:rPr>
              <a:t>DRAFT</a:t>
            </a:r>
            <a:r>
              <a:rPr lang="en-US" sz="800" b="1" dirty="0">
                <a:solidFill>
                  <a:srgbClr val="000000"/>
                </a:solidFill>
              </a:rPr>
              <a:t>      </a:t>
            </a:r>
            <a:r>
              <a:rPr lang="en-US" sz="800" b="1" dirty="0" err="1">
                <a:solidFill>
                  <a:srgbClr val="000000"/>
                </a:solidFill>
              </a:rPr>
              <a:t>DRAFT</a:t>
            </a:r>
            <a:r>
              <a:rPr lang="en-US" sz="800" b="1" dirty="0">
                <a:solidFill>
                  <a:srgbClr val="000000"/>
                </a:solidFill>
              </a:rPr>
              <a:t>      </a:t>
            </a:r>
            <a:r>
              <a:rPr lang="en-US" sz="800" b="1" dirty="0" err="1">
                <a:solidFill>
                  <a:srgbClr val="000000"/>
                </a:solidFill>
              </a:rPr>
              <a:t>DRAFT</a:t>
            </a:r>
            <a:r>
              <a:rPr lang="en-US" sz="800" b="1" dirty="0">
                <a:solidFill>
                  <a:srgbClr val="000000"/>
                </a:solidFill>
              </a:rPr>
              <a:t>      </a:t>
            </a:r>
            <a:r>
              <a:rPr lang="en-US" sz="800" b="1" dirty="0" err="1">
                <a:solidFill>
                  <a:srgbClr val="000000"/>
                </a:solidFill>
              </a:rPr>
              <a:t>DRAFT</a:t>
            </a:r>
            <a:r>
              <a:rPr lang="en-US" sz="800" b="1" dirty="0">
                <a:solidFill>
                  <a:srgbClr val="000000"/>
                </a:solidFill>
              </a:rPr>
              <a:t>      </a:t>
            </a:r>
            <a:r>
              <a:rPr lang="en-US" sz="800" b="1" dirty="0" err="1">
                <a:solidFill>
                  <a:srgbClr val="000000"/>
                </a:solidFill>
              </a:rPr>
              <a:t>DRAFT</a:t>
            </a:r>
            <a:r>
              <a:rPr lang="en-US" sz="800" b="1" dirty="0">
                <a:solidFill>
                  <a:srgbClr val="000000"/>
                </a:solidFill>
              </a:rPr>
              <a:t>      </a:t>
            </a:r>
            <a:r>
              <a:rPr lang="en-US" sz="800" b="1" dirty="0" err="1">
                <a:solidFill>
                  <a:srgbClr val="000000"/>
                </a:solidFill>
              </a:rPr>
              <a:t>DRAFT</a:t>
            </a:r>
            <a:r>
              <a:rPr lang="en-US" sz="800" b="1" dirty="0">
                <a:solidFill>
                  <a:srgbClr val="000000"/>
                </a:solidFill>
              </a:rPr>
              <a:t>      </a:t>
            </a:r>
            <a:r>
              <a:rPr lang="en-US" sz="800" b="1" dirty="0" err="1">
                <a:solidFill>
                  <a:srgbClr val="000000"/>
                </a:solidFill>
              </a:rPr>
              <a:t>DRAFT</a:t>
            </a:r>
            <a:r>
              <a:rPr lang="en-US" sz="800" b="1" dirty="0">
                <a:solidFill>
                  <a:srgbClr val="000000"/>
                </a:solidFill>
              </a:rPr>
              <a:t>      </a:t>
            </a:r>
            <a:r>
              <a:rPr lang="en-US" sz="800" b="1" dirty="0" err="1">
                <a:solidFill>
                  <a:srgbClr val="000000"/>
                </a:solidFill>
              </a:rPr>
              <a:t>DRAFT</a:t>
            </a:r>
            <a:r>
              <a:rPr lang="en-US" sz="800" b="1" dirty="0">
                <a:solidFill>
                  <a:srgbClr val="000000"/>
                </a:solidFill>
              </a:rPr>
              <a:t>      </a:t>
            </a:r>
            <a:r>
              <a:rPr lang="en-US" sz="800" b="1" dirty="0" err="1">
                <a:solidFill>
                  <a:srgbClr val="000000"/>
                </a:solidFill>
              </a:rPr>
              <a:t>DRAFT</a:t>
            </a:r>
            <a:r>
              <a:rPr lang="en-US" sz="800" b="1" dirty="0">
                <a:solidFill>
                  <a:srgbClr val="000000"/>
                </a:solidFill>
              </a:rPr>
              <a:t>      </a:t>
            </a:r>
            <a:r>
              <a:rPr lang="en-US" sz="800" b="1" dirty="0" err="1">
                <a:solidFill>
                  <a:srgbClr val="000000"/>
                </a:solidFill>
              </a:rPr>
              <a:t>DRAFT</a:t>
            </a:r>
            <a:r>
              <a:rPr lang="en-US" sz="800" b="1" dirty="0">
                <a:solidFill>
                  <a:srgbClr val="000000"/>
                </a:solidFill>
              </a:rPr>
              <a:t>      </a:t>
            </a:r>
            <a:r>
              <a:rPr lang="en-US" sz="800" b="1" dirty="0" err="1">
                <a:solidFill>
                  <a:srgbClr val="000000"/>
                </a:solidFill>
              </a:rPr>
              <a:t>DRAFT</a:t>
            </a:r>
            <a:r>
              <a:rPr lang="en-US" sz="800" b="1" dirty="0">
                <a:solidFill>
                  <a:srgbClr val="000000"/>
                </a:solidFill>
              </a:rPr>
              <a:t>      </a:t>
            </a:r>
            <a:r>
              <a:rPr lang="en-US" sz="800" b="1" dirty="0" err="1">
                <a:solidFill>
                  <a:srgbClr val="000000"/>
                </a:solidFill>
              </a:rPr>
              <a:t>DRAFT</a:t>
            </a:r>
            <a:endParaRPr lang="en-US" sz="800" b="1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55" r:id="rId11"/>
  </p:sldLayoutIdLst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utoUpdateAnimBg="0"/>
      <p:bldP spid="102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rebuchet MS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Font typeface="Tahoma" pitchFamily="34" charset="0"/>
        <a:buNone/>
        <a:defRPr sz="20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361950" indent="-1825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69696"/>
        </a:buClr>
        <a:buFont typeface="Wingdings" pitchFamily="2" charset="2"/>
        <a:buChar char="§"/>
        <a:defRPr>
          <a:solidFill>
            <a:schemeClr val="tx1"/>
          </a:solidFill>
          <a:latin typeface="Trebuchet MS" pitchFamily="34" charset="0"/>
        </a:defRPr>
      </a:lvl2pPr>
      <a:lvl3pPr marL="536575" indent="-1809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69696"/>
        </a:buClr>
        <a:buFont typeface="Wingdings" pitchFamily="2" charset="2"/>
        <a:buChar char=""/>
        <a:tabLst/>
        <a:defRPr sz="1600">
          <a:solidFill>
            <a:schemeClr val="tx1"/>
          </a:solidFill>
          <a:latin typeface="Trebuchet MS" pitchFamily="34" charset="0"/>
        </a:defRPr>
      </a:lvl3pPr>
      <a:lvl4pPr marL="719138" indent="-1825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69696"/>
        </a:buClr>
        <a:buSzPct val="50000"/>
        <a:buFont typeface="Wingdings" pitchFamily="2" charset="2"/>
        <a:buChar char="¡"/>
        <a:defRPr sz="1400">
          <a:solidFill>
            <a:schemeClr val="tx1"/>
          </a:solidFill>
          <a:latin typeface="Trebuchet MS" pitchFamily="34" charset="0"/>
        </a:defRPr>
      </a:lvl4pPr>
      <a:lvl5pPr marL="804863" indent="-857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69696"/>
        </a:buClr>
        <a:buSzPct val="85000"/>
        <a:buFont typeface="Trebuchet MS" pitchFamily="34" charset="0"/>
        <a:buChar char="·"/>
        <a:defRPr sz="1200">
          <a:solidFill>
            <a:schemeClr val="tx1"/>
          </a:solidFill>
          <a:latin typeface="Trebuchet MS" pitchFamily="34" charset="0"/>
        </a:defRPr>
      </a:lvl5pPr>
      <a:lvl6pPr marL="1890713" indent="-1746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69696"/>
        </a:buClr>
        <a:buSzPct val="85000"/>
        <a:buFont typeface="Trebuchet MS" pitchFamily="34" charset="0"/>
        <a:buChar char="·"/>
        <a:defRPr sz="1200">
          <a:solidFill>
            <a:schemeClr val="tx1"/>
          </a:solidFill>
          <a:latin typeface="+mn-lt"/>
        </a:defRPr>
      </a:lvl6pPr>
      <a:lvl7pPr marL="2347913" indent="-1746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69696"/>
        </a:buClr>
        <a:buSzPct val="85000"/>
        <a:buFont typeface="Trebuchet MS" pitchFamily="34" charset="0"/>
        <a:buChar char="·"/>
        <a:defRPr sz="1200">
          <a:solidFill>
            <a:schemeClr val="tx1"/>
          </a:solidFill>
          <a:latin typeface="+mn-lt"/>
        </a:defRPr>
      </a:lvl7pPr>
      <a:lvl8pPr marL="2805113" indent="-1746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69696"/>
        </a:buClr>
        <a:buSzPct val="85000"/>
        <a:buFont typeface="Trebuchet MS" pitchFamily="34" charset="0"/>
        <a:buChar char="·"/>
        <a:defRPr sz="1200">
          <a:solidFill>
            <a:schemeClr val="tx1"/>
          </a:solidFill>
          <a:latin typeface="+mn-lt"/>
        </a:defRPr>
      </a:lvl8pPr>
      <a:lvl9pPr marL="3262313" indent="-1746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69696"/>
        </a:buClr>
        <a:buSzPct val="85000"/>
        <a:buFont typeface="Trebuchet MS" pitchFamily="34" charset="0"/>
        <a:buChar char="·"/>
        <a:defRPr sz="12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tportal.alcatel-sbell.com.cn/Pages/Account/EmployeeSearch.aspx" TargetMode="External"/><Relationship Id="rId2" Type="http://schemas.openxmlformats.org/officeDocument/2006/relationships/hyperlink" Target="http://directory.app.alcatel-lucent.com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5558553.htm#2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989420.htm" TargetMode="External"/><Relationship Id="rId13" Type="http://schemas.openxmlformats.org/officeDocument/2006/relationships/hyperlink" Target="http://baike.baidu.com/view/7203.htm" TargetMode="External"/><Relationship Id="rId3" Type="http://schemas.openxmlformats.org/officeDocument/2006/relationships/hyperlink" Target="http://baike.baidu.com/view/117922.htm" TargetMode="External"/><Relationship Id="rId7" Type="http://schemas.openxmlformats.org/officeDocument/2006/relationships/hyperlink" Target="http://baike.baidu.com/view/46944.htm" TargetMode="External"/><Relationship Id="rId12" Type="http://schemas.openxmlformats.org/officeDocument/2006/relationships/hyperlink" Target="http://baike.baidu.com/view/1487025.htm" TargetMode="External"/><Relationship Id="rId2" Type="http://schemas.openxmlformats.org/officeDocument/2006/relationships/hyperlink" Target="http://baike.baidu.com/subview/53607/5078351.htm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baike.baidu.com/view/1527.htm" TargetMode="External"/><Relationship Id="rId11" Type="http://schemas.openxmlformats.org/officeDocument/2006/relationships/hyperlink" Target="http://baike.baidu.com/view/62889.htm" TargetMode="External"/><Relationship Id="rId5" Type="http://schemas.openxmlformats.org/officeDocument/2006/relationships/hyperlink" Target="http://baike.baidu.com/view/6825.htm" TargetMode="External"/><Relationship Id="rId15" Type="http://schemas.openxmlformats.org/officeDocument/2006/relationships/image" Target="../media/image4.png"/><Relationship Id="rId10" Type="http://schemas.openxmlformats.org/officeDocument/2006/relationships/hyperlink" Target="http://baike.baidu.com/view/25302.htm" TargetMode="External"/><Relationship Id="rId4" Type="http://schemas.openxmlformats.org/officeDocument/2006/relationships/hyperlink" Target="http://baike.baidu.com/view/178184.htm" TargetMode="External"/><Relationship Id="rId9" Type="http://schemas.openxmlformats.org/officeDocument/2006/relationships/hyperlink" Target="http://baike.baidu.com/view/677662.htm" TargetMode="External"/><Relationship Id="rId14" Type="http://schemas.openxmlformats.org/officeDocument/2006/relationships/hyperlink" Target="http://baike.baidu.com/view/7491.ht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White bottom background"/>
          <p:cNvSpPr/>
          <p:nvPr/>
        </p:nvSpPr>
        <p:spPr bwMode="auto">
          <a:xfrm>
            <a:off x="0" y="5836920"/>
            <a:ext cx="9144000" cy="1021080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84163" marR="0" indent="-284163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rebuchet MS"/>
            </a:endParaRPr>
          </a:p>
        </p:txBody>
      </p:sp>
      <p:sp>
        <p:nvSpPr>
          <p:cNvPr id="12" name="TitleModuleTitle"/>
          <p:cNvSpPr txBox="1">
            <a:spLocks noChangeArrowheads="1"/>
          </p:cNvSpPr>
          <p:nvPr/>
        </p:nvSpPr>
        <p:spPr bwMode="auto">
          <a:xfrm>
            <a:off x="370348" y="4866969"/>
            <a:ext cx="8445040" cy="77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6000" rIns="0" bIns="3600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85000"/>
              </a:lnSpc>
              <a:spcBef>
                <a:spcPts val="0"/>
              </a:spcBef>
              <a:defRPr sz="2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rebuchet MS"/>
                <a:ea typeface="+mj-ea"/>
                <a:cs typeface="+mj-cs"/>
              </a:rPr>
              <a:t>网络爬虫简介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rebuchet MS"/>
              <a:ea typeface="+mj-ea"/>
              <a:cs typeface="+mj-cs"/>
            </a:endParaRPr>
          </a:p>
        </p:txBody>
      </p:sp>
      <p:pic>
        <p:nvPicPr>
          <p:cNvPr id="14" name="FirstPagePicture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47"/>
          <a:stretch/>
        </p:blipFill>
        <p:spPr>
          <a:xfrm>
            <a:off x="0" y="0"/>
            <a:ext cx="9144000" cy="4091025"/>
          </a:xfrm>
          <a:prstGeom prst="rect">
            <a:avLst/>
          </a:prstGeom>
        </p:spPr>
      </p:pic>
      <p:sp>
        <p:nvSpPr>
          <p:cNvPr id="6" name="FirstPageUpperNote"/>
          <p:cNvSpPr txBox="1">
            <a:spLocks noChangeArrowheads="1"/>
          </p:cNvSpPr>
          <p:nvPr/>
        </p:nvSpPr>
        <p:spPr bwMode="auto">
          <a:xfrm>
            <a:off x="397691" y="238255"/>
            <a:ext cx="2293258" cy="29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lnSpc>
                <a:spcPct val="85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Trebuchet MS"/>
                <a:ea typeface="+mj-ea"/>
                <a:cs typeface="Tahoma" pitchFamily="34" charset="0"/>
              </a:rPr>
              <a:t>Learning experience powered by</a:t>
            </a:r>
            <a:br>
              <a:rPr lang="en-US" sz="1200" kern="0" dirty="0">
                <a:solidFill>
                  <a:schemeClr val="bg2"/>
                </a:solidFill>
                <a:latin typeface="Trebuchet MS"/>
                <a:ea typeface="+mj-ea"/>
                <a:cs typeface="Tahoma" pitchFamily="34" charset="0"/>
              </a:rPr>
            </a:br>
            <a:r>
              <a:rPr lang="en-US" sz="1200" kern="0" dirty="0">
                <a:solidFill>
                  <a:schemeClr val="bg2"/>
                </a:solidFill>
                <a:latin typeface="Trebuchet MS"/>
                <a:ea typeface="+mj-ea"/>
                <a:cs typeface="Tahoma" pitchFamily="34" charset="0"/>
              </a:rPr>
              <a:t>Alcatel-Lucent </a:t>
            </a:r>
            <a:r>
              <a:rPr lang="en-US" sz="1200" kern="0" dirty="0" smtClean="0">
                <a:solidFill>
                  <a:schemeClr val="bg2"/>
                </a:solidFill>
                <a:latin typeface="Trebuchet MS"/>
                <a:ea typeface="+mj-ea"/>
                <a:cs typeface="Tahoma" pitchFamily="34" charset="0"/>
              </a:rPr>
              <a:t>University</a:t>
            </a:r>
            <a:endParaRPr lang="en-US" sz="1200" kern="0" dirty="0">
              <a:solidFill>
                <a:schemeClr val="bg2"/>
              </a:solidFill>
              <a:latin typeface="Trebuchet MS"/>
              <a:ea typeface="+mj-ea"/>
              <a:cs typeface="Tahoma" pitchFamily="34" charset="0"/>
            </a:endParaRPr>
          </a:p>
        </p:txBody>
      </p:sp>
      <p:pic>
        <p:nvPicPr>
          <p:cNvPr id="21" name="ALUniv logo" descr="alu_ident_l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05700" y="6238875"/>
            <a:ext cx="1392238" cy="401637"/>
          </a:xfrm>
          <a:prstGeom prst="rect">
            <a:avLst/>
          </a:prstGeom>
          <a:noFill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39" y="4284656"/>
            <a:ext cx="2167637" cy="25061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89762" y="5784229"/>
            <a:ext cx="1364476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dirty="0" smtClean="0"/>
              <a:t>杨森</a:t>
            </a:r>
            <a:endParaRPr lang="en-US" altLang="zh-CN" sz="1800" dirty="0" smtClean="0"/>
          </a:p>
          <a:p>
            <a:pPr algn="ctr"/>
            <a:r>
              <a:rPr lang="en-US" altLang="zh-CN" sz="1800" dirty="0" smtClean="0"/>
              <a:t>2014-10-29</a:t>
            </a: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  <p:transition spd="med" advTm="586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网络爬虫的遍历算法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深度优先搜索</a:t>
            </a:r>
            <a:endParaRPr lang="en-US" altLang="zh-CN" dirty="0" smtClean="0"/>
          </a:p>
          <a:p>
            <a:r>
              <a:rPr lang="en-US" altLang="zh-CN" dirty="0" smtClean="0"/>
              <a:t>    A-F-G </a:t>
            </a:r>
            <a:endParaRPr lang="en-US" altLang="zh-CN" dirty="0"/>
          </a:p>
          <a:p>
            <a:r>
              <a:rPr lang="en-US" altLang="zh-CN" dirty="0"/>
              <a:t>    E-H-I B C 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广度优先搜索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A</a:t>
            </a:r>
            <a:endParaRPr lang="en-US" altLang="zh-CN" dirty="0"/>
          </a:p>
          <a:p>
            <a:r>
              <a:rPr lang="en-US" altLang="zh-CN" dirty="0"/>
              <a:t>    B C D E F</a:t>
            </a:r>
          </a:p>
          <a:p>
            <a:r>
              <a:rPr lang="en-US" altLang="zh-CN" dirty="0"/>
              <a:t>    G H </a:t>
            </a:r>
          </a:p>
          <a:p>
            <a:r>
              <a:rPr lang="en-US" altLang="zh-CN" dirty="0"/>
              <a:t>    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Picture 2" descr="http://pic002.cnblogs.com/images/2012/51347/20120618021826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66235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15"/>
          <p:cNvCxnSpPr/>
          <p:nvPr/>
        </p:nvCxnSpPr>
        <p:spPr>
          <a:xfrm flipH="1" flipV="1">
            <a:off x="5940152" y="2636912"/>
            <a:ext cx="808982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18"/>
          <p:cNvCxnSpPr/>
          <p:nvPr/>
        </p:nvCxnSpPr>
        <p:spPr>
          <a:xfrm flipH="1" flipV="1">
            <a:off x="5148064" y="1556792"/>
            <a:ext cx="288032" cy="6480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20"/>
          <p:cNvCxnSpPr/>
          <p:nvPr/>
        </p:nvCxnSpPr>
        <p:spPr>
          <a:xfrm flipH="1">
            <a:off x="6344643" y="3429000"/>
            <a:ext cx="404491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22"/>
          <p:cNvCxnSpPr/>
          <p:nvPr/>
        </p:nvCxnSpPr>
        <p:spPr>
          <a:xfrm>
            <a:off x="6300192" y="4653136"/>
            <a:ext cx="246696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4"/>
          <p:cNvCxnSpPr/>
          <p:nvPr/>
        </p:nvCxnSpPr>
        <p:spPr>
          <a:xfrm>
            <a:off x="6948264" y="5445224"/>
            <a:ext cx="432048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8"/>
          <p:cNvCxnSpPr/>
          <p:nvPr/>
        </p:nvCxnSpPr>
        <p:spPr>
          <a:xfrm flipV="1">
            <a:off x="7164288" y="1844824"/>
            <a:ext cx="936104" cy="11521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30"/>
          <p:cNvCxnSpPr/>
          <p:nvPr/>
        </p:nvCxnSpPr>
        <p:spPr>
          <a:xfrm flipV="1">
            <a:off x="7380312" y="3068960"/>
            <a:ext cx="648072" cy="1440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84992"/>
          <p:cNvCxnSpPr/>
          <p:nvPr/>
        </p:nvCxnSpPr>
        <p:spPr>
          <a:xfrm>
            <a:off x="7236296" y="3429000"/>
            <a:ext cx="720080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84994"/>
          <p:cNvSpPr/>
          <p:nvPr/>
        </p:nvSpPr>
        <p:spPr>
          <a:xfrm>
            <a:off x="5148064" y="22048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36"/>
          <p:cNvSpPr/>
          <p:nvPr/>
        </p:nvSpPr>
        <p:spPr>
          <a:xfrm>
            <a:off x="4860032" y="11247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37536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 1.48148E-6 C 0.06892 1.48148E-6 0.32239 -0.17639 0.33906 -0.12338 C 0.36909 -0.04583 0.36336 0.26759 0.31423 0.2956 C 0.25868 0.30949 0.12899 0.33796 0.05659 0.27824 C -0.00122 0.22708 -0.00504 0.18518 -0.0125 0.13889 C -0.01962 0.09259 0.00659 0.0287 0.0118 1.48148E-6 Z " pathEditMode="relative" rAng="0" ptsTypes="ffffaf">
                                      <p:cBhvr>
                                        <p:cTn id="7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5" y="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24 L -0.01754 0.26555 C -0.02257 0.32338 -0.00781 0.38885 0.02014 0.44575 C 0.05243 0.51191 0.09045 0.55355 0.13194 0.56997 L 0.32257 0.65648 " pathEditMode="relative" rAng="3410782" ptsTypes="FffFF">
                                      <p:cBhvr>
                                        <p:cTn id="8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4" y="389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Trebuchet MS"/>
              </a:rPr>
              <a:t>ALU </a:t>
            </a:r>
            <a:r>
              <a:rPr lang="en-US" altLang="zh-CN" dirty="0" smtClean="0">
                <a:latin typeface="Trebuchet MS"/>
              </a:rPr>
              <a:t>X500 </a:t>
            </a:r>
            <a:r>
              <a:rPr lang="zh-CN" altLang="en-US" dirty="0" smtClean="0">
                <a:latin typeface="Trebuchet MS"/>
              </a:rPr>
              <a:t>通讯录</a:t>
            </a:r>
            <a:endParaRPr lang="fr-FR" dirty="0">
              <a:latin typeface="Trebuchet MS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 </a:t>
            </a:r>
            <a:r>
              <a:rPr lang="zh-CN" altLang="en-US" dirty="0" smtClean="0"/>
              <a:t>通讯录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ALU Corporate Directory:</a:t>
            </a:r>
          </a:p>
          <a:p>
            <a:r>
              <a:rPr lang="en-US" altLang="zh-CN" dirty="0">
                <a:hlinkClick r:id="rId2"/>
              </a:rPr>
              <a:t>http://directory.app.alcatel-lucent.com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中国员工本地通讯录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http://itportal.alcatel-sbell.com.cn/Pages/Account/EmployeeSearch.aspx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66" y="990905"/>
            <a:ext cx="8466667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2834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 UPI</a:t>
            </a:r>
            <a:endParaRPr lang="zh-CN" alt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00050" y="1219200"/>
            <a:ext cx="8415338" cy="48768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ahoma" pitchFamily="34" charset="0"/>
              <a:buNone/>
              <a:defRPr sz="20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361950" indent="-18256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536575" indent="-1809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Font typeface="Wingdings" pitchFamily="2" charset="2"/>
              <a:buChar char=""/>
              <a:tabLst/>
              <a:defRPr sz="1600">
                <a:solidFill>
                  <a:schemeClr val="tx1"/>
                </a:solidFill>
                <a:latin typeface="Trebuchet MS" pitchFamily="34" charset="0"/>
              </a:defRPr>
            </a:lvl3pPr>
            <a:lvl4pPr marL="719138" indent="-18256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SzPct val="50000"/>
              <a:buFont typeface="Wingdings" pitchFamily="2" charset="2"/>
              <a:buChar char="¡"/>
              <a:defRPr sz="1400">
                <a:solidFill>
                  <a:schemeClr val="tx1"/>
                </a:solidFill>
                <a:latin typeface="Trebuchet MS" pitchFamily="34" charset="0"/>
              </a:defRPr>
            </a:lvl4pPr>
            <a:lvl5pPr marL="804863" indent="-8572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SzPct val="85000"/>
              <a:buFont typeface="Trebuchet MS" pitchFamily="34" charset="0"/>
              <a:buChar char="·"/>
              <a:defRPr sz="1200">
                <a:solidFill>
                  <a:schemeClr val="tx1"/>
                </a:solidFill>
                <a:latin typeface="Trebuchet MS" pitchFamily="34" charset="0"/>
              </a:defRPr>
            </a:lvl5pPr>
            <a:lvl6pPr marL="1890713" indent="-17462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SzPct val="85000"/>
              <a:buFont typeface="Trebuchet MS" pitchFamily="34" charset="0"/>
              <a:buChar char="·"/>
              <a:defRPr sz="1200">
                <a:solidFill>
                  <a:schemeClr val="tx1"/>
                </a:solidFill>
                <a:latin typeface="+mn-lt"/>
              </a:defRPr>
            </a:lvl6pPr>
            <a:lvl7pPr marL="2347913" indent="-17462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SzPct val="85000"/>
              <a:buFont typeface="Trebuchet MS" pitchFamily="34" charset="0"/>
              <a:buChar char="·"/>
              <a:defRPr sz="1200">
                <a:solidFill>
                  <a:schemeClr val="tx1"/>
                </a:solidFill>
                <a:latin typeface="+mn-lt"/>
              </a:defRPr>
            </a:lvl7pPr>
            <a:lvl8pPr marL="2805113" indent="-17462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SzPct val="85000"/>
              <a:buFont typeface="Trebuchet MS" pitchFamily="34" charset="0"/>
              <a:buChar char="·"/>
              <a:defRPr sz="1200">
                <a:solidFill>
                  <a:schemeClr val="tx1"/>
                </a:solidFill>
                <a:latin typeface="+mn-lt"/>
              </a:defRPr>
            </a:lvl8pPr>
            <a:lvl9pPr marL="3262313" indent="-17462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SzPct val="85000"/>
              <a:buFont typeface="Trebuchet MS" pitchFamily="34" charset="0"/>
              <a:buChar char="·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1200" kern="0" dirty="0">
                <a:latin typeface="Trebuchet MS"/>
              </a:rPr>
              <a:t>AA</a:t>
            </a:r>
          </a:p>
          <a:p>
            <a:r>
              <a:rPr lang="en-US" altLang="zh-CN" sz="1200" kern="0" dirty="0">
                <a:latin typeface="Trebuchet MS"/>
              </a:rPr>
              <a:t>AG</a:t>
            </a:r>
          </a:p>
          <a:p>
            <a:r>
              <a:rPr lang="en-US" altLang="zh-CN" sz="1200" kern="0" dirty="0">
                <a:latin typeface="Trebuchet MS"/>
              </a:rPr>
              <a:t>AGT</a:t>
            </a:r>
          </a:p>
          <a:p>
            <a:r>
              <a:rPr lang="en-US" altLang="zh-CN" sz="1200" kern="0" dirty="0">
                <a:latin typeface="Trebuchet MS"/>
              </a:rPr>
              <a:t>AR</a:t>
            </a:r>
          </a:p>
          <a:p>
            <a:r>
              <a:rPr lang="en-US" altLang="zh-CN" sz="1200" kern="0" dirty="0">
                <a:latin typeface="Trebuchet MS"/>
              </a:rPr>
              <a:t>AN</a:t>
            </a:r>
          </a:p>
          <a:p>
            <a:r>
              <a:rPr lang="en-US" altLang="zh-CN" sz="1200" kern="0" dirty="0">
                <a:latin typeface="Trebuchet MS"/>
              </a:rPr>
              <a:t>BD</a:t>
            </a:r>
          </a:p>
          <a:p>
            <a:r>
              <a:rPr lang="en-US" altLang="zh-CN" sz="1200" kern="0" dirty="0">
                <a:latin typeface="Trebuchet MS"/>
              </a:rPr>
              <a:t>BQ</a:t>
            </a:r>
          </a:p>
          <a:p>
            <a:r>
              <a:rPr lang="en-US" altLang="zh-CN" sz="1200" kern="0" dirty="0">
                <a:latin typeface="Trebuchet MS"/>
              </a:rPr>
              <a:t>CA</a:t>
            </a:r>
          </a:p>
          <a:p>
            <a:r>
              <a:rPr lang="en-US" altLang="zh-CN" sz="1200" kern="0" dirty="0">
                <a:latin typeface="Trebuchet MS"/>
              </a:rPr>
              <a:t>CV</a:t>
            </a:r>
          </a:p>
          <a:p>
            <a:r>
              <a:rPr lang="en-US" altLang="zh-CN" sz="1200" kern="0" dirty="0" smtClean="0">
                <a:latin typeface="Trebuchet MS"/>
              </a:rPr>
              <a:t>CVT</a:t>
            </a:r>
          </a:p>
          <a:p>
            <a:r>
              <a:rPr lang="en-US" altLang="zh-CN" sz="1200" kern="0" dirty="0" smtClean="0">
                <a:latin typeface="Trebuchet MS"/>
              </a:rPr>
              <a:t>DW</a:t>
            </a:r>
            <a:endParaRPr lang="en-US" altLang="zh-CN" sz="1200" kern="0" dirty="0">
              <a:latin typeface="Trebuchet MS"/>
            </a:endParaRPr>
          </a:p>
          <a:p>
            <a:r>
              <a:rPr lang="en-US" altLang="zh-CN" sz="1200" kern="0" dirty="0">
                <a:latin typeface="Trebuchet MS"/>
              </a:rPr>
              <a:t>FE</a:t>
            </a:r>
          </a:p>
          <a:p>
            <a:r>
              <a:rPr lang="en-US" altLang="zh-CN" sz="1200" kern="0" dirty="0">
                <a:latin typeface="Trebuchet MS"/>
              </a:rPr>
              <a:t>FGT</a:t>
            </a:r>
          </a:p>
          <a:p>
            <a:r>
              <a:rPr lang="en-US" altLang="zh-CN" sz="1200" kern="0" dirty="0">
                <a:latin typeface="Trebuchet MS"/>
              </a:rPr>
              <a:t>HJ</a:t>
            </a:r>
          </a:p>
          <a:p>
            <a:r>
              <a:rPr lang="en-US" altLang="zh-CN" sz="1200" kern="0" dirty="0">
                <a:latin typeface="Trebuchet MS"/>
              </a:rPr>
              <a:t>HR</a:t>
            </a:r>
          </a:p>
          <a:p>
            <a:r>
              <a:rPr lang="en-US" altLang="zh-CN" sz="1200" kern="0" dirty="0" smtClean="0">
                <a:latin typeface="Trebuchet MS"/>
              </a:rPr>
              <a:t>JF</a:t>
            </a:r>
          </a:p>
          <a:p>
            <a:r>
              <a:rPr lang="en-US" altLang="zh-CN" sz="1200" kern="0" dirty="0" smtClean="0">
                <a:latin typeface="Trebuchet MS"/>
              </a:rPr>
              <a:t>JZ</a:t>
            </a:r>
            <a:endParaRPr lang="en-US" altLang="zh-CN" sz="1200" kern="0" dirty="0">
              <a:latin typeface="Trebuchet MS"/>
            </a:endParaRPr>
          </a:p>
          <a:p>
            <a:r>
              <a:rPr lang="en-US" altLang="zh-CN" sz="1200" kern="0" dirty="0">
                <a:latin typeface="Trebuchet MS"/>
              </a:rPr>
              <a:t>KF</a:t>
            </a:r>
          </a:p>
          <a:p>
            <a:r>
              <a:rPr lang="en-US" altLang="zh-CN" sz="1200" kern="0" dirty="0">
                <a:latin typeface="Trebuchet MS"/>
              </a:rPr>
              <a:t>MB</a:t>
            </a:r>
          </a:p>
          <a:p>
            <a:r>
              <a:rPr lang="en-US" altLang="zh-CN" sz="1200" kern="0" dirty="0">
                <a:latin typeface="Trebuchet MS"/>
              </a:rPr>
              <a:t>LK</a:t>
            </a:r>
          </a:p>
          <a:p>
            <a:r>
              <a:rPr lang="en-US" altLang="zh-CN" sz="1200" kern="0" dirty="0">
                <a:latin typeface="Trebuchet MS"/>
              </a:rPr>
              <a:t>LL</a:t>
            </a:r>
          </a:p>
          <a:p>
            <a:r>
              <a:rPr lang="en-US" altLang="zh-CN" sz="1200" kern="0" dirty="0">
                <a:latin typeface="Trebuchet MS"/>
              </a:rPr>
              <a:t>LLT</a:t>
            </a:r>
          </a:p>
          <a:p>
            <a:r>
              <a:rPr lang="en-US" altLang="zh-CN" sz="1200" kern="0" dirty="0">
                <a:latin typeface="Trebuchet MS"/>
              </a:rPr>
              <a:t>PA</a:t>
            </a:r>
          </a:p>
          <a:p>
            <a:r>
              <a:rPr lang="en-US" altLang="zh-CN" sz="1200" kern="0" dirty="0">
                <a:latin typeface="Trebuchet MS"/>
              </a:rPr>
              <a:t>PAT</a:t>
            </a:r>
          </a:p>
          <a:p>
            <a:r>
              <a:rPr lang="en-US" altLang="zh-CN" sz="1200" kern="0" dirty="0" smtClean="0">
                <a:latin typeface="Trebuchet MS"/>
              </a:rPr>
              <a:t>PJS</a:t>
            </a:r>
          </a:p>
          <a:p>
            <a:r>
              <a:rPr lang="en-US" sz="1200" kern="0" dirty="0" smtClean="0">
                <a:latin typeface="Trebuchet MS"/>
              </a:rPr>
              <a:t>… …</a:t>
            </a:r>
            <a:endParaRPr lang="fr-FR" sz="1200" kern="0" dirty="0">
              <a:latin typeface="Trebuchet M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707615" y="1219200"/>
          <a:ext cx="5475276" cy="487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4180"/>
                <a:gridCol w="1709001"/>
                <a:gridCol w="1869543"/>
                <a:gridCol w="1232552"/>
              </a:tblGrid>
              <a:tr h="195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AA</a:t>
                      </a:r>
                      <a:endParaRPr lang="en-US" sz="500" b="0" i="0" u="none" strike="noStrike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Email:Michel.Rahier@alcatel-lucent.com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CSLogin:rahierm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UPI:AA0042814</a:t>
                      </a:r>
                      <a:endParaRPr lang="en-US" sz="400" b="0" i="0" u="none" strike="noStrike">
                        <a:solidFill>
                          <a:srgbClr val="0070C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0070C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0070C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AG</a:t>
                      </a:r>
                      <a:endParaRPr lang="en-US" sz="500" b="0" i="0" u="none" strike="noStrike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Email:Abdelkrim.Benamar@alcatel-lucent.com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CSLogin:abdelkrb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UPI:AG0638002</a:t>
                      </a:r>
                      <a:endParaRPr lang="en-US" sz="400" b="0" i="0" u="none" strike="noStrike">
                        <a:solidFill>
                          <a:srgbClr val="0070C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Email:Jean-Pierre.Monchanin@alcatel-lucent.com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CSLogin:jmonchan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UPI:AG0970167</a:t>
                      </a:r>
                      <a:endParaRPr lang="en-US" sz="400" b="0" i="0" u="none" strike="noStrike">
                        <a:solidFill>
                          <a:srgbClr val="0070C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0070C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AGT</a:t>
                      </a:r>
                      <a:endParaRPr lang="en-US" sz="500" b="0" i="0" u="none" strike="noStrike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Email:Mahdi.Sabeur@alcatel-lucent.com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CSLogin:masabeur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UPI:AGT017376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AR</a:t>
                      </a:r>
                      <a:endParaRPr lang="en-US" sz="500" b="0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Email:Hamadi.Hassani@alcatel-lucent.com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CSLogin:hassani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UPI:AR0009080</a:t>
                      </a:r>
                      <a:endParaRPr lang="en-US" sz="400" b="0" i="0" u="none" strike="noStrike">
                        <a:solidFill>
                          <a:srgbClr val="0070C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Email:Valerie.Francois@alcatel-lucent.com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CSLogin:franco18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UPI:AR0014982</a:t>
                      </a:r>
                      <a:endParaRPr lang="en-US" sz="400" b="0" i="0" u="none" strike="noStrike">
                        <a:solidFill>
                          <a:srgbClr val="0070C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0070C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AN</a:t>
                      </a:r>
                      <a:endParaRPr lang="en-US" sz="500" b="0" i="0" u="none" strike="noStrike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Email:Adolfo.Hernandez@alcatel-lucent.com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CSLogin:adolfoh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UPI:AN0977141</a:t>
                      </a:r>
                      <a:endParaRPr lang="en-US" sz="400" b="0" i="0" u="none" strike="noStrike">
                        <a:solidFill>
                          <a:srgbClr val="0070C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0070C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0070C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BD</a:t>
                      </a:r>
                      <a:endParaRPr lang="en-US" sz="500" b="0" i="0" u="none" strike="noStrike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Email:Loic.Raffray@alcatel-lucent.com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CSLogin:lraffray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UPI:BD0000546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BQ</a:t>
                      </a:r>
                      <a:endParaRPr lang="en-US" sz="500" b="0" i="0" u="none" strike="noStrike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Email:John.Brophy@alcatel-lucent.com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CSLogin:jobrophy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UPI:BQ0061458</a:t>
                      </a:r>
                      <a:endParaRPr lang="en-US" sz="400" b="0" i="0" u="none" strike="noStrike">
                        <a:solidFill>
                          <a:srgbClr val="0070C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Email:Ben.Verwaayen@alcatel-lucent.com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CSLogin:bverwaay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UPI:BQ0079894</a:t>
                      </a:r>
                      <a:endParaRPr lang="en-US" sz="400" b="0" i="0" u="none" strike="noStrike">
                        <a:solidFill>
                          <a:srgbClr val="0070C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Email:Robin.Dargue@alcatel-lucent.com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CSLogin:rdargue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UPI:BQ0082644</a:t>
                      </a:r>
                      <a:endParaRPr lang="en-US" sz="400" b="0" i="0" u="none" strike="noStrike">
                        <a:solidFill>
                          <a:srgbClr val="0070C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BU</a:t>
                      </a:r>
                      <a:endParaRPr lang="en-US" sz="500" b="0" i="0" u="none" strike="noStrike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Email:Emanuele.Cavallaro@alcatel-lucent.com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CSLogin:ecavalla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UPI:BU0018591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CA</a:t>
                      </a:r>
                      <a:endParaRPr lang="en-US" sz="500" b="0" i="0" u="none" strike="noStrike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Email:sumathi.venkatakrishnan@aricent.com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CSLogin:sumathiv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UPI:CA0045564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CV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Email:Ji.Gu@alcatel-sbell.com.cn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CSLogin:jig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UPI:CV0008256</a:t>
                      </a:r>
                      <a:endParaRPr lang="en-US" sz="4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DW</a:t>
                      </a:r>
                      <a:endParaRPr lang="en-US" sz="500" b="0" i="0" u="none" strike="noStrike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Email:Stuart.Curley@alcatel-lucent.com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CSLogin:scurley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UPI:DW0606091</a:t>
                      </a:r>
                      <a:endParaRPr lang="en-US" sz="400" b="0" i="0" u="none" strike="noStrike">
                        <a:solidFill>
                          <a:srgbClr val="0070C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0070C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0070C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FE</a:t>
                      </a:r>
                      <a:endParaRPr lang="en-US" sz="500" b="0" i="0" u="none" strike="noStrike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Email:Rachel.Ougier@alcatel-lucent.com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CSLogin:ougiersr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UPI:FE0500012</a:t>
                      </a:r>
                      <a:endParaRPr lang="en-US" sz="400" b="0" i="0" u="none" strike="noStrike">
                        <a:solidFill>
                          <a:srgbClr val="0070C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0070C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0070C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FGT</a:t>
                      </a:r>
                      <a:endParaRPr lang="en-US" sz="500" b="0" i="0" u="none" strike="noStrike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Email:Mandavilly.Kumar@aricent.com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CSLogin:smandavi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UPI:FGT001016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HJ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Email:Haobo.Xin@alcatel-sbell.com.cn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CSLogin:hxin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UPI:HJ0001056</a:t>
                      </a:r>
                      <a:endParaRPr lang="en-US" sz="4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sng" strike="noStrike">
                          <a:effectLst/>
                        </a:rPr>
                        <a:t>　</a:t>
                      </a:r>
                      <a:endParaRPr lang="zh-CN" altLang="en-US" sz="400" b="0" i="0" u="sng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HR</a:t>
                      </a:r>
                      <a:endParaRPr lang="en-US" sz="500" b="0" i="0" u="none" strike="noStrike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Email:ruby.baranwal@aricent.com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CSLogin:rbaranwa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UPI:HR0004690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JE</a:t>
                      </a:r>
                      <a:endParaRPr lang="en-US" sz="500" b="0" i="0" u="none" strike="noStrike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Email:Nathalie.Matau@alcatel-lucent.com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CSLogin:mataun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UPI:JE0007023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JF</a:t>
                      </a:r>
                      <a:endParaRPr lang="en-US" sz="500" b="0" i="0" u="none" strike="noStrike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Email:Andrea.Afkhami@alcatel-lucent.com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CSLogin:aafkhami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UPI:JF0016222</a:t>
                      </a:r>
                      <a:endParaRPr lang="en-US" sz="400" b="0" i="0" u="none" strike="noStrike">
                        <a:solidFill>
                          <a:srgbClr val="0070C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Email:Kenneth.Frank@alcatel-lucent.com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CSLogin:kfrank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UPI:JF0143925</a:t>
                      </a:r>
                      <a:endParaRPr lang="en-US" sz="400" b="0" i="0" u="none" strike="noStrike">
                        <a:solidFill>
                          <a:srgbClr val="0070C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Email:Todd.Presta@alcatel-lucent.com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CSLogin:toddp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UPI:JF0611429</a:t>
                      </a:r>
                      <a:endParaRPr lang="en-US" sz="400" b="0" i="0" u="none" strike="noStrike">
                        <a:solidFill>
                          <a:srgbClr val="0070C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KF</a:t>
                      </a:r>
                      <a:endParaRPr lang="en-US" sz="500" b="0" i="0" u="none" strike="noStrike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Email:Emmanouel.Thomas@alcatel-lucent.com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CSLogin:ethomas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UPI:KF0012527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MB</a:t>
                      </a:r>
                      <a:endParaRPr lang="en-US" sz="500" b="0" i="0" u="none" strike="noStrike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Email:Jacques.Goudet@alcatel-lucent.com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CSLogin:jagoudet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UPI:MB0900014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LK</a:t>
                      </a:r>
                      <a:endParaRPr lang="en-US" sz="500" b="0" i="0" u="none" strike="noStrike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Email:Laura.Haggerty@alcatel-lucent.com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CSLogin:lhaggert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UPI:LK0064824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LL</a:t>
                      </a:r>
                      <a:endParaRPr lang="en-US" sz="500" b="0" i="0" u="none" strike="noStrike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Email:Perry.Mcgregor@alcatel-lucent.com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CSLogin:pmcgrego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UPI:LL0003325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Email:Bo.Liu@alcatel-lucent.com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CSLogin:boliu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UPI:LL0005032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LLT</a:t>
                      </a:r>
                      <a:endParaRPr lang="en-US" sz="500" b="0" i="0" u="none" strike="noStrike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Email:Komei.Nakanishi@alcatel-lucent.com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CSLogin:knakanis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UPI:LLT610494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PA</a:t>
                      </a:r>
                      <a:endParaRPr lang="en-US" sz="5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Email:David.Geary@alcatel-lucent.com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CSLogin:dgeary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UPI:PA0000028</a:t>
                      </a:r>
                      <a:endParaRPr lang="en-US" sz="4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Email:Alice.Huang@alcatel-sbell.com.cn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CSLogin:aliceh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UPI:PA0021348</a:t>
                      </a:r>
                      <a:endParaRPr lang="en-US" sz="4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Email:Bill.Riddick@alcatel-lucent.com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CSLogin:briddick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UPI:PA0152868</a:t>
                      </a:r>
                      <a:endParaRPr lang="en-US" sz="4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PAT</a:t>
                      </a:r>
                      <a:endParaRPr lang="en-US" sz="500" b="0" i="0" u="none" strike="noStrike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Email:sudarson.pandian@aricent.com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CSLogin:sudarsop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UPI:PAT048519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</a:tr>
              <a:tr h="195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PJS</a:t>
                      </a:r>
                      <a:endParaRPr lang="en-US" sz="500" b="0" i="0" u="none" strike="noStrike">
                        <a:solidFill>
                          <a:srgbClr val="7030A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Email:Wcdma-Lrc-Roots@alcatel-lucent.com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CSLogin:Unusable CSL for Application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UPI:PJS003080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　</a:t>
                      </a:r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 dirty="0">
                          <a:effectLst/>
                        </a:rPr>
                        <a:t>　</a:t>
                      </a:r>
                      <a:endParaRPr lang="zh-CN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12" marR="3612" marT="361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38343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62" y="66675"/>
            <a:ext cx="8655050" cy="590550"/>
          </a:xfrm>
          <a:noFill/>
        </p:spPr>
        <p:txBody>
          <a:bodyPr lIns="91439" tIns="45719" rIns="91439" bIns="45719" anchor="b" anchorCtr="0"/>
          <a:lstStyle/>
          <a:p>
            <a:endParaRPr lang="fr-FR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rebuchet MS"/>
            </a:endParaRPr>
          </a:p>
          <a:p>
            <a:endParaRPr lang="en-US" dirty="0">
              <a:latin typeface="Trebuchet MS"/>
            </a:endParaRPr>
          </a:p>
          <a:p>
            <a:endParaRPr lang="en-US" dirty="0" smtClean="0">
              <a:latin typeface="Trebuchet MS"/>
            </a:endParaRPr>
          </a:p>
          <a:p>
            <a:endParaRPr lang="en-US" dirty="0">
              <a:latin typeface="Trebuchet MS"/>
            </a:endParaRPr>
          </a:p>
          <a:p>
            <a:endParaRPr lang="en-US" dirty="0" smtClean="0">
              <a:latin typeface="Trebuchet MS"/>
            </a:endParaRPr>
          </a:p>
          <a:p>
            <a:endParaRPr lang="en-US" dirty="0">
              <a:latin typeface="Trebuchet MS"/>
            </a:endParaRPr>
          </a:p>
          <a:p>
            <a:endParaRPr lang="en-US" dirty="0" smtClean="0">
              <a:latin typeface="Trebuchet MS"/>
            </a:endParaRPr>
          </a:p>
          <a:p>
            <a:endParaRPr lang="en-US" dirty="0">
              <a:latin typeface="Trebuchet MS"/>
            </a:endParaRPr>
          </a:p>
          <a:p>
            <a:endParaRPr lang="en-US" dirty="0" smtClean="0">
              <a:latin typeface="Trebuchet MS"/>
            </a:endParaRPr>
          </a:p>
          <a:p>
            <a:endParaRPr lang="en-US" dirty="0">
              <a:latin typeface="Trebuchet MS"/>
            </a:endParaRPr>
          </a:p>
          <a:p>
            <a:endParaRPr lang="en-US" dirty="0" smtClean="0">
              <a:latin typeface="Trebuchet MS"/>
            </a:endParaRPr>
          </a:p>
          <a:p>
            <a:r>
              <a:rPr lang="en-US" dirty="0" smtClean="0">
                <a:latin typeface="Trebuchet MS"/>
              </a:rPr>
              <a:t>Photo:</a:t>
            </a:r>
          </a:p>
          <a:p>
            <a:r>
              <a:rPr lang="en-US" dirty="0">
                <a:latin typeface="Trebuchet MS"/>
              </a:rPr>
              <a:t>C:\</a:t>
            </a:r>
            <a:r>
              <a:rPr lang="en-US" dirty="0" smtClean="0">
                <a:latin typeface="Trebuchet MS"/>
              </a:rPr>
              <a:t>Users\senya\Desktop\ALU_UPI\photo</a:t>
            </a:r>
          </a:p>
          <a:p>
            <a:endParaRPr lang="en-US" dirty="0">
              <a:latin typeface="Trebuchet MS"/>
            </a:endParaRPr>
          </a:p>
          <a:p>
            <a:endParaRPr lang="en-US" dirty="0" smtClean="0">
              <a:latin typeface="Trebuchet MS"/>
            </a:endParaRPr>
          </a:p>
          <a:p>
            <a:endParaRPr lang="en-US" dirty="0">
              <a:latin typeface="Trebuchet MS"/>
            </a:endParaRPr>
          </a:p>
          <a:p>
            <a:endParaRPr lang="en-US" dirty="0">
              <a:latin typeface="Trebuchet M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7" y="2143285"/>
            <a:ext cx="10590476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31936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Trebuchet MS"/>
              </a:rPr>
              <a:t>LiveLink</a:t>
            </a:r>
            <a:endParaRPr lang="fr-FR" dirty="0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28812291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rebuchet MS"/>
              </a:rPr>
              <a:t>RubyGems.org</a:t>
            </a:r>
            <a:endParaRPr lang="fr-FR" dirty="0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4974458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998" y="3466307"/>
            <a:ext cx="8415337" cy="590550"/>
          </a:xfrm>
        </p:spPr>
        <p:txBody>
          <a:bodyPr/>
          <a:lstStyle/>
          <a:p>
            <a:r>
              <a:rPr lang="zh-CN" altLang="en-US" dirty="0" smtClean="0"/>
              <a:t>土豆视频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龙斌大话电影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/>
              <a:t>https://github.com/yangsensen/Todou_Flv_Download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8670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ebuchet MS"/>
              </a:rPr>
              <a:t>Music.baidu.org</a:t>
            </a:r>
            <a:endParaRPr lang="fr-FR" dirty="0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56569914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398" y="276619"/>
            <a:ext cx="7000000" cy="630476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535058"/>
              </p:ext>
            </p:extLst>
          </p:nvPr>
        </p:nvGraphicFramePr>
        <p:xfrm>
          <a:off x="674688" y="3749675"/>
          <a:ext cx="1079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Packager Shell Object" showAsIcon="1" r:id="rId4" imgW="1079640" imgH="685800" progId="Package">
                  <p:embed/>
                </p:oleObj>
              </mc:Choice>
              <mc:Fallback>
                <p:oleObj name="Packager Shell Object" showAsIcon="1" r:id="rId4" imgW="10796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4688" y="3749675"/>
                        <a:ext cx="10795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8899210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Background"/>
          <p:cNvSpPr>
            <a:spLocks noChangeArrowheads="1"/>
          </p:cNvSpPr>
          <p:nvPr/>
        </p:nvSpPr>
        <p:spPr bwMode="auto">
          <a:xfrm>
            <a:off x="0" y="0"/>
            <a:ext cx="9140825" cy="7524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eaLnBrk="0" hangingPunct="0">
              <a:lnSpc>
                <a:spcPct val="85000"/>
              </a:lnSpc>
              <a:defRPr/>
            </a:pPr>
            <a:endParaRPr lang="en-US" dirty="0">
              <a:latin typeface="Trebuchet MS"/>
            </a:endParaRPr>
          </a:p>
        </p:txBody>
      </p:sp>
      <p:sp>
        <p:nvSpPr>
          <p:cNvPr id="357379" name="Objectives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Trebuchet MS"/>
              </a:rPr>
              <a:t>请列出课程</a:t>
            </a:r>
            <a:r>
              <a:rPr lang="zh-CN" altLang="en-US" dirty="0" smtClean="0">
                <a:latin typeface="Trebuchet MS"/>
              </a:rPr>
              <a:t>目标</a:t>
            </a:r>
            <a:endParaRPr lang="en-US" altLang="zh-CN" dirty="0" smtClean="0">
              <a:latin typeface="Trebuchet MS"/>
            </a:endParaRP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latin typeface="Trebuchet MS"/>
              </a:rPr>
              <a:t>了解</a:t>
            </a:r>
            <a:r>
              <a:rPr lang="zh-CN" altLang="en-US" dirty="0">
                <a:solidFill>
                  <a:srgbClr val="C00000"/>
                </a:solidFill>
                <a:latin typeface="Trebuchet MS"/>
              </a:rPr>
              <a:t>网络爬虫及相关技术</a:t>
            </a:r>
            <a:endParaRPr lang="en-US" altLang="zh-CN" dirty="0">
              <a:solidFill>
                <a:srgbClr val="C00000"/>
              </a:solidFill>
              <a:latin typeface="Trebuchet MS"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  <a:latin typeface="Trebuchet MS"/>
              </a:rPr>
              <a:t>希望能对听众在生活工作中的某些方面有些启发，可以尝试做一些</a:t>
            </a:r>
            <a:endParaRPr lang="en-US" altLang="zh-CN" dirty="0">
              <a:solidFill>
                <a:srgbClr val="C00000"/>
              </a:solidFill>
              <a:latin typeface="Trebuchet MS"/>
            </a:endParaRPr>
          </a:p>
          <a:p>
            <a:endParaRPr lang="en-US" altLang="zh-CN" dirty="0">
              <a:latin typeface="Trebuchet MS"/>
            </a:endParaRPr>
          </a:p>
          <a:p>
            <a:r>
              <a:rPr lang="zh-CN" altLang="en-US" dirty="0" smtClean="0">
                <a:latin typeface="Trebuchet MS"/>
              </a:rPr>
              <a:t>请列出课程目录</a:t>
            </a:r>
            <a:endParaRPr lang="en-US" altLang="zh-CN" dirty="0" smtClean="0">
              <a:latin typeface="Trebuchet MS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  <a:latin typeface="Trebuchet MS"/>
              </a:rPr>
              <a:t>搜索引擎和网络爬虫</a:t>
            </a:r>
            <a:endParaRPr lang="en-US" altLang="zh-CN" dirty="0" smtClean="0">
              <a:solidFill>
                <a:srgbClr val="C00000"/>
              </a:solidFill>
              <a:latin typeface="Trebuchet MS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  <a:latin typeface="Trebuchet MS"/>
              </a:rPr>
              <a:t>网络爬虫的工作原理</a:t>
            </a:r>
            <a:endParaRPr lang="en-US" altLang="zh-CN" dirty="0" smtClean="0">
              <a:solidFill>
                <a:srgbClr val="C00000"/>
              </a:solidFill>
              <a:latin typeface="Trebuchet MS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  <a:latin typeface="Trebuchet MS"/>
              </a:rPr>
              <a:t>简单实践</a:t>
            </a:r>
            <a:endParaRPr lang="en-US" altLang="zh-CN" dirty="0" smtClean="0">
              <a:solidFill>
                <a:srgbClr val="C00000"/>
              </a:solidFill>
              <a:latin typeface="Trebuchet MS"/>
            </a:endParaRPr>
          </a:p>
          <a:p>
            <a:pPr marL="1176338" lvl="3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C00000"/>
                </a:solidFill>
                <a:latin typeface="Trebuchet MS"/>
              </a:rPr>
              <a:t>X500</a:t>
            </a:r>
          </a:p>
          <a:p>
            <a:pPr marL="1176338" lvl="3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C00000"/>
                </a:solidFill>
                <a:latin typeface="Trebuchet MS"/>
              </a:rPr>
              <a:t>LiveLink</a:t>
            </a:r>
            <a:endParaRPr lang="en-US" altLang="zh-CN" dirty="0" smtClean="0">
              <a:solidFill>
                <a:srgbClr val="C00000"/>
              </a:solidFill>
              <a:latin typeface="Trebuchet MS"/>
            </a:endParaRPr>
          </a:p>
          <a:p>
            <a:pPr marL="1176338" lvl="3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C00000"/>
                </a:solidFill>
                <a:latin typeface="Trebuchet MS"/>
              </a:rPr>
              <a:t>RubyGems.org</a:t>
            </a:r>
          </a:p>
          <a:p>
            <a:pPr marL="1176338" lvl="3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C00000"/>
                </a:solidFill>
                <a:latin typeface="Trebuchet MS"/>
              </a:rPr>
              <a:t>IEEE ( ieeexplore.ieee.org )</a:t>
            </a:r>
          </a:p>
          <a:p>
            <a:pPr marL="1176338" lvl="3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C00000"/>
                </a:solidFill>
                <a:latin typeface="Trebuchet MS"/>
              </a:rPr>
              <a:t>Baidu</a:t>
            </a:r>
            <a:r>
              <a:rPr lang="en-US" altLang="zh-CN" dirty="0" smtClean="0">
                <a:solidFill>
                  <a:srgbClr val="C00000"/>
                </a:solidFill>
                <a:latin typeface="Trebuchet MS"/>
              </a:rPr>
              <a:t> Music ( music.baidu.com)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solidFill>
                <a:srgbClr val="C00000"/>
              </a:solidFill>
              <a:latin typeface="Trebuchet MS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dirty="0" smtClean="0">
              <a:solidFill>
                <a:srgbClr val="C00000"/>
              </a:solidFill>
              <a:latin typeface="Trebuchet MS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dirty="0" smtClean="0">
              <a:solidFill>
                <a:srgbClr val="C00000"/>
              </a:solidFill>
              <a:latin typeface="Trebuchet MS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C00000"/>
              </a:solidFill>
              <a:latin typeface="Trebuchet MS"/>
            </a:endParaRPr>
          </a:p>
          <a:p>
            <a:pPr marL="457200" indent="-457200">
              <a:buFont typeface="+mj-lt"/>
              <a:buAutoNum type="arabicPeriod"/>
            </a:pPr>
            <a:endParaRPr lang="de-DE" dirty="0">
              <a:solidFill>
                <a:srgbClr val="C00000"/>
              </a:solidFill>
              <a:latin typeface="Trebuchet MS"/>
            </a:endParaRPr>
          </a:p>
        </p:txBody>
      </p:sp>
      <p:sp>
        <p:nvSpPr>
          <p:cNvPr id="11" name="ToC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Trebuchet MS"/>
              </a:rPr>
              <a:t>Module </a:t>
            </a:r>
            <a:r>
              <a:rPr lang="en-US" altLang="zh-CN" dirty="0" smtClean="0">
                <a:solidFill>
                  <a:schemeClr val="bg1"/>
                </a:solidFill>
                <a:latin typeface="Trebuchet MS"/>
              </a:rPr>
              <a:t>objectives / </a:t>
            </a:r>
            <a:r>
              <a:rPr lang="en-US" dirty="0" smtClean="0">
                <a:solidFill>
                  <a:schemeClr val="bg1"/>
                </a:solidFill>
                <a:latin typeface="Trebuchet MS"/>
              </a:rPr>
              <a:t>Table of contents</a:t>
            </a:r>
            <a:endParaRPr lang="en-US" dirty="0">
              <a:solidFill>
                <a:schemeClr val="bg1"/>
              </a:solidFill>
              <a:latin typeface="Trebuchet MS"/>
            </a:endParaRPr>
          </a:p>
        </p:txBody>
      </p:sp>
      <p:sp>
        <p:nvSpPr>
          <p:cNvPr id="12" name="ToCPicto"/>
          <p:cNvSpPr>
            <a:spLocks noEditPoints="1"/>
          </p:cNvSpPr>
          <p:nvPr/>
        </p:nvSpPr>
        <p:spPr bwMode="auto">
          <a:xfrm>
            <a:off x="8062040" y="38100"/>
            <a:ext cx="641350" cy="684212"/>
          </a:xfrm>
          <a:custGeom>
            <a:avLst/>
            <a:gdLst>
              <a:gd name="T0" fmla="*/ 536796827 w 682"/>
              <a:gd name="T1" fmla="*/ 485842309 h 726"/>
              <a:gd name="T2" fmla="*/ 531491116 w 682"/>
              <a:gd name="T3" fmla="*/ 370377332 h 726"/>
              <a:gd name="T4" fmla="*/ 449246824 w 682"/>
              <a:gd name="T5" fmla="*/ 353501050 h 726"/>
              <a:gd name="T6" fmla="*/ 335166498 w 682"/>
              <a:gd name="T7" fmla="*/ 347283771 h 726"/>
              <a:gd name="T8" fmla="*/ 317479539 w 682"/>
              <a:gd name="T9" fmla="*/ 442321351 h 726"/>
              <a:gd name="T10" fmla="*/ 323670163 w 682"/>
              <a:gd name="T11" fmla="*/ 556009946 h 726"/>
              <a:gd name="T12" fmla="*/ 405029425 w 682"/>
              <a:gd name="T13" fmla="*/ 574661785 h 726"/>
              <a:gd name="T14" fmla="*/ 517341924 w 682"/>
              <a:gd name="T15" fmla="*/ 580879064 h 726"/>
              <a:gd name="T16" fmla="*/ 247616612 w 682"/>
              <a:gd name="T17" fmla="*/ 559562946 h 726"/>
              <a:gd name="T18" fmla="*/ 241425930 w 682"/>
              <a:gd name="T19" fmla="*/ 445873409 h 726"/>
              <a:gd name="T20" fmla="*/ 222854998 w 682"/>
              <a:gd name="T21" fmla="*/ 363271330 h 726"/>
              <a:gd name="T22" fmla="*/ 109658615 w 682"/>
              <a:gd name="T23" fmla="*/ 357054051 h 726"/>
              <a:gd name="T24" fmla="*/ 16802995 w 682"/>
              <a:gd name="T25" fmla="*/ 372153832 h 726"/>
              <a:gd name="T26" fmla="*/ 22108707 w 682"/>
              <a:gd name="T27" fmla="*/ 445873409 h 726"/>
              <a:gd name="T28" fmla="*/ 48639154 w 682"/>
              <a:gd name="T29" fmla="*/ 497389207 h 726"/>
              <a:gd name="T30" fmla="*/ 15918083 w 682"/>
              <a:gd name="T31" fmla="*/ 487618809 h 726"/>
              <a:gd name="T32" fmla="*/ 38910762 w 682"/>
              <a:gd name="T33" fmla="*/ 571997505 h 726"/>
              <a:gd name="T34" fmla="*/ 153876043 w 682"/>
              <a:gd name="T35" fmla="*/ 578214785 h 726"/>
              <a:gd name="T36" fmla="*/ 247616612 w 682"/>
              <a:gd name="T37" fmla="*/ 559562946 h 726"/>
              <a:gd name="T38" fmla="*/ 398839741 w 682"/>
              <a:gd name="T39" fmla="*/ 280669252 h 726"/>
              <a:gd name="T40" fmla="*/ 508498444 w 682"/>
              <a:gd name="T41" fmla="*/ 273564193 h 726"/>
              <a:gd name="T42" fmla="*/ 530607144 w 682"/>
              <a:gd name="T43" fmla="*/ 192738556 h 726"/>
              <a:gd name="T44" fmla="*/ 536796827 w 682"/>
              <a:gd name="T45" fmla="*/ 79049107 h 726"/>
              <a:gd name="T46" fmla="*/ 441288256 w 682"/>
              <a:gd name="T47" fmla="*/ 67502327 h 726"/>
              <a:gd name="T48" fmla="*/ 449246824 w 682"/>
              <a:gd name="T49" fmla="*/ 30198627 h 726"/>
              <a:gd name="T50" fmla="*/ 398839741 w 682"/>
              <a:gd name="T51" fmla="*/ 60397254 h 726"/>
              <a:gd name="T52" fmla="*/ 331628730 w 682"/>
              <a:gd name="T53" fmla="*/ 67502327 h 726"/>
              <a:gd name="T54" fmla="*/ 310404943 w 682"/>
              <a:gd name="T55" fmla="*/ 149216656 h 726"/>
              <a:gd name="T56" fmla="*/ 303330347 w 682"/>
              <a:gd name="T57" fmla="*/ 257576634 h 726"/>
              <a:gd name="T58" fmla="*/ 48639154 w 682"/>
              <a:gd name="T59" fmla="*/ 160763436 h 726"/>
              <a:gd name="T60" fmla="*/ 0 w 682"/>
              <a:gd name="T61" fmla="*/ 160763436 h 726"/>
              <a:gd name="T62" fmla="*/ 48639154 w 682"/>
              <a:gd name="T63" fmla="*/ 160763436 h 726"/>
              <a:gd name="T64" fmla="*/ 230813566 w 682"/>
              <a:gd name="T65" fmla="*/ 192738556 h 726"/>
              <a:gd name="T66" fmla="*/ 225507854 w 682"/>
              <a:gd name="T67" fmla="*/ 73720549 h 726"/>
              <a:gd name="T68" fmla="*/ 141494796 w 682"/>
              <a:gd name="T69" fmla="*/ 55956474 h 726"/>
              <a:gd name="T70" fmla="*/ 150338275 w 682"/>
              <a:gd name="T71" fmla="*/ 84378608 h 726"/>
              <a:gd name="T72" fmla="*/ 99046251 w 682"/>
              <a:gd name="T73" fmla="*/ 60397254 h 726"/>
              <a:gd name="T74" fmla="*/ 29183303 w 682"/>
              <a:gd name="T75" fmla="*/ 54179974 h 726"/>
              <a:gd name="T76" fmla="*/ 22108707 w 682"/>
              <a:gd name="T77" fmla="*/ 100366168 h 726"/>
              <a:gd name="T78" fmla="*/ 89318799 w 682"/>
              <a:gd name="T79" fmla="*/ 163427716 h 726"/>
              <a:gd name="T80" fmla="*/ 23877591 w 682"/>
              <a:gd name="T81" fmla="*/ 226489234 h 726"/>
              <a:gd name="T82" fmla="*/ 25645535 w 682"/>
              <a:gd name="T83" fmla="*/ 285998753 h 726"/>
              <a:gd name="T84" fmla="*/ 143263680 w 682"/>
              <a:gd name="T85" fmla="*/ 280669252 h 726"/>
              <a:gd name="T86" fmla="*/ 223738970 w 682"/>
              <a:gd name="T87" fmla="*/ 259353134 h 72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682"/>
              <a:gd name="T133" fmla="*/ 0 h 726"/>
              <a:gd name="T134" fmla="*/ 682 w 682"/>
              <a:gd name="T135" fmla="*/ 726 h 72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682" h="726">
                <a:moveTo>
                  <a:pt x="599" y="621"/>
                </a:moveTo>
                <a:cubicBezTo>
                  <a:pt x="590" y="586"/>
                  <a:pt x="586" y="535"/>
                  <a:pt x="607" y="547"/>
                </a:cubicBezTo>
                <a:cubicBezTo>
                  <a:pt x="682" y="591"/>
                  <a:pt x="682" y="454"/>
                  <a:pt x="607" y="498"/>
                </a:cubicBezTo>
                <a:cubicBezTo>
                  <a:pt x="585" y="511"/>
                  <a:pt x="590" y="452"/>
                  <a:pt x="601" y="417"/>
                </a:cubicBezTo>
                <a:cubicBezTo>
                  <a:pt x="614" y="396"/>
                  <a:pt x="588" y="392"/>
                  <a:pt x="588" y="392"/>
                </a:cubicBezTo>
                <a:cubicBezTo>
                  <a:pt x="552" y="382"/>
                  <a:pt x="495" y="376"/>
                  <a:pt x="508" y="398"/>
                </a:cubicBezTo>
                <a:cubicBezTo>
                  <a:pt x="551" y="474"/>
                  <a:pt x="415" y="474"/>
                  <a:pt x="458" y="398"/>
                </a:cubicBezTo>
                <a:cubicBezTo>
                  <a:pt x="471" y="376"/>
                  <a:pt x="415" y="382"/>
                  <a:pt x="379" y="391"/>
                </a:cubicBezTo>
                <a:cubicBezTo>
                  <a:pt x="379" y="391"/>
                  <a:pt x="359" y="395"/>
                  <a:pt x="365" y="415"/>
                </a:cubicBezTo>
                <a:cubicBezTo>
                  <a:pt x="374" y="451"/>
                  <a:pt x="381" y="511"/>
                  <a:pt x="359" y="498"/>
                </a:cubicBezTo>
                <a:cubicBezTo>
                  <a:pt x="283" y="454"/>
                  <a:pt x="283" y="591"/>
                  <a:pt x="359" y="547"/>
                </a:cubicBezTo>
                <a:cubicBezTo>
                  <a:pt x="381" y="535"/>
                  <a:pt x="376" y="590"/>
                  <a:pt x="366" y="626"/>
                </a:cubicBezTo>
                <a:cubicBezTo>
                  <a:pt x="366" y="626"/>
                  <a:pt x="355" y="649"/>
                  <a:pt x="378" y="653"/>
                </a:cubicBezTo>
                <a:cubicBezTo>
                  <a:pt x="414" y="661"/>
                  <a:pt x="471" y="669"/>
                  <a:pt x="458" y="647"/>
                </a:cubicBezTo>
                <a:cubicBezTo>
                  <a:pt x="415" y="571"/>
                  <a:pt x="551" y="571"/>
                  <a:pt x="508" y="647"/>
                </a:cubicBezTo>
                <a:cubicBezTo>
                  <a:pt x="495" y="668"/>
                  <a:pt x="549" y="664"/>
                  <a:pt x="585" y="654"/>
                </a:cubicBezTo>
                <a:cubicBezTo>
                  <a:pt x="610" y="646"/>
                  <a:pt x="599" y="621"/>
                  <a:pt x="599" y="621"/>
                </a:cubicBezTo>
                <a:close/>
                <a:moveTo>
                  <a:pt x="280" y="630"/>
                </a:moveTo>
                <a:cubicBezTo>
                  <a:pt x="290" y="594"/>
                  <a:pt x="295" y="539"/>
                  <a:pt x="273" y="551"/>
                </a:cubicBezTo>
                <a:cubicBezTo>
                  <a:pt x="198" y="595"/>
                  <a:pt x="198" y="458"/>
                  <a:pt x="273" y="502"/>
                </a:cubicBezTo>
                <a:cubicBezTo>
                  <a:pt x="295" y="514"/>
                  <a:pt x="290" y="459"/>
                  <a:pt x="280" y="423"/>
                </a:cubicBezTo>
                <a:cubicBezTo>
                  <a:pt x="273" y="403"/>
                  <a:pt x="252" y="409"/>
                  <a:pt x="252" y="409"/>
                </a:cubicBezTo>
                <a:cubicBezTo>
                  <a:pt x="216" y="419"/>
                  <a:pt x="161" y="424"/>
                  <a:pt x="174" y="402"/>
                </a:cubicBezTo>
                <a:cubicBezTo>
                  <a:pt x="217" y="327"/>
                  <a:pt x="81" y="327"/>
                  <a:pt x="124" y="402"/>
                </a:cubicBezTo>
                <a:cubicBezTo>
                  <a:pt x="137" y="424"/>
                  <a:pt x="84" y="419"/>
                  <a:pt x="48" y="410"/>
                </a:cubicBezTo>
                <a:cubicBezTo>
                  <a:pt x="48" y="410"/>
                  <a:pt x="24" y="399"/>
                  <a:pt x="19" y="419"/>
                </a:cubicBezTo>
                <a:cubicBezTo>
                  <a:pt x="11" y="452"/>
                  <a:pt x="3" y="504"/>
                  <a:pt x="19" y="503"/>
                </a:cubicBezTo>
                <a:cubicBezTo>
                  <a:pt x="21" y="503"/>
                  <a:pt x="23" y="503"/>
                  <a:pt x="25" y="502"/>
                </a:cubicBezTo>
                <a:cubicBezTo>
                  <a:pt x="34" y="496"/>
                  <a:pt x="43" y="493"/>
                  <a:pt x="50" y="493"/>
                </a:cubicBezTo>
                <a:cubicBezTo>
                  <a:pt x="90" y="490"/>
                  <a:pt x="92" y="557"/>
                  <a:pt x="55" y="560"/>
                </a:cubicBezTo>
                <a:cubicBezTo>
                  <a:pt x="47" y="560"/>
                  <a:pt x="37" y="558"/>
                  <a:pt x="25" y="551"/>
                </a:cubicBezTo>
                <a:cubicBezTo>
                  <a:pt x="22" y="550"/>
                  <a:pt x="20" y="549"/>
                  <a:pt x="18" y="549"/>
                </a:cubicBezTo>
                <a:cubicBezTo>
                  <a:pt x="4" y="551"/>
                  <a:pt x="10" y="601"/>
                  <a:pt x="19" y="633"/>
                </a:cubicBezTo>
                <a:cubicBezTo>
                  <a:pt x="19" y="633"/>
                  <a:pt x="21" y="651"/>
                  <a:pt x="44" y="644"/>
                </a:cubicBezTo>
                <a:cubicBezTo>
                  <a:pt x="80" y="633"/>
                  <a:pt x="137" y="628"/>
                  <a:pt x="124" y="651"/>
                </a:cubicBezTo>
                <a:cubicBezTo>
                  <a:pt x="81" y="726"/>
                  <a:pt x="217" y="726"/>
                  <a:pt x="174" y="651"/>
                </a:cubicBezTo>
                <a:cubicBezTo>
                  <a:pt x="162" y="629"/>
                  <a:pt x="213" y="633"/>
                  <a:pt x="249" y="643"/>
                </a:cubicBezTo>
                <a:cubicBezTo>
                  <a:pt x="249" y="643"/>
                  <a:pt x="275" y="651"/>
                  <a:pt x="280" y="630"/>
                </a:cubicBezTo>
                <a:close/>
                <a:moveTo>
                  <a:pt x="375" y="309"/>
                </a:moveTo>
                <a:cubicBezTo>
                  <a:pt x="410" y="296"/>
                  <a:pt x="463" y="295"/>
                  <a:pt x="451" y="316"/>
                </a:cubicBezTo>
                <a:cubicBezTo>
                  <a:pt x="407" y="392"/>
                  <a:pt x="544" y="392"/>
                  <a:pt x="500" y="316"/>
                </a:cubicBezTo>
                <a:cubicBezTo>
                  <a:pt x="488" y="295"/>
                  <a:pt x="539" y="299"/>
                  <a:pt x="575" y="308"/>
                </a:cubicBezTo>
                <a:cubicBezTo>
                  <a:pt x="604" y="326"/>
                  <a:pt x="608" y="290"/>
                  <a:pt x="608" y="290"/>
                </a:cubicBezTo>
                <a:cubicBezTo>
                  <a:pt x="617" y="254"/>
                  <a:pt x="620" y="205"/>
                  <a:pt x="600" y="217"/>
                </a:cubicBezTo>
                <a:cubicBezTo>
                  <a:pt x="524" y="261"/>
                  <a:pt x="524" y="124"/>
                  <a:pt x="600" y="168"/>
                </a:cubicBezTo>
                <a:cubicBezTo>
                  <a:pt x="621" y="180"/>
                  <a:pt x="616" y="125"/>
                  <a:pt x="607" y="89"/>
                </a:cubicBezTo>
                <a:cubicBezTo>
                  <a:pt x="602" y="65"/>
                  <a:pt x="575" y="76"/>
                  <a:pt x="575" y="76"/>
                </a:cubicBezTo>
                <a:cubicBezTo>
                  <a:pt x="544" y="84"/>
                  <a:pt x="502" y="88"/>
                  <a:pt x="499" y="76"/>
                </a:cubicBezTo>
                <a:cubicBezTo>
                  <a:pt x="498" y="74"/>
                  <a:pt x="498" y="71"/>
                  <a:pt x="500" y="68"/>
                </a:cubicBezTo>
                <a:cubicBezTo>
                  <a:pt x="508" y="54"/>
                  <a:pt x="510" y="43"/>
                  <a:pt x="508" y="34"/>
                </a:cubicBezTo>
                <a:cubicBezTo>
                  <a:pt x="500" y="0"/>
                  <a:pt x="434" y="5"/>
                  <a:pt x="443" y="49"/>
                </a:cubicBezTo>
                <a:cubicBezTo>
                  <a:pt x="444" y="55"/>
                  <a:pt x="446" y="61"/>
                  <a:pt x="451" y="68"/>
                </a:cubicBezTo>
                <a:cubicBezTo>
                  <a:pt x="451" y="69"/>
                  <a:pt x="452" y="71"/>
                  <a:pt x="452" y="72"/>
                </a:cubicBezTo>
                <a:cubicBezTo>
                  <a:pt x="457" y="89"/>
                  <a:pt x="409" y="85"/>
                  <a:pt x="375" y="76"/>
                </a:cubicBezTo>
                <a:cubicBezTo>
                  <a:pt x="375" y="76"/>
                  <a:pt x="344" y="62"/>
                  <a:pt x="346" y="83"/>
                </a:cubicBezTo>
                <a:cubicBezTo>
                  <a:pt x="349" y="120"/>
                  <a:pt x="328" y="181"/>
                  <a:pt x="351" y="168"/>
                </a:cubicBezTo>
                <a:cubicBezTo>
                  <a:pt x="426" y="124"/>
                  <a:pt x="426" y="261"/>
                  <a:pt x="351" y="217"/>
                </a:cubicBezTo>
                <a:cubicBezTo>
                  <a:pt x="330" y="205"/>
                  <a:pt x="334" y="255"/>
                  <a:pt x="343" y="290"/>
                </a:cubicBezTo>
                <a:cubicBezTo>
                  <a:pt x="343" y="290"/>
                  <a:pt x="346" y="319"/>
                  <a:pt x="375" y="309"/>
                </a:cubicBezTo>
                <a:close/>
                <a:moveTo>
                  <a:pt x="55" y="181"/>
                </a:moveTo>
                <a:cubicBezTo>
                  <a:pt x="55" y="165"/>
                  <a:pt x="43" y="153"/>
                  <a:pt x="27" y="153"/>
                </a:cubicBezTo>
                <a:cubicBezTo>
                  <a:pt x="12" y="153"/>
                  <a:pt x="0" y="165"/>
                  <a:pt x="0" y="181"/>
                </a:cubicBezTo>
                <a:cubicBezTo>
                  <a:pt x="0" y="196"/>
                  <a:pt x="12" y="208"/>
                  <a:pt x="27" y="208"/>
                </a:cubicBezTo>
                <a:cubicBezTo>
                  <a:pt x="43" y="208"/>
                  <a:pt x="55" y="196"/>
                  <a:pt x="55" y="181"/>
                </a:cubicBezTo>
                <a:close/>
                <a:moveTo>
                  <a:pt x="253" y="292"/>
                </a:moveTo>
                <a:cubicBezTo>
                  <a:pt x="243" y="256"/>
                  <a:pt x="240" y="205"/>
                  <a:pt x="261" y="217"/>
                </a:cubicBezTo>
                <a:cubicBezTo>
                  <a:pt x="336" y="261"/>
                  <a:pt x="336" y="124"/>
                  <a:pt x="261" y="168"/>
                </a:cubicBezTo>
                <a:cubicBezTo>
                  <a:pt x="238" y="181"/>
                  <a:pt x="245" y="119"/>
                  <a:pt x="255" y="83"/>
                </a:cubicBezTo>
                <a:cubicBezTo>
                  <a:pt x="255" y="83"/>
                  <a:pt x="263" y="69"/>
                  <a:pt x="242" y="61"/>
                </a:cubicBezTo>
                <a:cubicBezTo>
                  <a:pt x="210" y="50"/>
                  <a:pt x="160" y="47"/>
                  <a:pt x="160" y="63"/>
                </a:cubicBezTo>
                <a:cubicBezTo>
                  <a:pt x="160" y="64"/>
                  <a:pt x="160" y="66"/>
                  <a:pt x="162" y="68"/>
                </a:cubicBezTo>
                <a:cubicBezTo>
                  <a:pt x="168" y="79"/>
                  <a:pt x="170" y="88"/>
                  <a:pt x="170" y="95"/>
                </a:cubicBezTo>
                <a:cubicBezTo>
                  <a:pt x="170" y="134"/>
                  <a:pt x="103" y="134"/>
                  <a:pt x="103" y="95"/>
                </a:cubicBezTo>
                <a:cubicBezTo>
                  <a:pt x="103" y="88"/>
                  <a:pt x="106" y="79"/>
                  <a:pt x="112" y="68"/>
                </a:cubicBezTo>
                <a:cubicBezTo>
                  <a:pt x="113" y="66"/>
                  <a:pt x="114" y="64"/>
                  <a:pt x="114" y="63"/>
                </a:cubicBezTo>
                <a:cubicBezTo>
                  <a:pt x="114" y="47"/>
                  <a:pt x="66" y="52"/>
                  <a:pt x="33" y="61"/>
                </a:cubicBezTo>
                <a:cubicBezTo>
                  <a:pt x="33" y="61"/>
                  <a:pt x="10" y="69"/>
                  <a:pt x="18" y="81"/>
                </a:cubicBezTo>
                <a:cubicBezTo>
                  <a:pt x="21" y="90"/>
                  <a:pt x="23" y="102"/>
                  <a:pt x="25" y="113"/>
                </a:cubicBezTo>
                <a:cubicBezTo>
                  <a:pt x="26" y="113"/>
                  <a:pt x="28" y="113"/>
                  <a:pt x="29" y="113"/>
                </a:cubicBezTo>
                <a:cubicBezTo>
                  <a:pt x="69" y="113"/>
                  <a:pt x="101" y="145"/>
                  <a:pt x="101" y="184"/>
                </a:cubicBezTo>
                <a:cubicBezTo>
                  <a:pt x="101" y="223"/>
                  <a:pt x="69" y="255"/>
                  <a:pt x="29" y="255"/>
                </a:cubicBezTo>
                <a:cubicBezTo>
                  <a:pt x="29" y="255"/>
                  <a:pt x="28" y="255"/>
                  <a:pt x="27" y="255"/>
                </a:cubicBezTo>
                <a:cubicBezTo>
                  <a:pt x="26" y="268"/>
                  <a:pt x="23" y="282"/>
                  <a:pt x="20" y="295"/>
                </a:cubicBezTo>
                <a:cubicBezTo>
                  <a:pt x="11" y="319"/>
                  <a:pt x="29" y="322"/>
                  <a:pt x="29" y="322"/>
                </a:cubicBezTo>
                <a:cubicBezTo>
                  <a:pt x="64" y="333"/>
                  <a:pt x="125" y="339"/>
                  <a:pt x="112" y="316"/>
                </a:cubicBezTo>
                <a:cubicBezTo>
                  <a:pt x="69" y="241"/>
                  <a:pt x="205" y="241"/>
                  <a:pt x="162" y="316"/>
                </a:cubicBezTo>
                <a:cubicBezTo>
                  <a:pt x="149" y="339"/>
                  <a:pt x="208" y="333"/>
                  <a:pt x="244" y="323"/>
                </a:cubicBezTo>
                <a:cubicBezTo>
                  <a:pt x="244" y="323"/>
                  <a:pt x="259" y="314"/>
                  <a:pt x="253" y="29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latin typeface="Trebuchet MS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62" y="66675"/>
            <a:ext cx="8655050" cy="590550"/>
          </a:xfrm>
          <a:noFill/>
        </p:spPr>
        <p:txBody>
          <a:bodyPr lIns="91439" tIns="45719" rIns="91439" bIns="45719" anchor="b" anchorCtr="0"/>
          <a:lstStyle/>
          <a:p>
            <a:r>
              <a:rPr lang="en-US" dirty="0" smtClean="0">
                <a:solidFill>
                  <a:srgbClr val="000000"/>
                </a:solidFill>
                <a:latin typeface="Trebuchet MS"/>
              </a:rPr>
              <a:t>Module summary</a:t>
            </a:r>
            <a:endParaRPr lang="fr-FR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rebuchet MS"/>
              </a:rPr>
              <a:t>简单</a:t>
            </a:r>
            <a:r>
              <a:rPr lang="zh-CN" altLang="en-US" dirty="0" smtClean="0">
                <a:latin typeface="Trebuchet MS"/>
              </a:rPr>
              <a:t>介绍了网络爬虫与搜索引擎的关系，以及其关键技术</a:t>
            </a:r>
            <a:endParaRPr lang="en-US" altLang="zh-CN" dirty="0" smtClean="0">
              <a:latin typeface="Trebuchet MS"/>
            </a:endParaRPr>
          </a:p>
          <a:p>
            <a:endParaRPr lang="en-US" altLang="zh-CN" dirty="0" smtClean="0">
              <a:latin typeface="Trebuchet MS"/>
            </a:endParaRPr>
          </a:p>
          <a:p>
            <a:r>
              <a:rPr lang="zh-CN" altLang="en-US" dirty="0" smtClean="0">
                <a:latin typeface="Trebuchet MS"/>
              </a:rPr>
              <a:t>爬行</a:t>
            </a:r>
            <a:r>
              <a:rPr lang="en-US" altLang="zh-CN" dirty="0" smtClean="0">
                <a:latin typeface="Trebuchet MS"/>
              </a:rPr>
              <a:t> – </a:t>
            </a:r>
            <a:r>
              <a:rPr lang="zh-CN" altLang="en-US" dirty="0" smtClean="0">
                <a:latin typeface="Trebuchet MS"/>
              </a:rPr>
              <a:t>抓取存储 </a:t>
            </a:r>
            <a:r>
              <a:rPr lang="en-US" altLang="zh-CN" dirty="0" smtClean="0">
                <a:latin typeface="Trebuchet MS"/>
              </a:rPr>
              <a:t>– </a:t>
            </a:r>
            <a:r>
              <a:rPr lang="zh-CN" altLang="en-US" dirty="0" smtClean="0">
                <a:latin typeface="Trebuchet MS"/>
              </a:rPr>
              <a:t>预处理 </a:t>
            </a:r>
            <a:r>
              <a:rPr lang="en-US" altLang="zh-CN" dirty="0" smtClean="0">
                <a:latin typeface="Trebuchet MS"/>
              </a:rPr>
              <a:t>– </a:t>
            </a:r>
            <a:r>
              <a:rPr lang="zh-CN" altLang="en-US" dirty="0" smtClean="0">
                <a:latin typeface="Trebuchet MS"/>
              </a:rPr>
              <a:t>排名</a:t>
            </a:r>
            <a:endParaRPr lang="en-US" altLang="zh-CN" dirty="0" smtClean="0">
              <a:latin typeface="Trebuchet MS"/>
            </a:endParaRPr>
          </a:p>
          <a:p>
            <a:endParaRPr lang="en-US" altLang="zh-CN" dirty="0">
              <a:latin typeface="Trebuchet MS"/>
            </a:endParaRPr>
          </a:p>
          <a:p>
            <a:r>
              <a:rPr lang="zh-CN" altLang="en-US" dirty="0" smtClean="0">
                <a:latin typeface="Trebuchet MS"/>
              </a:rPr>
              <a:t>展示了和爬虫相关的几个小实例，及其解决方案的思路</a:t>
            </a:r>
            <a:endParaRPr lang="en-US" altLang="zh-CN" dirty="0" smtClean="0">
              <a:latin typeface="Trebuchet MS"/>
            </a:endParaRPr>
          </a:p>
          <a:p>
            <a:endParaRPr lang="en-US" altLang="zh-CN" dirty="0">
              <a:latin typeface="Trebuchet MS"/>
            </a:endParaRPr>
          </a:p>
          <a:p>
            <a:r>
              <a:rPr lang="zh-CN" altLang="en-US" dirty="0" smtClean="0">
                <a:latin typeface="Trebuchet MS"/>
              </a:rPr>
              <a:t>希望可以给听众在以后的生活工作中某些方面有启发并做些尝试。</a:t>
            </a:r>
            <a:endParaRPr lang="en-US" altLang="zh-CN" dirty="0" smtClean="0">
              <a:latin typeface="Trebuchet MS"/>
            </a:endParaRPr>
          </a:p>
          <a:p>
            <a:endParaRPr lang="en-US" dirty="0">
              <a:latin typeface="Trebuchet MS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ndOfModuleImage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" r="592" b="33367"/>
          <a:stretch/>
        </p:blipFill>
        <p:spPr>
          <a:xfrm>
            <a:off x="-8626" y="0"/>
            <a:ext cx="9152626" cy="4087813"/>
          </a:xfrm>
          <a:prstGeom prst="rect">
            <a:avLst/>
          </a:prstGeom>
        </p:spPr>
      </p:pic>
      <p:sp>
        <p:nvSpPr>
          <p:cNvPr id="5" name="EndOfModuleTitle"/>
          <p:cNvSpPr txBox="1">
            <a:spLocks noChangeArrowheads="1"/>
          </p:cNvSpPr>
          <p:nvPr/>
        </p:nvSpPr>
        <p:spPr bwMode="auto">
          <a:xfrm>
            <a:off x="303150" y="4352773"/>
            <a:ext cx="4267263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End of module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rebuchet MS"/>
              </a:rPr>
              <a:t>搜索引擎和网络爬虫</a:t>
            </a:r>
            <a:endParaRPr lang="fr-FR" dirty="0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18639250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Oval 73"/>
          <p:cNvSpPr>
            <a:spLocks noChangeArrowheads="1"/>
          </p:cNvSpPr>
          <p:nvPr/>
        </p:nvSpPr>
        <p:spPr bwMode="auto">
          <a:xfrm>
            <a:off x="539552" y="503484"/>
            <a:ext cx="3929062" cy="1374280"/>
          </a:xfrm>
          <a:prstGeom prst="ellipse">
            <a:avLst/>
          </a:prstGeom>
          <a:solidFill>
            <a:srgbClr val="A511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布丁体W12" pitchFamily="81" charset="-122"/>
                <a:ea typeface="华康布丁体W12" pitchFamily="81" charset="-122"/>
              </a:rPr>
              <a:t>你知</a:t>
            </a:r>
            <a:r>
              <a:rPr lang="zh-CN" alt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布丁体W12" pitchFamily="81" charset="-122"/>
                <a:ea typeface="华康布丁体W12" pitchFamily="81" charset="-122"/>
              </a:rPr>
              <a:t>道百度、</a:t>
            </a:r>
            <a:r>
              <a:rPr lang="en-US" altLang="zh-CN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布丁体W12" pitchFamily="81" charset="-122"/>
                <a:ea typeface="华康布丁体W12" pitchFamily="81" charset="-122"/>
              </a:rPr>
              <a:t>Google</a:t>
            </a:r>
            <a:r>
              <a:rPr lang="zh-CN" alt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布丁体W12" pitchFamily="81" charset="-122"/>
                <a:ea typeface="华康布丁体W12" pitchFamily="81" charset="-122"/>
              </a:rPr>
              <a:t>是如何获取数以亿计的网页并且实时更新的吗</a:t>
            </a:r>
            <a:r>
              <a:rPr lang="en-US" altLang="zh-CN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布丁体W12" pitchFamily="81" charset="-122"/>
                <a:ea typeface="华康布丁体W12" pitchFamily="81" charset="-122"/>
              </a:rPr>
              <a:t>?</a:t>
            </a:r>
            <a:endParaRPr lang="zh-CN" altLang="en-US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布丁体W12" pitchFamily="81" charset="-122"/>
              <a:ea typeface="华康布丁体W12" pitchFamily="81" charset="-122"/>
            </a:endParaRPr>
          </a:p>
        </p:txBody>
      </p:sp>
      <p:sp>
        <p:nvSpPr>
          <p:cNvPr id="5" name="Oval 73"/>
          <p:cNvSpPr>
            <a:spLocks noChangeArrowheads="1"/>
          </p:cNvSpPr>
          <p:nvPr/>
        </p:nvSpPr>
        <p:spPr bwMode="auto">
          <a:xfrm>
            <a:off x="3882938" y="1736812"/>
            <a:ext cx="4937534" cy="1908212"/>
          </a:xfrm>
          <a:prstGeom prst="ellipse">
            <a:avLst/>
          </a:prstGeom>
          <a:solidFill>
            <a:srgbClr val="00B05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布丁体W12" pitchFamily="81" charset="-122"/>
                <a:ea typeface="华康布丁体W12" pitchFamily="81" charset="-122"/>
              </a:rPr>
              <a:t>你知</a:t>
            </a:r>
            <a:r>
              <a:rPr lang="zh-CN" alt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布丁体W12" pitchFamily="81" charset="-122"/>
                <a:ea typeface="华康布丁体W12" pitchFamily="81" charset="-122"/>
              </a:rPr>
              <a:t>道在搜索引擎领域人们常说的</a:t>
            </a:r>
            <a:r>
              <a:rPr lang="en-US" altLang="zh-CN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布丁体W12" pitchFamily="81" charset="-122"/>
                <a:ea typeface="华康布丁体W12" pitchFamily="81" charset="-122"/>
              </a:rPr>
              <a:t>Crawler/Spider</a:t>
            </a:r>
            <a:r>
              <a:rPr lang="zh-CN" alt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布丁体W12" pitchFamily="81" charset="-122"/>
                <a:ea typeface="华康布丁体W12" pitchFamily="81" charset="-122"/>
              </a:rPr>
              <a:t>是什么吗百度、</a:t>
            </a:r>
            <a:r>
              <a:rPr lang="en-US" altLang="zh-CN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布丁体W12" pitchFamily="81" charset="-122"/>
                <a:ea typeface="华康布丁体W12" pitchFamily="81" charset="-122"/>
              </a:rPr>
              <a:t>Google</a:t>
            </a:r>
            <a:r>
              <a:rPr lang="zh-CN" alt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布丁体W12" pitchFamily="81" charset="-122"/>
                <a:ea typeface="华康布丁体W12" pitchFamily="81" charset="-122"/>
              </a:rPr>
              <a:t>是如何获取数以亿计的网页并且实时更新的吗</a:t>
            </a:r>
            <a:r>
              <a:rPr lang="en-US" altLang="zh-CN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布丁体W12" pitchFamily="81" charset="-122"/>
                <a:ea typeface="华康布丁体W12" pitchFamily="81" charset="-122"/>
              </a:rPr>
              <a:t>?</a:t>
            </a:r>
            <a:endParaRPr lang="zh-CN" altLang="en-US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布丁体W12" pitchFamily="81" charset="-122"/>
              <a:ea typeface="华康布丁体W12" pitchFamily="81" charset="-122"/>
            </a:endParaRPr>
          </a:p>
        </p:txBody>
      </p:sp>
      <p:sp>
        <p:nvSpPr>
          <p:cNvPr id="6" name="Oval 73"/>
          <p:cNvSpPr>
            <a:spLocks noChangeArrowheads="1"/>
          </p:cNvSpPr>
          <p:nvPr/>
        </p:nvSpPr>
        <p:spPr bwMode="auto">
          <a:xfrm>
            <a:off x="2051720" y="2386663"/>
            <a:ext cx="1584176" cy="576064"/>
          </a:xfrm>
          <a:prstGeom prst="ellipse">
            <a:avLst/>
          </a:prstGeom>
          <a:solidFill>
            <a:srgbClr val="00B0F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布丁体W12" pitchFamily="81" charset="-122"/>
                <a:ea typeface="华康布丁体W12" pitchFamily="81" charset="-122"/>
              </a:rPr>
              <a:t>百度</a:t>
            </a:r>
            <a:endParaRPr lang="zh-CN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布丁体W12" pitchFamily="81" charset="-122"/>
              <a:ea typeface="华康布丁体W12" pitchFamily="81" charset="-122"/>
            </a:endParaRPr>
          </a:p>
        </p:txBody>
      </p:sp>
      <p:sp>
        <p:nvSpPr>
          <p:cNvPr id="7" name="Oval 73"/>
          <p:cNvSpPr>
            <a:spLocks noChangeArrowheads="1"/>
          </p:cNvSpPr>
          <p:nvPr/>
        </p:nvSpPr>
        <p:spPr bwMode="auto">
          <a:xfrm>
            <a:off x="539552" y="3212976"/>
            <a:ext cx="1584176" cy="576064"/>
          </a:xfrm>
          <a:prstGeom prst="ellipse">
            <a:avLst/>
          </a:prstGeom>
          <a:solidFill>
            <a:srgbClr val="7030A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布丁体W12" pitchFamily="81" charset="-122"/>
                <a:ea typeface="华康布丁体W12" pitchFamily="81" charset="-122"/>
              </a:rPr>
              <a:t>Google</a:t>
            </a:r>
            <a:endParaRPr lang="zh-CN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布丁体W12" pitchFamily="81" charset="-122"/>
              <a:ea typeface="华康布丁体W12" pitchFamily="81" charset="-122"/>
            </a:endParaRPr>
          </a:p>
        </p:txBody>
      </p:sp>
      <p:sp>
        <p:nvSpPr>
          <p:cNvPr id="9" name="Oval 73">
            <a:hlinkClick r:id="rId2"/>
          </p:cNvPr>
          <p:cNvSpPr>
            <a:spLocks noChangeArrowheads="1"/>
          </p:cNvSpPr>
          <p:nvPr/>
        </p:nvSpPr>
        <p:spPr bwMode="auto">
          <a:xfrm>
            <a:off x="2483768" y="3501008"/>
            <a:ext cx="1584176" cy="576064"/>
          </a:xfrm>
          <a:prstGeom prst="ellipse">
            <a:avLst/>
          </a:prstGeom>
          <a:solidFill>
            <a:srgbClr val="FFC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布丁体W12" pitchFamily="81" charset="-122"/>
                <a:ea typeface="华康布丁体W12" pitchFamily="81" charset="-122"/>
              </a:rPr>
              <a:t>Yahoo</a:t>
            </a:r>
            <a:endParaRPr lang="zh-CN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布丁体W12" pitchFamily="81" charset="-122"/>
              <a:ea typeface="华康布丁体W12" pitchFamily="81" charset="-122"/>
            </a:endParaRPr>
          </a:p>
        </p:txBody>
      </p:sp>
      <p:sp>
        <p:nvSpPr>
          <p:cNvPr id="10" name="Oval 73"/>
          <p:cNvSpPr>
            <a:spLocks noChangeArrowheads="1"/>
          </p:cNvSpPr>
          <p:nvPr/>
        </p:nvSpPr>
        <p:spPr bwMode="auto">
          <a:xfrm>
            <a:off x="4743661" y="4106935"/>
            <a:ext cx="1584176" cy="576064"/>
          </a:xfrm>
          <a:prstGeom prst="ellipse">
            <a:avLst/>
          </a:prstGeom>
          <a:solidFill>
            <a:srgbClr val="F03C91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布丁体W12" pitchFamily="81" charset="-122"/>
                <a:ea typeface="华康布丁体W12" pitchFamily="81" charset="-122"/>
              </a:rPr>
              <a:t>维基</a:t>
            </a:r>
          </a:p>
        </p:txBody>
      </p:sp>
      <p:sp>
        <p:nvSpPr>
          <p:cNvPr id="11" name="Oval 73"/>
          <p:cNvSpPr>
            <a:spLocks noChangeArrowheads="1"/>
          </p:cNvSpPr>
          <p:nvPr/>
        </p:nvSpPr>
        <p:spPr bwMode="auto">
          <a:xfrm>
            <a:off x="5220072" y="5445625"/>
            <a:ext cx="1584176" cy="576064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布丁体W12" pitchFamily="81" charset="-122"/>
                <a:ea typeface="华康布丁体W12" pitchFamily="81" charset="-122"/>
              </a:rPr>
              <a:t>淘宝</a:t>
            </a:r>
          </a:p>
        </p:txBody>
      </p:sp>
      <p:sp>
        <p:nvSpPr>
          <p:cNvPr id="12" name="Oval 73"/>
          <p:cNvSpPr>
            <a:spLocks noChangeArrowheads="1"/>
          </p:cNvSpPr>
          <p:nvPr/>
        </p:nvSpPr>
        <p:spPr bwMode="auto">
          <a:xfrm>
            <a:off x="1511758" y="4486825"/>
            <a:ext cx="1584176" cy="576064"/>
          </a:xfrm>
          <a:prstGeom prst="ellipse">
            <a:avLst/>
          </a:prstGeom>
          <a:solidFill>
            <a:srgbClr val="92D05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布丁体W12" pitchFamily="81" charset="-122"/>
                <a:ea typeface="华康布丁体W12" pitchFamily="81" charset="-122"/>
              </a:rPr>
              <a:t>Bing</a:t>
            </a:r>
            <a:endParaRPr lang="zh-CN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布丁体W12" pitchFamily="81" charset="-122"/>
              <a:ea typeface="华康布丁体W12" pitchFamily="81" charset="-122"/>
            </a:endParaRPr>
          </a:p>
        </p:txBody>
      </p:sp>
      <p:sp>
        <p:nvSpPr>
          <p:cNvPr id="13" name="Oval 73"/>
          <p:cNvSpPr>
            <a:spLocks noChangeArrowheads="1"/>
          </p:cNvSpPr>
          <p:nvPr/>
        </p:nvSpPr>
        <p:spPr bwMode="auto">
          <a:xfrm>
            <a:off x="309563" y="5190167"/>
            <a:ext cx="1584176" cy="576064"/>
          </a:xfrm>
          <a:prstGeom prst="ellipse">
            <a:avLst/>
          </a:prstGeom>
          <a:solidFill>
            <a:srgbClr val="0070C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布丁体W12" pitchFamily="81" charset="-122"/>
                <a:ea typeface="华康布丁体W12" pitchFamily="81" charset="-122"/>
              </a:rPr>
              <a:t>Souguo</a:t>
            </a:r>
            <a:endParaRPr lang="zh-CN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布丁体W12" pitchFamily="81" charset="-122"/>
              <a:ea typeface="华康布丁体W12" pitchFamily="81" charset="-122"/>
            </a:endParaRPr>
          </a:p>
        </p:txBody>
      </p:sp>
      <p:sp>
        <p:nvSpPr>
          <p:cNvPr id="14" name="Oval 73"/>
          <p:cNvSpPr>
            <a:spLocks noChangeArrowheads="1"/>
          </p:cNvSpPr>
          <p:nvPr/>
        </p:nvSpPr>
        <p:spPr bwMode="auto">
          <a:xfrm>
            <a:off x="3635896" y="4980236"/>
            <a:ext cx="1584176" cy="576064"/>
          </a:xfrm>
          <a:prstGeom prst="ellipse">
            <a:avLst/>
          </a:prstGeom>
          <a:solidFill>
            <a:srgbClr val="00206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布丁体W12" pitchFamily="81" charset="-122"/>
                <a:ea typeface="华康布丁体W12" pitchFamily="81" charset="-122"/>
              </a:rPr>
              <a:t>eBay</a:t>
            </a:r>
            <a:endParaRPr lang="zh-CN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布丁体W12" pitchFamily="81" charset="-122"/>
              <a:ea typeface="华康布丁体W12" pitchFamily="81" charset="-122"/>
            </a:endParaRPr>
          </a:p>
        </p:txBody>
      </p:sp>
      <p:sp>
        <p:nvSpPr>
          <p:cNvPr id="15" name="Oval 73"/>
          <p:cNvSpPr>
            <a:spLocks noChangeArrowheads="1"/>
          </p:cNvSpPr>
          <p:nvPr/>
        </p:nvSpPr>
        <p:spPr bwMode="auto">
          <a:xfrm>
            <a:off x="6012160" y="4724611"/>
            <a:ext cx="1584176" cy="576064"/>
          </a:xfrm>
          <a:prstGeom prst="ellipse">
            <a:avLst/>
          </a:prstGeom>
          <a:solidFill>
            <a:srgbClr val="FFC828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CN" sz="1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布丁体W12" pitchFamily="81" charset="-122"/>
                <a:ea typeface="华康布丁体W12" pitchFamily="81" charset="-122"/>
              </a:rPr>
              <a:t>Facebook</a:t>
            </a:r>
            <a:endParaRPr lang="zh-CN" altLang="en-US" sz="1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布丁体W12" pitchFamily="81" charset="-122"/>
              <a:ea typeface="华康布丁体W12" pitchFamily="81" charset="-122"/>
            </a:endParaRPr>
          </a:p>
        </p:txBody>
      </p:sp>
      <p:sp>
        <p:nvSpPr>
          <p:cNvPr id="16" name="Oval 73"/>
          <p:cNvSpPr>
            <a:spLocks noChangeArrowheads="1"/>
          </p:cNvSpPr>
          <p:nvPr/>
        </p:nvSpPr>
        <p:spPr bwMode="auto">
          <a:xfrm>
            <a:off x="2195684" y="5510511"/>
            <a:ext cx="1584176" cy="576064"/>
          </a:xfrm>
          <a:prstGeom prst="ellipse">
            <a:avLst/>
          </a:prstGeom>
          <a:solidFill>
            <a:srgbClr val="B010A5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布丁体W12" pitchFamily="81" charset="-122"/>
                <a:ea typeface="华康布丁体W12" pitchFamily="81" charset="-122"/>
              </a:rPr>
              <a:t>Ask</a:t>
            </a:r>
            <a:endParaRPr lang="zh-CN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布丁体W12" pitchFamily="81" charset="-122"/>
              <a:ea typeface="华康布丁体W12" pitchFamily="81" charset="-122"/>
            </a:endParaRPr>
          </a:p>
        </p:txBody>
      </p:sp>
      <p:sp>
        <p:nvSpPr>
          <p:cNvPr id="17" name="Oval 73"/>
          <p:cNvSpPr>
            <a:spLocks noChangeArrowheads="1"/>
          </p:cNvSpPr>
          <p:nvPr/>
        </p:nvSpPr>
        <p:spPr bwMode="auto">
          <a:xfrm>
            <a:off x="6467339" y="3789040"/>
            <a:ext cx="1584176" cy="576064"/>
          </a:xfrm>
          <a:prstGeom prst="ellipse">
            <a:avLst/>
          </a:prstGeom>
          <a:solidFill>
            <a:srgbClr val="ED3B61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CN" sz="18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布丁体W12" pitchFamily="81" charset="-122"/>
                <a:ea typeface="华康布丁体W12" pitchFamily="81" charset="-122"/>
              </a:rPr>
              <a:t>Linkedin</a:t>
            </a:r>
            <a:endParaRPr lang="zh-CN" altLang="en-US" sz="1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布丁体W12" pitchFamily="81" charset="-122"/>
              <a:ea typeface="华康布丁体W12" pitchFamily="81" charset="-122"/>
            </a:endParaRPr>
          </a:p>
        </p:txBody>
      </p:sp>
      <p:sp>
        <p:nvSpPr>
          <p:cNvPr id="18" name="Oval 73"/>
          <p:cNvSpPr>
            <a:spLocks noChangeArrowheads="1"/>
          </p:cNvSpPr>
          <p:nvPr/>
        </p:nvSpPr>
        <p:spPr bwMode="auto">
          <a:xfrm>
            <a:off x="7233754" y="5342287"/>
            <a:ext cx="1584176" cy="576064"/>
          </a:xfrm>
          <a:prstGeom prst="ellipse">
            <a:avLst/>
          </a:prstGeom>
          <a:solidFill>
            <a:srgbClr val="77C662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CN" sz="1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布丁体W12" pitchFamily="81" charset="-122"/>
                <a:ea typeface="华康布丁体W12" pitchFamily="81" charset="-122"/>
              </a:rPr>
              <a:t>QQ</a:t>
            </a:r>
            <a:endParaRPr lang="zh-CN" altLang="en-US" sz="1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布丁体W12" pitchFamily="81" charset="-122"/>
              <a:ea typeface="华康布丁体W12" pitchFamily="81" charset="-122"/>
            </a:endParaRPr>
          </a:p>
        </p:txBody>
      </p:sp>
      <p:sp>
        <p:nvSpPr>
          <p:cNvPr id="19" name="Oval 73"/>
          <p:cNvSpPr>
            <a:spLocks noChangeArrowheads="1"/>
          </p:cNvSpPr>
          <p:nvPr/>
        </p:nvSpPr>
        <p:spPr bwMode="auto">
          <a:xfrm>
            <a:off x="7559824" y="4351015"/>
            <a:ext cx="1584176" cy="576064"/>
          </a:xfrm>
          <a:prstGeom prst="ellipse">
            <a:avLst/>
          </a:prstGeom>
          <a:solidFill>
            <a:srgbClr val="39BFEF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zh-CN" altLang="en-US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布丁体W12" pitchFamily="81" charset="-122"/>
                <a:ea typeface="华康布丁体W12" pitchFamily="81" charset="-122"/>
              </a:rPr>
              <a:t>新</a:t>
            </a:r>
            <a:r>
              <a:rPr lang="zh-CN" altLang="en-US" sz="1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布丁体W12" pitchFamily="81" charset="-122"/>
                <a:ea typeface="华康布丁体W12" pitchFamily="81" charset="-122"/>
              </a:rPr>
              <a:t>浪微博</a:t>
            </a:r>
            <a:endParaRPr lang="zh-CN" altLang="en-US" sz="1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布丁体W12" pitchFamily="81" charset="-122"/>
              <a:ea typeface="华康布丁体W12" pitchFamily="8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5122648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搜索</a:t>
            </a:r>
            <a:r>
              <a:rPr lang="zh-CN" altLang="en-US" dirty="0" smtClean="0">
                <a:hlinkClick r:id="rId2"/>
              </a:rPr>
              <a:t>引擎</a:t>
            </a:r>
            <a:r>
              <a:rPr lang="zh-CN" altLang="en-US" dirty="0"/>
              <a:t>是指根据一定的</a:t>
            </a:r>
            <a:r>
              <a:rPr lang="zh-CN" altLang="en-US" dirty="0">
                <a:hlinkClick r:id="rId3"/>
              </a:rPr>
              <a:t>策略</a:t>
            </a:r>
            <a:r>
              <a:rPr lang="zh-CN" altLang="en-US" dirty="0"/>
              <a:t>、运用特定的</a:t>
            </a:r>
            <a:r>
              <a:rPr lang="zh-CN" altLang="en-US" dirty="0">
                <a:hlinkClick r:id="rId4"/>
              </a:rPr>
              <a:t>计算机程序</a:t>
            </a:r>
            <a:r>
              <a:rPr lang="zh-CN" altLang="en-US" dirty="0"/>
              <a:t>从</a:t>
            </a:r>
            <a:r>
              <a:rPr lang="zh-CN" altLang="en-US" dirty="0">
                <a:hlinkClick r:id="rId5"/>
              </a:rPr>
              <a:t>互联网</a:t>
            </a:r>
            <a:r>
              <a:rPr lang="zh-CN" altLang="en-US" dirty="0"/>
              <a:t>上搜集</a:t>
            </a:r>
            <a:r>
              <a:rPr lang="zh-CN" altLang="en-US" dirty="0">
                <a:hlinkClick r:id="rId6"/>
              </a:rPr>
              <a:t>信息</a:t>
            </a:r>
            <a:r>
              <a:rPr lang="zh-CN" altLang="en-US" dirty="0"/>
              <a:t>，在对信息进行</a:t>
            </a:r>
            <a:r>
              <a:rPr lang="zh-CN" altLang="en-US" dirty="0">
                <a:hlinkClick r:id="rId7"/>
              </a:rPr>
              <a:t>组织</a:t>
            </a:r>
            <a:r>
              <a:rPr lang="zh-CN" altLang="en-US" dirty="0"/>
              <a:t>和</a:t>
            </a:r>
            <a:r>
              <a:rPr lang="zh-CN" altLang="en-US" dirty="0">
                <a:hlinkClick r:id="rId8"/>
              </a:rPr>
              <a:t>处理</a:t>
            </a:r>
            <a:r>
              <a:rPr lang="zh-CN" altLang="en-US" dirty="0"/>
              <a:t>后，为用户提供</a:t>
            </a:r>
            <a:r>
              <a:rPr lang="zh-CN" altLang="en-US" dirty="0">
                <a:hlinkClick r:id="rId9"/>
              </a:rPr>
              <a:t>检索</a:t>
            </a:r>
            <a:r>
              <a:rPr lang="zh-CN" altLang="en-US" dirty="0"/>
              <a:t>服务，将用户检索相关的信息展示给用户的</a:t>
            </a:r>
            <a:r>
              <a:rPr lang="zh-CN" altLang="en-US" dirty="0">
                <a:hlinkClick r:id="rId10"/>
              </a:rPr>
              <a:t>系统</a:t>
            </a:r>
            <a:r>
              <a:rPr lang="zh-CN" altLang="en-US" dirty="0"/>
              <a:t>。搜索引擎包括</a:t>
            </a:r>
            <a:r>
              <a:rPr lang="zh-CN" altLang="en-US" dirty="0">
                <a:hlinkClick r:id="rId11"/>
              </a:rPr>
              <a:t>全文索引</a:t>
            </a:r>
            <a:r>
              <a:rPr lang="zh-CN" altLang="en-US" dirty="0"/>
              <a:t>、</a:t>
            </a:r>
            <a:r>
              <a:rPr lang="zh-CN" altLang="en-US" dirty="0">
                <a:hlinkClick r:id="rId12"/>
              </a:rPr>
              <a:t>目录索引</a:t>
            </a:r>
            <a:r>
              <a:rPr lang="zh-CN" altLang="en-US" dirty="0"/>
              <a:t>、</a:t>
            </a:r>
            <a:r>
              <a:rPr lang="zh-CN" altLang="en-US" dirty="0">
                <a:hlinkClick r:id="rId13"/>
              </a:rPr>
              <a:t>元搜索引擎</a:t>
            </a:r>
            <a:r>
              <a:rPr lang="zh-CN" altLang="en-US" dirty="0"/>
              <a:t>、</a:t>
            </a:r>
            <a:r>
              <a:rPr lang="zh-CN" altLang="en-US" dirty="0">
                <a:hlinkClick r:id="rId14"/>
              </a:rPr>
              <a:t>垂直搜索引擎</a:t>
            </a:r>
            <a:r>
              <a:rPr lang="zh-CN" altLang="en-US" dirty="0"/>
              <a:t>、集合式搜索引擎、门户搜索引擎与免费链接列表等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1688" y="3111844"/>
            <a:ext cx="7400000" cy="3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0448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搜索引擎</a:t>
            </a:r>
            <a:r>
              <a:rPr lang="zh-CN" altLang="en-US" dirty="0"/>
              <a:t>组件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solidFill>
                <a:schemeClr val="tx2"/>
              </a:solidFill>
            </a:endParaRPr>
          </a:p>
          <a:p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组件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/>
              <a:t>Web Crawler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/>
              <a:t>Indexing System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/>
              <a:t>Search System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/>
              <a:t>……</a:t>
            </a:r>
          </a:p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考虑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/>
              <a:t>Economics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/>
              <a:t>Scalability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/>
              <a:t>Legal Issues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/>
              <a:t>……</a:t>
            </a:r>
          </a:p>
          <a:p>
            <a:endParaRPr lang="zh-CN" altLang="en-US" dirty="0">
              <a:solidFill>
                <a:schemeClr val="tx2"/>
              </a:solidFill>
            </a:endParaRPr>
          </a:p>
        </p:txBody>
      </p:sp>
      <p:grpSp>
        <p:nvGrpSpPr>
          <p:cNvPr id="4" name="Group 1"/>
          <p:cNvGrpSpPr/>
          <p:nvPr/>
        </p:nvGrpSpPr>
        <p:grpSpPr>
          <a:xfrm>
            <a:off x="2247734" y="1219200"/>
            <a:ext cx="6364454" cy="4707467"/>
            <a:chOff x="3187700" y="1496902"/>
            <a:chExt cx="5408613" cy="3736975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1900" y="1722327"/>
              <a:ext cx="4824413" cy="351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3187700" y="1496902"/>
              <a:ext cx="5048250" cy="1136650"/>
            </a:xfrm>
            <a:custGeom>
              <a:avLst/>
              <a:gdLst>
                <a:gd name="T0" fmla="*/ 3088 w 3180"/>
                <a:gd name="T1" fmla="*/ 236 h 716"/>
                <a:gd name="T2" fmla="*/ 2344 w 3180"/>
                <a:gd name="T3" fmla="*/ 60 h 716"/>
                <a:gd name="T4" fmla="*/ 322 w 3180"/>
                <a:gd name="T5" fmla="*/ 97 h 716"/>
                <a:gd name="T6" fmla="*/ 413 w 3180"/>
                <a:gd name="T7" fmla="*/ 641 h 716"/>
                <a:gd name="T8" fmla="*/ 1168 w 3180"/>
                <a:gd name="T9" fmla="*/ 548 h 716"/>
                <a:gd name="T10" fmla="*/ 2016 w 3180"/>
                <a:gd name="T11" fmla="*/ 516 h 716"/>
                <a:gd name="T12" fmla="*/ 2256 w 3180"/>
                <a:gd name="T13" fmla="*/ 492 h 716"/>
                <a:gd name="T14" fmla="*/ 2896 w 3180"/>
                <a:gd name="T15" fmla="*/ 484 h 716"/>
                <a:gd name="T16" fmla="*/ 3088 w 3180"/>
                <a:gd name="T17" fmla="*/ 23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0" h="716">
                  <a:moveTo>
                    <a:pt x="3088" y="236"/>
                  </a:moveTo>
                  <a:cubicBezTo>
                    <a:pt x="2996" y="165"/>
                    <a:pt x="2805" y="83"/>
                    <a:pt x="2344" y="60"/>
                  </a:cubicBezTo>
                  <a:cubicBezTo>
                    <a:pt x="1883" y="37"/>
                    <a:pt x="644" y="0"/>
                    <a:pt x="322" y="97"/>
                  </a:cubicBezTo>
                  <a:cubicBezTo>
                    <a:pt x="0" y="194"/>
                    <a:pt x="272" y="566"/>
                    <a:pt x="413" y="641"/>
                  </a:cubicBezTo>
                  <a:cubicBezTo>
                    <a:pt x="554" y="716"/>
                    <a:pt x="901" y="569"/>
                    <a:pt x="1168" y="548"/>
                  </a:cubicBezTo>
                  <a:cubicBezTo>
                    <a:pt x="1435" y="527"/>
                    <a:pt x="1835" y="525"/>
                    <a:pt x="2016" y="516"/>
                  </a:cubicBezTo>
                  <a:cubicBezTo>
                    <a:pt x="2197" y="507"/>
                    <a:pt x="2109" y="497"/>
                    <a:pt x="2256" y="492"/>
                  </a:cubicBezTo>
                  <a:cubicBezTo>
                    <a:pt x="2403" y="487"/>
                    <a:pt x="2757" y="527"/>
                    <a:pt x="2896" y="484"/>
                  </a:cubicBezTo>
                  <a:cubicBezTo>
                    <a:pt x="3035" y="441"/>
                    <a:pt x="3180" y="307"/>
                    <a:pt x="3088" y="236"/>
                  </a:cubicBezTo>
                  <a:close/>
                </a:path>
              </a:pathLst>
            </a:custGeom>
            <a:solidFill>
              <a:schemeClr val="accent1">
                <a:alpha val="0"/>
              </a:schemeClr>
            </a:solidFill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3316288" y="2743090"/>
              <a:ext cx="3551237" cy="2447925"/>
            </a:xfrm>
            <a:custGeom>
              <a:avLst/>
              <a:gdLst>
                <a:gd name="T0" fmla="*/ 287 w 2237"/>
                <a:gd name="T1" fmla="*/ 38 h 1542"/>
                <a:gd name="T2" fmla="*/ 1965 w 2237"/>
                <a:gd name="T3" fmla="*/ 83 h 1542"/>
                <a:gd name="T4" fmla="*/ 1920 w 2237"/>
                <a:gd name="T5" fmla="*/ 355 h 1542"/>
                <a:gd name="T6" fmla="*/ 1103 w 2237"/>
                <a:gd name="T7" fmla="*/ 400 h 1542"/>
                <a:gd name="T8" fmla="*/ 695 w 2237"/>
                <a:gd name="T9" fmla="*/ 1081 h 1542"/>
                <a:gd name="T10" fmla="*/ 1285 w 2237"/>
                <a:gd name="T11" fmla="*/ 1217 h 1542"/>
                <a:gd name="T12" fmla="*/ 1058 w 2237"/>
                <a:gd name="T13" fmla="*/ 1489 h 1542"/>
                <a:gd name="T14" fmla="*/ 332 w 2237"/>
                <a:gd name="T15" fmla="*/ 1489 h 1542"/>
                <a:gd name="T16" fmla="*/ 196 w 2237"/>
                <a:gd name="T17" fmla="*/ 1172 h 1542"/>
                <a:gd name="T18" fmla="*/ 695 w 2237"/>
                <a:gd name="T19" fmla="*/ 1035 h 1542"/>
                <a:gd name="T20" fmla="*/ 695 w 2237"/>
                <a:gd name="T21" fmla="*/ 400 h 1542"/>
                <a:gd name="T22" fmla="*/ 241 w 2237"/>
                <a:gd name="T23" fmla="*/ 310 h 1542"/>
                <a:gd name="T24" fmla="*/ 287 w 2237"/>
                <a:gd name="T25" fmla="*/ 38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37" h="1542">
                  <a:moveTo>
                    <a:pt x="287" y="38"/>
                  </a:moveTo>
                  <a:cubicBezTo>
                    <a:pt x="574" y="0"/>
                    <a:pt x="1693" y="30"/>
                    <a:pt x="1965" y="83"/>
                  </a:cubicBezTo>
                  <a:cubicBezTo>
                    <a:pt x="2237" y="136"/>
                    <a:pt x="2064" y="302"/>
                    <a:pt x="1920" y="355"/>
                  </a:cubicBezTo>
                  <a:cubicBezTo>
                    <a:pt x="1776" y="408"/>
                    <a:pt x="1307" y="279"/>
                    <a:pt x="1103" y="400"/>
                  </a:cubicBezTo>
                  <a:cubicBezTo>
                    <a:pt x="899" y="521"/>
                    <a:pt x="665" y="945"/>
                    <a:pt x="695" y="1081"/>
                  </a:cubicBezTo>
                  <a:cubicBezTo>
                    <a:pt x="725" y="1217"/>
                    <a:pt x="1225" y="1149"/>
                    <a:pt x="1285" y="1217"/>
                  </a:cubicBezTo>
                  <a:cubicBezTo>
                    <a:pt x="1345" y="1285"/>
                    <a:pt x="1217" y="1444"/>
                    <a:pt x="1058" y="1489"/>
                  </a:cubicBezTo>
                  <a:cubicBezTo>
                    <a:pt x="899" y="1534"/>
                    <a:pt x="476" y="1542"/>
                    <a:pt x="332" y="1489"/>
                  </a:cubicBezTo>
                  <a:cubicBezTo>
                    <a:pt x="188" y="1436"/>
                    <a:pt x="136" y="1248"/>
                    <a:pt x="196" y="1172"/>
                  </a:cubicBezTo>
                  <a:cubicBezTo>
                    <a:pt x="256" y="1096"/>
                    <a:pt x="612" y="1163"/>
                    <a:pt x="695" y="1035"/>
                  </a:cubicBezTo>
                  <a:cubicBezTo>
                    <a:pt x="778" y="907"/>
                    <a:pt x="771" y="521"/>
                    <a:pt x="695" y="400"/>
                  </a:cubicBezTo>
                  <a:cubicBezTo>
                    <a:pt x="619" y="279"/>
                    <a:pt x="309" y="370"/>
                    <a:pt x="241" y="310"/>
                  </a:cubicBezTo>
                  <a:cubicBezTo>
                    <a:pt x="173" y="250"/>
                    <a:pt x="0" y="76"/>
                    <a:pt x="287" y="38"/>
                  </a:cubicBezTo>
                  <a:close/>
                </a:path>
              </a:pathLst>
            </a:custGeom>
            <a:solidFill>
              <a:schemeClr val="accent1">
                <a:alpha val="0"/>
              </a:schemeClr>
            </a:solidFill>
            <a:ln w="38100" cmpd="sng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796873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搜索引擎组件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Straight Connector 10"/>
          <p:cNvCxnSpPr>
            <a:cxnSpLocks noChangeShapeType="1"/>
          </p:cNvCxnSpPr>
          <p:nvPr/>
        </p:nvCxnSpPr>
        <p:spPr bwMode="auto">
          <a:xfrm rot="5400000" flipH="1" flipV="1">
            <a:off x="5878839" y="2859088"/>
            <a:ext cx="2222500" cy="0"/>
          </a:xfrm>
          <a:prstGeom prst="line">
            <a:avLst/>
          </a:prstGeom>
          <a:noFill/>
          <a:ln w="25400" cap="rnd">
            <a:solidFill>
              <a:srgbClr val="404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Connector 13"/>
          <p:cNvCxnSpPr>
            <a:cxnSpLocks noChangeShapeType="1"/>
          </p:cNvCxnSpPr>
          <p:nvPr/>
        </p:nvCxnSpPr>
        <p:spPr bwMode="auto">
          <a:xfrm rot="5400000" flipH="1" flipV="1">
            <a:off x="3460750" y="2859088"/>
            <a:ext cx="2222500" cy="0"/>
          </a:xfrm>
          <a:prstGeom prst="line">
            <a:avLst/>
          </a:prstGeom>
          <a:noFill/>
          <a:ln w="25400" cap="rnd">
            <a:solidFill>
              <a:srgbClr val="404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13"/>
          <p:cNvCxnSpPr>
            <a:cxnSpLocks noChangeShapeType="1"/>
          </p:cNvCxnSpPr>
          <p:nvPr/>
        </p:nvCxnSpPr>
        <p:spPr bwMode="auto">
          <a:xfrm rot="5400000" flipH="1" flipV="1">
            <a:off x="1228502" y="2864224"/>
            <a:ext cx="2222500" cy="0"/>
          </a:xfrm>
          <a:prstGeom prst="line">
            <a:avLst/>
          </a:prstGeom>
          <a:noFill/>
          <a:ln w="25400" cap="rnd">
            <a:solidFill>
              <a:srgbClr val="404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itle 3"/>
          <p:cNvSpPr txBox="1">
            <a:spLocks/>
          </p:cNvSpPr>
          <p:nvPr/>
        </p:nvSpPr>
        <p:spPr bwMode="auto">
          <a:xfrm>
            <a:off x="0" y="2157413"/>
            <a:ext cx="27384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3600" dirty="0" smtClean="0">
                <a:solidFill>
                  <a:srgbClr val="00B0F0"/>
                </a:solidFill>
                <a:latin typeface="Garamond" pitchFamily="18" charset="0"/>
                <a:ea typeface="宋体" pitchFamily="2" charset="-122"/>
              </a:rPr>
              <a:t>Web </a:t>
            </a:r>
          </a:p>
          <a:p>
            <a:pPr algn="ctr"/>
            <a:r>
              <a:rPr lang="en-US" altLang="zh-CN" sz="3600" dirty="0" smtClean="0">
                <a:solidFill>
                  <a:srgbClr val="00B0F0"/>
                </a:solidFill>
                <a:latin typeface="Garamond" pitchFamily="18" charset="0"/>
                <a:ea typeface="宋体" pitchFamily="2" charset="-122"/>
              </a:rPr>
              <a:t>Crawler</a:t>
            </a:r>
            <a:endParaRPr lang="zh-CN" altLang="zh-CN" sz="3600" dirty="0" smtClean="0">
              <a:solidFill>
                <a:srgbClr val="00B0F0"/>
              </a:solidFill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8" name="Title 3"/>
          <p:cNvSpPr txBox="1">
            <a:spLocks noChangeArrowheads="1"/>
          </p:cNvSpPr>
          <p:nvPr/>
        </p:nvSpPr>
        <p:spPr bwMode="auto">
          <a:xfrm>
            <a:off x="4300006" y="2157413"/>
            <a:ext cx="2736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altLang="zh-CN" sz="3600" dirty="0">
                <a:solidFill>
                  <a:srgbClr val="00B050"/>
                </a:solidFill>
                <a:latin typeface="Garamond" pitchFamily="18" charset="0"/>
                <a:ea typeface="宋体" pitchFamily="2" charset="-122"/>
              </a:rPr>
              <a:t>Indexing</a:t>
            </a:r>
          </a:p>
          <a:p>
            <a:pPr lvl="0" algn="ctr"/>
            <a:r>
              <a:rPr lang="en-US" altLang="zh-CN" sz="3600" dirty="0">
                <a:solidFill>
                  <a:srgbClr val="00B050"/>
                </a:solidFill>
                <a:latin typeface="Garamond" pitchFamily="18" charset="0"/>
                <a:ea typeface="宋体" pitchFamily="2" charset="-122"/>
              </a:rPr>
              <a:t>System</a:t>
            </a:r>
            <a:endParaRPr lang="zh-CN" altLang="zh-CN" sz="3600" dirty="0">
              <a:solidFill>
                <a:srgbClr val="00B050"/>
              </a:solidFill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9" name="Title 3"/>
          <p:cNvSpPr txBox="1">
            <a:spLocks noChangeArrowheads="1"/>
          </p:cNvSpPr>
          <p:nvPr/>
        </p:nvSpPr>
        <p:spPr bwMode="auto">
          <a:xfrm>
            <a:off x="7236296" y="2157413"/>
            <a:ext cx="2736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+mj-lt"/>
                <a:ea typeface="Meiryo UI" pitchFamily="34" charset="-128"/>
                <a:cs typeface="Meiryo UI" pitchFamily="34" charset="-128"/>
              </a:rPr>
              <a:t>Search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600" dirty="0" smtClean="0">
                <a:solidFill>
                  <a:srgbClr val="7030A0"/>
                </a:solidFill>
                <a:latin typeface="+mj-lt"/>
                <a:ea typeface="Meiryo UI" pitchFamily="34" charset="-128"/>
                <a:cs typeface="Meiryo UI" pitchFamily="34" charset="-128"/>
              </a:rPr>
              <a:t>System</a:t>
            </a:r>
            <a:endParaRPr kumimoji="0" lang="zh-CN" altLang="zh-CN" sz="360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+mj-lt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0" name="Title 3"/>
          <p:cNvSpPr txBox="1">
            <a:spLocks noChangeArrowheads="1"/>
          </p:cNvSpPr>
          <p:nvPr/>
        </p:nvSpPr>
        <p:spPr bwMode="auto">
          <a:xfrm>
            <a:off x="2051720" y="2157413"/>
            <a:ext cx="2736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altLang="zh-CN" sz="3600" dirty="0" smtClean="0">
                <a:solidFill>
                  <a:srgbClr val="CF0072"/>
                </a:solidFill>
                <a:latin typeface="Garamond" pitchFamily="18" charset="0"/>
                <a:ea typeface="宋体" pitchFamily="2" charset="-122"/>
              </a:rPr>
              <a:t>Storage</a:t>
            </a:r>
            <a:endParaRPr lang="en-US" altLang="zh-CN" sz="3600" dirty="0">
              <a:solidFill>
                <a:srgbClr val="CF0072"/>
              </a:solidFill>
              <a:latin typeface="Garamond" pitchFamily="18" charset="0"/>
              <a:ea typeface="宋体" pitchFamily="2" charset="-122"/>
            </a:endParaRPr>
          </a:p>
          <a:p>
            <a:pPr lvl="0" algn="ctr"/>
            <a:r>
              <a:rPr lang="en-US" altLang="zh-CN" sz="3600" dirty="0">
                <a:solidFill>
                  <a:srgbClr val="CF0072"/>
                </a:solidFill>
                <a:latin typeface="Garamond" pitchFamily="18" charset="0"/>
                <a:ea typeface="宋体" pitchFamily="2" charset="-122"/>
              </a:rPr>
              <a:t>System</a:t>
            </a:r>
            <a:endParaRPr lang="zh-CN" altLang="zh-CN" sz="3600" dirty="0">
              <a:solidFill>
                <a:srgbClr val="CF0072"/>
              </a:solidFill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1" name="Text Placeholder 16"/>
          <p:cNvSpPr txBox="1">
            <a:spLocks/>
          </p:cNvSpPr>
          <p:nvPr/>
        </p:nvSpPr>
        <p:spPr bwMode="auto">
          <a:xfrm>
            <a:off x="446335" y="3426168"/>
            <a:ext cx="196986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1800" dirty="0" smtClean="0">
                <a:latin typeface="Arial" pitchFamily="34" charset="0"/>
                <a:ea typeface="宋体" pitchFamily="2" charset="-122"/>
              </a:rPr>
              <a:t>网页抓取</a:t>
            </a:r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(</a:t>
            </a:r>
            <a:r>
              <a:rPr lang="zh-CN" altLang="en-US" sz="1800" dirty="0" smtClean="0">
                <a:latin typeface="Arial" pitchFamily="34" charset="0"/>
                <a:ea typeface="宋体" pitchFamily="2" charset="-122"/>
              </a:rPr>
              <a:t>分布式</a:t>
            </a:r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..)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1800" dirty="0">
                <a:latin typeface="Arial" pitchFamily="34" charset="0"/>
                <a:ea typeface="宋体" pitchFamily="2" charset="-122"/>
              </a:rPr>
              <a:t>抓</a:t>
            </a:r>
            <a:r>
              <a:rPr lang="zh-CN" altLang="en-US" sz="1800" dirty="0" smtClean="0">
                <a:latin typeface="Arial" pitchFamily="34" charset="0"/>
                <a:ea typeface="宋体" pitchFamily="2" charset="-122"/>
              </a:rPr>
              <a:t>取调度</a:t>
            </a:r>
            <a:endParaRPr lang="en-US" altLang="zh-CN" sz="1800" dirty="0" smtClean="0">
              <a:latin typeface="Arial" pitchFamily="34" charset="0"/>
              <a:ea typeface="宋体" pitchFamily="2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zh-CN" altLang="en-US" sz="1800" dirty="0">
                <a:latin typeface="Arial" pitchFamily="34" charset="0"/>
                <a:ea typeface="宋体" pitchFamily="2" charset="-122"/>
              </a:rPr>
              <a:t>域名解</a:t>
            </a:r>
            <a:r>
              <a:rPr lang="zh-CN" altLang="en-US" sz="1800" dirty="0" smtClean="0">
                <a:latin typeface="Arial" pitchFamily="34" charset="0"/>
                <a:ea typeface="宋体" pitchFamily="2" charset="-122"/>
              </a:rPr>
              <a:t>析</a:t>
            </a:r>
            <a:endParaRPr lang="en-US" altLang="zh-CN" sz="1800" dirty="0" smtClean="0">
              <a:latin typeface="Arial" pitchFamily="34" charset="0"/>
              <a:ea typeface="宋体" pitchFamily="2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zh-CN" altLang="en-US" sz="1800" dirty="0">
                <a:latin typeface="Arial" pitchFamily="34" charset="0"/>
                <a:ea typeface="宋体" pitchFamily="2" charset="-122"/>
              </a:rPr>
              <a:t>死</a:t>
            </a:r>
            <a:r>
              <a:rPr lang="zh-CN" altLang="en-US" sz="1800" dirty="0" smtClean="0">
                <a:latin typeface="Arial" pitchFamily="34" charset="0"/>
                <a:ea typeface="宋体" pitchFamily="2" charset="-122"/>
              </a:rPr>
              <a:t>链监测</a:t>
            </a:r>
            <a:endParaRPr lang="en-US" altLang="zh-CN" sz="1800" dirty="0" smtClean="0">
              <a:latin typeface="Arial" pitchFamily="34" charset="0"/>
              <a:ea typeface="宋体" pitchFamily="2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JavaScript</a:t>
            </a:r>
            <a:r>
              <a:rPr lang="zh-CN" altLang="en-US" sz="1800" dirty="0" smtClean="0">
                <a:latin typeface="Arial" pitchFamily="34" charset="0"/>
                <a:ea typeface="宋体" pitchFamily="2" charset="-122"/>
              </a:rPr>
              <a:t>执行</a:t>
            </a:r>
            <a:endParaRPr lang="en-US" altLang="zh-CN" sz="1800" dirty="0" smtClean="0">
              <a:latin typeface="Arial" pitchFamily="34" charset="0"/>
              <a:ea typeface="宋体" pitchFamily="2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……</a:t>
            </a:r>
            <a:endParaRPr lang="zh-CN" altLang="zh-CN" sz="1800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Text Placeholder 16"/>
          <p:cNvSpPr txBox="1">
            <a:spLocks noChangeArrowheads="1"/>
          </p:cNvSpPr>
          <p:nvPr/>
        </p:nvSpPr>
        <p:spPr bwMode="auto">
          <a:xfrm>
            <a:off x="7054692" y="3388132"/>
            <a:ext cx="237681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Arial" pitchFamily="34" charset="0"/>
                <a:ea typeface="宋体" pitchFamily="2" charset="-122"/>
              </a:rPr>
              <a:t>用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户接口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速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度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PageRank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…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Text Placeholder 16"/>
          <p:cNvSpPr txBox="1">
            <a:spLocks noChangeArrowheads="1"/>
          </p:cNvSpPr>
          <p:nvPr/>
        </p:nvSpPr>
        <p:spPr bwMode="auto">
          <a:xfrm>
            <a:off x="4684584" y="3388132"/>
            <a:ext cx="2376810" cy="213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Arial" pitchFamily="34" charset="0"/>
                <a:ea typeface="宋体" pitchFamily="2" charset="-122"/>
              </a:rPr>
              <a:t>数据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库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BigTable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短链接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高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性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能搜索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latin typeface="Arial" pitchFamily="34" charset="0"/>
                <a:ea typeface="宋体" pitchFamily="2" charset="-122"/>
              </a:rPr>
              <a:t>排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序</a:t>
            </a:r>
            <a:endParaRPr lang="en-US" altLang="zh-CN" dirty="0">
              <a:latin typeface="Arial" pitchFamily="34" charset="0"/>
              <a:ea typeface="宋体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负载均衡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……</a:t>
            </a:r>
          </a:p>
        </p:txBody>
      </p:sp>
      <p:sp>
        <p:nvSpPr>
          <p:cNvPr id="14" name="Text Placeholder 16"/>
          <p:cNvSpPr txBox="1">
            <a:spLocks noChangeArrowheads="1"/>
          </p:cNvSpPr>
          <p:nvPr/>
        </p:nvSpPr>
        <p:spPr bwMode="auto">
          <a:xfrm>
            <a:off x="2390551" y="3388132"/>
            <a:ext cx="2376810" cy="35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大数据存储系统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网页编码识别与转化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Arial" pitchFamily="34" charset="0"/>
                <a:ea typeface="宋体" pitchFamily="2" charset="-122"/>
              </a:rPr>
              <a:t>网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页解析与内容抽取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Arial" pitchFamily="34" charset="0"/>
                <a:ea typeface="宋体" pitchFamily="2" charset="-122"/>
              </a:rPr>
              <a:t>列表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页识别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Arial" pitchFamily="34" charset="0"/>
                <a:ea typeface="宋体" pitchFamily="2" charset="-122"/>
              </a:rPr>
              <a:t>网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页分类与消重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Arial" pitchFamily="34" charset="0"/>
                <a:ea typeface="宋体" pitchFamily="2" charset="-122"/>
              </a:rPr>
              <a:t>链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接提取与合并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Arial" pitchFamily="34" charset="0"/>
                <a:ea typeface="宋体" pitchFamily="2" charset="-122"/>
              </a:rPr>
              <a:t>关键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词提取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dirty="0" err="1">
                <a:latin typeface="Arial" pitchFamily="34" charset="0"/>
                <a:ea typeface="宋体" pitchFamily="2" charset="-122"/>
              </a:rPr>
              <a:t>MapReaduce</a:t>
            </a:r>
            <a:endParaRPr lang="en-US" altLang="zh-CN" dirty="0">
              <a:latin typeface="Arial" pitchFamily="34" charset="0"/>
              <a:ea typeface="宋体" pitchFamily="2" charset="-122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……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400050" y="5974172"/>
            <a:ext cx="1818217" cy="592667"/>
          </a:xfrm>
          <a:prstGeom prst="roundRect">
            <a:avLst/>
          </a:prstGeom>
          <a:solidFill>
            <a:schemeClr val="bg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84163" marR="0" indent="-284163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爬行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2866367" y="5881122"/>
            <a:ext cx="1818217" cy="592667"/>
          </a:xfrm>
          <a:prstGeom prst="roundRect">
            <a:avLst/>
          </a:prstGeom>
          <a:solidFill>
            <a:schemeClr val="bg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84163" marR="0" indent="-284163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抓取存储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4482606" y="6231771"/>
            <a:ext cx="1818217" cy="592667"/>
          </a:xfrm>
          <a:prstGeom prst="roundRect">
            <a:avLst/>
          </a:prstGeom>
          <a:solidFill>
            <a:schemeClr val="bg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84163" marR="0" indent="-284163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rPr>
              <a:t>预处理</a:t>
            </a:r>
          </a:p>
        </p:txBody>
      </p:sp>
      <p:sp>
        <p:nvSpPr>
          <p:cNvPr id="22" name="圆角矩形 21"/>
          <p:cNvSpPr/>
          <p:nvPr/>
        </p:nvSpPr>
        <p:spPr bwMode="auto">
          <a:xfrm>
            <a:off x="7031700" y="5974172"/>
            <a:ext cx="1818217" cy="592667"/>
          </a:xfrm>
          <a:prstGeom prst="roundRect">
            <a:avLst/>
          </a:prstGeom>
          <a:solidFill>
            <a:schemeClr val="bg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84163" marR="0" indent="-284163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排名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1324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搜索引擎体系结构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1753" y="1161827"/>
            <a:ext cx="6831931" cy="4934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roup 4"/>
          <p:cNvGrpSpPr/>
          <p:nvPr/>
        </p:nvGrpSpPr>
        <p:grpSpPr>
          <a:xfrm>
            <a:off x="2319866" y="657225"/>
            <a:ext cx="5024453" cy="5832648"/>
            <a:chOff x="4355976" y="476672"/>
            <a:chExt cx="4450443" cy="5832648"/>
          </a:xfrm>
        </p:grpSpPr>
        <p:pic>
          <p:nvPicPr>
            <p:cNvPr id="6" name="Content Placeholder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355976" y="476672"/>
              <a:ext cx="4450443" cy="5661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Oval 1"/>
            <p:cNvSpPr/>
            <p:nvPr/>
          </p:nvSpPr>
          <p:spPr>
            <a:xfrm>
              <a:off x="5796136" y="3933056"/>
              <a:ext cx="720080" cy="864096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Oval 9"/>
            <p:cNvSpPr/>
            <p:nvPr/>
          </p:nvSpPr>
          <p:spPr>
            <a:xfrm>
              <a:off x="7380312" y="3501008"/>
              <a:ext cx="720080" cy="864096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Oval 10"/>
            <p:cNvSpPr/>
            <p:nvPr/>
          </p:nvSpPr>
          <p:spPr>
            <a:xfrm>
              <a:off x="7452320" y="5445224"/>
              <a:ext cx="720080" cy="864096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Oval 11"/>
            <p:cNvSpPr/>
            <p:nvPr/>
          </p:nvSpPr>
          <p:spPr>
            <a:xfrm>
              <a:off x="4860032" y="5274574"/>
              <a:ext cx="720080" cy="864096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0114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网络爬虫的基本工作流程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http://pic002.cnblogs.com/images/2012/51347/20120618021753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57" y="972333"/>
            <a:ext cx="7926486" cy="518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557643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17.07.2007 09:48:19&quot;&gt;&lt;Slide id=&quot;259&quot; dur=&quot;5.861&quot; bld=&quot;|.5|.4&quot;/&gt;&lt;/Timings&gt;&lt;/WMTools&gt;"/>
  <p:tag name="MMPROD_NEXTUNIQUEID" val="10011"/>
  <p:tag name="MMPROD_UIDATA" val="&lt;database version=&quot;7.0&quot;&gt;&lt;object type=&quot;1&quot; unique_id=&quot;10001&quot;&gt;&lt;object type=&quot;8&quot; unique_id=&quot;10280&quot;&gt;&lt;/object&gt;&lt;object type=&quot;2&quot; unique_id=&quot;10281&quot;&gt;&lt;object type=&quot;3&quot; unique_id=&quot;10282&quot;&gt;&lt;property id=&quot;20148&quot; value=&quot;5&quot;/&gt;&lt;property id=&quot;20300&quot; value=&quot;Diapositive 1 - &amp;quot;Section @@SECTION&amp;#x0D;&amp;#x0A;@@SECTIONTITLE&amp;quot;&quot;/&gt;&lt;property id=&quot;20307&quot; value=&quot;259&quot;/&gt;&lt;/object&gt;&lt;object type=&quot;3&quot; unique_id=&quot;10283&quot;&gt;&lt;property id=&quot;20148&quot; value=&quot;5&quot;/&gt;&lt;property id=&quot;20300&quot; value=&quot;Diapositive 3 - &amp;quot;Module objectives&amp;quot;&quot;/&gt;&lt;property id=&quot;20307&quot; value=&quot;260&quot;/&gt;&lt;/object&gt;&lt;object type=&quot;3&quot; unique_id=&quot;10284&quot;&gt;&lt;property id=&quot;20148&quot; value=&quot;5&quot;/&gt;&lt;property id=&quot;20300&quot; value=&quot;Diapositive 5 - &amp;quot;Table of contents&amp;quot;&quot;/&gt;&lt;property id=&quot;20307&quot; value=&quot;262&quot;/&gt;&lt;/object&gt;&lt;object type=&quot;3&quot; unique_id=&quot;10285&quot;&gt;&lt;property id=&quot;20148&quot; value=&quot;5&quot;/&gt;&lt;property id=&quot;20300&quot; value=&quot;Diapositive 6 - &amp;quot;Table of contents [cont.]&amp;quot;&quot;/&gt;&lt;property id=&quot;20307&quot; value=&quot;263&quot;/&gt;&lt;/object&gt;&lt;object type=&quot;3&quot; unique_id=&quot;10286&quot;&gt;&lt;property id=&quot;20148&quot; value=&quot;5&quot;/&gt;&lt;property id=&quot;20300&quot; value=&quot;Diapositive 7 - &amp;quot;1 Name of level 1&amp;quot;&quot;/&gt;&lt;property id=&quot;20307&quot; value=&quot;301&quot;/&gt;&lt;/object&gt;&lt;object type=&quot;3&quot; unique_id=&quot;10287&quot;&gt;&lt;property id=&quot;20148&quot; value=&quot;5&quot;/&gt;&lt;property id=&quot;20300&quot; value=&quot;Diapositive 8 - &amp;quot;1 Name of level 1&amp;#x0D;&amp;#x0A;1.1 Name of level 2&amp;quot;&quot;/&gt;&lt;property id=&quot;20307&quot; value=&quot;270&quot;/&gt;&lt;/object&gt;&lt;object type=&quot;3&quot; unique_id=&quot;10288&quot;&gt;&lt;property id=&quot;20148&quot; value=&quot;5&quot;/&gt;&lt;property id=&quot;20300&quot; value=&quot;Diapositive 9 - &amp;quot;1.1 Name of level 2&amp;#x0D;&amp;#x0A;1.1.1 Name of level 3&amp;quot;&quot;/&gt;&lt;property id=&quot;20307&quot; value=&quot;271&quot;/&gt;&lt;/object&gt;&lt;object type=&quot;3&quot; unique_id=&quot;10289&quot;&gt;&lt;property id=&quot;20148&quot; value=&quot;5&quot;/&gt;&lt;property id=&quot;20300&quot; value=&quot;Diapositive 10 - &amp;quot;1.1.1 Name of level 3 &amp;#x0D;&amp;#x0A;1.1.1.1 Name of level 4&amp;quot;&quot;/&gt;&lt;property id=&quot;20307&quot; value=&quot;310&quot;/&gt;&lt;/object&gt;&lt;object type=&quot;3&quot; unique_id=&quot;10290&quot;&gt;&lt;property id=&quot;20148&quot; value=&quot;5&quot;/&gt;&lt;property id=&quot;20300&quot; value=&quot;Diapositive 11 - &amp;quot;1.1.1.1 Name of level 4&amp;#x0D;&amp;#x0A;No level&amp;quot;&quot;/&gt;&lt;property id=&quot;20307&quot; value=&quot;272&quot;/&gt;&lt;/object&gt;&lt;object type=&quot;3&quot; unique_id=&quot;10291&quot;&gt;&lt;property id=&quot;20148&quot; value=&quot;5&quot;/&gt;&lt;property id=&quot;20300&quot; value=&quot;Diapositive 12 - &amp;quot;1.1.1.1 Name of level 4&amp;#x0D;&amp;#x0A;No level [cont.]&amp;quot;&quot;/&gt;&lt;property id=&quot;20307&quot; value=&quot;314&quot;/&gt;&lt;/object&gt;&lt;object type=&quot;3&quot; unique_id=&quot;10294&quot;&gt;&lt;property id=&quot;20148&quot; value=&quot;5&quot;/&gt;&lt;property id=&quot;20300&quot; value=&quot;Diapositive 13 - &amp;quot;Numbered lists&amp;quot;&quot;/&gt;&lt;property id=&quot;20307&quot; value=&quot;319&quot;/&gt;&lt;/object&gt;&lt;object type=&quot;3&quot; unique_id=&quot;10295&quot;&gt;&lt;property id=&quot;20148&quot; value=&quot;5&quot;/&gt;&lt;property id=&quot;20300&quot; value=&quot;Diapositive 14 - &amp;quot;Unnumbered list&amp;quot;&quot;/&gt;&lt;property id=&quot;20307&quot; value=&quot;344&quot;/&gt;&lt;/object&gt;&lt;object type=&quot;3&quot; unique_id=&quot;10298&quot;&gt;&lt;property id=&quot;20148&quot; value=&quot;5&quot;/&gt;&lt;property id=&quot;20300&quot; value=&quot;Diapositive 19 - &amp;quot;Text and graphic (Sample)&amp;quot;&quot;/&gt;&lt;property id=&quot;20307&quot; value=&quot;324&quot;/&gt;&lt;/object&gt;&lt;object type=&quot;3&quot; unique_id=&quot;10300&quot;&gt;&lt;property id=&quot;20148&quot; value=&quot;5&quot;/&gt;&lt;property id=&quot;20300&quot; value=&quot;Diapositive 21 - &amp;quot;Oversized screen snapshots (sample)&amp;quot;&quot;/&gt;&lt;property id=&quot;20307&quot; value=&quot;326&quot;/&gt;&lt;/object&gt;&lt;object type=&quot;3&quot; unique_id=&quot;10303&quot;&gt;&lt;property id=&quot;20148&quot; value=&quot;5&quot;/&gt;&lt;property id=&quot;20300&quot; value=&quot;Diapositive 25 - &amp;quot;Notes page only (standard notes text field extended)&amp;quot;&quot;/&gt;&lt;property id=&quot;20307&quot; value=&quot;329&quot;/&gt;&lt;/object&gt;&lt;object type=&quot;3&quot; unique_id=&quot;10304&quot;&gt;&lt;property id=&quot;20148&quot; value=&quot;5&quot;/&gt;&lt;property id=&quot;20300&quot; value=&quot;Diapositive 26 - &amp;quot;Notes page only (active X word text field)&amp;quot;&quot;/&gt;&lt;property id=&quot;20307&quot; value=&quot;330&quot;/&gt;&lt;/object&gt;&lt;object type=&quot;3&quot; unique_id=&quot;10307&quot;&gt;&lt;property id=&quot;20148&quot; value=&quot;5&quot;/&gt;&lt;property id=&quot;20300&quot; value=&quot;Diapositive 27 - &amp;quot;How to do it&amp;quot;&quot;/&gt;&lt;property id=&quot;20307&quot; value=&quot;332&quot;/&gt;&lt;/object&gt;&lt;object type=&quot;3&quot; unique_id=&quot;10308&quot;&gt;&lt;property id=&quot;20148&quot; value=&quot;5&quot;/&gt;&lt;property id=&quot;20300&quot; value=&quot;Diapositive 28 - &amp;quot;Discover&amp;quot;&quot;/&gt;&lt;property id=&quot;20307&quot; value=&quot;333&quot;/&gt;&lt;/object&gt;&lt;object type=&quot;3&quot; unique_id=&quot;10309&quot;&gt;&lt;property id=&quot;20148&quot; value=&quot;5&quot;/&gt;&lt;property id=&quot;20300&quot; value=&quot;Diapositive 29 - &amp;quot;Answer the questions&amp;quot;&quot;/&gt;&lt;property id=&quot;20307&quot; value=&quot;334&quot;/&gt;&lt;/object&gt;&lt;object type=&quot;3&quot; unique_id=&quot;10310&quot;&gt;&lt;property id=&quot;20148&quot; value=&quot;5&quot;/&gt;&lt;property id=&quot;20300&quot; value=&quot;Diapositive 30 - &amp;quot;Exercise&amp;quot;&quot;/&gt;&lt;property id=&quot;20307&quot; value=&quot;335&quot;/&gt;&lt;/object&gt;&lt;object type=&quot;3&quot; unique_id=&quot;10311&quot;&gt;&lt;property id=&quot;20148&quot; value=&quot;5&quot;/&gt;&lt;property id=&quot;20300&quot; value=&quot;Diapositive 31 - &amp;quot;Module summary&amp;quot;&quot;/&gt;&lt;property id=&quot;20307&quot; value=&quot;336&quot;/&gt;&lt;/object&gt;&lt;object type=&quot;3&quot; unique_id=&quot;10312&quot;&gt;&lt;property id=&quot;20148&quot; value=&quot;5&quot;/&gt;&lt;property id=&quot;20300&quot; value=&quot;Diapositive 32 - &amp;quot;Discussion or question&amp;quot;&quot;/&gt;&lt;property id=&quot;20307&quot; value=&quot;351&quot;/&gt;&lt;/object&gt;&lt;object type=&quot;3&quot; unique_id=&quot;10313&quot;&gt;&lt;property id=&quot;20148&quot; value=&quot;5&quot;/&gt;&lt;property id=&quot;20300&quot; value=&quot;Diapositive 33 - &amp;quot;Abbreviations and acronyms&amp;quot;&quot;/&gt;&lt;property id=&quot;20307&quot; value=&quot;338&quot;/&gt;&lt;/object&gt;&lt;object type=&quot;3&quot; unique_id=&quot;10314&quot;&gt;&lt;property id=&quot;20148&quot; value=&quot;5&quot;/&gt;&lt;property id=&quot;20300&quot; value=&quot;Diapositive 34 - &amp;quot;Abbreviations and acronyms [cont.]&amp;quot;&quot;/&gt;&lt;property id=&quot;20307&quot; value=&quot;339&quot;/&gt;&lt;/object&gt;&lt;object type=&quot;3&quot; unique_id=&quot;10315&quot;&gt;&lt;property id=&quot;20148&quot; value=&quot;5&quot;/&gt;&lt;property id=&quot;20300&quot; value=&quot;Diapositive 35 - &amp;quot;Glossary&amp;quot;&quot;/&gt;&lt;property id=&quot;20307&quot; value=&quot;340&quot;/&gt;&lt;/object&gt;&lt;object type=&quot;3&quot; unique_id=&quot;10316&quot;&gt;&lt;property id=&quot;20148&quot; value=&quot;5&quot;/&gt;&lt;property id=&quot;20300&quot; value=&quot;Diapositive 36 - &amp;quot;Glossary [cont.]&amp;quot;&quot;/&gt;&lt;property id=&quot;20307&quot; value=&quot;341&quot;/&gt;&lt;/object&gt;&lt;object type=&quot;3&quot; unique_id=&quot;10317&quot;&gt;&lt;property id=&quot;20148&quot; value=&quot;5&quot;/&gt;&lt;property id=&quot;20300&quot; value=&quot;Diapositive 37 - &amp;quot;References&amp;quot;&quot;/&gt;&lt;property id=&quot;20307&quot; value=&quot;342&quot;/&gt;&lt;/object&gt;&lt;object type=&quot;3&quot; unique_id=&quot;10318&quot;&gt;&lt;property id=&quot;20148&quot; value=&quot;5&quot;/&gt;&lt;property id=&quot;20300&quot; value=&quot;Diapositive 38 - &amp;quot;End of module&amp;quot;&quot;/&gt;&lt;property id=&quot;20307&quot; value=&quot;307&quot;/&gt;&lt;/object&gt;&lt;object type=&quot;3&quot; unique_id=&quot;17921&quot;&gt;&lt;property id=&quot;20148&quot; value=&quot;5&quot;/&gt;&lt;property id=&quot;20300&quot; value=&quot;Diapositive 2 - &amp;quot;Blank page&amp;quot;&quot;/&gt;&lt;property id=&quot;20307&quot; value=&quot;372&quot;/&gt;&lt;/object&gt;&lt;object type=&quot;3&quot; unique_id=&quot;17922&quot;&gt;&lt;property id=&quot;20148&quot; value=&quot;5&quot;/&gt;&lt;property id=&quot;20300&quot; value=&quot;Diapositive 4 - &amp;quot;Module objectives [cont.]&amp;quot;&quot;/&gt;&lt;property id=&quot;20307&quot; value=&quot;373&quot;/&gt;&lt;/object&gt;&lt;object type=&quot;3&quot; unique_id=&quot;18772&quot;&gt;&lt;property id=&quot;20148&quot; value=&quot;5&quot;/&gt;&lt;property id=&quot;20300&quot; value=&quot;Diapositive 16 - &amp;quot;Text boxes (samples)&amp;quot;&quot;/&gt;&lt;property id=&quot;20307&quot; value=&quot;378&quot;/&gt;&lt;/object&gt;&lt;object type=&quot;3&quot; unique_id=&quot;18773&quot;&gt;&lt;property id=&quot;20148&quot; value=&quot;5&quot;/&gt;&lt;property id=&quot;20300&quot; value=&quot;Diapositive 17 - &amp;quot;Table (sample)&amp;quot;&quot;/&gt;&lt;property id=&quot;20307&quot; value=&quot;379&quot;/&gt;&lt;/object&gt;&lt;object type=&quot;3&quot; unique_id=&quot;18914&quot;&gt;&lt;property id=&quot;20148&quot; value=&quot;5&quot;/&gt;&lt;property id=&quot;20300&quot; value=&quot;Diapositive 15 - &amp;quot;Symbols mentioned&amp;quot;&quot;/&gt;&lt;property id=&quot;20307&quot; value=&quot;381&quot;/&gt;&lt;/object&gt;&lt;object type=&quot;3&quot; unique_id=&quot;25860&quot;&gt;&lt;property id=&quot;20148&quot; value=&quot;5&quot;/&gt;&lt;property id=&quot;20300&quot; value=&quot;Diapositive 22 - &amp;quot;Oversized screen snapshots&amp;#x0D;&amp;#x0A;(1) Detail 1&amp;quot;&quot;/&gt;&lt;property id=&quot;20307&quot; value=&quot;384&quot;/&gt;&lt;/object&gt;&lt;object type=&quot;3&quot; unique_id=&quot;25861&quot;&gt;&lt;property id=&quot;20148&quot; value=&quot;5&quot;/&gt;&lt;property id=&quot;20300&quot; value=&quot;Diapositive 23 - &amp;quot;Oversized screen snapshots&amp;#x0D;&amp;#x0A;(2) Detail 2&amp;quot;&quot;/&gt;&lt;property id=&quot;20307&quot; value=&quot;385&quot;/&gt;&lt;/object&gt;&lt;object type=&quot;3&quot; unique_id=&quot;26393&quot;&gt;&lt;property id=&quot;20148&quot; value=&quot;5&quot;/&gt;&lt;property id=&quot;20300&quot; value=&quot;Diapositive 20 - &amp;quot;Annotations (sample)&amp;quot;&quot;/&gt;&lt;property id=&quot;20307&quot; value=&quot;386&quot;/&gt;&lt;/object&gt;&lt;object type=&quot;3&quot; unique_id=&quot;26434&quot;&gt;&lt;property id=&quot;20148&quot; value=&quot;5&quot;/&gt;&lt;property id=&quot;20300&quot; value=&quot;Diapositive 24 - &amp;quot;Colors &amp;#x0D;&amp;#x0A;Colors optimized for presentation&amp;quot;&quot;/&gt;&lt;property id=&quot;20307&quot; value=&quot;387&quot;/&gt;&lt;/object&gt;&lt;object type=&quot;3&quot; unique_id=&quot;29238&quot;&gt;&lt;property id=&quot;20148&quot; value=&quot;5&quot;/&gt;&lt;property id=&quot;20300&quot; value=&quot;Diapositive 18 - &amp;quot;Animation sequence complete&amp;quot;&quot;/&gt;&lt;property id=&quot;20307&quot; value=&quot;388&quot;/&gt;&lt;/object&gt;&lt;/object&gt;&lt;/object&gt;&lt;/database&gt;"/>
  <p:tag name="SECTOMILLISECCONVERTED" val="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.5|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WBT_Template_Module">
  <a:themeElements>
    <a:clrScheme name="Modèle par défaut 2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FFFF"/>
      </a:accent1>
      <a:accent2>
        <a:srgbClr val="00B5DD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A4C8"/>
      </a:accent6>
      <a:hlink>
        <a:srgbClr val="57378A"/>
      </a:hlink>
      <a:folHlink>
        <a:srgbClr val="9E81CD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84163" marR="0" indent="-284163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84163" marR="0" indent="-284163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00B5DD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A4C8"/>
        </a:accent6>
        <a:hlink>
          <a:srgbClr val="57378A"/>
        </a:hlink>
        <a:folHlink>
          <a:srgbClr val="9E81C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WBT_Template_Module</Template>
  <TotalTime>324</TotalTime>
  <Words>649</Words>
  <Application>Microsoft Office PowerPoint</Application>
  <PresentationFormat>全屏显示(4:3)</PresentationFormat>
  <Paragraphs>421</Paragraphs>
  <Slides>21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Geneva</vt:lpstr>
      <vt:lpstr>Meiryo UI</vt:lpstr>
      <vt:lpstr>黑体</vt:lpstr>
      <vt:lpstr>华康布丁体W12</vt:lpstr>
      <vt:lpstr>华文新魏</vt:lpstr>
      <vt:lpstr>宋体</vt:lpstr>
      <vt:lpstr>微软雅黑</vt:lpstr>
      <vt:lpstr>Arial</vt:lpstr>
      <vt:lpstr>Franklin Gothic Medium</vt:lpstr>
      <vt:lpstr>Garamond</vt:lpstr>
      <vt:lpstr>Tahoma</vt:lpstr>
      <vt:lpstr>Times New Roman</vt:lpstr>
      <vt:lpstr>Trebuchet MS</vt:lpstr>
      <vt:lpstr>Wingdings</vt:lpstr>
      <vt:lpstr>WBT_Template_Module</vt:lpstr>
      <vt:lpstr>Packager Shell Object</vt:lpstr>
      <vt:lpstr>PowerPoint 演示文稿</vt:lpstr>
      <vt:lpstr>Module objectives / Table of contents</vt:lpstr>
      <vt:lpstr>搜索引擎和网络爬虫</vt:lpstr>
      <vt:lpstr>PowerPoint 演示文稿</vt:lpstr>
      <vt:lpstr>PowerPoint 演示文稿</vt:lpstr>
      <vt:lpstr>搜索引擎组件</vt:lpstr>
      <vt:lpstr>搜索引擎组件</vt:lpstr>
      <vt:lpstr>搜索引擎体系结构</vt:lpstr>
      <vt:lpstr>网络爬虫的基本工作流程</vt:lpstr>
      <vt:lpstr>网络爬虫的遍历算法</vt:lpstr>
      <vt:lpstr>ALU X500 通讯录</vt:lpstr>
      <vt:lpstr>ALU 通讯录</vt:lpstr>
      <vt:lpstr>ALU UPI</vt:lpstr>
      <vt:lpstr>PowerPoint 演示文稿</vt:lpstr>
      <vt:lpstr>LiveLink</vt:lpstr>
      <vt:lpstr>RubyGems.org</vt:lpstr>
      <vt:lpstr>土豆视频 - 龙斌大话电影  https://github.com/yangsensen/Todou_Flv_Download </vt:lpstr>
      <vt:lpstr>Music.baidu.org</vt:lpstr>
      <vt:lpstr>PowerPoint 演示文稿</vt:lpstr>
      <vt:lpstr>Module summary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 Vivian</dc:creator>
  <cp:lastModifiedBy>YANG Sen C</cp:lastModifiedBy>
  <cp:revision>39</cp:revision>
  <cp:lastPrinted>2005-04-18T14:14:04Z</cp:lastPrinted>
  <dcterms:created xsi:type="dcterms:W3CDTF">2014-04-10T02:36:38Z</dcterms:created>
  <dcterms:modified xsi:type="dcterms:W3CDTF">2014-10-29T07:55:51Z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U Part Number">
    <vt:lpwstr>3JK</vt:lpwstr>
  </property>
  <property fmtid="{D5CDD505-2E9C-101B-9397-08002B2CF9AE}" pid="3" name="ALU Title">
    <vt:lpwstr> </vt:lpwstr>
  </property>
  <property fmtid="{D5CDD505-2E9C-101B-9397-08002B2CF9AE}" pid="4" name="ALU Course">
    <vt:lpwstr> </vt:lpwstr>
  </property>
  <property fmtid="{D5CDD505-2E9C-101B-9397-08002B2CF9AE}" pid="5" name="ALU Dependencies">
    <vt:lpwstr> </vt:lpwstr>
  </property>
  <property fmtid="{D5CDD505-2E9C-101B-9397-08002B2CF9AE}" pid="6" name="ALU Target Audience">
    <vt:lpwstr> </vt:lpwstr>
  </property>
  <property fmtid="{D5CDD505-2E9C-101B-9397-08002B2CF9AE}" pid="7" name="ALU Duration">
    <vt:lpwstr> </vt:lpwstr>
  </property>
  <property fmtid="{D5CDD505-2E9C-101B-9397-08002B2CF9AE}" pid="8" name="ALU Technology">
    <vt:lpwstr> </vt:lpwstr>
  </property>
  <property fmtid="{D5CDD505-2E9C-101B-9397-08002B2CF9AE}" pid="9" name="ALU Edition">
    <vt:lpwstr>1</vt:lpwstr>
  </property>
  <property fmtid="{D5CDD505-2E9C-101B-9397-08002B2CF9AE}" pid="10" name="ALU Author">
    <vt:lpwstr> </vt:lpwstr>
  </property>
  <property fmtid="{D5CDD505-2E9C-101B-9397-08002B2CF9AE}" pid="11" name="ALU Approved by">
    <vt:lpwstr> </vt:lpwstr>
  </property>
  <property fmtid="{D5CDD505-2E9C-101B-9397-08002B2CF9AE}" pid="12" name="ALU Comment">
    <vt:lpwstr> </vt:lpwstr>
  </property>
  <property fmtid="{D5CDD505-2E9C-101B-9397-08002B2CF9AE}" pid="13" name="ALU Location">
    <vt:lpwstr> </vt:lpwstr>
  </property>
  <property fmtid="{D5CDD505-2E9C-101B-9397-08002B2CF9AE}" pid="14" name="ALU Printing Instructions">
    <vt:lpwstr> </vt:lpwstr>
  </property>
  <property fmtid="{D5CDD505-2E9C-101B-9397-08002B2CF9AE}" pid="15" name="ALU Date of Approval">
    <vt:filetime>2009-12-31T22:00:00Z</vt:filetime>
  </property>
  <property fmtid="{D5CDD505-2E9C-101B-9397-08002B2CF9AE}" pid="16" name="ALU Target Date">
    <vt:filetime>2009-12-31T22:00:00Z</vt:filetime>
  </property>
  <property fmtid="{D5CDD505-2E9C-101B-9397-08002B2CF9AE}" pid="17" name="ALU Reason of Modification">
    <vt:lpwstr> </vt:lpwstr>
  </property>
  <property fmtid="{D5CDD505-2E9C-101B-9397-08002B2CF9AE}" pid="18" name="ALU Product Release">
    <vt:lpwstr> </vt:lpwstr>
  </property>
  <property fmtid="{D5CDD505-2E9C-101B-9397-08002B2CF9AE}" pid="19" name="ALU Language">
    <vt:lpwstr> </vt:lpwstr>
  </property>
  <property fmtid="{D5CDD505-2E9C-101B-9397-08002B2CF9AE}" pid="20" name="ALU Keywords">
    <vt:lpwstr> </vt:lpwstr>
  </property>
  <property fmtid="{D5CDD505-2E9C-101B-9397-08002B2CF9AE}" pid="21" name="ALU Objectives">
    <vt:lpwstr> </vt:lpwstr>
  </property>
  <property fmtid="{D5CDD505-2E9C-101B-9397-08002B2CF9AE}" pid="22" name="ALU Content Type">
    <vt:lpwstr> </vt:lpwstr>
  </property>
  <property fmtid="{D5CDD505-2E9C-101B-9397-08002B2CF9AE}" pid="23" name="ALU Product Name">
    <vt:lpwstr> </vt:lpwstr>
  </property>
  <property fmtid="{D5CDD505-2E9C-101B-9397-08002B2CF9AE}" pid="24" name="ALU Modification Date">
    <vt:filetime>2006-02-28T22:00:00Z</vt:filetime>
  </property>
  <property fmtid="{D5CDD505-2E9C-101B-9397-08002B2CF9AE}" pid="25" name="ALU Modified by">
    <vt:lpwstr> </vt:lpwstr>
  </property>
  <property fmtid="{D5CDD505-2E9C-101B-9397-08002B2CF9AE}" pid="26" name="ALU Creation Date">
    <vt:filetime>2006-02-28T22:00:00Z</vt:filetime>
  </property>
  <property fmtid="{D5CDD505-2E9C-101B-9397-08002B2CF9AE}" pid="27" name="ALU File Type">
    <vt:lpwstr> </vt:lpwstr>
  </property>
  <property fmtid="{D5CDD505-2E9C-101B-9397-08002B2CF9AE}" pid="28" name="ALU File Size">
    <vt:lpwstr> </vt:lpwstr>
  </property>
  <property fmtid="{D5CDD505-2E9C-101B-9397-08002B2CF9AE}" pid="29" name="ALU Status">
    <vt:lpwstr> </vt:lpwstr>
  </property>
  <property fmtid="{D5CDD505-2E9C-101B-9397-08002B2CF9AE}" pid="30" name="_AdHocReviewCycleID">
    <vt:i4>1424520840</vt:i4>
  </property>
  <property fmtid="{D5CDD505-2E9C-101B-9397-08002B2CF9AE}" pid="31" name="_NewReviewCycle">
    <vt:lpwstr/>
  </property>
  <property fmtid="{D5CDD505-2E9C-101B-9397-08002B2CF9AE}" pid="32" name="_EmailSubject">
    <vt:lpwstr>Talk Templates</vt:lpwstr>
  </property>
  <property fmtid="{D5CDD505-2E9C-101B-9397-08002B2CF9AE}" pid="33" name="_AuthorEmail">
    <vt:lpwstr>andreas.neuberg@alcatel-lucent.com</vt:lpwstr>
  </property>
  <property fmtid="{D5CDD505-2E9C-101B-9397-08002B2CF9AE}" pid="34" name="_AuthorEmailDisplayName">
    <vt:lpwstr>Neuberg, Andreas (Andreas)</vt:lpwstr>
  </property>
</Properties>
</file>