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4" r:id="rId1"/>
  </p:sldMasterIdLst>
  <p:notesMasterIdLst>
    <p:notesMasterId r:id="rId63"/>
  </p:notesMasterIdLst>
  <p:handoutMasterIdLst>
    <p:handoutMasterId r:id="rId64"/>
  </p:handoutMasterIdLst>
  <p:sldIdLst>
    <p:sldId id="269" r:id="rId2"/>
    <p:sldId id="444" r:id="rId3"/>
    <p:sldId id="446" r:id="rId4"/>
    <p:sldId id="447" r:id="rId5"/>
    <p:sldId id="448" r:id="rId6"/>
    <p:sldId id="449" r:id="rId7"/>
    <p:sldId id="450" r:id="rId8"/>
    <p:sldId id="451" r:id="rId9"/>
    <p:sldId id="452" r:id="rId10"/>
    <p:sldId id="453"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67" r:id="rId25"/>
    <p:sldId id="468" r:id="rId26"/>
    <p:sldId id="469" r:id="rId27"/>
    <p:sldId id="470" r:id="rId28"/>
    <p:sldId id="471" r:id="rId29"/>
    <p:sldId id="472" r:id="rId30"/>
    <p:sldId id="473" r:id="rId31"/>
    <p:sldId id="474" r:id="rId32"/>
    <p:sldId id="475" r:id="rId33"/>
    <p:sldId id="477" r:id="rId34"/>
    <p:sldId id="478" r:id="rId35"/>
    <p:sldId id="479" r:id="rId36"/>
    <p:sldId id="480"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493" r:id="rId50"/>
    <p:sldId id="494" r:id="rId51"/>
    <p:sldId id="495" r:id="rId52"/>
    <p:sldId id="496" r:id="rId53"/>
    <p:sldId id="497" r:id="rId54"/>
    <p:sldId id="498" r:id="rId55"/>
    <p:sldId id="499" r:id="rId56"/>
    <p:sldId id="500" r:id="rId57"/>
    <p:sldId id="501" r:id="rId58"/>
    <p:sldId id="502" r:id="rId59"/>
    <p:sldId id="503" r:id="rId60"/>
    <p:sldId id="504" r:id="rId61"/>
    <p:sldId id="309" r:id="rId62"/>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ouverture" id="{5182B770-1540-DD40-A802-0B63D36F552E}">
          <p14:sldIdLst/>
        </p14:section>
        <p14:section name="Section sans titre" id="{A806353C-0C3C-2A4E-88BF-243F98314872}">
          <p14:sldIdLst>
            <p14:sldId id="269"/>
            <p14:sldId id="311"/>
            <p14:sldId id="293"/>
            <p14:sldId id="312"/>
            <p14:sldId id="300"/>
            <p14:sldId id="313"/>
            <p14:sldId id="326"/>
            <p14:sldId id="327"/>
            <p14:sldId id="328"/>
            <p14:sldId id="329"/>
            <p14:sldId id="346"/>
            <p14:sldId id="344"/>
            <p14:sldId id="345"/>
            <p14:sldId id="343"/>
            <p14:sldId id="342"/>
            <p14:sldId id="341"/>
            <p14:sldId id="330"/>
            <p14:sldId id="340"/>
            <p14:sldId id="339"/>
            <p14:sldId id="338"/>
            <p14:sldId id="337"/>
            <p14:sldId id="336"/>
            <p14:sldId id="331"/>
            <p14:sldId id="335"/>
            <p14:sldId id="334"/>
            <p14:sldId id="333"/>
            <p14:sldId id="332"/>
            <p14:sldId id="294"/>
            <p14:sldId id="309"/>
          </p14:sldIdLst>
        </p14:section>
      </p14:sectionLst>
    </p:ext>
    <p:ext uri="{EFAFB233-063F-42B5-8137-9DF3F51BA10A}">
      <p15:sldGuideLst xmlns:p15="http://schemas.microsoft.com/office/powerpoint/2012/main" xmlns="">
        <p15:guide id="10" pos="5465" userDrawn="1">
          <p15:clr>
            <a:srgbClr val="A4A3A4"/>
          </p15:clr>
        </p15:guide>
        <p15:guide id="17" pos="181" userDrawn="1">
          <p15:clr>
            <a:srgbClr val="A4A3A4"/>
          </p15:clr>
        </p15:guide>
        <p15:guide id="20" pos="5467">
          <p15:clr>
            <a:srgbClr val="A4A3A4"/>
          </p15:clr>
        </p15:guide>
        <p15:guide id="21" orient="horz" pos="16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6D05"/>
    <a:srgbClr val="379FD0"/>
    <a:srgbClr val="FFFFFF"/>
    <a:srgbClr val="6FB98C"/>
    <a:srgbClr val="593118"/>
    <a:srgbClr val="5A3118"/>
    <a:srgbClr val="876138"/>
    <a:srgbClr val="E0DACF"/>
    <a:srgbClr val="C0504D"/>
    <a:srgbClr val="A48E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8" autoAdjust="0"/>
    <p:restoredTop sz="95465" autoAdjust="0"/>
  </p:normalViewPr>
  <p:slideViewPr>
    <p:cSldViewPr snapToGrid="0" snapToObjects="1">
      <p:cViewPr varScale="1">
        <p:scale>
          <a:sx n="163" d="100"/>
          <a:sy n="163" d="100"/>
        </p:scale>
        <p:origin x="-240" y="-90"/>
      </p:cViewPr>
      <p:guideLst>
        <p:guide orient="horz" pos="1620"/>
        <p:guide pos="5465"/>
        <p:guide pos="181"/>
        <p:guide pos="5467"/>
      </p:guideLst>
    </p:cSldViewPr>
  </p:slideViewPr>
  <p:outlineViewPr>
    <p:cViewPr>
      <p:scale>
        <a:sx n="33" d="100"/>
        <a:sy n="33" d="100"/>
      </p:scale>
      <p:origin x="0" y="-5928"/>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8" d="100"/>
          <a:sy n="88" d="100"/>
        </p:scale>
        <p:origin x="3822" y="6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98325C-BC0D-2943-8F93-91A8D7056C1D}" type="datetimeFigureOut">
              <a:rPr lang="fr-FR" smtClean="0"/>
              <a:pPr/>
              <a:t>30/10/2020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A2D352-3B67-544A-AEBF-7CEF66618288}" type="slidenum">
              <a:rPr lang="fr-FR" smtClean="0"/>
              <a:pPr/>
              <a:t>‹N°›</a:t>
            </a:fld>
            <a:endParaRPr lang="fr-FR"/>
          </a:p>
        </p:txBody>
      </p:sp>
    </p:spTree>
    <p:extLst>
      <p:ext uri="{BB962C8B-B14F-4D97-AF65-F5344CB8AC3E}">
        <p14:creationId xmlns:p14="http://schemas.microsoft.com/office/powerpoint/2010/main" xmlns="" val="4255976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BA977-B763-344C-BE93-09B7EB9C44F7}" type="datetimeFigureOut">
              <a:rPr lang="fr-FR" smtClean="0"/>
              <a:pPr/>
              <a:t>30/10/2020</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D3CBE9-62B3-D942-A41B-76291F6BD415}" type="slidenum">
              <a:rPr lang="fr-FR" smtClean="0"/>
              <a:pPr/>
              <a:t>‹N°›</a:t>
            </a:fld>
            <a:endParaRPr lang="fr-FR"/>
          </a:p>
        </p:txBody>
      </p:sp>
    </p:spTree>
    <p:extLst>
      <p:ext uri="{BB962C8B-B14F-4D97-AF65-F5344CB8AC3E}">
        <p14:creationId xmlns:p14="http://schemas.microsoft.com/office/powerpoint/2010/main" xmlns="" val="29007205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24" name="Espace réservé du texte 22"/>
          <p:cNvSpPr>
            <a:spLocks noGrp="1"/>
          </p:cNvSpPr>
          <p:nvPr>
            <p:ph type="body" sz="quarter" idx="10"/>
          </p:nvPr>
        </p:nvSpPr>
        <p:spPr>
          <a:xfrm>
            <a:off x="4363850" y="1916152"/>
            <a:ext cx="4579938" cy="1262062"/>
          </a:xfrm>
          <a:prstGeom prst="rect">
            <a:avLst/>
          </a:prstGeom>
        </p:spPr>
        <p:txBody>
          <a:bodyPr vert="horz">
            <a:normAutofit/>
          </a:bodyPr>
          <a:lstStyle>
            <a:lvl1pPr marL="0" indent="0">
              <a:buNone/>
              <a:defRPr sz="3600" b="1" baseline="0">
                <a:solidFill>
                  <a:schemeClr val="tx1"/>
                </a:solidFill>
              </a:defRPr>
            </a:lvl1pPr>
            <a:lvl2pPr marL="457200" indent="0">
              <a:buNone/>
              <a:defRPr sz="2400"/>
            </a:lvl2pPr>
          </a:lstStyle>
          <a:p>
            <a:pPr lvl="0">
              <a:lnSpc>
                <a:spcPct val="90000"/>
              </a:lnSpc>
            </a:pPr>
            <a:endParaRPr lang="fr-FR" sz="2800" dirty="0">
              <a:solidFill>
                <a:schemeClr val="bg1">
                  <a:lumMod val="65000"/>
                </a:schemeClr>
              </a:solidFill>
              <a:latin typeface="+mn-lt"/>
              <a:cs typeface="Calibri"/>
            </a:endParaRPr>
          </a:p>
        </p:txBody>
      </p:sp>
      <p:sp>
        <p:nvSpPr>
          <p:cNvPr id="28" name="Espace réservé du texte 26"/>
          <p:cNvSpPr>
            <a:spLocks noGrp="1"/>
          </p:cNvSpPr>
          <p:nvPr>
            <p:ph type="body" sz="quarter" idx="11" hasCustomPrompt="1"/>
          </p:nvPr>
        </p:nvSpPr>
        <p:spPr>
          <a:xfrm>
            <a:off x="4359672" y="3180260"/>
            <a:ext cx="4579937" cy="587931"/>
          </a:xfrm>
          <a:prstGeom prst="rect">
            <a:avLst/>
          </a:prstGeom>
        </p:spPr>
        <p:txBody>
          <a:bodyPr vert="horz">
            <a:normAutofit/>
          </a:bodyPr>
          <a:lstStyle>
            <a:lvl1pPr marL="0" indent="0">
              <a:buNone/>
              <a:defRPr sz="1200" u="none" cap="all" baseline="0">
                <a:solidFill>
                  <a:schemeClr val="tx1"/>
                </a:solidFill>
              </a:defRPr>
            </a:lvl1pPr>
            <a:lvl2pPr marL="457200" indent="0">
              <a:buNone/>
              <a:defRPr sz="1200" u="none"/>
            </a:lvl2pPr>
            <a:lvl3pPr marL="914400" indent="0">
              <a:buNone/>
              <a:defRPr sz="1200" u="none"/>
            </a:lvl3pPr>
            <a:lvl4pPr marL="1371600" indent="0">
              <a:buNone/>
              <a:defRPr sz="1200" u="none"/>
            </a:lvl4pPr>
            <a:lvl5pPr marL="1828800" indent="0">
              <a:buNone/>
              <a:defRPr sz="1200" u="none"/>
            </a:lvl5pPr>
          </a:lstStyle>
          <a:p>
            <a:pPr lvl="0"/>
            <a:r>
              <a:rPr lang="fr-FR" dirty="0"/>
              <a:t>Insérer ici le sous titre</a:t>
            </a:r>
          </a:p>
        </p:txBody>
      </p:sp>
      <p:sp>
        <p:nvSpPr>
          <p:cNvPr id="42" name="Espace réservé pour une image  41"/>
          <p:cNvSpPr>
            <a:spLocks noGrp="1"/>
          </p:cNvSpPr>
          <p:nvPr>
            <p:ph type="pic" sz="quarter" idx="12" hasCustomPrompt="1"/>
          </p:nvPr>
        </p:nvSpPr>
        <p:spPr>
          <a:xfrm>
            <a:off x="487363" y="489474"/>
            <a:ext cx="3451061" cy="3278717"/>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061" h="3278717">
                <a:moveTo>
                  <a:pt x="10944" y="231442"/>
                </a:moveTo>
                <a:cubicBezTo>
                  <a:pt x="58335" y="191956"/>
                  <a:pt x="1769021" y="154947"/>
                  <a:pt x="1773687" y="117040"/>
                </a:cubicBezTo>
                <a:cubicBezTo>
                  <a:pt x="2328083" y="88610"/>
                  <a:pt x="3332623" y="-41715"/>
                  <a:pt x="3337319" y="13478"/>
                </a:cubicBezTo>
                <a:cubicBezTo>
                  <a:pt x="3342015" y="68671"/>
                  <a:pt x="3446244" y="3043451"/>
                  <a:pt x="3451056" y="3063784"/>
                </a:cubicBezTo>
                <a:cubicBezTo>
                  <a:pt x="3455868" y="3084117"/>
                  <a:pt x="233636" y="3344841"/>
                  <a:pt x="124681" y="3262795"/>
                </a:cubicBezTo>
                <a:cubicBezTo>
                  <a:pt x="15726" y="3180749"/>
                  <a:pt x="96063" y="2015345"/>
                  <a:pt x="67628" y="2059770"/>
                </a:cubicBezTo>
                <a:cubicBezTo>
                  <a:pt x="86584" y="2066289"/>
                  <a:pt x="-36447" y="270928"/>
                  <a:pt x="10944" y="231442"/>
                </a:cubicBezTo>
                <a:close/>
              </a:path>
            </a:pathLst>
          </a:custGeom>
        </p:spPr>
        <p:txBody>
          <a:bodyPr vert="horz" lIns="144000" tIns="1080000" rIns="0" anchor="t" anchorCtr="0"/>
          <a:lstStyle>
            <a:lvl1pPr marL="0" indent="0" algn="ctr">
              <a:buNone/>
              <a:defRPr sz="1600" b="1">
                <a:solidFill>
                  <a:schemeClr val="bg2"/>
                </a:solidFill>
              </a:defRPr>
            </a:lvl1pPr>
          </a:lstStyle>
          <a:p>
            <a:r>
              <a:rPr lang="fr-FR" dirty="0"/>
              <a:t>Cliquez ici pour ajouter une image</a:t>
            </a:r>
          </a:p>
          <a:p>
            <a:endParaRPr lang="fr-FR" dirty="0"/>
          </a:p>
          <a:p>
            <a:endParaRPr lang="fr-FR" dirty="0"/>
          </a:p>
        </p:txBody>
      </p:sp>
      <p:sp>
        <p:nvSpPr>
          <p:cNvPr id="12" name="Ellipse 11"/>
          <p:cNvSpPr/>
          <p:nvPr userDrawn="1"/>
        </p:nvSpPr>
        <p:spPr>
          <a:xfrm>
            <a:off x="353303" y="3274897"/>
            <a:ext cx="1784684" cy="280737"/>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5" name="Image 14"/>
          <p:cNvPicPr>
            <a:picLocks noChangeAspect="1"/>
          </p:cNvPicPr>
          <p:nvPr userDrawn="1"/>
        </p:nvPicPr>
        <p:blipFill>
          <a:blip r:embed="rId2"/>
          <a:stretch>
            <a:fillRect/>
          </a:stretch>
        </p:blipFill>
        <p:spPr>
          <a:xfrm>
            <a:off x="0" y="4366516"/>
            <a:ext cx="1840025" cy="582286"/>
          </a:xfrm>
          <a:prstGeom prst="rect">
            <a:avLst/>
          </a:prstGeom>
        </p:spPr>
      </p:pic>
    </p:spTree>
    <p:extLst>
      <p:ext uri="{BB962C8B-B14F-4D97-AF65-F5344CB8AC3E}">
        <p14:creationId xmlns:p14="http://schemas.microsoft.com/office/powerpoint/2010/main" xmlns="" val="230561930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En-tête de section">
    <p:spTree>
      <p:nvGrpSpPr>
        <p:cNvPr id="1" name=""/>
        <p:cNvGrpSpPr/>
        <p:nvPr/>
      </p:nvGrpSpPr>
      <p:grpSpPr>
        <a:xfrm>
          <a:off x="0" y="0"/>
          <a:ext cx="0" cy="0"/>
          <a:chOff x="0" y="0"/>
          <a:chExt cx="0" cy="0"/>
        </a:xfrm>
      </p:grpSpPr>
      <p:cxnSp>
        <p:nvCxnSpPr>
          <p:cNvPr id="24" name="Connecteur droit 23"/>
          <p:cNvCxnSpPr/>
          <p:nvPr/>
        </p:nvCxnSpPr>
        <p:spPr>
          <a:xfrm>
            <a:off x="3377114" y="3447319"/>
            <a:ext cx="0" cy="957576"/>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6" name="Espace réservé du texte 2"/>
          <p:cNvSpPr>
            <a:spLocks noGrp="1"/>
          </p:cNvSpPr>
          <p:nvPr>
            <p:ph type="body" sz="quarter" idx="19" hasCustomPrompt="1"/>
          </p:nvPr>
        </p:nvSpPr>
        <p:spPr>
          <a:xfrm>
            <a:off x="1891137" y="3933140"/>
            <a:ext cx="1482725" cy="514350"/>
          </a:xfrm>
          <a:prstGeom prst="rect">
            <a:avLst/>
          </a:prstGeom>
        </p:spPr>
        <p:txBody>
          <a:bodyPr vert="horz">
            <a:normAutofit/>
          </a:bodyPr>
          <a:lstStyle>
            <a:lvl1pPr marL="0" indent="0" algn="r">
              <a:buNone/>
              <a:defRPr sz="1000" baseline="0">
                <a:solidFill>
                  <a:schemeClr val="tx2"/>
                </a:solidFill>
              </a:defRPr>
            </a:lvl1pPr>
            <a:lvl2pPr marL="457200" indent="0">
              <a:buNone/>
              <a:defRPr sz="1000">
                <a:solidFill>
                  <a:schemeClr val="accent3"/>
                </a:solidFill>
              </a:defRPr>
            </a:lvl2pPr>
            <a:lvl3pPr marL="914400" indent="0">
              <a:buNone/>
              <a:defRPr sz="1000">
                <a:solidFill>
                  <a:schemeClr val="accent3"/>
                </a:solidFill>
              </a:defRPr>
            </a:lvl3pPr>
            <a:lvl4pPr marL="1371600" indent="0">
              <a:buNone/>
              <a:defRPr sz="1000">
                <a:solidFill>
                  <a:schemeClr val="accent3"/>
                </a:solidFill>
              </a:defRPr>
            </a:lvl4pPr>
            <a:lvl5pPr marL="1828800" indent="0">
              <a:buNone/>
              <a:defRPr sz="1000">
                <a:solidFill>
                  <a:schemeClr val="accent3"/>
                </a:solidFill>
              </a:defRPr>
            </a:lvl5pPr>
          </a:lstStyle>
          <a:p>
            <a:pPr lvl="0"/>
            <a:r>
              <a:rPr lang="fr-FR" dirty="0"/>
              <a:t>Insérer une légende : </a:t>
            </a:r>
            <a:br>
              <a:rPr lang="fr-FR" dirty="0"/>
            </a:br>
            <a:r>
              <a:rPr lang="fr-FR" dirty="0"/>
              <a:t>esse </a:t>
            </a:r>
            <a:r>
              <a:rPr lang="fr-FR" dirty="0" err="1"/>
              <a:t>filium</a:t>
            </a:r>
            <a:r>
              <a:rPr lang="fr-FR" dirty="0"/>
              <a:t> </a:t>
            </a:r>
            <a:r>
              <a:rPr lang="fr-FR" dirty="0" err="1"/>
              <a:t>criminis</a:t>
            </a:r>
            <a:r>
              <a:rPr lang="fr-FR" dirty="0"/>
              <a:t> loco</a:t>
            </a:r>
            <a:br>
              <a:rPr lang="fr-FR" dirty="0"/>
            </a:br>
            <a:r>
              <a:rPr lang="fr-FR" dirty="0" err="1"/>
              <a:t>poni</a:t>
            </a:r>
            <a:r>
              <a:rPr lang="fr-FR" dirty="0"/>
              <a:t> ab </a:t>
            </a:r>
            <a:r>
              <a:rPr lang="fr-FR" dirty="0" err="1"/>
              <a:t>accusatoribus</a:t>
            </a:r>
            <a:endParaRPr lang="fr-FR" dirty="0"/>
          </a:p>
        </p:txBody>
      </p:sp>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31238"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8" name="Espace réservé du texte 23"/>
          <p:cNvSpPr>
            <a:spLocks noGrp="1"/>
          </p:cNvSpPr>
          <p:nvPr>
            <p:ph type="body" sz="quarter" idx="12" hasCustomPrompt="1"/>
          </p:nvPr>
        </p:nvSpPr>
        <p:spPr>
          <a:xfrm>
            <a:off x="4621563" y="893895"/>
            <a:ext cx="4063650"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9" name="Espace réservé du texte 23"/>
          <p:cNvSpPr>
            <a:spLocks noGrp="1"/>
          </p:cNvSpPr>
          <p:nvPr>
            <p:ph type="body" sz="quarter" idx="13" hasCustomPrompt="1"/>
          </p:nvPr>
        </p:nvSpPr>
        <p:spPr>
          <a:xfrm>
            <a:off x="4621563" y="1456765"/>
            <a:ext cx="4058887" cy="3103440"/>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14" name="ZoneTexte 13"/>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20038" y="893895"/>
            <a:ext cx="2753824" cy="2834531"/>
          </a:xfrm>
          <a:prstGeom prst="rect">
            <a:avLst/>
          </a:prstGeom>
        </p:spPr>
      </p:pic>
      <p:pic>
        <p:nvPicPr>
          <p:cNvPr id="15" name="Image 14"/>
          <p:cNvPicPr>
            <a:picLocks noChangeAspect="1"/>
          </p:cNvPicPr>
          <p:nvPr userDrawn="1"/>
        </p:nvPicPr>
        <p:blipFill>
          <a:blip r:embed="rId3"/>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11608378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n-tête de section">
    <p:spTree>
      <p:nvGrpSpPr>
        <p:cNvPr id="1" name=""/>
        <p:cNvGrpSpPr/>
        <p:nvPr/>
      </p:nvGrpSpPr>
      <p:grpSpPr>
        <a:xfrm>
          <a:off x="0" y="0"/>
          <a:ext cx="0" cy="0"/>
          <a:chOff x="0" y="0"/>
          <a:chExt cx="0" cy="0"/>
        </a:xfrm>
      </p:grpSpPr>
      <p:cxnSp>
        <p:nvCxnSpPr>
          <p:cNvPr id="13" name="Connecteur droit 12"/>
          <p:cNvCxnSpPr/>
          <p:nvPr/>
        </p:nvCxnSpPr>
        <p:spPr>
          <a:xfrm>
            <a:off x="2047795"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8331277" y="3476886"/>
            <a:ext cx="0" cy="587114"/>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16" name="Image 15"/>
          <p:cNvPicPr>
            <a:picLocks noChangeAspect="1"/>
          </p:cNvPicPr>
          <p:nvPr/>
        </p:nvPicPr>
        <p:blipFill>
          <a:blip r:embed="rId2">
            <a:extLst>
              <a:ext uri="{28A0092B-C50C-407E-A947-70E740481C1C}">
                <a14:useLocalDpi xmlns:a14="http://schemas.microsoft.com/office/drawing/2010/main" xmlns=""/>
              </a:ext>
            </a:extLst>
          </a:blip>
          <a:stretch>
            <a:fillRect/>
          </a:stretch>
        </p:blipFill>
        <p:spPr>
          <a:xfrm>
            <a:off x="355194" y="3246954"/>
            <a:ext cx="2273764" cy="1502996"/>
          </a:xfrm>
          <a:prstGeom prst="rect">
            <a:avLst/>
          </a:prstGeom>
        </p:spPr>
      </p:pic>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4" name="Espace réservé du texte 23"/>
          <p:cNvSpPr>
            <a:spLocks noGrp="1"/>
          </p:cNvSpPr>
          <p:nvPr>
            <p:ph type="body" sz="quarter" idx="10" hasCustomPrompt="1"/>
          </p:nvPr>
        </p:nvSpPr>
        <p:spPr>
          <a:xfrm>
            <a:off x="1089980" y="265370"/>
            <a:ext cx="1008862" cy="302955"/>
          </a:xfrm>
          <a:prstGeom prst="rect">
            <a:avLst/>
          </a:prstGeom>
        </p:spPr>
        <p:txBody>
          <a:bodyPr vert="horz"/>
          <a:lstStyle>
            <a:lvl1pPr marL="0" indent="0">
              <a:buNone/>
              <a:defRPr sz="1200" cap="all" baseline="0">
                <a:solidFill>
                  <a:schemeClr val="bg1"/>
                </a:solidFill>
              </a:defRPr>
            </a:lvl1pPr>
          </a:lstStyle>
          <a:p>
            <a:pPr lvl="0"/>
            <a:r>
              <a:rPr lang="fr-FR" dirty="0"/>
              <a:t>Chapitre N° </a:t>
            </a:r>
          </a:p>
        </p:txBody>
      </p:sp>
      <p:sp>
        <p:nvSpPr>
          <p:cNvPr id="25" name="Espace réservé du texte 23"/>
          <p:cNvSpPr>
            <a:spLocks noGrp="1"/>
          </p:cNvSpPr>
          <p:nvPr>
            <p:ph type="body" sz="quarter" idx="11" hasCustomPrompt="1"/>
          </p:nvPr>
        </p:nvSpPr>
        <p:spPr>
          <a:xfrm>
            <a:off x="2029870" y="265370"/>
            <a:ext cx="6639468"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27" name="Espace réservé du texte 23"/>
          <p:cNvSpPr>
            <a:spLocks noGrp="1"/>
          </p:cNvSpPr>
          <p:nvPr>
            <p:ph type="body" sz="quarter" idx="12" hasCustomPrompt="1"/>
          </p:nvPr>
        </p:nvSpPr>
        <p:spPr>
          <a:xfrm>
            <a:off x="493060" y="893895"/>
            <a:ext cx="4058887"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29" name="Espace réservé du texte 23"/>
          <p:cNvSpPr>
            <a:spLocks noGrp="1"/>
          </p:cNvSpPr>
          <p:nvPr>
            <p:ph type="body" sz="quarter" idx="13" hasCustomPrompt="1"/>
          </p:nvPr>
        </p:nvSpPr>
        <p:spPr>
          <a:xfrm>
            <a:off x="493060" y="1456765"/>
            <a:ext cx="4058887" cy="1866402"/>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31" name="Espace réservé du texte 23"/>
          <p:cNvSpPr>
            <a:spLocks noGrp="1"/>
          </p:cNvSpPr>
          <p:nvPr>
            <p:ph type="body" sz="quarter" idx="14" hasCustomPrompt="1"/>
          </p:nvPr>
        </p:nvSpPr>
        <p:spPr>
          <a:xfrm>
            <a:off x="594308" y="3643158"/>
            <a:ext cx="3295904" cy="1106791"/>
          </a:xfrm>
          <a:prstGeom prst="rect">
            <a:avLst/>
          </a:prstGeom>
        </p:spPr>
        <p:txBody>
          <a:bodyPr vert="horz">
            <a:normAutofit/>
          </a:bodyPr>
          <a:lstStyle>
            <a:lvl1pPr marL="0" indent="0">
              <a:lnSpc>
                <a:spcPct val="100000"/>
              </a:lnSpc>
              <a:buNone/>
              <a:defRPr sz="1000" b="0" i="0" cap="none" baseline="0">
                <a:solidFill>
                  <a:schemeClr val="tx2">
                    <a:lumMod val="75000"/>
                  </a:schemeClr>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fr-FR" dirty="0"/>
              <a:t>Insérer des informations, citations, notes dans cet encart…</a:t>
            </a:r>
          </a:p>
        </p:txBody>
      </p:sp>
      <p:sp>
        <p:nvSpPr>
          <p:cNvPr id="35" name="Espace réservé du texte 23"/>
          <p:cNvSpPr>
            <a:spLocks noGrp="1"/>
          </p:cNvSpPr>
          <p:nvPr>
            <p:ph type="body" sz="quarter" idx="16" hasCustomPrompt="1"/>
          </p:nvPr>
        </p:nvSpPr>
        <p:spPr>
          <a:xfrm>
            <a:off x="597646" y="3447319"/>
            <a:ext cx="3295904" cy="329260"/>
          </a:xfrm>
          <a:prstGeom prst="rect">
            <a:avLst/>
          </a:prstGeom>
        </p:spPr>
        <p:txBody>
          <a:bodyPr vert="horz">
            <a:normAutofit/>
          </a:bodyPr>
          <a:lstStyle>
            <a:lvl1pPr marL="0" indent="0">
              <a:lnSpc>
                <a:spcPct val="100000"/>
              </a:lnSpc>
              <a:buNone/>
              <a:defRPr sz="1300" b="1" i="0" cap="none" baseline="0">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fr-FR" dirty="0"/>
              <a:t>Insérer titre d’encart</a:t>
            </a:r>
          </a:p>
        </p:txBody>
      </p:sp>
      <p:sp>
        <p:nvSpPr>
          <p:cNvPr id="39" name="Espace réservé pour une image  41"/>
          <p:cNvSpPr>
            <a:spLocks noGrp="1"/>
          </p:cNvSpPr>
          <p:nvPr>
            <p:ph type="pic" sz="quarter" idx="18" hasCustomPrompt="1"/>
          </p:nvPr>
        </p:nvSpPr>
        <p:spPr>
          <a:xfrm>
            <a:off x="5325611" y="1299213"/>
            <a:ext cx="3022224" cy="2195399"/>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 name="connsiteX0" fmla="*/ 10944 w 3984161"/>
              <a:gd name="connsiteY0" fmla="*/ 264949 h 3433546"/>
              <a:gd name="connsiteX1" fmla="*/ 1773687 w 3984161"/>
              <a:gd name="connsiteY1" fmla="*/ 150547 h 3433546"/>
              <a:gd name="connsiteX2" fmla="*/ 3973395 w 3984161"/>
              <a:gd name="connsiteY2" fmla="*/ 11151 h 3433546"/>
              <a:gd name="connsiteX3" fmla="*/ 3451056 w 3984161"/>
              <a:gd name="connsiteY3" fmla="*/ 3097291 h 3433546"/>
              <a:gd name="connsiteX4" fmla="*/ 124681 w 3984161"/>
              <a:gd name="connsiteY4" fmla="*/ 3296302 h 3433546"/>
              <a:gd name="connsiteX5" fmla="*/ 67628 w 3984161"/>
              <a:gd name="connsiteY5" fmla="*/ 2093277 h 3433546"/>
              <a:gd name="connsiteX6" fmla="*/ 10944 w 3984161"/>
              <a:gd name="connsiteY6" fmla="*/ 264949 h 3433546"/>
              <a:gd name="connsiteX0" fmla="*/ 188130 w 4569224"/>
              <a:gd name="connsiteY0" fmla="*/ 419811 h 3487330"/>
              <a:gd name="connsiteX1" fmla="*/ 1950873 w 4569224"/>
              <a:gd name="connsiteY1" fmla="*/ 305409 h 3487330"/>
              <a:gd name="connsiteX2" fmla="*/ 4150581 w 4569224"/>
              <a:gd name="connsiteY2" fmla="*/ 166013 h 3487330"/>
              <a:gd name="connsiteX3" fmla="*/ 4201608 w 4569224"/>
              <a:gd name="connsiteY3" fmla="*/ 2893801 h 3487330"/>
              <a:gd name="connsiteX4" fmla="*/ 301867 w 4569224"/>
              <a:gd name="connsiteY4" fmla="*/ 3451164 h 3487330"/>
              <a:gd name="connsiteX5" fmla="*/ 244814 w 4569224"/>
              <a:gd name="connsiteY5" fmla="*/ 2248139 h 3487330"/>
              <a:gd name="connsiteX6" fmla="*/ 188130 w 4569224"/>
              <a:gd name="connsiteY6" fmla="*/ 419811 h 3487330"/>
              <a:gd name="connsiteX0" fmla="*/ 188130 w 4330731"/>
              <a:gd name="connsiteY0" fmla="*/ 419811 h 3466578"/>
              <a:gd name="connsiteX1" fmla="*/ 1950873 w 4330731"/>
              <a:gd name="connsiteY1" fmla="*/ 305409 h 3466578"/>
              <a:gd name="connsiteX2" fmla="*/ 4150581 w 4330731"/>
              <a:gd name="connsiteY2" fmla="*/ 166013 h 3466578"/>
              <a:gd name="connsiteX3" fmla="*/ 4201608 w 4330731"/>
              <a:gd name="connsiteY3" fmla="*/ 2893801 h 3466578"/>
              <a:gd name="connsiteX4" fmla="*/ 301867 w 4330731"/>
              <a:gd name="connsiteY4" fmla="*/ 3451164 h 3466578"/>
              <a:gd name="connsiteX5" fmla="*/ 244814 w 4330731"/>
              <a:gd name="connsiteY5" fmla="*/ 2248139 h 3466578"/>
              <a:gd name="connsiteX6" fmla="*/ 188130 w 4330731"/>
              <a:gd name="connsiteY6" fmla="*/ 419811 h 3466578"/>
              <a:gd name="connsiteX0" fmla="*/ 188130 w 4201611"/>
              <a:gd name="connsiteY0" fmla="*/ 319835 h 3366602"/>
              <a:gd name="connsiteX1" fmla="*/ 1950873 w 4201611"/>
              <a:gd name="connsiteY1" fmla="*/ 205433 h 3366602"/>
              <a:gd name="connsiteX2" fmla="*/ 4150581 w 4201611"/>
              <a:gd name="connsiteY2" fmla="*/ 66037 h 3366602"/>
              <a:gd name="connsiteX3" fmla="*/ 4201608 w 4201611"/>
              <a:gd name="connsiteY3" fmla="*/ 2793825 h 3366602"/>
              <a:gd name="connsiteX4" fmla="*/ 301867 w 4201611"/>
              <a:gd name="connsiteY4" fmla="*/ 3351188 h 3366602"/>
              <a:gd name="connsiteX5" fmla="*/ 244814 w 4201611"/>
              <a:gd name="connsiteY5" fmla="*/ 2148163 h 3366602"/>
              <a:gd name="connsiteX6" fmla="*/ 188130 w 4201611"/>
              <a:gd name="connsiteY6" fmla="*/ 319835 h 3366602"/>
              <a:gd name="connsiteX0" fmla="*/ 188130 w 4237196"/>
              <a:gd name="connsiteY0" fmla="*/ 438364 h 3485131"/>
              <a:gd name="connsiteX1" fmla="*/ 1950873 w 4237196"/>
              <a:gd name="connsiteY1" fmla="*/ 323962 h 3485131"/>
              <a:gd name="connsiteX2" fmla="*/ 3235195 w 4237196"/>
              <a:gd name="connsiteY2" fmla="*/ 255156 h 3485131"/>
              <a:gd name="connsiteX3" fmla="*/ 4150581 w 4237196"/>
              <a:gd name="connsiteY3" fmla="*/ 184566 h 3485131"/>
              <a:gd name="connsiteX4" fmla="*/ 4201608 w 4237196"/>
              <a:gd name="connsiteY4" fmla="*/ 2912354 h 3485131"/>
              <a:gd name="connsiteX5" fmla="*/ 301867 w 4237196"/>
              <a:gd name="connsiteY5" fmla="*/ 3469717 h 3485131"/>
              <a:gd name="connsiteX6" fmla="*/ 244814 w 4237196"/>
              <a:gd name="connsiteY6" fmla="*/ 2266692 h 3485131"/>
              <a:gd name="connsiteX7" fmla="*/ 188130 w 4237196"/>
              <a:gd name="connsiteY7" fmla="*/ 438364 h 3485131"/>
              <a:gd name="connsiteX0" fmla="*/ 188130 w 4201610"/>
              <a:gd name="connsiteY0" fmla="*/ 267381 h 3314148"/>
              <a:gd name="connsiteX1" fmla="*/ 1950873 w 4201610"/>
              <a:gd name="connsiteY1" fmla="*/ 152979 h 3314148"/>
              <a:gd name="connsiteX2" fmla="*/ 3235195 w 4201610"/>
              <a:gd name="connsiteY2" fmla="*/ 84173 h 3314148"/>
              <a:gd name="connsiteX3" fmla="*/ 4150581 w 4201610"/>
              <a:gd name="connsiteY3" fmla="*/ 13583 h 3314148"/>
              <a:gd name="connsiteX4" fmla="*/ 4201608 w 4201610"/>
              <a:gd name="connsiteY4" fmla="*/ 2741371 h 3314148"/>
              <a:gd name="connsiteX5" fmla="*/ 301867 w 4201610"/>
              <a:gd name="connsiteY5" fmla="*/ 3298734 h 3314148"/>
              <a:gd name="connsiteX6" fmla="*/ 244814 w 4201610"/>
              <a:gd name="connsiteY6" fmla="*/ 2095709 h 3314148"/>
              <a:gd name="connsiteX7" fmla="*/ 188130 w 4201610"/>
              <a:gd name="connsiteY7" fmla="*/ 267381 h 3314148"/>
              <a:gd name="connsiteX0" fmla="*/ 188130 w 4442515"/>
              <a:gd name="connsiteY0" fmla="*/ 251557 h 3318747"/>
              <a:gd name="connsiteX1" fmla="*/ 1950873 w 4442515"/>
              <a:gd name="connsiteY1" fmla="*/ 137155 h 3318747"/>
              <a:gd name="connsiteX2" fmla="*/ 3235195 w 4442515"/>
              <a:gd name="connsiteY2" fmla="*/ 68349 h 3318747"/>
              <a:gd name="connsiteX3" fmla="*/ 4007240 w 4442515"/>
              <a:gd name="connsiteY3" fmla="*/ 15676 h 3318747"/>
              <a:gd name="connsiteX4" fmla="*/ 4201608 w 4442515"/>
              <a:gd name="connsiteY4" fmla="*/ 2725547 h 3318747"/>
              <a:gd name="connsiteX5" fmla="*/ 301867 w 4442515"/>
              <a:gd name="connsiteY5" fmla="*/ 3282910 h 3318747"/>
              <a:gd name="connsiteX6" fmla="*/ 244814 w 4442515"/>
              <a:gd name="connsiteY6" fmla="*/ 2079885 h 3318747"/>
              <a:gd name="connsiteX7" fmla="*/ 188130 w 4442515"/>
              <a:gd name="connsiteY7" fmla="*/ 251557 h 3318747"/>
              <a:gd name="connsiteX0" fmla="*/ 188130 w 4221868"/>
              <a:gd name="connsiteY0" fmla="*/ 251557 h 3297797"/>
              <a:gd name="connsiteX1" fmla="*/ 1950873 w 4221868"/>
              <a:gd name="connsiteY1" fmla="*/ 137155 h 3297797"/>
              <a:gd name="connsiteX2" fmla="*/ 3235195 w 4221868"/>
              <a:gd name="connsiteY2" fmla="*/ 68349 h 3297797"/>
              <a:gd name="connsiteX3" fmla="*/ 4007240 w 4221868"/>
              <a:gd name="connsiteY3" fmla="*/ 15676 h 3297797"/>
              <a:gd name="connsiteX4" fmla="*/ 4201608 w 4221868"/>
              <a:gd name="connsiteY4" fmla="*/ 2725547 h 3297797"/>
              <a:gd name="connsiteX5" fmla="*/ 301867 w 4221868"/>
              <a:gd name="connsiteY5" fmla="*/ 3282910 h 3297797"/>
              <a:gd name="connsiteX6" fmla="*/ 244814 w 4221868"/>
              <a:gd name="connsiteY6" fmla="*/ 2079885 h 3297797"/>
              <a:gd name="connsiteX7" fmla="*/ 188130 w 4221868"/>
              <a:gd name="connsiteY7" fmla="*/ 251557 h 3297797"/>
              <a:gd name="connsiteX0" fmla="*/ 119464 w 4366664"/>
              <a:gd name="connsiteY0" fmla="*/ 251557 h 3057751"/>
              <a:gd name="connsiteX1" fmla="*/ 1882207 w 4366664"/>
              <a:gd name="connsiteY1" fmla="*/ 137155 h 3057751"/>
              <a:gd name="connsiteX2" fmla="*/ 3166529 w 4366664"/>
              <a:gd name="connsiteY2" fmla="*/ 68349 h 3057751"/>
              <a:gd name="connsiteX3" fmla="*/ 3938574 w 4366664"/>
              <a:gd name="connsiteY3" fmla="*/ 15676 h 3057751"/>
              <a:gd name="connsiteX4" fmla="*/ 4132942 w 4366664"/>
              <a:gd name="connsiteY4" fmla="*/ 2725547 h 3057751"/>
              <a:gd name="connsiteX5" fmla="*/ 331748 w 4366664"/>
              <a:gd name="connsiteY5" fmla="*/ 2942474 h 3057751"/>
              <a:gd name="connsiteX6" fmla="*/ 176148 w 4366664"/>
              <a:gd name="connsiteY6" fmla="*/ 2079885 h 3057751"/>
              <a:gd name="connsiteX7" fmla="*/ 119464 w 4366664"/>
              <a:gd name="connsiteY7" fmla="*/ 251557 h 3057751"/>
              <a:gd name="connsiteX0" fmla="*/ 99947 w 4347148"/>
              <a:gd name="connsiteY0" fmla="*/ 251557 h 3033786"/>
              <a:gd name="connsiteX1" fmla="*/ 1862690 w 4347148"/>
              <a:gd name="connsiteY1" fmla="*/ 137155 h 3033786"/>
              <a:gd name="connsiteX2" fmla="*/ 3147012 w 4347148"/>
              <a:gd name="connsiteY2" fmla="*/ 68349 h 3033786"/>
              <a:gd name="connsiteX3" fmla="*/ 3919057 w 4347148"/>
              <a:gd name="connsiteY3" fmla="*/ 15676 h 3033786"/>
              <a:gd name="connsiteX4" fmla="*/ 4113425 w 4347148"/>
              <a:gd name="connsiteY4" fmla="*/ 2725547 h 3033786"/>
              <a:gd name="connsiteX5" fmla="*/ 312231 w 4347148"/>
              <a:gd name="connsiteY5" fmla="*/ 2942474 h 3033786"/>
              <a:gd name="connsiteX6" fmla="*/ 156631 w 4347148"/>
              <a:gd name="connsiteY6" fmla="*/ 2079885 h 3033786"/>
              <a:gd name="connsiteX7" fmla="*/ 99947 w 4347148"/>
              <a:gd name="connsiteY7" fmla="*/ 251557 h 3033786"/>
              <a:gd name="connsiteX0" fmla="*/ 107744 w 4354945"/>
              <a:gd name="connsiteY0" fmla="*/ 251557 h 3005086"/>
              <a:gd name="connsiteX1" fmla="*/ 1870487 w 4354945"/>
              <a:gd name="connsiteY1" fmla="*/ 137155 h 3005086"/>
              <a:gd name="connsiteX2" fmla="*/ 3154809 w 4354945"/>
              <a:gd name="connsiteY2" fmla="*/ 68349 h 3005086"/>
              <a:gd name="connsiteX3" fmla="*/ 3926854 w 4354945"/>
              <a:gd name="connsiteY3" fmla="*/ 15676 h 3005086"/>
              <a:gd name="connsiteX4" fmla="*/ 4121222 w 4354945"/>
              <a:gd name="connsiteY4" fmla="*/ 2725547 h 3005086"/>
              <a:gd name="connsiteX5" fmla="*/ 320028 w 4354945"/>
              <a:gd name="connsiteY5" fmla="*/ 2942474 h 3005086"/>
              <a:gd name="connsiteX6" fmla="*/ 164428 w 4354945"/>
              <a:gd name="connsiteY6" fmla="*/ 2079885 h 3005086"/>
              <a:gd name="connsiteX7" fmla="*/ 107744 w 4354945"/>
              <a:gd name="connsiteY7" fmla="*/ 251557 h 3005086"/>
              <a:gd name="connsiteX0" fmla="*/ 10944 w 4258145"/>
              <a:gd name="connsiteY0" fmla="*/ 251557 h 3020703"/>
              <a:gd name="connsiteX1" fmla="*/ 1773687 w 4258145"/>
              <a:gd name="connsiteY1" fmla="*/ 137155 h 3020703"/>
              <a:gd name="connsiteX2" fmla="*/ 3058009 w 4258145"/>
              <a:gd name="connsiteY2" fmla="*/ 68349 h 3020703"/>
              <a:gd name="connsiteX3" fmla="*/ 3830054 w 4258145"/>
              <a:gd name="connsiteY3" fmla="*/ 15676 h 3020703"/>
              <a:gd name="connsiteX4" fmla="*/ 4024422 w 4258145"/>
              <a:gd name="connsiteY4" fmla="*/ 2725547 h 3020703"/>
              <a:gd name="connsiteX5" fmla="*/ 223228 w 4258145"/>
              <a:gd name="connsiteY5" fmla="*/ 2942474 h 3020703"/>
              <a:gd name="connsiteX6" fmla="*/ 67628 w 4258145"/>
              <a:gd name="connsiteY6" fmla="*/ 2079885 h 3020703"/>
              <a:gd name="connsiteX7" fmla="*/ 10944 w 4258145"/>
              <a:gd name="connsiteY7" fmla="*/ 251557 h 3020703"/>
              <a:gd name="connsiteX0" fmla="*/ 184527 w 4431728"/>
              <a:gd name="connsiteY0" fmla="*/ 251557 h 3057752"/>
              <a:gd name="connsiteX1" fmla="*/ 1947270 w 4431728"/>
              <a:gd name="connsiteY1" fmla="*/ 137155 h 3057752"/>
              <a:gd name="connsiteX2" fmla="*/ 3231592 w 4431728"/>
              <a:gd name="connsiteY2" fmla="*/ 68349 h 3057752"/>
              <a:gd name="connsiteX3" fmla="*/ 4003637 w 4431728"/>
              <a:gd name="connsiteY3" fmla="*/ 15676 h 3057752"/>
              <a:gd name="connsiteX4" fmla="*/ 4198005 w 4431728"/>
              <a:gd name="connsiteY4" fmla="*/ 2725547 h 3057752"/>
              <a:gd name="connsiteX5" fmla="*/ 396811 w 4431728"/>
              <a:gd name="connsiteY5" fmla="*/ 2942474 h 3057752"/>
              <a:gd name="connsiteX6" fmla="*/ 97870 w 4431728"/>
              <a:gd name="connsiteY6" fmla="*/ 2079885 h 3057752"/>
              <a:gd name="connsiteX7" fmla="*/ 184527 w 4431728"/>
              <a:gd name="connsiteY7" fmla="*/ 251557 h 3057752"/>
              <a:gd name="connsiteX0" fmla="*/ 92213 w 4339414"/>
              <a:gd name="connsiteY0" fmla="*/ 251557 h 3018042"/>
              <a:gd name="connsiteX1" fmla="*/ 1854956 w 4339414"/>
              <a:gd name="connsiteY1" fmla="*/ 137155 h 3018042"/>
              <a:gd name="connsiteX2" fmla="*/ 3139278 w 4339414"/>
              <a:gd name="connsiteY2" fmla="*/ 68349 h 3018042"/>
              <a:gd name="connsiteX3" fmla="*/ 3911323 w 4339414"/>
              <a:gd name="connsiteY3" fmla="*/ 15676 h 3018042"/>
              <a:gd name="connsiteX4" fmla="*/ 4105691 w 4339414"/>
              <a:gd name="connsiteY4" fmla="*/ 2725547 h 3018042"/>
              <a:gd name="connsiteX5" fmla="*/ 304497 w 4339414"/>
              <a:gd name="connsiteY5" fmla="*/ 2942474 h 3018042"/>
              <a:gd name="connsiteX6" fmla="*/ 220568 w 4339414"/>
              <a:gd name="connsiteY6" fmla="*/ 2715962 h 3018042"/>
              <a:gd name="connsiteX7" fmla="*/ 92213 w 4339414"/>
              <a:gd name="connsiteY7" fmla="*/ 251557 h 3018042"/>
              <a:gd name="connsiteX0" fmla="*/ 91903 w 4339104"/>
              <a:gd name="connsiteY0" fmla="*/ 251557 h 3018041"/>
              <a:gd name="connsiteX1" fmla="*/ 1854646 w 4339104"/>
              <a:gd name="connsiteY1" fmla="*/ 137155 h 3018041"/>
              <a:gd name="connsiteX2" fmla="*/ 3138968 w 4339104"/>
              <a:gd name="connsiteY2" fmla="*/ 68349 h 3018041"/>
              <a:gd name="connsiteX3" fmla="*/ 3911013 w 4339104"/>
              <a:gd name="connsiteY3" fmla="*/ 15676 h 3018041"/>
              <a:gd name="connsiteX4" fmla="*/ 4105381 w 4339104"/>
              <a:gd name="connsiteY4" fmla="*/ 2725547 h 3018041"/>
              <a:gd name="connsiteX5" fmla="*/ 304187 w 4339104"/>
              <a:gd name="connsiteY5" fmla="*/ 2942474 h 3018041"/>
              <a:gd name="connsiteX6" fmla="*/ 220258 w 4339104"/>
              <a:gd name="connsiteY6" fmla="*/ 2715962 h 3018041"/>
              <a:gd name="connsiteX7" fmla="*/ 91903 w 4339104"/>
              <a:gd name="connsiteY7" fmla="*/ 251557 h 3018041"/>
              <a:gd name="connsiteX0" fmla="*/ 10185 w 4257386"/>
              <a:gd name="connsiteY0" fmla="*/ 251557 h 3018041"/>
              <a:gd name="connsiteX1" fmla="*/ 1772928 w 4257386"/>
              <a:gd name="connsiteY1" fmla="*/ 137155 h 3018041"/>
              <a:gd name="connsiteX2" fmla="*/ 3057250 w 4257386"/>
              <a:gd name="connsiteY2" fmla="*/ 68349 h 3018041"/>
              <a:gd name="connsiteX3" fmla="*/ 3829295 w 4257386"/>
              <a:gd name="connsiteY3" fmla="*/ 15676 h 3018041"/>
              <a:gd name="connsiteX4" fmla="*/ 4023663 w 4257386"/>
              <a:gd name="connsiteY4" fmla="*/ 2725547 h 3018041"/>
              <a:gd name="connsiteX5" fmla="*/ 222469 w 4257386"/>
              <a:gd name="connsiteY5" fmla="*/ 2942474 h 3018041"/>
              <a:gd name="connsiteX6" fmla="*/ 138540 w 4257386"/>
              <a:gd name="connsiteY6" fmla="*/ 2715962 h 3018041"/>
              <a:gd name="connsiteX7" fmla="*/ 10185 w 4257386"/>
              <a:gd name="connsiteY7" fmla="*/ 251557 h 3018041"/>
              <a:gd name="connsiteX0" fmla="*/ 10185 w 4050682"/>
              <a:gd name="connsiteY0" fmla="*/ 251557 h 2942492"/>
              <a:gd name="connsiteX1" fmla="*/ 1772928 w 4050682"/>
              <a:gd name="connsiteY1" fmla="*/ 137155 h 2942492"/>
              <a:gd name="connsiteX2" fmla="*/ 3057250 w 4050682"/>
              <a:gd name="connsiteY2" fmla="*/ 68349 h 2942492"/>
              <a:gd name="connsiteX3" fmla="*/ 3829295 w 4050682"/>
              <a:gd name="connsiteY3" fmla="*/ 15676 h 2942492"/>
              <a:gd name="connsiteX4" fmla="*/ 4023663 w 4050682"/>
              <a:gd name="connsiteY4" fmla="*/ 2725547 h 2942492"/>
              <a:gd name="connsiteX5" fmla="*/ 222469 w 4050682"/>
              <a:gd name="connsiteY5" fmla="*/ 2942474 h 2942492"/>
              <a:gd name="connsiteX6" fmla="*/ 138540 w 4050682"/>
              <a:gd name="connsiteY6" fmla="*/ 2715962 h 2942492"/>
              <a:gd name="connsiteX7" fmla="*/ 10185 w 4050682"/>
              <a:gd name="connsiteY7" fmla="*/ 251557 h 294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0682" h="2942492">
                <a:moveTo>
                  <a:pt x="10185" y="251557"/>
                </a:moveTo>
                <a:cubicBezTo>
                  <a:pt x="67570" y="153232"/>
                  <a:pt x="1768262" y="175062"/>
                  <a:pt x="1772928" y="137155"/>
                </a:cubicBezTo>
                <a:cubicBezTo>
                  <a:pt x="2279279" y="88703"/>
                  <a:pt x="2690632" y="91582"/>
                  <a:pt x="3057250" y="68349"/>
                </a:cubicBezTo>
                <a:cubicBezTo>
                  <a:pt x="3423868" y="45116"/>
                  <a:pt x="3775734" y="-33001"/>
                  <a:pt x="3829295" y="15676"/>
                </a:cubicBezTo>
                <a:cubicBezTo>
                  <a:pt x="3882856" y="64353"/>
                  <a:pt x="4132063" y="2605059"/>
                  <a:pt x="4023663" y="2725547"/>
                </a:cubicBezTo>
                <a:cubicBezTo>
                  <a:pt x="3915263" y="2846035"/>
                  <a:pt x="377254" y="2944071"/>
                  <a:pt x="222469" y="2942474"/>
                </a:cubicBezTo>
                <a:cubicBezTo>
                  <a:pt x="67684" y="2940877"/>
                  <a:pt x="166975" y="2671537"/>
                  <a:pt x="138540" y="2715962"/>
                </a:cubicBezTo>
                <a:cubicBezTo>
                  <a:pt x="157496" y="2722481"/>
                  <a:pt x="-47200" y="349882"/>
                  <a:pt x="10185" y="251557"/>
                </a:cubicBezTo>
                <a:close/>
              </a:path>
            </a:pathLst>
          </a:custGeom>
        </p:spPr>
        <p:txBody>
          <a:bodyPr vert="horz" lIns="180000" tIns="792000"/>
          <a:lstStyle>
            <a:lvl1pPr marL="0" indent="0" algn="ctr" defTabSz="457200" rtl="0" eaLnBrk="1" latinLnBrk="0" hangingPunct="1">
              <a:spcBef>
                <a:spcPct val="20000"/>
              </a:spcBef>
              <a:buFont typeface="Arial"/>
              <a:buNone/>
              <a:defRPr lang="fr-FR" sz="1400" b="1" kern="1200" dirty="0">
                <a:solidFill>
                  <a:schemeClr val="bg2"/>
                </a:solidFill>
                <a:latin typeface="+mn-lt"/>
                <a:ea typeface="+mn-ea"/>
                <a:cs typeface="+mn-cs"/>
              </a:defRPr>
            </a:lvl1pPr>
          </a:lstStyle>
          <a:p>
            <a:r>
              <a:rPr lang="fr-FR" dirty="0"/>
              <a:t>Cliquez ici pour ajouter une image</a:t>
            </a:r>
          </a:p>
        </p:txBody>
      </p:sp>
      <p:sp>
        <p:nvSpPr>
          <p:cNvPr id="42" name="Espace réservé du texte 2"/>
          <p:cNvSpPr>
            <a:spLocks noGrp="1"/>
          </p:cNvSpPr>
          <p:nvPr>
            <p:ph type="body" sz="quarter" idx="19" hasCustomPrompt="1"/>
          </p:nvPr>
        </p:nvSpPr>
        <p:spPr>
          <a:xfrm>
            <a:off x="6845300" y="3592245"/>
            <a:ext cx="1482725" cy="1171862"/>
          </a:xfrm>
          <a:prstGeom prst="rect">
            <a:avLst/>
          </a:prstGeom>
        </p:spPr>
        <p:txBody>
          <a:bodyPr vert="horz">
            <a:normAutofit/>
          </a:bodyPr>
          <a:lstStyle>
            <a:lvl1pPr marL="0" indent="0" algn="r">
              <a:buNone/>
              <a:defRPr sz="1000" baseline="0">
                <a:solidFill>
                  <a:schemeClr val="tx2"/>
                </a:solidFill>
              </a:defRPr>
            </a:lvl1pPr>
            <a:lvl2pPr marL="457200" indent="0">
              <a:buNone/>
              <a:defRPr sz="1000">
                <a:solidFill>
                  <a:schemeClr val="accent3"/>
                </a:solidFill>
              </a:defRPr>
            </a:lvl2pPr>
            <a:lvl3pPr marL="914400" indent="0">
              <a:buNone/>
              <a:defRPr sz="1000">
                <a:solidFill>
                  <a:schemeClr val="accent3"/>
                </a:solidFill>
              </a:defRPr>
            </a:lvl3pPr>
            <a:lvl4pPr marL="1371600" indent="0">
              <a:buNone/>
              <a:defRPr sz="1000">
                <a:solidFill>
                  <a:schemeClr val="accent3"/>
                </a:solidFill>
              </a:defRPr>
            </a:lvl4pPr>
            <a:lvl5pPr marL="1828800" indent="0">
              <a:buNone/>
              <a:defRPr sz="1000">
                <a:solidFill>
                  <a:schemeClr val="accent3"/>
                </a:solidFill>
              </a:defRPr>
            </a:lvl5pPr>
          </a:lstStyle>
          <a:p>
            <a:pPr lvl="0"/>
            <a:r>
              <a:rPr lang="fr-FR" dirty="0"/>
              <a:t>Insérer une légende : </a:t>
            </a:r>
            <a:br>
              <a:rPr lang="fr-FR" dirty="0"/>
            </a:br>
            <a:r>
              <a:rPr lang="fr-FR" dirty="0"/>
              <a:t>esse </a:t>
            </a:r>
            <a:r>
              <a:rPr lang="fr-FR" dirty="0" err="1"/>
              <a:t>filium</a:t>
            </a:r>
            <a:r>
              <a:rPr lang="fr-FR" dirty="0"/>
              <a:t> </a:t>
            </a:r>
            <a:r>
              <a:rPr lang="fr-FR" dirty="0" err="1"/>
              <a:t>criminis</a:t>
            </a:r>
            <a:r>
              <a:rPr lang="fr-FR" dirty="0"/>
              <a:t> loco</a:t>
            </a:r>
            <a:br>
              <a:rPr lang="fr-FR" dirty="0"/>
            </a:br>
            <a:r>
              <a:rPr lang="fr-FR" dirty="0" err="1"/>
              <a:t>poni</a:t>
            </a:r>
            <a:r>
              <a:rPr lang="fr-FR" dirty="0"/>
              <a:t> ab </a:t>
            </a:r>
            <a:r>
              <a:rPr lang="fr-FR" dirty="0" err="1"/>
              <a:t>accusatoribus</a:t>
            </a:r>
            <a:endParaRPr lang="fr-FR" dirty="0"/>
          </a:p>
        </p:txBody>
      </p:sp>
      <p:sp>
        <p:nvSpPr>
          <p:cNvPr id="22" name="ZoneTexte 21"/>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sp>
        <p:nvSpPr>
          <p:cNvPr id="41" name="Ellipse 40"/>
          <p:cNvSpPr/>
          <p:nvPr/>
        </p:nvSpPr>
        <p:spPr>
          <a:xfrm>
            <a:off x="4803728" y="3592412"/>
            <a:ext cx="1491692" cy="168072"/>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7" name="Image 16"/>
          <p:cNvPicPr>
            <a:picLocks noChangeAspect="1"/>
          </p:cNvPicPr>
          <p:nvPr userDrawn="1"/>
        </p:nvPicPr>
        <p:blipFill>
          <a:blip r:embed="rId3"/>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26878274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En-tête de section">
    <p:spTree>
      <p:nvGrpSpPr>
        <p:cNvPr id="1" name=""/>
        <p:cNvGrpSpPr/>
        <p:nvPr/>
      </p:nvGrpSpPr>
      <p:grpSpPr>
        <a:xfrm>
          <a:off x="0" y="0"/>
          <a:ext cx="0" cy="0"/>
          <a:chOff x="0" y="0"/>
          <a:chExt cx="0" cy="0"/>
        </a:xfrm>
      </p:grpSpPr>
      <p:cxnSp>
        <p:nvCxnSpPr>
          <p:cNvPr id="13" name="Connecteur droit 12"/>
          <p:cNvCxnSpPr/>
          <p:nvPr/>
        </p:nvCxnSpPr>
        <p:spPr>
          <a:xfrm>
            <a:off x="2047795"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8331277" y="3476886"/>
            <a:ext cx="0" cy="587114"/>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4" name="Espace réservé du texte 23"/>
          <p:cNvSpPr>
            <a:spLocks noGrp="1"/>
          </p:cNvSpPr>
          <p:nvPr>
            <p:ph type="body" sz="quarter" idx="10" hasCustomPrompt="1"/>
          </p:nvPr>
        </p:nvSpPr>
        <p:spPr>
          <a:xfrm>
            <a:off x="1089980" y="265370"/>
            <a:ext cx="1008862" cy="302955"/>
          </a:xfrm>
          <a:prstGeom prst="rect">
            <a:avLst/>
          </a:prstGeom>
        </p:spPr>
        <p:txBody>
          <a:bodyPr vert="horz"/>
          <a:lstStyle>
            <a:lvl1pPr marL="0" indent="0">
              <a:buNone/>
              <a:defRPr sz="1200" cap="all" baseline="0">
                <a:solidFill>
                  <a:schemeClr val="bg1"/>
                </a:solidFill>
              </a:defRPr>
            </a:lvl1pPr>
          </a:lstStyle>
          <a:p>
            <a:pPr lvl="0"/>
            <a:r>
              <a:rPr lang="fr-FR" dirty="0"/>
              <a:t>Chapitre N° </a:t>
            </a:r>
          </a:p>
        </p:txBody>
      </p:sp>
      <p:sp>
        <p:nvSpPr>
          <p:cNvPr id="25" name="Espace réservé du texte 23"/>
          <p:cNvSpPr>
            <a:spLocks noGrp="1"/>
          </p:cNvSpPr>
          <p:nvPr>
            <p:ph type="body" sz="quarter" idx="11" hasCustomPrompt="1"/>
          </p:nvPr>
        </p:nvSpPr>
        <p:spPr>
          <a:xfrm>
            <a:off x="2029870" y="265370"/>
            <a:ext cx="6639468"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27" name="Espace réservé du texte 23"/>
          <p:cNvSpPr>
            <a:spLocks noGrp="1"/>
          </p:cNvSpPr>
          <p:nvPr>
            <p:ph type="body" sz="quarter" idx="12" hasCustomPrompt="1"/>
          </p:nvPr>
        </p:nvSpPr>
        <p:spPr>
          <a:xfrm>
            <a:off x="493060" y="893895"/>
            <a:ext cx="4058887"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29" name="Espace réservé du texte 23"/>
          <p:cNvSpPr>
            <a:spLocks noGrp="1"/>
          </p:cNvSpPr>
          <p:nvPr>
            <p:ph type="body" sz="quarter" idx="13" hasCustomPrompt="1"/>
          </p:nvPr>
        </p:nvSpPr>
        <p:spPr>
          <a:xfrm>
            <a:off x="493060" y="1456765"/>
            <a:ext cx="4058887" cy="3307342"/>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sz="1200" dirty="0">
              <a:latin typeface="+mn-lt"/>
              <a:cs typeface="Calibri"/>
            </a:endParaRPr>
          </a:p>
          <a:p>
            <a:pPr lvl="0"/>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p>
          <a:p>
            <a:pPr lvl="0"/>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a:t>
            </a:r>
            <a:endParaRPr lang="fr-FR" dirty="0"/>
          </a:p>
        </p:txBody>
      </p:sp>
      <p:sp>
        <p:nvSpPr>
          <p:cNvPr id="39" name="Espace réservé pour une image  41"/>
          <p:cNvSpPr>
            <a:spLocks noGrp="1"/>
          </p:cNvSpPr>
          <p:nvPr>
            <p:ph type="pic" sz="quarter" idx="18" hasCustomPrompt="1"/>
          </p:nvPr>
        </p:nvSpPr>
        <p:spPr>
          <a:xfrm>
            <a:off x="5325611" y="1299213"/>
            <a:ext cx="3022224" cy="2195399"/>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 name="connsiteX0" fmla="*/ 10944 w 3984161"/>
              <a:gd name="connsiteY0" fmla="*/ 264949 h 3433546"/>
              <a:gd name="connsiteX1" fmla="*/ 1773687 w 3984161"/>
              <a:gd name="connsiteY1" fmla="*/ 150547 h 3433546"/>
              <a:gd name="connsiteX2" fmla="*/ 3973395 w 3984161"/>
              <a:gd name="connsiteY2" fmla="*/ 11151 h 3433546"/>
              <a:gd name="connsiteX3" fmla="*/ 3451056 w 3984161"/>
              <a:gd name="connsiteY3" fmla="*/ 3097291 h 3433546"/>
              <a:gd name="connsiteX4" fmla="*/ 124681 w 3984161"/>
              <a:gd name="connsiteY4" fmla="*/ 3296302 h 3433546"/>
              <a:gd name="connsiteX5" fmla="*/ 67628 w 3984161"/>
              <a:gd name="connsiteY5" fmla="*/ 2093277 h 3433546"/>
              <a:gd name="connsiteX6" fmla="*/ 10944 w 3984161"/>
              <a:gd name="connsiteY6" fmla="*/ 264949 h 3433546"/>
              <a:gd name="connsiteX0" fmla="*/ 188130 w 4569224"/>
              <a:gd name="connsiteY0" fmla="*/ 419811 h 3487330"/>
              <a:gd name="connsiteX1" fmla="*/ 1950873 w 4569224"/>
              <a:gd name="connsiteY1" fmla="*/ 305409 h 3487330"/>
              <a:gd name="connsiteX2" fmla="*/ 4150581 w 4569224"/>
              <a:gd name="connsiteY2" fmla="*/ 166013 h 3487330"/>
              <a:gd name="connsiteX3" fmla="*/ 4201608 w 4569224"/>
              <a:gd name="connsiteY3" fmla="*/ 2893801 h 3487330"/>
              <a:gd name="connsiteX4" fmla="*/ 301867 w 4569224"/>
              <a:gd name="connsiteY4" fmla="*/ 3451164 h 3487330"/>
              <a:gd name="connsiteX5" fmla="*/ 244814 w 4569224"/>
              <a:gd name="connsiteY5" fmla="*/ 2248139 h 3487330"/>
              <a:gd name="connsiteX6" fmla="*/ 188130 w 4569224"/>
              <a:gd name="connsiteY6" fmla="*/ 419811 h 3487330"/>
              <a:gd name="connsiteX0" fmla="*/ 188130 w 4330731"/>
              <a:gd name="connsiteY0" fmla="*/ 419811 h 3466578"/>
              <a:gd name="connsiteX1" fmla="*/ 1950873 w 4330731"/>
              <a:gd name="connsiteY1" fmla="*/ 305409 h 3466578"/>
              <a:gd name="connsiteX2" fmla="*/ 4150581 w 4330731"/>
              <a:gd name="connsiteY2" fmla="*/ 166013 h 3466578"/>
              <a:gd name="connsiteX3" fmla="*/ 4201608 w 4330731"/>
              <a:gd name="connsiteY3" fmla="*/ 2893801 h 3466578"/>
              <a:gd name="connsiteX4" fmla="*/ 301867 w 4330731"/>
              <a:gd name="connsiteY4" fmla="*/ 3451164 h 3466578"/>
              <a:gd name="connsiteX5" fmla="*/ 244814 w 4330731"/>
              <a:gd name="connsiteY5" fmla="*/ 2248139 h 3466578"/>
              <a:gd name="connsiteX6" fmla="*/ 188130 w 4330731"/>
              <a:gd name="connsiteY6" fmla="*/ 419811 h 3466578"/>
              <a:gd name="connsiteX0" fmla="*/ 188130 w 4201611"/>
              <a:gd name="connsiteY0" fmla="*/ 319835 h 3366602"/>
              <a:gd name="connsiteX1" fmla="*/ 1950873 w 4201611"/>
              <a:gd name="connsiteY1" fmla="*/ 205433 h 3366602"/>
              <a:gd name="connsiteX2" fmla="*/ 4150581 w 4201611"/>
              <a:gd name="connsiteY2" fmla="*/ 66037 h 3366602"/>
              <a:gd name="connsiteX3" fmla="*/ 4201608 w 4201611"/>
              <a:gd name="connsiteY3" fmla="*/ 2793825 h 3366602"/>
              <a:gd name="connsiteX4" fmla="*/ 301867 w 4201611"/>
              <a:gd name="connsiteY4" fmla="*/ 3351188 h 3366602"/>
              <a:gd name="connsiteX5" fmla="*/ 244814 w 4201611"/>
              <a:gd name="connsiteY5" fmla="*/ 2148163 h 3366602"/>
              <a:gd name="connsiteX6" fmla="*/ 188130 w 4201611"/>
              <a:gd name="connsiteY6" fmla="*/ 319835 h 3366602"/>
              <a:gd name="connsiteX0" fmla="*/ 188130 w 4237196"/>
              <a:gd name="connsiteY0" fmla="*/ 438364 h 3485131"/>
              <a:gd name="connsiteX1" fmla="*/ 1950873 w 4237196"/>
              <a:gd name="connsiteY1" fmla="*/ 323962 h 3485131"/>
              <a:gd name="connsiteX2" fmla="*/ 3235195 w 4237196"/>
              <a:gd name="connsiteY2" fmla="*/ 255156 h 3485131"/>
              <a:gd name="connsiteX3" fmla="*/ 4150581 w 4237196"/>
              <a:gd name="connsiteY3" fmla="*/ 184566 h 3485131"/>
              <a:gd name="connsiteX4" fmla="*/ 4201608 w 4237196"/>
              <a:gd name="connsiteY4" fmla="*/ 2912354 h 3485131"/>
              <a:gd name="connsiteX5" fmla="*/ 301867 w 4237196"/>
              <a:gd name="connsiteY5" fmla="*/ 3469717 h 3485131"/>
              <a:gd name="connsiteX6" fmla="*/ 244814 w 4237196"/>
              <a:gd name="connsiteY6" fmla="*/ 2266692 h 3485131"/>
              <a:gd name="connsiteX7" fmla="*/ 188130 w 4237196"/>
              <a:gd name="connsiteY7" fmla="*/ 438364 h 3485131"/>
              <a:gd name="connsiteX0" fmla="*/ 188130 w 4201610"/>
              <a:gd name="connsiteY0" fmla="*/ 267381 h 3314148"/>
              <a:gd name="connsiteX1" fmla="*/ 1950873 w 4201610"/>
              <a:gd name="connsiteY1" fmla="*/ 152979 h 3314148"/>
              <a:gd name="connsiteX2" fmla="*/ 3235195 w 4201610"/>
              <a:gd name="connsiteY2" fmla="*/ 84173 h 3314148"/>
              <a:gd name="connsiteX3" fmla="*/ 4150581 w 4201610"/>
              <a:gd name="connsiteY3" fmla="*/ 13583 h 3314148"/>
              <a:gd name="connsiteX4" fmla="*/ 4201608 w 4201610"/>
              <a:gd name="connsiteY4" fmla="*/ 2741371 h 3314148"/>
              <a:gd name="connsiteX5" fmla="*/ 301867 w 4201610"/>
              <a:gd name="connsiteY5" fmla="*/ 3298734 h 3314148"/>
              <a:gd name="connsiteX6" fmla="*/ 244814 w 4201610"/>
              <a:gd name="connsiteY6" fmla="*/ 2095709 h 3314148"/>
              <a:gd name="connsiteX7" fmla="*/ 188130 w 4201610"/>
              <a:gd name="connsiteY7" fmla="*/ 267381 h 3314148"/>
              <a:gd name="connsiteX0" fmla="*/ 188130 w 4442515"/>
              <a:gd name="connsiteY0" fmla="*/ 251557 h 3318747"/>
              <a:gd name="connsiteX1" fmla="*/ 1950873 w 4442515"/>
              <a:gd name="connsiteY1" fmla="*/ 137155 h 3318747"/>
              <a:gd name="connsiteX2" fmla="*/ 3235195 w 4442515"/>
              <a:gd name="connsiteY2" fmla="*/ 68349 h 3318747"/>
              <a:gd name="connsiteX3" fmla="*/ 4007240 w 4442515"/>
              <a:gd name="connsiteY3" fmla="*/ 15676 h 3318747"/>
              <a:gd name="connsiteX4" fmla="*/ 4201608 w 4442515"/>
              <a:gd name="connsiteY4" fmla="*/ 2725547 h 3318747"/>
              <a:gd name="connsiteX5" fmla="*/ 301867 w 4442515"/>
              <a:gd name="connsiteY5" fmla="*/ 3282910 h 3318747"/>
              <a:gd name="connsiteX6" fmla="*/ 244814 w 4442515"/>
              <a:gd name="connsiteY6" fmla="*/ 2079885 h 3318747"/>
              <a:gd name="connsiteX7" fmla="*/ 188130 w 4442515"/>
              <a:gd name="connsiteY7" fmla="*/ 251557 h 3318747"/>
              <a:gd name="connsiteX0" fmla="*/ 188130 w 4221868"/>
              <a:gd name="connsiteY0" fmla="*/ 251557 h 3297797"/>
              <a:gd name="connsiteX1" fmla="*/ 1950873 w 4221868"/>
              <a:gd name="connsiteY1" fmla="*/ 137155 h 3297797"/>
              <a:gd name="connsiteX2" fmla="*/ 3235195 w 4221868"/>
              <a:gd name="connsiteY2" fmla="*/ 68349 h 3297797"/>
              <a:gd name="connsiteX3" fmla="*/ 4007240 w 4221868"/>
              <a:gd name="connsiteY3" fmla="*/ 15676 h 3297797"/>
              <a:gd name="connsiteX4" fmla="*/ 4201608 w 4221868"/>
              <a:gd name="connsiteY4" fmla="*/ 2725547 h 3297797"/>
              <a:gd name="connsiteX5" fmla="*/ 301867 w 4221868"/>
              <a:gd name="connsiteY5" fmla="*/ 3282910 h 3297797"/>
              <a:gd name="connsiteX6" fmla="*/ 244814 w 4221868"/>
              <a:gd name="connsiteY6" fmla="*/ 2079885 h 3297797"/>
              <a:gd name="connsiteX7" fmla="*/ 188130 w 4221868"/>
              <a:gd name="connsiteY7" fmla="*/ 251557 h 3297797"/>
              <a:gd name="connsiteX0" fmla="*/ 119464 w 4366664"/>
              <a:gd name="connsiteY0" fmla="*/ 251557 h 3057751"/>
              <a:gd name="connsiteX1" fmla="*/ 1882207 w 4366664"/>
              <a:gd name="connsiteY1" fmla="*/ 137155 h 3057751"/>
              <a:gd name="connsiteX2" fmla="*/ 3166529 w 4366664"/>
              <a:gd name="connsiteY2" fmla="*/ 68349 h 3057751"/>
              <a:gd name="connsiteX3" fmla="*/ 3938574 w 4366664"/>
              <a:gd name="connsiteY3" fmla="*/ 15676 h 3057751"/>
              <a:gd name="connsiteX4" fmla="*/ 4132942 w 4366664"/>
              <a:gd name="connsiteY4" fmla="*/ 2725547 h 3057751"/>
              <a:gd name="connsiteX5" fmla="*/ 331748 w 4366664"/>
              <a:gd name="connsiteY5" fmla="*/ 2942474 h 3057751"/>
              <a:gd name="connsiteX6" fmla="*/ 176148 w 4366664"/>
              <a:gd name="connsiteY6" fmla="*/ 2079885 h 3057751"/>
              <a:gd name="connsiteX7" fmla="*/ 119464 w 4366664"/>
              <a:gd name="connsiteY7" fmla="*/ 251557 h 3057751"/>
              <a:gd name="connsiteX0" fmla="*/ 99947 w 4347148"/>
              <a:gd name="connsiteY0" fmla="*/ 251557 h 3033786"/>
              <a:gd name="connsiteX1" fmla="*/ 1862690 w 4347148"/>
              <a:gd name="connsiteY1" fmla="*/ 137155 h 3033786"/>
              <a:gd name="connsiteX2" fmla="*/ 3147012 w 4347148"/>
              <a:gd name="connsiteY2" fmla="*/ 68349 h 3033786"/>
              <a:gd name="connsiteX3" fmla="*/ 3919057 w 4347148"/>
              <a:gd name="connsiteY3" fmla="*/ 15676 h 3033786"/>
              <a:gd name="connsiteX4" fmla="*/ 4113425 w 4347148"/>
              <a:gd name="connsiteY4" fmla="*/ 2725547 h 3033786"/>
              <a:gd name="connsiteX5" fmla="*/ 312231 w 4347148"/>
              <a:gd name="connsiteY5" fmla="*/ 2942474 h 3033786"/>
              <a:gd name="connsiteX6" fmla="*/ 156631 w 4347148"/>
              <a:gd name="connsiteY6" fmla="*/ 2079885 h 3033786"/>
              <a:gd name="connsiteX7" fmla="*/ 99947 w 4347148"/>
              <a:gd name="connsiteY7" fmla="*/ 251557 h 3033786"/>
              <a:gd name="connsiteX0" fmla="*/ 107744 w 4354945"/>
              <a:gd name="connsiteY0" fmla="*/ 251557 h 3005086"/>
              <a:gd name="connsiteX1" fmla="*/ 1870487 w 4354945"/>
              <a:gd name="connsiteY1" fmla="*/ 137155 h 3005086"/>
              <a:gd name="connsiteX2" fmla="*/ 3154809 w 4354945"/>
              <a:gd name="connsiteY2" fmla="*/ 68349 h 3005086"/>
              <a:gd name="connsiteX3" fmla="*/ 3926854 w 4354945"/>
              <a:gd name="connsiteY3" fmla="*/ 15676 h 3005086"/>
              <a:gd name="connsiteX4" fmla="*/ 4121222 w 4354945"/>
              <a:gd name="connsiteY4" fmla="*/ 2725547 h 3005086"/>
              <a:gd name="connsiteX5" fmla="*/ 320028 w 4354945"/>
              <a:gd name="connsiteY5" fmla="*/ 2942474 h 3005086"/>
              <a:gd name="connsiteX6" fmla="*/ 164428 w 4354945"/>
              <a:gd name="connsiteY6" fmla="*/ 2079885 h 3005086"/>
              <a:gd name="connsiteX7" fmla="*/ 107744 w 4354945"/>
              <a:gd name="connsiteY7" fmla="*/ 251557 h 3005086"/>
              <a:gd name="connsiteX0" fmla="*/ 10944 w 4258145"/>
              <a:gd name="connsiteY0" fmla="*/ 251557 h 3020703"/>
              <a:gd name="connsiteX1" fmla="*/ 1773687 w 4258145"/>
              <a:gd name="connsiteY1" fmla="*/ 137155 h 3020703"/>
              <a:gd name="connsiteX2" fmla="*/ 3058009 w 4258145"/>
              <a:gd name="connsiteY2" fmla="*/ 68349 h 3020703"/>
              <a:gd name="connsiteX3" fmla="*/ 3830054 w 4258145"/>
              <a:gd name="connsiteY3" fmla="*/ 15676 h 3020703"/>
              <a:gd name="connsiteX4" fmla="*/ 4024422 w 4258145"/>
              <a:gd name="connsiteY4" fmla="*/ 2725547 h 3020703"/>
              <a:gd name="connsiteX5" fmla="*/ 223228 w 4258145"/>
              <a:gd name="connsiteY5" fmla="*/ 2942474 h 3020703"/>
              <a:gd name="connsiteX6" fmla="*/ 67628 w 4258145"/>
              <a:gd name="connsiteY6" fmla="*/ 2079885 h 3020703"/>
              <a:gd name="connsiteX7" fmla="*/ 10944 w 4258145"/>
              <a:gd name="connsiteY7" fmla="*/ 251557 h 3020703"/>
              <a:gd name="connsiteX0" fmla="*/ 184527 w 4431728"/>
              <a:gd name="connsiteY0" fmla="*/ 251557 h 3057752"/>
              <a:gd name="connsiteX1" fmla="*/ 1947270 w 4431728"/>
              <a:gd name="connsiteY1" fmla="*/ 137155 h 3057752"/>
              <a:gd name="connsiteX2" fmla="*/ 3231592 w 4431728"/>
              <a:gd name="connsiteY2" fmla="*/ 68349 h 3057752"/>
              <a:gd name="connsiteX3" fmla="*/ 4003637 w 4431728"/>
              <a:gd name="connsiteY3" fmla="*/ 15676 h 3057752"/>
              <a:gd name="connsiteX4" fmla="*/ 4198005 w 4431728"/>
              <a:gd name="connsiteY4" fmla="*/ 2725547 h 3057752"/>
              <a:gd name="connsiteX5" fmla="*/ 396811 w 4431728"/>
              <a:gd name="connsiteY5" fmla="*/ 2942474 h 3057752"/>
              <a:gd name="connsiteX6" fmla="*/ 97870 w 4431728"/>
              <a:gd name="connsiteY6" fmla="*/ 2079885 h 3057752"/>
              <a:gd name="connsiteX7" fmla="*/ 184527 w 4431728"/>
              <a:gd name="connsiteY7" fmla="*/ 251557 h 3057752"/>
              <a:gd name="connsiteX0" fmla="*/ 92213 w 4339414"/>
              <a:gd name="connsiteY0" fmla="*/ 251557 h 3018042"/>
              <a:gd name="connsiteX1" fmla="*/ 1854956 w 4339414"/>
              <a:gd name="connsiteY1" fmla="*/ 137155 h 3018042"/>
              <a:gd name="connsiteX2" fmla="*/ 3139278 w 4339414"/>
              <a:gd name="connsiteY2" fmla="*/ 68349 h 3018042"/>
              <a:gd name="connsiteX3" fmla="*/ 3911323 w 4339414"/>
              <a:gd name="connsiteY3" fmla="*/ 15676 h 3018042"/>
              <a:gd name="connsiteX4" fmla="*/ 4105691 w 4339414"/>
              <a:gd name="connsiteY4" fmla="*/ 2725547 h 3018042"/>
              <a:gd name="connsiteX5" fmla="*/ 304497 w 4339414"/>
              <a:gd name="connsiteY5" fmla="*/ 2942474 h 3018042"/>
              <a:gd name="connsiteX6" fmla="*/ 220568 w 4339414"/>
              <a:gd name="connsiteY6" fmla="*/ 2715962 h 3018042"/>
              <a:gd name="connsiteX7" fmla="*/ 92213 w 4339414"/>
              <a:gd name="connsiteY7" fmla="*/ 251557 h 3018042"/>
              <a:gd name="connsiteX0" fmla="*/ 91903 w 4339104"/>
              <a:gd name="connsiteY0" fmla="*/ 251557 h 3018041"/>
              <a:gd name="connsiteX1" fmla="*/ 1854646 w 4339104"/>
              <a:gd name="connsiteY1" fmla="*/ 137155 h 3018041"/>
              <a:gd name="connsiteX2" fmla="*/ 3138968 w 4339104"/>
              <a:gd name="connsiteY2" fmla="*/ 68349 h 3018041"/>
              <a:gd name="connsiteX3" fmla="*/ 3911013 w 4339104"/>
              <a:gd name="connsiteY3" fmla="*/ 15676 h 3018041"/>
              <a:gd name="connsiteX4" fmla="*/ 4105381 w 4339104"/>
              <a:gd name="connsiteY4" fmla="*/ 2725547 h 3018041"/>
              <a:gd name="connsiteX5" fmla="*/ 304187 w 4339104"/>
              <a:gd name="connsiteY5" fmla="*/ 2942474 h 3018041"/>
              <a:gd name="connsiteX6" fmla="*/ 220258 w 4339104"/>
              <a:gd name="connsiteY6" fmla="*/ 2715962 h 3018041"/>
              <a:gd name="connsiteX7" fmla="*/ 91903 w 4339104"/>
              <a:gd name="connsiteY7" fmla="*/ 251557 h 3018041"/>
              <a:gd name="connsiteX0" fmla="*/ 10185 w 4257386"/>
              <a:gd name="connsiteY0" fmla="*/ 251557 h 3018041"/>
              <a:gd name="connsiteX1" fmla="*/ 1772928 w 4257386"/>
              <a:gd name="connsiteY1" fmla="*/ 137155 h 3018041"/>
              <a:gd name="connsiteX2" fmla="*/ 3057250 w 4257386"/>
              <a:gd name="connsiteY2" fmla="*/ 68349 h 3018041"/>
              <a:gd name="connsiteX3" fmla="*/ 3829295 w 4257386"/>
              <a:gd name="connsiteY3" fmla="*/ 15676 h 3018041"/>
              <a:gd name="connsiteX4" fmla="*/ 4023663 w 4257386"/>
              <a:gd name="connsiteY4" fmla="*/ 2725547 h 3018041"/>
              <a:gd name="connsiteX5" fmla="*/ 222469 w 4257386"/>
              <a:gd name="connsiteY5" fmla="*/ 2942474 h 3018041"/>
              <a:gd name="connsiteX6" fmla="*/ 138540 w 4257386"/>
              <a:gd name="connsiteY6" fmla="*/ 2715962 h 3018041"/>
              <a:gd name="connsiteX7" fmla="*/ 10185 w 4257386"/>
              <a:gd name="connsiteY7" fmla="*/ 251557 h 3018041"/>
              <a:gd name="connsiteX0" fmla="*/ 10185 w 4050682"/>
              <a:gd name="connsiteY0" fmla="*/ 251557 h 2942492"/>
              <a:gd name="connsiteX1" fmla="*/ 1772928 w 4050682"/>
              <a:gd name="connsiteY1" fmla="*/ 137155 h 2942492"/>
              <a:gd name="connsiteX2" fmla="*/ 3057250 w 4050682"/>
              <a:gd name="connsiteY2" fmla="*/ 68349 h 2942492"/>
              <a:gd name="connsiteX3" fmla="*/ 3829295 w 4050682"/>
              <a:gd name="connsiteY3" fmla="*/ 15676 h 2942492"/>
              <a:gd name="connsiteX4" fmla="*/ 4023663 w 4050682"/>
              <a:gd name="connsiteY4" fmla="*/ 2725547 h 2942492"/>
              <a:gd name="connsiteX5" fmla="*/ 222469 w 4050682"/>
              <a:gd name="connsiteY5" fmla="*/ 2942474 h 2942492"/>
              <a:gd name="connsiteX6" fmla="*/ 138540 w 4050682"/>
              <a:gd name="connsiteY6" fmla="*/ 2715962 h 2942492"/>
              <a:gd name="connsiteX7" fmla="*/ 10185 w 4050682"/>
              <a:gd name="connsiteY7" fmla="*/ 251557 h 294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0682" h="2942492">
                <a:moveTo>
                  <a:pt x="10185" y="251557"/>
                </a:moveTo>
                <a:cubicBezTo>
                  <a:pt x="67570" y="153232"/>
                  <a:pt x="1768262" y="175062"/>
                  <a:pt x="1772928" y="137155"/>
                </a:cubicBezTo>
                <a:cubicBezTo>
                  <a:pt x="2279279" y="88703"/>
                  <a:pt x="2690632" y="91582"/>
                  <a:pt x="3057250" y="68349"/>
                </a:cubicBezTo>
                <a:cubicBezTo>
                  <a:pt x="3423868" y="45116"/>
                  <a:pt x="3775734" y="-33001"/>
                  <a:pt x="3829295" y="15676"/>
                </a:cubicBezTo>
                <a:cubicBezTo>
                  <a:pt x="3882856" y="64353"/>
                  <a:pt x="4132063" y="2605059"/>
                  <a:pt x="4023663" y="2725547"/>
                </a:cubicBezTo>
                <a:cubicBezTo>
                  <a:pt x="3915263" y="2846035"/>
                  <a:pt x="377254" y="2944071"/>
                  <a:pt x="222469" y="2942474"/>
                </a:cubicBezTo>
                <a:cubicBezTo>
                  <a:pt x="67684" y="2940877"/>
                  <a:pt x="166975" y="2671537"/>
                  <a:pt x="138540" y="2715962"/>
                </a:cubicBezTo>
                <a:cubicBezTo>
                  <a:pt x="157496" y="2722481"/>
                  <a:pt x="-47200" y="349882"/>
                  <a:pt x="10185" y="251557"/>
                </a:cubicBezTo>
                <a:close/>
              </a:path>
            </a:pathLst>
          </a:custGeom>
        </p:spPr>
        <p:txBody>
          <a:bodyPr vert="horz" lIns="180000" tIns="792000"/>
          <a:lstStyle>
            <a:lvl1pPr marL="0" indent="0" algn="ctr" defTabSz="457200" rtl="0" eaLnBrk="1" latinLnBrk="0" hangingPunct="1">
              <a:spcBef>
                <a:spcPct val="20000"/>
              </a:spcBef>
              <a:buFont typeface="Arial"/>
              <a:buNone/>
              <a:defRPr lang="fr-FR" sz="1400" b="1" kern="1200" dirty="0">
                <a:solidFill>
                  <a:schemeClr val="bg2"/>
                </a:solidFill>
                <a:latin typeface="+mn-lt"/>
                <a:ea typeface="+mn-ea"/>
                <a:cs typeface="+mn-cs"/>
              </a:defRPr>
            </a:lvl1pPr>
          </a:lstStyle>
          <a:p>
            <a:r>
              <a:rPr lang="fr-FR" dirty="0"/>
              <a:t>Cliquez ici pour ajouter une image</a:t>
            </a:r>
          </a:p>
        </p:txBody>
      </p:sp>
      <p:sp>
        <p:nvSpPr>
          <p:cNvPr id="41" name="Ellipse 40"/>
          <p:cNvSpPr/>
          <p:nvPr/>
        </p:nvSpPr>
        <p:spPr>
          <a:xfrm>
            <a:off x="4803728" y="3592412"/>
            <a:ext cx="1491692" cy="168072"/>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2" name="Espace réservé du texte 2"/>
          <p:cNvSpPr>
            <a:spLocks noGrp="1"/>
          </p:cNvSpPr>
          <p:nvPr>
            <p:ph type="body" sz="quarter" idx="19" hasCustomPrompt="1"/>
          </p:nvPr>
        </p:nvSpPr>
        <p:spPr>
          <a:xfrm>
            <a:off x="6845300" y="3592245"/>
            <a:ext cx="1482725" cy="1171862"/>
          </a:xfrm>
          <a:prstGeom prst="rect">
            <a:avLst/>
          </a:prstGeom>
        </p:spPr>
        <p:txBody>
          <a:bodyPr vert="horz">
            <a:normAutofit/>
          </a:bodyPr>
          <a:lstStyle>
            <a:lvl1pPr marL="0" indent="0" algn="r">
              <a:buNone/>
              <a:defRPr sz="1000" baseline="0">
                <a:solidFill>
                  <a:schemeClr val="tx2"/>
                </a:solidFill>
              </a:defRPr>
            </a:lvl1pPr>
            <a:lvl2pPr marL="457200" indent="0">
              <a:buNone/>
              <a:defRPr sz="1000">
                <a:solidFill>
                  <a:schemeClr val="accent3"/>
                </a:solidFill>
              </a:defRPr>
            </a:lvl2pPr>
            <a:lvl3pPr marL="914400" indent="0">
              <a:buNone/>
              <a:defRPr sz="1000">
                <a:solidFill>
                  <a:schemeClr val="accent3"/>
                </a:solidFill>
              </a:defRPr>
            </a:lvl3pPr>
            <a:lvl4pPr marL="1371600" indent="0">
              <a:buNone/>
              <a:defRPr sz="1000">
                <a:solidFill>
                  <a:schemeClr val="accent3"/>
                </a:solidFill>
              </a:defRPr>
            </a:lvl4pPr>
            <a:lvl5pPr marL="1828800" indent="0">
              <a:buNone/>
              <a:defRPr sz="1000">
                <a:solidFill>
                  <a:schemeClr val="accent3"/>
                </a:solidFill>
              </a:defRPr>
            </a:lvl5pPr>
          </a:lstStyle>
          <a:p>
            <a:pPr lvl="0"/>
            <a:r>
              <a:rPr lang="fr-FR" dirty="0"/>
              <a:t>Insérer une légende : </a:t>
            </a:r>
            <a:br>
              <a:rPr lang="fr-FR" dirty="0"/>
            </a:br>
            <a:r>
              <a:rPr lang="fr-FR" dirty="0"/>
              <a:t>esse </a:t>
            </a:r>
            <a:r>
              <a:rPr lang="fr-FR" dirty="0" err="1"/>
              <a:t>filium</a:t>
            </a:r>
            <a:r>
              <a:rPr lang="fr-FR" dirty="0"/>
              <a:t> </a:t>
            </a:r>
            <a:r>
              <a:rPr lang="fr-FR" dirty="0" err="1"/>
              <a:t>criminis</a:t>
            </a:r>
            <a:r>
              <a:rPr lang="fr-FR" dirty="0"/>
              <a:t> loco</a:t>
            </a:r>
            <a:br>
              <a:rPr lang="fr-FR" dirty="0"/>
            </a:br>
            <a:r>
              <a:rPr lang="fr-FR" dirty="0" err="1"/>
              <a:t>poni</a:t>
            </a:r>
            <a:r>
              <a:rPr lang="fr-FR" dirty="0"/>
              <a:t> ab </a:t>
            </a:r>
            <a:r>
              <a:rPr lang="fr-FR" dirty="0" err="1"/>
              <a:t>accusatoribus</a:t>
            </a:r>
            <a:endParaRPr lang="fr-FR" dirty="0"/>
          </a:p>
        </p:txBody>
      </p:sp>
      <p:sp>
        <p:nvSpPr>
          <p:cNvPr id="16" name="ZoneTexte 15"/>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pic>
        <p:nvPicPr>
          <p:cNvPr id="15" name="Image 14"/>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30522894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8331277" y="3476886"/>
            <a:ext cx="0" cy="587114"/>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15363"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27" name="Espace réservé du texte 23"/>
          <p:cNvSpPr>
            <a:spLocks noGrp="1"/>
          </p:cNvSpPr>
          <p:nvPr>
            <p:ph type="body" sz="quarter" idx="12" hasCustomPrompt="1"/>
          </p:nvPr>
        </p:nvSpPr>
        <p:spPr>
          <a:xfrm>
            <a:off x="493060" y="893895"/>
            <a:ext cx="4058887"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29" name="Espace réservé du texte 23"/>
          <p:cNvSpPr>
            <a:spLocks noGrp="1"/>
          </p:cNvSpPr>
          <p:nvPr>
            <p:ph type="body" sz="quarter" idx="13" hasCustomPrompt="1"/>
          </p:nvPr>
        </p:nvSpPr>
        <p:spPr>
          <a:xfrm>
            <a:off x="493060" y="1456765"/>
            <a:ext cx="4058887" cy="3337484"/>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39" name="Espace réservé pour une image  41"/>
          <p:cNvSpPr>
            <a:spLocks noGrp="1"/>
          </p:cNvSpPr>
          <p:nvPr>
            <p:ph type="pic" sz="quarter" idx="18" hasCustomPrompt="1"/>
          </p:nvPr>
        </p:nvSpPr>
        <p:spPr>
          <a:xfrm>
            <a:off x="5325611" y="1299213"/>
            <a:ext cx="3022224" cy="2195399"/>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 name="connsiteX0" fmla="*/ 10944 w 3984161"/>
              <a:gd name="connsiteY0" fmla="*/ 264949 h 3433546"/>
              <a:gd name="connsiteX1" fmla="*/ 1773687 w 3984161"/>
              <a:gd name="connsiteY1" fmla="*/ 150547 h 3433546"/>
              <a:gd name="connsiteX2" fmla="*/ 3973395 w 3984161"/>
              <a:gd name="connsiteY2" fmla="*/ 11151 h 3433546"/>
              <a:gd name="connsiteX3" fmla="*/ 3451056 w 3984161"/>
              <a:gd name="connsiteY3" fmla="*/ 3097291 h 3433546"/>
              <a:gd name="connsiteX4" fmla="*/ 124681 w 3984161"/>
              <a:gd name="connsiteY4" fmla="*/ 3296302 h 3433546"/>
              <a:gd name="connsiteX5" fmla="*/ 67628 w 3984161"/>
              <a:gd name="connsiteY5" fmla="*/ 2093277 h 3433546"/>
              <a:gd name="connsiteX6" fmla="*/ 10944 w 3984161"/>
              <a:gd name="connsiteY6" fmla="*/ 264949 h 3433546"/>
              <a:gd name="connsiteX0" fmla="*/ 188130 w 4569224"/>
              <a:gd name="connsiteY0" fmla="*/ 419811 h 3487330"/>
              <a:gd name="connsiteX1" fmla="*/ 1950873 w 4569224"/>
              <a:gd name="connsiteY1" fmla="*/ 305409 h 3487330"/>
              <a:gd name="connsiteX2" fmla="*/ 4150581 w 4569224"/>
              <a:gd name="connsiteY2" fmla="*/ 166013 h 3487330"/>
              <a:gd name="connsiteX3" fmla="*/ 4201608 w 4569224"/>
              <a:gd name="connsiteY3" fmla="*/ 2893801 h 3487330"/>
              <a:gd name="connsiteX4" fmla="*/ 301867 w 4569224"/>
              <a:gd name="connsiteY4" fmla="*/ 3451164 h 3487330"/>
              <a:gd name="connsiteX5" fmla="*/ 244814 w 4569224"/>
              <a:gd name="connsiteY5" fmla="*/ 2248139 h 3487330"/>
              <a:gd name="connsiteX6" fmla="*/ 188130 w 4569224"/>
              <a:gd name="connsiteY6" fmla="*/ 419811 h 3487330"/>
              <a:gd name="connsiteX0" fmla="*/ 188130 w 4330731"/>
              <a:gd name="connsiteY0" fmla="*/ 419811 h 3466578"/>
              <a:gd name="connsiteX1" fmla="*/ 1950873 w 4330731"/>
              <a:gd name="connsiteY1" fmla="*/ 305409 h 3466578"/>
              <a:gd name="connsiteX2" fmla="*/ 4150581 w 4330731"/>
              <a:gd name="connsiteY2" fmla="*/ 166013 h 3466578"/>
              <a:gd name="connsiteX3" fmla="*/ 4201608 w 4330731"/>
              <a:gd name="connsiteY3" fmla="*/ 2893801 h 3466578"/>
              <a:gd name="connsiteX4" fmla="*/ 301867 w 4330731"/>
              <a:gd name="connsiteY4" fmla="*/ 3451164 h 3466578"/>
              <a:gd name="connsiteX5" fmla="*/ 244814 w 4330731"/>
              <a:gd name="connsiteY5" fmla="*/ 2248139 h 3466578"/>
              <a:gd name="connsiteX6" fmla="*/ 188130 w 4330731"/>
              <a:gd name="connsiteY6" fmla="*/ 419811 h 3466578"/>
              <a:gd name="connsiteX0" fmla="*/ 188130 w 4201611"/>
              <a:gd name="connsiteY0" fmla="*/ 319835 h 3366602"/>
              <a:gd name="connsiteX1" fmla="*/ 1950873 w 4201611"/>
              <a:gd name="connsiteY1" fmla="*/ 205433 h 3366602"/>
              <a:gd name="connsiteX2" fmla="*/ 4150581 w 4201611"/>
              <a:gd name="connsiteY2" fmla="*/ 66037 h 3366602"/>
              <a:gd name="connsiteX3" fmla="*/ 4201608 w 4201611"/>
              <a:gd name="connsiteY3" fmla="*/ 2793825 h 3366602"/>
              <a:gd name="connsiteX4" fmla="*/ 301867 w 4201611"/>
              <a:gd name="connsiteY4" fmla="*/ 3351188 h 3366602"/>
              <a:gd name="connsiteX5" fmla="*/ 244814 w 4201611"/>
              <a:gd name="connsiteY5" fmla="*/ 2148163 h 3366602"/>
              <a:gd name="connsiteX6" fmla="*/ 188130 w 4201611"/>
              <a:gd name="connsiteY6" fmla="*/ 319835 h 3366602"/>
              <a:gd name="connsiteX0" fmla="*/ 188130 w 4237196"/>
              <a:gd name="connsiteY0" fmla="*/ 438364 h 3485131"/>
              <a:gd name="connsiteX1" fmla="*/ 1950873 w 4237196"/>
              <a:gd name="connsiteY1" fmla="*/ 323962 h 3485131"/>
              <a:gd name="connsiteX2" fmla="*/ 3235195 w 4237196"/>
              <a:gd name="connsiteY2" fmla="*/ 255156 h 3485131"/>
              <a:gd name="connsiteX3" fmla="*/ 4150581 w 4237196"/>
              <a:gd name="connsiteY3" fmla="*/ 184566 h 3485131"/>
              <a:gd name="connsiteX4" fmla="*/ 4201608 w 4237196"/>
              <a:gd name="connsiteY4" fmla="*/ 2912354 h 3485131"/>
              <a:gd name="connsiteX5" fmla="*/ 301867 w 4237196"/>
              <a:gd name="connsiteY5" fmla="*/ 3469717 h 3485131"/>
              <a:gd name="connsiteX6" fmla="*/ 244814 w 4237196"/>
              <a:gd name="connsiteY6" fmla="*/ 2266692 h 3485131"/>
              <a:gd name="connsiteX7" fmla="*/ 188130 w 4237196"/>
              <a:gd name="connsiteY7" fmla="*/ 438364 h 3485131"/>
              <a:gd name="connsiteX0" fmla="*/ 188130 w 4201610"/>
              <a:gd name="connsiteY0" fmla="*/ 267381 h 3314148"/>
              <a:gd name="connsiteX1" fmla="*/ 1950873 w 4201610"/>
              <a:gd name="connsiteY1" fmla="*/ 152979 h 3314148"/>
              <a:gd name="connsiteX2" fmla="*/ 3235195 w 4201610"/>
              <a:gd name="connsiteY2" fmla="*/ 84173 h 3314148"/>
              <a:gd name="connsiteX3" fmla="*/ 4150581 w 4201610"/>
              <a:gd name="connsiteY3" fmla="*/ 13583 h 3314148"/>
              <a:gd name="connsiteX4" fmla="*/ 4201608 w 4201610"/>
              <a:gd name="connsiteY4" fmla="*/ 2741371 h 3314148"/>
              <a:gd name="connsiteX5" fmla="*/ 301867 w 4201610"/>
              <a:gd name="connsiteY5" fmla="*/ 3298734 h 3314148"/>
              <a:gd name="connsiteX6" fmla="*/ 244814 w 4201610"/>
              <a:gd name="connsiteY6" fmla="*/ 2095709 h 3314148"/>
              <a:gd name="connsiteX7" fmla="*/ 188130 w 4201610"/>
              <a:gd name="connsiteY7" fmla="*/ 267381 h 3314148"/>
              <a:gd name="connsiteX0" fmla="*/ 188130 w 4442515"/>
              <a:gd name="connsiteY0" fmla="*/ 251557 h 3318747"/>
              <a:gd name="connsiteX1" fmla="*/ 1950873 w 4442515"/>
              <a:gd name="connsiteY1" fmla="*/ 137155 h 3318747"/>
              <a:gd name="connsiteX2" fmla="*/ 3235195 w 4442515"/>
              <a:gd name="connsiteY2" fmla="*/ 68349 h 3318747"/>
              <a:gd name="connsiteX3" fmla="*/ 4007240 w 4442515"/>
              <a:gd name="connsiteY3" fmla="*/ 15676 h 3318747"/>
              <a:gd name="connsiteX4" fmla="*/ 4201608 w 4442515"/>
              <a:gd name="connsiteY4" fmla="*/ 2725547 h 3318747"/>
              <a:gd name="connsiteX5" fmla="*/ 301867 w 4442515"/>
              <a:gd name="connsiteY5" fmla="*/ 3282910 h 3318747"/>
              <a:gd name="connsiteX6" fmla="*/ 244814 w 4442515"/>
              <a:gd name="connsiteY6" fmla="*/ 2079885 h 3318747"/>
              <a:gd name="connsiteX7" fmla="*/ 188130 w 4442515"/>
              <a:gd name="connsiteY7" fmla="*/ 251557 h 3318747"/>
              <a:gd name="connsiteX0" fmla="*/ 188130 w 4221868"/>
              <a:gd name="connsiteY0" fmla="*/ 251557 h 3297797"/>
              <a:gd name="connsiteX1" fmla="*/ 1950873 w 4221868"/>
              <a:gd name="connsiteY1" fmla="*/ 137155 h 3297797"/>
              <a:gd name="connsiteX2" fmla="*/ 3235195 w 4221868"/>
              <a:gd name="connsiteY2" fmla="*/ 68349 h 3297797"/>
              <a:gd name="connsiteX3" fmla="*/ 4007240 w 4221868"/>
              <a:gd name="connsiteY3" fmla="*/ 15676 h 3297797"/>
              <a:gd name="connsiteX4" fmla="*/ 4201608 w 4221868"/>
              <a:gd name="connsiteY4" fmla="*/ 2725547 h 3297797"/>
              <a:gd name="connsiteX5" fmla="*/ 301867 w 4221868"/>
              <a:gd name="connsiteY5" fmla="*/ 3282910 h 3297797"/>
              <a:gd name="connsiteX6" fmla="*/ 244814 w 4221868"/>
              <a:gd name="connsiteY6" fmla="*/ 2079885 h 3297797"/>
              <a:gd name="connsiteX7" fmla="*/ 188130 w 4221868"/>
              <a:gd name="connsiteY7" fmla="*/ 251557 h 3297797"/>
              <a:gd name="connsiteX0" fmla="*/ 119464 w 4366664"/>
              <a:gd name="connsiteY0" fmla="*/ 251557 h 3057751"/>
              <a:gd name="connsiteX1" fmla="*/ 1882207 w 4366664"/>
              <a:gd name="connsiteY1" fmla="*/ 137155 h 3057751"/>
              <a:gd name="connsiteX2" fmla="*/ 3166529 w 4366664"/>
              <a:gd name="connsiteY2" fmla="*/ 68349 h 3057751"/>
              <a:gd name="connsiteX3" fmla="*/ 3938574 w 4366664"/>
              <a:gd name="connsiteY3" fmla="*/ 15676 h 3057751"/>
              <a:gd name="connsiteX4" fmla="*/ 4132942 w 4366664"/>
              <a:gd name="connsiteY4" fmla="*/ 2725547 h 3057751"/>
              <a:gd name="connsiteX5" fmla="*/ 331748 w 4366664"/>
              <a:gd name="connsiteY5" fmla="*/ 2942474 h 3057751"/>
              <a:gd name="connsiteX6" fmla="*/ 176148 w 4366664"/>
              <a:gd name="connsiteY6" fmla="*/ 2079885 h 3057751"/>
              <a:gd name="connsiteX7" fmla="*/ 119464 w 4366664"/>
              <a:gd name="connsiteY7" fmla="*/ 251557 h 3057751"/>
              <a:gd name="connsiteX0" fmla="*/ 99947 w 4347148"/>
              <a:gd name="connsiteY0" fmla="*/ 251557 h 3033786"/>
              <a:gd name="connsiteX1" fmla="*/ 1862690 w 4347148"/>
              <a:gd name="connsiteY1" fmla="*/ 137155 h 3033786"/>
              <a:gd name="connsiteX2" fmla="*/ 3147012 w 4347148"/>
              <a:gd name="connsiteY2" fmla="*/ 68349 h 3033786"/>
              <a:gd name="connsiteX3" fmla="*/ 3919057 w 4347148"/>
              <a:gd name="connsiteY3" fmla="*/ 15676 h 3033786"/>
              <a:gd name="connsiteX4" fmla="*/ 4113425 w 4347148"/>
              <a:gd name="connsiteY4" fmla="*/ 2725547 h 3033786"/>
              <a:gd name="connsiteX5" fmla="*/ 312231 w 4347148"/>
              <a:gd name="connsiteY5" fmla="*/ 2942474 h 3033786"/>
              <a:gd name="connsiteX6" fmla="*/ 156631 w 4347148"/>
              <a:gd name="connsiteY6" fmla="*/ 2079885 h 3033786"/>
              <a:gd name="connsiteX7" fmla="*/ 99947 w 4347148"/>
              <a:gd name="connsiteY7" fmla="*/ 251557 h 3033786"/>
              <a:gd name="connsiteX0" fmla="*/ 107744 w 4354945"/>
              <a:gd name="connsiteY0" fmla="*/ 251557 h 3005086"/>
              <a:gd name="connsiteX1" fmla="*/ 1870487 w 4354945"/>
              <a:gd name="connsiteY1" fmla="*/ 137155 h 3005086"/>
              <a:gd name="connsiteX2" fmla="*/ 3154809 w 4354945"/>
              <a:gd name="connsiteY2" fmla="*/ 68349 h 3005086"/>
              <a:gd name="connsiteX3" fmla="*/ 3926854 w 4354945"/>
              <a:gd name="connsiteY3" fmla="*/ 15676 h 3005086"/>
              <a:gd name="connsiteX4" fmla="*/ 4121222 w 4354945"/>
              <a:gd name="connsiteY4" fmla="*/ 2725547 h 3005086"/>
              <a:gd name="connsiteX5" fmla="*/ 320028 w 4354945"/>
              <a:gd name="connsiteY5" fmla="*/ 2942474 h 3005086"/>
              <a:gd name="connsiteX6" fmla="*/ 164428 w 4354945"/>
              <a:gd name="connsiteY6" fmla="*/ 2079885 h 3005086"/>
              <a:gd name="connsiteX7" fmla="*/ 107744 w 4354945"/>
              <a:gd name="connsiteY7" fmla="*/ 251557 h 3005086"/>
              <a:gd name="connsiteX0" fmla="*/ 10944 w 4258145"/>
              <a:gd name="connsiteY0" fmla="*/ 251557 h 3020703"/>
              <a:gd name="connsiteX1" fmla="*/ 1773687 w 4258145"/>
              <a:gd name="connsiteY1" fmla="*/ 137155 h 3020703"/>
              <a:gd name="connsiteX2" fmla="*/ 3058009 w 4258145"/>
              <a:gd name="connsiteY2" fmla="*/ 68349 h 3020703"/>
              <a:gd name="connsiteX3" fmla="*/ 3830054 w 4258145"/>
              <a:gd name="connsiteY3" fmla="*/ 15676 h 3020703"/>
              <a:gd name="connsiteX4" fmla="*/ 4024422 w 4258145"/>
              <a:gd name="connsiteY4" fmla="*/ 2725547 h 3020703"/>
              <a:gd name="connsiteX5" fmla="*/ 223228 w 4258145"/>
              <a:gd name="connsiteY5" fmla="*/ 2942474 h 3020703"/>
              <a:gd name="connsiteX6" fmla="*/ 67628 w 4258145"/>
              <a:gd name="connsiteY6" fmla="*/ 2079885 h 3020703"/>
              <a:gd name="connsiteX7" fmla="*/ 10944 w 4258145"/>
              <a:gd name="connsiteY7" fmla="*/ 251557 h 3020703"/>
              <a:gd name="connsiteX0" fmla="*/ 184527 w 4431728"/>
              <a:gd name="connsiteY0" fmla="*/ 251557 h 3057752"/>
              <a:gd name="connsiteX1" fmla="*/ 1947270 w 4431728"/>
              <a:gd name="connsiteY1" fmla="*/ 137155 h 3057752"/>
              <a:gd name="connsiteX2" fmla="*/ 3231592 w 4431728"/>
              <a:gd name="connsiteY2" fmla="*/ 68349 h 3057752"/>
              <a:gd name="connsiteX3" fmla="*/ 4003637 w 4431728"/>
              <a:gd name="connsiteY3" fmla="*/ 15676 h 3057752"/>
              <a:gd name="connsiteX4" fmla="*/ 4198005 w 4431728"/>
              <a:gd name="connsiteY4" fmla="*/ 2725547 h 3057752"/>
              <a:gd name="connsiteX5" fmla="*/ 396811 w 4431728"/>
              <a:gd name="connsiteY5" fmla="*/ 2942474 h 3057752"/>
              <a:gd name="connsiteX6" fmla="*/ 97870 w 4431728"/>
              <a:gd name="connsiteY6" fmla="*/ 2079885 h 3057752"/>
              <a:gd name="connsiteX7" fmla="*/ 184527 w 4431728"/>
              <a:gd name="connsiteY7" fmla="*/ 251557 h 3057752"/>
              <a:gd name="connsiteX0" fmla="*/ 92213 w 4339414"/>
              <a:gd name="connsiteY0" fmla="*/ 251557 h 3018042"/>
              <a:gd name="connsiteX1" fmla="*/ 1854956 w 4339414"/>
              <a:gd name="connsiteY1" fmla="*/ 137155 h 3018042"/>
              <a:gd name="connsiteX2" fmla="*/ 3139278 w 4339414"/>
              <a:gd name="connsiteY2" fmla="*/ 68349 h 3018042"/>
              <a:gd name="connsiteX3" fmla="*/ 3911323 w 4339414"/>
              <a:gd name="connsiteY3" fmla="*/ 15676 h 3018042"/>
              <a:gd name="connsiteX4" fmla="*/ 4105691 w 4339414"/>
              <a:gd name="connsiteY4" fmla="*/ 2725547 h 3018042"/>
              <a:gd name="connsiteX5" fmla="*/ 304497 w 4339414"/>
              <a:gd name="connsiteY5" fmla="*/ 2942474 h 3018042"/>
              <a:gd name="connsiteX6" fmla="*/ 220568 w 4339414"/>
              <a:gd name="connsiteY6" fmla="*/ 2715962 h 3018042"/>
              <a:gd name="connsiteX7" fmla="*/ 92213 w 4339414"/>
              <a:gd name="connsiteY7" fmla="*/ 251557 h 3018042"/>
              <a:gd name="connsiteX0" fmla="*/ 91903 w 4339104"/>
              <a:gd name="connsiteY0" fmla="*/ 251557 h 3018041"/>
              <a:gd name="connsiteX1" fmla="*/ 1854646 w 4339104"/>
              <a:gd name="connsiteY1" fmla="*/ 137155 h 3018041"/>
              <a:gd name="connsiteX2" fmla="*/ 3138968 w 4339104"/>
              <a:gd name="connsiteY2" fmla="*/ 68349 h 3018041"/>
              <a:gd name="connsiteX3" fmla="*/ 3911013 w 4339104"/>
              <a:gd name="connsiteY3" fmla="*/ 15676 h 3018041"/>
              <a:gd name="connsiteX4" fmla="*/ 4105381 w 4339104"/>
              <a:gd name="connsiteY4" fmla="*/ 2725547 h 3018041"/>
              <a:gd name="connsiteX5" fmla="*/ 304187 w 4339104"/>
              <a:gd name="connsiteY5" fmla="*/ 2942474 h 3018041"/>
              <a:gd name="connsiteX6" fmla="*/ 220258 w 4339104"/>
              <a:gd name="connsiteY6" fmla="*/ 2715962 h 3018041"/>
              <a:gd name="connsiteX7" fmla="*/ 91903 w 4339104"/>
              <a:gd name="connsiteY7" fmla="*/ 251557 h 3018041"/>
              <a:gd name="connsiteX0" fmla="*/ 10185 w 4257386"/>
              <a:gd name="connsiteY0" fmla="*/ 251557 h 3018041"/>
              <a:gd name="connsiteX1" fmla="*/ 1772928 w 4257386"/>
              <a:gd name="connsiteY1" fmla="*/ 137155 h 3018041"/>
              <a:gd name="connsiteX2" fmla="*/ 3057250 w 4257386"/>
              <a:gd name="connsiteY2" fmla="*/ 68349 h 3018041"/>
              <a:gd name="connsiteX3" fmla="*/ 3829295 w 4257386"/>
              <a:gd name="connsiteY3" fmla="*/ 15676 h 3018041"/>
              <a:gd name="connsiteX4" fmla="*/ 4023663 w 4257386"/>
              <a:gd name="connsiteY4" fmla="*/ 2725547 h 3018041"/>
              <a:gd name="connsiteX5" fmla="*/ 222469 w 4257386"/>
              <a:gd name="connsiteY5" fmla="*/ 2942474 h 3018041"/>
              <a:gd name="connsiteX6" fmla="*/ 138540 w 4257386"/>
              <a:gd name="connsiteY6" fmla="*/ 2715962 h 3018041"/>
              <a:gd name="connsiteX7" fmla="*/ 10185 w 4257386"/>
              <a:gd name="connsiteY7" fmla="*/ 251557 h 3018041"/>
              <a:gd name="connsiteX0" fmla="*/ 10185 w 4050682"/>
              <a:gd name="connsiteY0" fmla="*/ 251557 h 2942492"/>
              <a:gd name="connsiteX1" fmla="*/ 1772928 w 4050682"/>
              <a:gd name="connsiteY1" fmla="*/ 137155 h 2942492"/>
              <a:gd name="connsiteX2" fmla="*/ 3057250 w 4050682"/>
              <a:gd name="connsiteY2" fmla="*/ 68349 h 2942492"/>
              <a:gd name="connsiteX3" fmla="*/ 3829295 w 4050682"/>
              <a:gd name="connsiteY3" fmla="*/ 15676 h 2942492"/>
              <a:gd name="connsiteX4" fmla="*/ 4023663 w 4050682"/>
              <a:gd name="connsiteY4" fmla="*/ 2725547 h 2942492"/>
              <a:gd name="connsiteX5" fmla="*/ 222469 w 4050682"/>
              <a:gd name="connsiteY5" fmla="*/ 2942474 h 2942492"/>
              <a:gd name="connsiteX6" fmla="*/ 138540 w 4050682"/>
              <a:gd name="connsiteY6" fmla="*/ 2715962 h 2942492"/>
              <a:gd name="connsiteX7" fmla="*/ 10185 w 4050682"/>
              <a:gd name="connsiteY7" fmla="*/ 251557 h 294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0682" h="2942492">
                <a:moveTo>
                  <a:pt x="10185" y="251557"/>
                </a:moveTo>
                <a:cubicBezTo>
                  <a:pt x="67570" y="153232"/>
                  <a:pt x="1768262" y="175062"/>
                  <a:pt x="1772928" y="137155"/>
                </a:cubicBezTo>
                <a:cubicBezTo>
                  <a:pt x="2279279" y="88703"/>
                  <a:pt x="2690632" y="91582"/>
                  <a:pt x="3057250" y="68349"/>
                </a:cubicBezTo>
                <a:cubicBezTo>
                  <a:pt x="3423868" y="45116"/>
                  <a:pt x="3775734" y="-33001"/>
                  <a:pt x="3829295" y="15676"/>
                </a:cubicBezTo>
                <a:cubicBezTo>
                  <a:pt x="3882856" y="64353"/>
                  <a:pt x="4132063" y="2605059"/>
                  <a:pt x="4023663" y="2725547"/>
                </a:cubicBezTo>
                <a:cubicBezTo>
                  <a:pt x="3915263" y="2846035"/>
                  <a:pt x="377254" y="2944071"/>
                  <a:pt x="222469" y="2942474"/>
                </a:cubicBezTo>
                <a:cubicBezTo>
                  <a:pt x="67684" y="2940877"/>
                  <a:pt x="166975" y="2671537"/>
                  <a:pt x="138540" y="2715962"/>
                </a:cubicBezTo>
                <a:cubicBezTo>
                  <a:pt x="157496" y="2722481"/>
                  <a:pt x="-47200" y="349882"/>
                  <a:pt x="10185" y="251557"/>
                </a:cubicBezTo>
                <a:close/>
              </a:path>
            </a:pathLst>
          </a:custGeom>
        </p:spPr>
        <p:txBody>
          <a:bodyPr vert="horz" lIns="216000" tIns="720000"/>
          <a:lstStyle>
            <a:lvl1pPr marL="0" indent="0" algn="ctr" defTabSz="457200" rtl="0" eaLnBrk="1" latinLnBrk="0" hangingPunct="1">
              <a:spcBef>
                <a:spcPct val="20000"/>
              </a:spcBef>
              <a:buFont typeface="Arial"/>
              <a:buNone/>
              <a:defRPr lang="fr-FR" sz="1400" b="1" kern="1200" dirty="0">
                <a:solidFill>
                  <a:schemeClr val="bg2"/>
                </a:solidFill>
                <a:latin typeface="+mn-lt"/>
                <a:ea typeface="+mn-ea"/>
                <a:cs typeface="+mn-cs"/>
              </a:defRPr>
            </a:lvl1pPr>
          </a:lstStyle>
          <a:p>
            <a:r>
              <a:rPr lang="fr-FR" dirty="0"/>
              <a:t>Cliquez ici pour ajouter une image</a:t>
            </a:r>
          </a:p>
        </p:txBody>
      </p:sp>
      <p:sp>
        <p:nvSpPr>
          <p:cNvPr id="41" name="Ellipse 40"/>
          <p:cNvSpPr/>
          <p:nvPr/>
        </p:nvSpPr>
        <p:spPr>
          <a:xfrm>
            <a:off x="4803728" y="3592412"/>
            <a:ext cx="1491692" cy="168072"/>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3" name="Espace réservé du texte 2"/>
          <p:cNvSpPr>
            <a:spLocks noGrp="1"/>
          </p:cNvSpPr>
          <p:nvPr>
            <p:ph type="body" sz="quarter" idx="19" hasCustomPrompt="1"/>
          </p:nvPr>
        </p:nvSpPr>
        <p:spPr>
          <a:xfrm>
            <a:off x="6845300" y="3592245"/>
            <a:ext cx="1482725" cy="1202004"/>
          </a:xfrm>
          <a:prstGeom prst="rect">
            <a:avLst/>
          </a:prstGeom>
        </p:spPr>
        <p:txBody>
          <a:bodyPr vert="horz">
            <a:normAutofit/>
          </a:bodyPr>
          <a:lstStyle>
            <a:lvl1pPr marL="0" indent="0" algn="r">
              <a:buNone/>
              <a:defRPr sz="1000" baseline="0">
                <a:solidFill>
                  <a:schemeClr val="tx2"/>
                </a:solidFill>
              </a:defRPr>
            </a:lvl1pPr>
            <a:lvl2pPr marL="457200" indent="0">
              <a:buNone/>
              <a:defRPr sz="1000">
                <a:solidFill>
                  <a:schemeClr val="accent3"/>
                </a:solidFill>
              </a:defRPr>
            </a:lvl2pPr>
            <a:lvl3pPr marL="914400" indent="0">
              <a:buNone/>
              <a:defRPr sz="1000">
                <a:solidFill>
                  <a:schemeClr val="accent3"/>
                </a:solidFill>
              </a:defRPr>
            </a:lvl3pPr>
            <a:lvl4pPr marL="1371600" indent="0">
              <a:buNone/>
              <a:defRPr sz="1000">
                <a:solidFill>
                  <a:schemeClr val="accent3"/>
                </a:solidFill>
              </a:defRPr>
            </a:lvl4pPr>
            <a:lvl5pPr marL="1828800" indent="0">
              <a:buNone/>
              <a:defRPr sz="1000">
                <a:solidFill>
                  <a:schemeClr val="accent3"/>
                </a:solidFill>
              </a:defRPr>
            </a:lvl5pPr>
          </a:lstStyle>
          <a:p>
            <a:pPr lvl="0"/>
            <a:r>
              <a:rPr lang="fr-FR" dirty="0"/>
              <a:t>Insérer une légende : </a:t>
            </a:r>
            <a:br>
              <a:rPr lang="fr-FR" dirty="0"/>
            </a:br>
            <a:r>
              <a:rPr lang="fr-FR" dirty="0"/>
              <a:t>esse </a:t>
            </a:r>
            <a:r>
              <a:rPr lang="fr-FR" dirty="0" err="1"/>
              <a:t>filium</a:t>
            </a:r>
            <a:r>
              <a:rPr lang="fr-FR" dirty="0"/>
              <a:t> </a:t>
            </a:r>
            <a:r>
              <a:rPr lang="fr-FR" dirty="0" err="1"/>
              <a:t>criminis</a:t>
            </a:r>
            <a:r>
              <a:rPr lang="fr-FR" dirty="0"/>
              <a:t> loco</a:t>
            </a:r>
            <a:br>
              <a:rPr lang="fr-FR" dirty="0"/>
            </a:br>
            <a:r>
              <a:rPr lang="fr-FR" dirty="0" err="1"/>
              <a:t>poni</a:t>
            </a:r>
            <a:r>
              <a:rPr lang="fr-FR" dirty="0"/>
              <a:t> ab </a:t>
            </a:r>
            <a:r>
              <a:rPr lang="fr-FR" dirty="0" err="1"/>
              <a:t>accusatoribus</a:t>
            </a:r>
            <a:endParaRPr lang="fr-FR" dirty="0"/>
          </a:p>
        </p:txBody>
      </p:sp>
      <p:sp>
        <p:nvSpPr>
          <p:cNvPr id="15" name="ZoneTexte 14"/>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pic>
        <p:nvPicPr>
          <p:cNvPr id="16" name="Image 15"/>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31359058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1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15363"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cxnSp>
        <p:nvCxnSpPr>
          <p:cNvPr id="24" name="Connecteur droit 23"/>
          <p:cNvCxnSpPr/>
          <p:nvPr/>
        </p:nvCxnSpPr>
        <p:spPr>
          <a:xfrm>
            <a:off x="3704378" y="3867585"/>
            <a:ext cx="0" cy="587114"/>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6" name="Espace réservé pour une image  41"/>
          <p:cNvSpPr>
            <a:spLocks noGrp="1"/>
          </p:cNvSpPr>
          <p:nvPr>
            <p:ph type="pic" sz="quarter" idx="20" hasCustomPrompt="1"/>
          </p:nvPr>
        </p:nvSpPr>
        <p:spPr>
          <a:xfrm>
            <a:off x="698712" y="1689912"/>
            <a:ext cx="3022224" cy="2195399"/>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 name="connsiteX0" fmla="*/ 10944 w 3984161"/>
              <a:gd name="connsiteY0" fmla="*/ 264949 h 3433546"/>
              <a:gd name="connsiteX1" fmla="*/ 1773687 w 3984161"/>
              <a:gd name="connsiteY1" fmla="*/ 150547 h 3433546"/>
              <a:gd name="connsiteX2" fmla="*/ 3973395 w 3984161"/>
              <a:gd name="connsiteY2" fmla="*/ 11151 h 3433546"/>
              <a:gd name="connsiteX3" fmla="*/ 3451056 w 3984161"/>
              <a:gd name="connsiteY3" fmla="*/ 3097291 h 3433546"/>
              <a:gd name="connsiteX4" fmla="*/ 124681 w 3984161"/>
              <a:gd name="connsiteY4" fmla="*/ 3296302 h 3433546"/>
              <a:gd name="connsiteX5" fmla="*/ 67628 w 3984161"/>
              <a:gd name="connsiteY5" fmla="*/ 2093277 h 3433546"/>
              <a:gd name="connsiteX6" fmla="*/ 10944 w 3984161"/>
              <a:gd name="connsiteY6" fmla="*/ 264949 h 3433546"/>
              <a:gd name="connsiteX0" fmla="*/ 188130 w 4569224"/>
              <a:gd name="connsiteY0" fmla="*/ 419811 h 3487330"/>
              <a:gd name="connsiteX1" fmla="*/ 1950873 w 4569224"/>
              <a:gd name="connsiteY1" fmla="*/ 305409 h 3487330"/>
              <a:gd name="connsiteX2" fmla="*/ 4150581 w 4569224"/>
              <a:gd name="connsiteY2" fmla="*/ 166013 h 3487330"/>
              <a:gd name="connsiteX3" fmla="*/ 4201608 w 4569224"/>
              <a:gd name="connsiteY3" fmla="*/ 2893801 h 3487330"/>
              <a:gd name="connsiteX4" fmla="*/ 301867 w 4569224"/>
              <a:gd name="connsiteY4" fmla="*/ 3451164 h 3487330"/>
              <a:gd name="connsiteX5" fmla="*/ 244814 w 4569224"/>
              <a:gd name="connsiteY5" fmla="*/ 2248139 h 3487330"/>
              <a:gd name="connsiteX6" fmla="*/ 188130 w 4569224"/>
              <a:gd name="connsiteY6" fmla="*/ 419811 h 3487330"/>
              <a:gd name="connsiteX0" fmla="*/ 188130 w 4330731"/>
              <a:gd name="connsiteY0" fmla="*/ 419811 h 3466578"/>
              <a:gd name="connsiteX1" fmla="*/ 1950873 w 4330731"/>
              <a:gd name="connsiteY1" fmla="*/ 305409 h 3466578"/>
              <a:gd name="connsiteX2" fmla="*/ 4150581 w 4330731"/>
              <a:gd name="connsiteY2" fmla="*/ 166013 h 3466578"/>
              <a:gd name="connsiteX3" fmla="*/ 4201608 w 4330731"/>
              <a:gd name="connsiteY3" fmla="*/ 2893801 h 3466578"/>
              <a:gd name="connsiteX4" fmla="*/ 301867 w 4330731"/>
              <a:gd name="connsiteY4" fmla="*/ 3451164 h 3466578"/>
              <a:gd name="connsiteX5" fmla="*/ 244814 w 4330731"/>
              <a:gd name="connsiteY5" fmla="*/ 2248139 h 3466578"/>
              <a:gd name="connsiteX6" fmla="*/ 188130 w 4330731"/>
              <a:gd name="connsiteY6" fmla="*/ 419811 h 3466578"/>
              <a:gd name="connsiteX0" fmla="*/ 188130 w 4201611"/>
              <a:gd name="connsiteY0" fmla="*/ 319835 h 3366602"/>
              <a:gd name="connsiteX1" fmla="*/ 1950873 w 4201611"/>
              <a:gd name="connsiteY1" fmla="*/ 205433 h 3366602"/>
              <a:gd name="connsiteX2" fmla="*/ 4150581 w 4201611"/>
              <a:gd name="connsiteY2" fmla="*/ 66037 h 3366602"/>
              <a:gd name="connsiteX3" fmla="*/ 4201608 w 4201611"/>
              <a:gd name="connsiteY3" fmla="*/ 2793825 h 3366602"/>
              <a:gd name="connsiteX4" fmla="*/ 301867 w 4201611"/>
              <a:gd name="connsiteY4" fmla="*/ 3351188 h 3366602"/>
              <a:gd name="connsiteX5" fmla="*/ 244814 w 4201611"/>
              <a:gd name="connsiteY5" fmla="*/ 2148163 h 3366602"/>
              <a:gd name="connsiteX6" fmla="*/ 188130 w 4201611"/>
              <a:gd name="connsiteY6" fmla="*/ 319835 h 3366602"/>
              <a:gd name="connsiteX0" fmla="*/ 188130 w 4237196"/>
              <a:gd name="connsiteY0" fmla="*/ 438364 h 3485131"/>
              <a:gd name="connsiteX1" fmla="*/ 1950873 w 4237196"/>
              <a:gd name="connsiteY1" fmla="*/ 323962 h 3485131"/>
              <a:gd name="connsiteX2" fmla="*/ 3235195 w 4237196"/>
              <a:gd name="connsiteY2" fmla="*/ 255156 h 3485131"/>
              <a:gd name="connsiteX3" fmla="*/ 4150581 w 4237196"/>
              <a:gd name="connsiteY3" fmla="*/ 184566 h 3485131"/>
              <a:gd name="connsiteX4" fmla="*/ 4201608 w 4237196"/>
              <a:gd name="connsiteY4" fmla="*/ 2912354 h 3485131"/>
              <a:gd name="connsiteX5" fmla="*/ 301867 w 4237196"/>
              <a:gd name="connsiteY5" fmla="*/ 3469717 h 3485131"/>
              <a:gd name="connsiteX6" fmla="*/ 244814 w 4237196"/>
              <a:gd name="connsiteY6" fmla="*/ 2266692 h 3485131"/>
              <a:gd name="connsiteX7" fmla="*/ 188130 w 4237196"/>
              <a:gd name="connsiteY7" fmla="*/ 438364 h 3485131"/>
              <a:gd name="connsiteX0" fmla="*/ 188130 w 4201610"/>
              <a:gd name="connsiteY0" fmla="*/ 267381 h 3314148"/>
              <a:gd name="connsiteX1" fmla="*/ 1950873 w 4201610"/>
              <a:gd name="connsiteY1" fmla="*/ 152979 h 3314148"/>
              <a:gd name="connsiteX2" fmla="*/ 3235195 w 4201610"/>
              <a:gd name="connsiteY2" fmla="*/ 84173 h 3314148"/>
              <a:gd name="connsiteX3" fmla="*/ 4150581 w 4201610"/>
              <a:gd name="connsiteY3" fmla="*/ 13583 h 3314148"/>
              <a:gd name="connsiteX4" fmla="*/ 4201608 w 4201610"/>
              <a:gd name="connsiteY4" fmla="*/ 2741371 h 3314148"/>
              <a:gd name="connsiteX5" fmla="*/ 301867 w 4201610"/>
              <a:gd name="connsiteY5" fmla="*/ 3298734 h 3314148"/>
              <a:gd name="connsiteX6" fmla="*/ 244814 w 4201610"/>
              <a:gd name="connsiteY6" fmla="*/ 2095709 h 3314148"/>
              <a:gd name="connsiteX7" fmla="*/ 188130 w 4201610"/>
              <a:gd name="connsiteY7" fmla="*/ 267381 h 3314148"/>
              <a:gd name="connsiteX0" fmla="*/ 188130 w 4442515"/>
              <a:gd name="connsiteY0" fmla="*/ 251557 h 3318747"/>
              <a:gd name="connsiteX1" fmla="*/ 1950873 w 4442515"/>
              <a:gd name="connsiteY1" fmla="*/ 137155 h 3318747"/>
              <a:gd name="connsiteX2" fmla="*/ 3235195 w 4442515"/>
              <a:gd name="connsiteY2" fmla="*/ 68349 h 3318747"/>
              <a:gd name="connsiteX3" fmla="*/ 4007240 w 4442515"/>
              <a:gd name="connsiteY3" fmla="*/ 15676 h 3318747"/>
              <a:gd name="connsiteX4" fmla="*/ 4201608 w 4442515"/>
              <a:gd name="connsiteY4" fmla="*/ 2725547 h 3318747"/>
              <a:gd name="connsiteX5" fmla="*/ 301867 w 4442515"/>
              <a:gd name="connsiteY5" fmla="*/ 3282910 h 3318747"/>
              <a:gd name="connsiteX6" fmla="*/ 244814 w 4442515"/>
              <a:gd name="connsiteY6" fmla="*/ 2079885 h 3318747"/>
              <a:gd name="connsiteX7" fmla="*/ 188130 w 4442515"/>
              <a:gd name="connsiteY7" fmla="*/ 251557 h 3318747"/>
              <a:gd name="connsiteX0" fmla="*/ 188130 w 4221868"/>
              <a:gd name="connsiteY0" fmla="*/ 251557 h 3297797"/>
              <a:gd name="connsiteX1" fmla="*/ 1950873 w 4221868"/>
              <a:gd name="connsiteY1" fmla="*/ 137155 h 3297797"/>
              <a:gd name="connsiteX2" fmla="*/ 3235195 w 4221868"/>
              <a:gd name="connsiteY2" fmla="*/ 68349 h 3297797"/>
              <a:gd name="connsiteX3" fmla="*/ 4007240 w 4221868"/>
              <a:gd name="connsiteY3" fmla="*/ 15676 h 3297797"/>
              <a:gd name="connsiteX4" fmla="*/ 4201608 w 4221868"/>
              <a:gd name="connsiteY4" fmla="*/ 2725547 h 3297797"/>
              <a:gd name="connsiteX5" fmla="*/ 301867 w 4221868"/>
              <a:gd name="connsiteY5" fmla="*/ 3282910 h 3297797"/>
              <a:gd name="connsiteX6" fmla="*/ 244814 w 4221868"/>
              <a:gd name="connsiteY6" fmla="*/ 2079885 h 3297797"/>
              <a:gd name="connsiteX7" fmla="*/ 188130 w 4221868"/>
              <a:gd name="connsiteY7" fmla="*/ 251557 h 3297797"/>
              <a:gd name="connsiteX0" fmla="*/ 119464 w 4366664"/>
              <a:gd name="connsiteY0" fmla="*/ 251557 h 3057751"/>
              <a:gd name="connsiteX1" fmla="*/ 1882207 w 4366664"/>
              <a:gd name="connsiteY1" fmla="*/ 137155 h 3057751"/>
              <a:gd name="connsiteX2" fmla="*/ 3166529 w 4366664"/>
              <a:gd name="connsiteY2" fmla="*/ 68349 h 3057751"/>
              <a:gd name="connsiteX3" fmla="*/ 3938574 w 4366664"/>
              <a:gd name="connsiteY3" fmla="*/ 15676 h 3057751"/>
              <a:gd name="connsiteX4" fmla="*/ 4132942 w 4366664"/>
              <a:gd name="connsiteY4" fmla="*/ 2725547 h 3057751"/>
              <a:gd name="connsiteX5" fmla="*/ 331748 w 4366664"/>
              <a:gd name="connsiteY5" fmla="*/ 2942474 h 3057751"/>
              <a:gd name="connsiteX6" fmla="*/ 176148 w 4366664"/>
              <a:gd name="connsiteY6" fmla="*/ 2079885 h 3057751"/>
              <a:gd name="connsiteX7" fmla="*/ 119464 w 4366664"/>
              <a:gd name="connsiteY7" fmla="*/ 251557 h 3057751"/>
              <a:gd name="connsiteX0" fmla="*/ 99947 w 4347148"/>
              <a:gd name="connsiteY0" fmla="*/ 251557 h 3033786"/>
              <a:gd name="connsiteX1" fmla="*/ 1862690 w 4347148"/>
              <a:gd name="connsiteY1" fmla="*/ 137155 h 3033786"/>
              <a:gd name="connsiteX2" fmla="*/ 3147012 w 4347148"/>
              <a:gd name="connsiteY2" fmla="*/ 68349 h 3033786"/>
              <a:gd name="connsiteX3" fmla="*/ 3919057 w 4347148"/>
              <a:gd name="connsiteY3" fmla="*/ 15676 h 3033786"/>
              <a:gd name="connsiteX4" fmla="*/ 4113425 w 4347148"/>
              <a:gd name="connsiteY4" fmla="*/ 2725547 h 3033786"/>
              <a:gd name="connsiteX5" fmla="*/ 312231 w 4347148"/>
              <a:gd name="connsiteY5" fmla="*/ 2942474 h 3033786"/>
              <a:gd name="connsiteX6" fmla="*/ 156631 w 4347148"/>
              <a:gd name="connsiteY6" fmla="*/ 2079885 h 3033786"/>
              <a:gd name="connsiteX7" fmla="*/ 99947 w 4347148"/>
              <a:gd name="connsiteY7" fmla="*/ 251557 h 3033786"/>
              <a:gd name="connsiteX0" fmla="*/ 107744 w 4354945"/>
              <a:gd name="connsiteY0" fmla="*/ 251557 h 3005086"/>
              <a:gd name="connsiteX1" fmla="*/ 1870487 w 4354945"/>
              <a:gd name="connsiteY1" fmla="*/ 137155 h 3005086"/>
              <a:gd name="connsiteX2" fmla="*/ 3154809 w 4354945"/>
              <a:gd name="connsiteY2" fmla="*/ 68349 h 3005086"/>
              <a:gd name="connsiteX3" fmla="*/ 3926854 w 4354945"/>
              <a:gd name="connsiteY3" fmla="*/ 15676 h 3005086"/>
              <a:gd name="connsiteX4" fmla="*/ 4121222 w 4354945"/>
              <a:gd name="connsiteY4" fmla="*/ 2725547 h 3005086"/>
              <a:gd name="connsiteX5" fmla="*/ 320028 w 4354945"/>
              <a:gd name="connsiteY5" fmla="*/ 2942474 h 3005086"/>
              <a:gd name="connsiteX6" fmla="*/ 164428 w 4354945"/>
              <a:gd name="connsiteY6" fmla="*/ 2079885 h 3005086"/>
              <a:gd name="connsiteX7" fmla="*/ 107744 w 4354945"/>
              <a:gd name="connsiteY7" fmla="*/ 251557 h 3005086"/>
              <a:gd name="connsiteX0" fmla="*/ 10944 w 4258145"/>
              <a:gd name="connsiteY0" fmla="*/ 251557 h 3020703"/>
              <a:gd name="connsiteX1" fmla="*/ 1773687 w 4258145"/>
              <a:gd name="connsiteY1" fmla="*/ 137155 h 3020703"/>
              <a:gd name="connsiteX2" fmla="*/ 3058009 w 4258145"/>
              <a:gd name="connsiteY2" fmla="*/ 68349 h 3020703"/>
              <a:gd name="connsiteX3" fmla="*/ 3830054 w 4258145"/>
              <a:gd name="connsiteY3" fmla="*/ 15676 h 3020703"/>
              <a:gd name="connsiteX4" fmla="*/ 4024422 w 4258145"/>
              <a:gd name="connsiteY4" fmla="*/ 2725547 h 3020703"/>
              <a:gd name="connsiteX5" fmla="*/ 223228 w 4258145"/>
              <a:gd name="connsiteY5" fmla="*/ 2942474 h 3020703"/>
              <a:gd name="connsiteX6" fmla="*/ 67628 w 4258145"/>
              <a:gd name="connsiteY6" fmla="*/ 2079885 h 3020703"/>
              <a:gd name="connsiteX7" fmla="*/ 10944 w 4258145"/>
              <a:gd name="connsiteY7" fmla="*/ 251557 h 3020703"/>
              <a:gd name="connsiteX0" fmla="*/ 184527 w 4431728"/>
              <a:gd name="connsiteY0" fmla="*/ 251557 h 3057752"/>
              <a:gd name="connsiteX1" fmla="*/ 1947270 w 4431728"/>
              <a:gd name="connsiteY1" fmla="*/ 137155 h 3057752"/>
              <a:gd name="connsiteX2" fmla="*/ 3231592 w 4431728"/>
              <a:gd name="connsiteY2" fmla="*/ 68349 h 3057752"/>
              <a:gd name="connsiteX3" fmla="*/ 4003637 w 4431728"/>
              <a:gd name="connsiteY3" fmla="*/ 15676 h 3057752"/>
              <a:gd name="connsiteX4" fmla="*/ 4198005 w 4431728"/>
              <a:gd name="connsiteY4" fmla="*/ 2725547 h 3057752"/>
              <a:gd name="connsiteX5" fmla="*/ 396811 w 4431728"/>
              <a:gd name="connsiteY5" fmla="*/ 2942474 h 3057752"/>
              <a:gd name="connsiteX6" fmla="*/ 97870 w 4431728"/>
              <a:gd name="connsiteY6" fmla="*/ 2079885 h 3057752"/>
              <a:gd name="connsiteX7" fmla="*/ 184527 w 4431728"/>
              <a:gd name="connsiteY7" fmla="*/ 251557 h 3057752"/>
              <a:gd name="connsiteX0" fmla="*/ 92213 w 4339414"/>
              <a:gd name="connsiteY0" fmla="*/ 251557 h 3018042"/>
              <a:gd name="connsiteX1" fmla="*/ 1854956 w 4339414"/>
              <a:gd name="connsiteY1" fmla="*/ 137155 h 3018042"/>
              <a:gd name="connsiteX2" fmla="*/ 3139278 w 4339414"/>
              <a:gd name="connsiteY2" fmla="*/ 68349 h 3018042"/>
              <a:gd name="connsiteX3" fmla="*/ 3911323 w 4339414"/>
              <a:gd name="connsiteY3" fmla="*/ 15676 h 3018042"/>
              <a:gd name="connsiteX4" fmla="*/ 4105691 w 4339414"/>
              <a:gd name="connsiteY4" fmla="*/ 2725547 h 3018042"/>
              <a:gd name="connsiteX5" fmla="*/ 304497 w 4339414"/>
              <a:gd name="connsiteY5" fmla="*/ 2942474 h 3018042"/>
              <a:gd name="connsiteX6" fmla="*/ 220568 w 4339414"/>
              <a:gd name="connsiteY6" fmla="*/ 2715962 h 3018042"/>
              <a:gd name="connsiteX7" fmla="*/ 92213 w 4339414"/>
              <a:gd name="connsiteY7" fmla="*/ 251557 h 3018042"/>
              <a:gd name="connsiteX0" fmla="*/ 91903 w 4339104"/>
              <a:gd name="connsiteY0" fmla="*/ 251557 h 3018041"/>
              <a:gd name="connsiteX1" fmla="*/ 1854646 w 4339104"/>
              <a:gd name="connsiteY1" fmla="*/ 137155 h 3018041"/>
              <a:gd name="connsiteX2" fmla="*/ 3138968 w 4339104"/>
              <a:gd name="connsiteY2" fmla="*/ 68349 h 3018041"/>
              <a:gd name="connsiteX3" fmla="*/ 3911013 w 4339104"/>
              <a:gd name="connsiteY3" fmla="*/ 15676 h 3018041"/>
              <a:gd name="connsiteX4" fmla="*/ 4105381 w 4339104"/>
              <a:gd name="connsiteY4" fmla="*/ 2725547 h 3018041"/>
              <a:gd name="connsiteX5" fmla="*/ 304187 w 4339104"/>
              <a:gd name="connsiteY5" fmla="*/ 2942474 h 3018041"/>
              <a:gd name="connsiteX6" fmla="*/ 220258 w 4339104"/>
              <a:gd name="connsiteY6" fmla="*/ 2715962 h 3018041"/>
              <a:gd name="connsiteX7" fmla="*/ 91903 w 4339104"/>
              <a:gd name="connsiteY7" fmla="*/ 251557 h 3018041"/>
              <a:gd name="connsiteX0" fmla="*/ 10185 w 4257386"/>
              <a:gd name="connsiteY0" fmla="*/ 251557 h 3018041"/>
              <a:gd name="connsiteX1" fmla="*/ 1772928 w 4257386"/>
              <a:gd name="connsiteY1" fmla="*/ 137155 h 3018041"/>
              <a:gd name="connsiteX2" fmla="*/ 3057250 w 4257386"/>
              <a:gd name="connsiteY2" fmla="*/ 68349 h 3018041"/>
              <a:gd name="connsiteX3" fmla="*/ 3829295 w 4257386"/>
              <a:gd name="connsiteY3" fmla="*/ 15676 h 3018041"/>
              <a:gd name="connsiteX4" fmla="*/ 4023663 w 4257386"/>
              <a:gd name="connsiteY4" fmla="*/ 2725547 h 3018041"/>
              <a:gd name="connsiteX5" fmla="*/ 222469 w 4257386"/>
              <a:gd name="connsiteY5" fmla="*/ 2942474 h 3018041"/>
              <a:gd name="connsiteX6" fmla="*/ 138540 w 4257386"/>
              <a:gd name="connsiteY6" fmla="*/ 2715962 h 3018041"/>
              <a:gd name="connsiteX7" fmla="*/ 10185 w 4257386"/>
              <a:gd name="connsiteY7" fmla="*/ 251557 h 3018041"/>
              <a:gd name="connsiteX0" fmla="*/ 10185 w 4050682"/>
              <a:gd name="connsiteY0" fmla="*/ 251557 h 2942492"/>
              <a:gd name="connsiteX1" fmla="*/ 1772928 w 4050682"/>
              <a:gd name="connsiteY1" fmla="*/ 137155 h 2942492"/>
              <a:gd name="connsiteX2" fmla="*/ 3057250 w 4050682"/>
              <a:gd name="connsiteY2" fmla="*/ 68349 h 2942492"/>
              <a:gd name="connsiteX3" fmla="*/ 3829295 w 4050682"/>
              <a:gd name="connsiteY3" fmla="*/ 15676 h 2942492"/>
              <a:gd name="connsiteX4" fmla="*/ 4023663 w 4050682"/>
              <a:gd name="connsiteY4" fmla="*/ 2725547 h 2942492"/>
              <a:gd name="connsiteX5" fmla="*/ 222469 w 4050682"/>
              <a:gd name="connsiteY5" fmla="*/ 2942474 h 2942492"/>
              <a:gd name="connsiteX6" fmla="*/ 138540 w 4050682"/>
              <a:gd name="connsiteY6" fmla="*/ 2715962 h 2942492"/>
              <a:gd name="connsiteX7" fmla="*/ 10185 w 4050682"/>
              <a:gd name="connsiteY7" fmla="*/ 251557 h 294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0682" h="2942492">
                <a:moveTo>
                  <a:pt x="10185" y="251557"/>
                </a:moveTo>
                <a:cubicBezTo>
                  <a:pt x="67570" y="153232"/>
                  <a:pt x="1768262" y="175062"/>
                  <a:pt x="1772928" y="137155"/>
                </a:cubicBezTo>
                <a:cubicBezTo>
                  <a:pt x="2279279" y="88703"/>
                  <a:pt x="2690632" y="91582"/>
                  <a:pt x="3057250" y="68349"/>
                </a:cubicBezTo>
                <a:cubicBezTo>
                  <a:pt x="3423868" y="45116"/>
                  <a:pt x="3775734" y="-33001"/>
                  <a:pt x="3829295" y="15676"/>
                </a:cubicBezTo>
                <a:cubicBezTo>
                  <a:pt x="3882856" y="64353"/>
                  <a:pt x="4132063" y="2605059"/>
                  <a:pt x="4023663" y="2725547"/>
                </a:cubicBezTo>
                <a:cubicBezTo>
                  <a:pt x="3915263" y="2846035"/>
                  <a:pt x="377254" y="2944071"/>
                  <a:pt x="222469" y="2942474"/>
                </a:cubicBezTo>
                <a:cubicBezTo>
                  <a:pt x="67684" y="2940877"/>
                  <a:pt x="166975" y="2671537"/>
                  <a:pt x="138540" y="2715962"/>
                </a:cubicBezTo>
                <a:cubicBezTo>
                  <a:pt x="157496" y="2722481"/>
                  <a:pt x="-47200" y="349882"/>
                  <a:pt x="10185" y="251557"/>
                </a:cubicBezTo>
                <a:close/>
              </a:path>
            </a:pathLst>
          </a:custGeom>
        </p:spPr>
        <p:txBody>
          <a:bodyPr vert="horz" lIns="252000" tIns="756000"/>
          <a:lstStyle>
            <a:lvl1pPr marL="0" indent="0" algn="ctr" defTabSz="457200" rtl="0" eaLnBrk="1" latinLnBrk="0" hangingPunct="1">
              <a:spcBef>
                <a:spcPct val="20000"/>
              </a:spcBef>
              <a:buFont typeface="Arial"/>
              <a:buNone/>
              <a:defRPr lang="fr-FR" sz="1400" b="1" kern="1200" dirty="0">
                <a:solidFill>
                  <a:schemeClr val="bg2"/>
                </a:solidFill>
                <a:latin typeface="+mn-lt"/>
                <a:ea typeface="+mn-ea"/>
                <a:cs typeface="+mn-cs"/>
              </a:defRPr>
            </a:lvl1pPr>
          </a:lstStyle>
          <a:p>
            <a:r>
              <a:rPr lang="fr-FR" dirty="0"/>
              <a:t>Cliquez ici pour ajouter une image</a:t>
            </a:r>
          </a:p>
        </p:txBody>
      </p:sp>
      <p:sp>
        <p:nvSpPr>
          <p:cNvPr id="28" name="Ellipse 27"/>
          <p:cNvSpPr/>
          <p:nvPr/>
        </p:nvSpPr>
        <p:spPr>
          <a:xfrm>
            <a:off x="176829" y="3983111"/>
            <a:ext cx="1491692" cy="168072"/>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texte 2"/>
          <p:cNvSpPr>
            <a:spLocks noGrp="1"/>
          </p:cNvSpPr>
          <p:nvPr>
            <p:ph type="body" sz="quarter" idx="21" hasCustomPrompt="1"/>
          </p:nvPr>
        </p:nvSpPr>
        <p:spPr>
          <a:xfrm>
            <a:off x="2218401" y="3982944"/>
            <a:ext cx="1482725" cy="909794"/>
          </a:xfrm>
          <a:prstGeom prst="rect">
            <a:avLst/>
          </a:prstGeom>
        </p:spPr>
        <p:txBody>
          <a:bodyPr vert="horz">
            <a:normAutofit/>
          </a:bodyPr>
          <a:lstStyle>
            <a:lvl1pPr marL="0" indent="0" algn="r">
              <a:buNone/>
              <a:defRPr sz="1000" baseline="0">
                <a:solidFill>
                  <a:schemeClr val="tx2"/>
                </a:solidFill>
              </a:defRPr>
            </a:lvl1pPr>
            <a:lvl2pPr marL="457200" indent="0">
              <a:buNone/>
              <a:defRPr sz="1000">
                <a:solidFill>
                  <a:schemeClr val="accent3"/>
                </a:solidFill>
              </a:defRPr>
            </a:lvl2pPr>
            <a:lvl3pPr marL="914400" indent="0">
              <a:buNone/>
              <a:defRPr sz="1000">
                <a:solidFill>
                  <a:schemeClr val="accent3"/>
                </a:solidFill>
              </a:defRPr>
            </a:lvl3pPr>
            <a:lvl4pPr marL="1371600" indent="0">
              <a:buNone/>
              <a:defRPr sz="1000">
                <a:solidFill>
                  <a:schemeClr val="accent3"/>
                </a:solidFill>
              </a:defRPr>
            </a:lvl4pPr>
            <a:lvl5pPr marL="1828800" indent="0">
              <a:buNone/>
              <a:defRPr sz="1000">
                <a:solidFill>
                  <a:schemeClr val="accent3"/>
                </a:solidFill>
              </a:defRPr>
            </a:lvl5pPr>
          </a:lstStyle>
          <a:p>
            <a:pPr lvl="0"/>
            <a:r>
              <a:rPr lang="fr-FR" dirty="0"/>
              <a:t>Insérer une légende : </a:t>
            </a:r>
            <a:br>
              <a:rPr lang="fr-FR" dirty="0"/>
            </a:br>
            <a:r>
              <a:rPr lang="fr-FR" dirty="0"/>
              <a:t>esse </a:t>
            </a:r>
            <a:r>
              <a:rPr lang="fr-FR" dirty="0" err="1"/>
              <a:t>filium</a:t>
            </a:r>
            <a:r>
              <a:rPr lang="fr-FR" dirty="0"/>
              <a:t> </a:t>
            </a:r>
            <a:r>
              <a:rPr lang="fr-FR" dirty="0" err="1"/>
              <a:t>criminis</a:t>
            </a:r>
            <a:r>
              <a:rPr lang="fr-FR" dirty="0"/>
              <a:t> loco</a:t>
            </a:r>
            <a:br>
              <a:rPr lang="fr-FR" dirty="0"/>
            </a:br>
            <a:r>
              <a:rPr lang="fr-FR" dirty="0" err="1"/>
              <a:t>poni</a:t>
            </a:r>
            <a:r>
              <a:rPr lang="fr-FR" dirty="0"/>
              <a:t> ab </a:t>
            </a:r>
            <a:r>
              <a:rPr lang="fr-FR" dirty="0" err="1"/>
              <a:t>accusatoribus</a:t>
            </a:r>
            <a:endParaRPr lang="fr-FR" dirty="0"/>
          </a:p>
        </p:txBody>
      </p:sp>
      <p:sp>
        <p:nvSpPr>
          <p:cNvPr id="15" name="ZoneTexte 14"/>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pic>
        <p:nvPicPr>
          <p:cNvPr id="11" name="Image 10"/>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26734054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2608971"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pic>
        <p:nvPicPr>
          <p:cNvPr id="2" name="Image 1" descr="Capture d’écran 2017-03-16 à 15.47.09.png"/>
          <p:cNvPicPr>
            <a:picLocks noChangeAspect="1"/>
          </p:cNvPicPr>
          <p:nvPr/>
        </p:nvPicPr>
        <p:blipFill rotWithShape="1">
          <a:blip r:embed="rId2" cstate="screen">
            <a:extLst>
              <a:ext uri="{28A0092B-C50C-407E-A947-70E740481C1C}">
                <a14:useLocalDpi xmlns:a14="http://schemas.microsoft.com/office/drawing/2010/main" xmlns=""/>
              </a:ext>
            </a:extLst>
          </a:blip>
          <a:srcRect t="18020" b="10836"/>
          <a:stretch/>
        </p:blipFill>
        <p:spPr>
          <a:xfrm>
            <a:off x="0" y="975600"/>
            <a:ext cx="9144000" cy="3549600"/>
          </a:xfrm>
          <a:prstGeom prst="rect">
            <a:avLst/>
          </a:prstGeom>
        </p:spPr>
      </p:pic>
      <p:pic>
        <p:nvPicPr>
          <p:cNvPr id="6" name="Image 5"/>
          <p:cNvPicPr>
            <a:picLocks noChangeAspect="1"/>
          </p:cNvPicPr>
          <p:nvPr userDrawn="1"/>
        </p:nvPicPr>
        <p:blipFill>
          <a:blip r:embed="rId3"/>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17726140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a:xfrm>
            <a:off x="447675" y="2461469"/>
            <a:ext cx="8232775" cy="1446297"/>
          </a:xfrm>
          <a:prstGeom prst="rect">
            <a:avLst/>
          </a:prstGeom>
        </p:spPr>
        <p:txBody>
          <a:bodyPr vert="horz">
            <a:normAutofit/>
          </a:bodyPr>
          <a:lstStyle>
            <a:lvl1pPr marL="0" indent="0" algn="ctr">
              <a:spcBef>
                <a:spcPts val="0"/>
              </a:spcBef>
              <a:spcAft>
                <a:spcPts val="300"/>
              </a:spcAft>
              <a:buNone/>
              <a:defRPr sz="2800" b="1" i="0">
                <a:solidFill>
                  <a:schemeClr val="tx1"/>
                </a:solidFill>
              </a:defRPr>
            </a:lvl1pPr>
            <a:lvl2pPr marL="457200" indent="0" algn="ctr">
              <a:spcBef>
                <a:spcPts val="0"/>
              </a:spcBef>
              <a:spcAft>
                <a:spcPts val="300"/>
              </a:spcAft>
              <a:buNone/>
              <a:defRPr sz="2800" b="1" i="0"/>
            </a:lvl2pPr>
            <a:lvl3pPr marL="914400" indent="0" algn="ctr">
              <a:spcBef>
                <a:spcPts val="0"/>
              </a:spcBef>
              <a:spcAft>
                <a:spcPts val="300"/>
              </a:spcAft>
              <a:buNone/>
              <a:defRPr sz="2800" b="1" i="0"/>
            </a:lvl3pPr>
            <a:lvl4pPr marL="1371600" indent="0" algn="ctr">
              <a:spcBef>
                <a:spcPts val="0"/>
              </a:spcBef>
              <a:spcAft>
                <a:spcPts val="300"/>
              </a:spcAft>
              <a:buNone/>
              <a:defRPr sz="2800" b="1" i="0"/>
            </a:lvl4pPr>
            <a:lvl5pPr marL="1828800" indent="0" algn="ctr">
              <a:spcBef>
                <a:spcPts val="0"/>
              </a:spcBef>
              <a:spcAft>
                <a:spcPts val="300"/>
              </a:spcAft>
              <a:buNone/>
              <a:defRPr sz="2800" b="1" i="0"/>
            </a:lvl5pPr>
          </a:lstStyle>
          <a:p>
            <a:pPr lvl="0"/>
            <a:r>
              <a:rPr lang="fr-FR" dirty="0"/>
              <a:t>Merci pour votre attention ! </a:t>
            </a:r>
          </a:p>
        </p:txBody>
      </p:sp>
      <p:pic>
        <p:nvPicPr>
          <p:cNvPr id="12" name="Image 11"/>
          <p:cNvPicPr>
            <a:picLocks noChangeAspect="1"/>
          </p:cNvPicPr>
          <p:nvPr userDrawn="1"/>
        </p:nvPicPr>
        <p:blipFill>
          <a:blip r:embed="rId2"/>
          <a:stretch>
            <a:fillRect/>
          </a:stretch>
        </p:blipFill>
        <p:spPr>
          <a:xfrm>
            <a:off x="2825920" y="1150984"/>
            <a:ext cx="3492161" cy="1105114"/>
          </a:xfrm>
          <a:prstGeom prst="rect">
            <a:avLst/>
          </a:prstGeom>
        </p:spPr>
      </p:pic>
    </p:spTree>
    <p:extLst>
      <p:ext uri="{BB962C8B-B14F-4D97-AF65-F5344CB8AC3E}">
        <p14:creationId xmlns:p14="http://schemas.microsoft.com/office/powerpoint/2010/main" xmlns="" val="239536278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0" orient="horz" pos="1620" userDrawn="1">
          <p15:clr>
            <a:srgbClr val="FBAE40"/>
          </p15:clr>
        </p15:guide>
        <p15:guide id="1"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24" name="Espace réservé du texte 22"/>
          <p:cNvSpPr>
            <a:spLocks noGrp="1"/>
          </p:cNvSpPr>
          <p:nvPr>
            <p:ph type="body" sz="quarter" idx="10" hasCustomPrompt="1"/>
          </p:nvPr>
        </p:nvSpPr>
        <p:spPr>
          <a:xfrm>
            <a:off x="4363850" y="1916152"/>
            <a:ext cx="4579938" cy="1262062"/>
          </a:xfrm>
          <a:prstGeom prst="rect">
            <a:avLst/>
          </a:prstGeom>
        </p:spPr>
        <p:txBody>
          <a:bodyPr vert="horz">
            <a:normAutofit/>
          </a:bodyPr>
          <a:lstStyle>
            <a:lvl1pPr marL="0" indent="0">
              <a:buNone/>
              <a:defRPr sz="3200" b="1" baseline="0">
                <a:solidFill>
                  <a:srgbClr val="0070C0"/>
                </a:solidFill>
              </a:defRPr>
            </a:lvl1pPr>
          </a:lstStyle>
          <a:p>
            <a:pPr>
              <a:lnSpc>
                <a:spcPct val="90000"/>
              </a:lnSpc>
            </a:pPr>
            <a:r>
              <a:rPr lang="fr-FR" sz="2800" dirty="0">
                <a:solidFill>
                  <a:schemeClr val="bg1">
                    <a:lumMod val="65000"/>
                  </a:schemeClr>
                </a:solidFill>
                <a:latin typeface="+mn-lt"/>
                <a:cs typeface="Calibri"/>
              </a:rPr>
              <a:t>Insérer ici le titre de la présentation</a:t>
            </a:r>
          </a:p>
        </p:txBody>
      </p:sp>
      <p:sp>
        <p:nvSpPr>
          <p:cNvPr id="28" name="Espace réservé du texte 26"/>
          <p:cNvSpPr>
            <a:spLocks noGrp="1"/>
          </p:cNvSpPr>
          <p:nvPr>
            <p:ph type="body" sz="quarter" idx="11" hasCustomPrompt="1"/>
          </p:nvPr>
        </p:nvSpPr>
        <p:spPr>
          <a:xfrm>
            <a:off x="4359672" y="3180260"/>
            <a:ext cx="4579937" cy="587931"/>
          </a:xfrm>
          <a:prstGeom prst="rect">
            <a:avLst/>
          </a:prstGeom>
        </p:spPr>
        <p:txBody>
          <a:bodyPr vert="horz">
            <a:normAutofit/>
          </a:bodyPr>
          <a:lstStyle>
            <a:lvl1pPr marL="0" indent="0">
              <a:buNone/>
              <a:defRPr sz="1200" u="none" cap="all" baseline="0">
                <a:solidFill>
                  <a:schemeClr val="tx1"/>
                </a:solidFill>
              </a:defRPr>
            </a:lvl1pPr>
            <a:lvl2pPr marL="457200" indent="0">
              <a:buNone/>
              <a:defRPr sz="1200" u="none"/>
            </a:lvl2pPr>
            <a:lvl3pPr marL="914400" indent="0">
              <a:buNone/>
              <a:defRPr sz="1200" u="none"/>
            </a:lvl3pPr>
            <a:lvl4pPr marL="1371600" indent="0">
              <a:buNone/>
              <a:defRPr sz="1200" u="none"/>
            </a:lvl4pPr>
            <a:lvl5pPr marL="1828800" indent="0">
              <a:buNone/>
              <a:defRPr sz="1200" u="none"/>
            </a:lvl5pPr>
          </a:lstStyle>
          <a:p>
            <a:pPr lvl="0"/>
            <a:r>
              <a:rPr lang="fr-FR" dirty="0"/>
              <a:t>Insérer ici le sous titre</a:t>
            </a:r>
          </a:p>
        </p:txBody>
      </p:sp>
      <p:sp>
        <p:nvSpPr>
          <p:cNvPr id="42" name="Espace réservé pour une image  41"/>
          <p:cNvSpPr>
            <a:spLocks noGrp="1"/>
          </p:cNvSpPr>
          <p:nvPr>
            <p:ph type="pic" sz="quarter" idx="12" hasCustomPrompt="1"/>
          </p:nvPr>
        </p:nvSpPr>
        <p:spPr>
          <a:xfrm>
            <a:off x="487363" y="489474"/>
            <a:ext cx="3451061" cy="3278717"/>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061" h="3278717">
                <a:moveTo>
                  <a:pt x="10944" y="231442"/>
                </a:moveTo>
                <a:cubicBezTo>
                  <a:pt x="58335" y="191956"/>
                  <a:pt x="1769021" y="154947"/>
                  <a:pt x="1773687" y="117040"/>
                </a:cubicBezTo>
                <a:cubicBezTo>
                  <a:pt x="2328083" y="88610"/>
                  <a:pt x="3332623" y="-41715"/>
                  <a:pt x="3337319" y="13478"/>
                </a:cubicBezTo>
                <a:cubicBezTo>
                  <a:pt x="3342015" y="68671"/>
                  <a:pt x="3446244" y="3043451"/>
                  <a:pt x="3451056" y="3063784"/>
                </a:cubicBezTo>
                <a:cubicBezTo>
                  <a:pt x="3455868" y="3084117"/>
                  <a:pt x="233636" y="3344841"/>
                  <a:pt x="124681" y="3262795"/>
                </a:cubicBezTo>
                <a:cubicBezTo>
                  <a:pt x="15726" y="3180749"/>
                  <a:pt x="96063" y="2015345"/>
                  <a:pt x="67628" y="2059770"/>
                </a:cubicBezTo>
                <a:cubicBezTo>
                  <a:pt x="86584" y="2066289"/>
                  <a:pt x="-36447" y="270928"/>
                  <a:pt x="10944" y="231442"/>
                </a:cubicBezTo>
                <a:close/>
              </a:path>
            </a:pathLst>
          </a:custGeom>
        </p:spPr>
        <p:txBody>
          <a:bodyPr vert="horz" lIns="144000" tIns="1080000" rIns="0" anchor="t" anchorCtr="0"/>
          <a:lstStyle>
            <a:lvl1pPr marL="0" indent="0" algn="ctr">
              <a:buNone/>
              <a:defRPr sz="1600" b="1">
                <a:solidFill>
                  <a:schemeClr val="bg2"/>
                </a:solidFill>
              </a:defRPr>
            </a:lvl1pPr>
          </a:lstStyle>
          <a:p>
            <a:r>
              <a:rPr lang="fr-FR" dirty="0"/>
              <a:t>Cliquez ici pour ajouter une image</a:t>
            </a:r>
          </a:p>
          <a:p>
            <a:endParaRPr lang="fr-FR" dirty="0"/>
          </a:p>
          <a:p>
            <a:endParaRPr lang="fr-FR" dirty="0"/>
          </a:p>
        </p:txBody>
      </p:sp>
      <p:sp>
        <p:nvSpPr>
          <p:cNvPr id="43" name="Ellipse 42"/>
          <p:cNvSpPr/>
          <p:nvPr userDrawn="1"/>
        </p:nvSpPr>
        <p:spPr>
          <a:xfrm>
            <a:off x="584868" y="3856788"/>
            <a:ext cx="1784684" cy="280737"/>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a:stretch>
            <a:fillRect/>
          </a:stretch>
        </p:blipFill>
        <p:spPr>
          <a:xfrm>
            <a:off x="0" y="4366516"/>
            <a:ext cx="1840025" cy="582286"/>
          </a:xfrm>
          <a:prstGeom prst="rect">
            <a:avLst/>
          </a:prstGeom>
        </p:spPr>
      </p:pic>
    </p:spTree>
    <p:extLst>
      <p:ext uri="{BB962C8B-B14F-4D97-AF65-F5344CB8AC3E}">
        <p14:creationId xmlns:p14="http://schemas.microsoft.com/office/powerpoint/2010/main" xmlns="" val="8628385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cxnSp>
        <p:nvCxnSpPr>
          <p:cNvPr id="34" name="Connecteur droit 33"/>
          <p:cNvCxnSpPr>
            <a:cxnSpLocks/>
          </p:cNvCxnSpPr>
          <p:nvPr userDrawn="1"/>
        </p:nvCxnSpPr>
        <p:spPr>
          <a:xfrm>
            <a:off x="4215871" y="1778001"/>
            <a:ext cx="0" cy="2189353"/>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2" name="Espace réservé du texte 40"/>
          <p:cNvSpPr>
            <a:spLocks noGrp="1"/>
          </p:cNvSpPr>
          <p:nvPr>
            <p:ph type="body" sz="quarter" idx="10" hasCustomPrompt="1"/>
          </p:nvPr>
        </p:nvSpPr>
        <p:spPr>
          <a:xfrm>
            <a:off x="4077890" y="1465630"/>
            <a:ext cx="2027710" cy="372527"/>
          </a:xfrm>
          <a:prstGeom prst="rect">
            <a:avLst/>
          </a:prstGeom>
        </p:spPr>
        <p:txBody>
          <a:bodyPr vert="horz"/>
          <a:lstStyle>
            <a:lvl1pPr marL="0" indent="0">
              <a:lnSpc>
                <a:spcPct val="80000"/>
              </a:lnSpc>
              <a:buNone/>
              <a:defRPr sz="2500" b="1">
                <a:solidFill>
                  <a:schemeClr val="tx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Sommaire</a:t>
            </a:r>
          </a:p>
        </p:txBody>
      </p:sp>
      <p:sp>
        <p:nvSpPr>
          <p:cNvPr id="54" name="Espace réservé pour une image  41"/>
          <p:cNvSpPr>
            <a:spLocks noGrp="1"/>
          </p:cNvSpPr>
          <p:nvPr>
            <p:ph type="pic" sz="quarter" idx="14" hasCustomPrompt="1"/>
          </p:nvPr>
        </p:nvSpPr>
        <p:spPr>
          <a:xfrm>
            <a:off x="859701" y="1177949"/>
            <a:ext cx="2574845" cy="2446258"/>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061" h="3278717">
                <a:moveTo>
                  <a:pt x="10944" y="231442"/>
                </a:moveTo>
                <a:cubicBezTo>
                  <a:pt x="58335" y="191956"/>
                  <a:pt x="1769021" y="154947"/>
                  <a:pt x="1773687" y="117040"/>
                </a:cubicBezTo>
                <a:cubicBezTo>
                  <a:pt x="2328083" y="88610"/>
                  <a:pt x="3332623" y="-41715"/>
                  <a:pt x="3337319" y="13478"/>
                </a:cubicBezTo>
                <a:cubicBezTo>
                  <a:pt x="3342015" y="68671"/>
                  <a:pt x="3446244" y="3043451"/>
                  <a:pt x="3451056" y="3063784"/>
                </a:cubicBezTo>
                <a:cubicBezTo>
                  <a:pt x="3455868" y="3084117"/>
                  <a:pt x="233636" y="3344841"/>
                  <a:pt x="124681" y="3262795"/>
                </a:cubicBezTo>
                <a:cubicBezTo>
                  <a:pt x="15726" y="3180749"/>
                  <a:pt x="96063" y="2015345"/>
                  <a:pt x="67628" y="2059770"/>
                </a:cubicBezTo>
                <a:cubicBezTo>
                  <a:pt x="86584" y="2066289"/>
                  <a:pt x="-36447" y="270928"/>
                  <a:pt x="10944" y="231442"/>
                </a:cubicBezTo>
                <a:close/>
              </a:path>
            </a:pathLst>
          </a:custGeom>
        </p:spPr>
        <p:txBody>
          <a:bodyPr vert="horz" lIns="324000" tIns="612000"/>
          <a:lstStyle>
            <a:lvl1pPr marL="0" indent="0" algn="ctr" defTabSz="457200" rtl="0" eaLnBrk="1" latinLnBrk="0" hangingPunct="1">
              <a:spcBef>
                <a:spcPct val="20000"/>
              </a:spcBef>
              <a:buFont typeface="Arial"/>
              <a:buNone/>
              <a:defRPr lang="fr-FR" sz="1200" b="1" kern="1200" dirty="0">
                <a:solidFill>
                  <a:schemeClr val="bg2"/>
                </a:solidFill>
                <a:latin typeface="+mn-lt"/>
                <a:ea typeface="+mn-ea"/>
                <a:cs typeface="+mn-cs"/>
              </a:defRPr>
            </a:lvl1pPr>
          </a:lstStyle>
          <a:p>
            <a:r>
              <a:rPr lang="fr-FR" dirty="0"/>
              <a:t>Cliquez ici pour ajouter une image</a:t>
            </a:r>
          </a:p>
        </p:txBody>
      </p:sp>
      <p:sp>
        <p:nvSpPr>
          <p:cNvPr id="55" name="Ellipse 54"/>
          <p:cNvSpPr/>
          <p:nvPr userDrawn="1"/>
        </p:nvSpPr>
        <p:spPr>
          <a:xfrm>
            <a:off x="258121" y="3732704"/>
            <a:ext cx="1491692" cy="234650"/>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4" name="Connecteur droit 3"/>
          <p:cNvCxnSpPr/>
          <p:nvPr userDrawn="1"/>
        </p:nvCxnSpPr>
        <p:spPr>
          <a:xfrm flipH="1">
            <a:off x="7292474" y="2289709"/>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7" name="Connecteur droit 26"/>
          <p:cNvCxnSpPr/>
          <p:nvPr userDrawn="1"/>
        </p:nvCxnSpPr>
        <p:spPr>
          <a:xfrm flipH="1">
            <a:off x="7292474" y="2630603"/>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Connecteur droit 27"/>
          <p:cNvCxnSpPr/>
          <p:nvPr userDrawn="1"/>
        </p:nvCxnSpPr>
        <p:spPr>
          <a:xfrm flipH="1">
            <a:off x="7292474" y="2964814"/>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9" name="Connecteur droit 28"/>
          <p:cNvCxnSpPr/>
          <p:nvPr userDrawn="1"/>
        </p:nvCxnSpPr>
        <p:spPr>
          <a:xfrm flipH="1">
            <a:off x="7292474" y="3292340"/>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userDrawn="1"/>
        </p:nvCxnSpPr>
        <p:spPr>
          <a:xfrm flipH="1">
            <a:off x="7292474" y="3613182"/>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Connecteur droit 30"/>
          <p:cNvCxnSpPr/>
          <p:nvPr userDrawn="1"/>
        </p:nvCxnSpPr>
        <p:spPr>
          <a:xfrm flipH="1">
            <a:off x="7292474" y="3957694"/>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sp>
        <p:nvSpPr>
          <p:cNvPr id="32" name="Espace réservé du texte 40"/>
          <p:cNvSpPr>
            <a:spLocks noGrp="1"/>
          </p:cNvSpPr>
          <p:nvPr>
            <p:ph type="body" sz="quarter" idx="19" hasCustomPrompt="1"/>
          </p:nvPr>
        </p:nvSpPr>
        <p:spPr>
          <a:xfrm>
            <a:off x="8268367" y="3437604"/>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33" name="Espace réservé du texte 40"/>
          <p:cNvSpPr>
            <a:spLocks noGrp="1"/>
          </p:cNvSpPr>
          <p:nvPr>
            <p:ph type="body" sz="quarter" idx="20" hasCustomPrompt="1"/>
          </p:nvPr>
        </p:nvSpPr>
        <p:spPr>
          <a:xfrm>
            <a:off x="8268367" y="3777800"/>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36" name="Espace réservé du texte 40"/>
          <p:cNvSpPr>
            <a:spLocks noGrp="1"/>
          </p:cNvSpPr>
          <p:nvPr>
            <p:ph type="body" sz="quarter" idx="21" hasCustomPrompt="1"/>
          </p:nvPr>
        </p:nvSpPr>
        <p:spPr>
          <a:xfrm>
            <a:off x="8268367" y="2804470"/>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38" name="Espace réservé du texte 40"/>
          <p:cNvSpPr>
            <a:spLocks noGrp="1"/>
          </p:cNvSpPr>
          <p:nvPr>
            <p:ph type="body" sz="quarter" idx="22" hasCustomPrompt="1"/>
          </p:nvPr>
        </p:nvSpPr>
        <p:spPr>
          <a:xfrm>
            <a:off x="8268367" y="3144666"/>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40" name="Espace réservé du texte 40"/>
          <p:cNvSpPr>
            <a:spLocks noGrp="1"/>
          </p:cNvSpPr>
          <p:nvPr>
            <p:ph type="body" sz="quarter" idx="23" hasCustomPrompt="1"/>
          </p:nvPr>
        </p:nvSpPr>
        <p:spPr>
          <a:xfrm>
            <a:off x="8268367" y="2136049"/>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41" name="Espace réservé du texte 40"/>
          <p:cNvSpPr>
            <a:spLocks noGrp="1"/>
          </p:cNvSpPr>
          <p:nvPr>
            <p:ph type="body" sz="quarter" idx="24" hasCustomPrompt="1"/>
          </p:nvPr>
        </p:nvSpPr>
        <p:spPr>
          <a:xfrm>
            <a:off x="8268367" y="2476245"/>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21" name="Espace réservé du texte 40"/>
          <p:cNvSpPr>
            <a:spLocks noGrp="1"/>
          </p:cNvSpPr>
          <p:nvPr>
            <p:ph type="body" sz="quarter" idx="17" hasCustomPrompt="1"/>
          </p:nvPr>
        </p:nvSpPr>
        <p:spPr>
          <a:xfrm>
            <a:off x="4059898" y="216791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3" name="Espace réservé du texte 40"/>
          <p:cNvSpPr>
            <a:spLocks noGrp="1"/>
          </p:cNvSpPr>
          <p:nvPr>
            <p:ph type="body" sz="quarter" idx="25" hasCustomPrompt="1"/>
          </p:nvPr>
        </p:nvSpPr>
        <p:spPr>
          <a:xfrm>
            <a:off x="4059898" y="250199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4" name="Espace réservé du texte 40"/>
          <p:cNvSpPr>
            <a:spLocks noGrp="1"/>
          </p:cNvSpPr>
          <p:nvPr>
            <p:ph type="body" sz="quarter" idx="26" hasCustomPrompt="1"/>
          </p:nvPr>
        </p:nvSpPr>
        <p:spPr>
          <a:xfrm>
            <a:off x="4059898" y="283607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5" name="Espace réservé du texte 40"/>
          <p:cNvSpPr>
            <a:spLocks noGrp="1"/>
          </p:cNvSpPr>
          <p:nvPr>
            <p:ph type="body" sz="quarter" idx="27" hasCustomPrompt="1"/>
          </p:nvPr>
        </p:nvSpPr>
        <p:spPr>
          <a:xfrm>
            <a:off x="4059898" y="317015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6" name="Espace réservé du texte 40"/>
          <p:cNvSpPr>
            <a:spLocks noGrp="1"/>
          </p:cNvSpPr>
          <p:nvPr>
            <p:ph type="body" sz="quarter" idx="28" hasCustomPrompt="1"/>
          </p:nvPr>
        </p:nvSpPr>
        <p:spPr>
          <a:xfrm>
            <a:off x="4059898" y="350423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7" name="Espace réservé du texte 40"/>
          <p:cNvSpPr>
            <a:spLocks noGrp="1"/>
          </p:cNvSpPr>
          <p:nvPr>
            <p:ph type="body" sz="quarter" idx="29" hasCustomPrompt="1"/>
          </p:nvPr>
        </p:nvSpPr>
        <p:spPr>
          <a:xfrm>
            <a:off x="4059898" y="383831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pic>
        <p:nvPicPr>
          <p:cNvPr id="26" name="Image 25"/>
          <p:cNvPicPr>
            <a:picLocks noChangeAspect="1"/>
          </p:cNvPicPr>
          <p:nvPr userDrawn="1"/>
        </p:nvPicPr>
        <p:blipFill>
          <a:blip r:embed="rId3"/>
          <a:stretch>
            <a:fillRect/>
          </a:stretch>
        </p:blipFill>
        <p:spPr>
          <a:xfrm>
            <a:off x="424567" y="336646"/>
            <a:ext cx="1384440" cy="438113"/>
          </a:xfrm>
          <a:prstGeom prst="rect">
            <a:avLst/>
          </a:prstGeom>
        </p:spPr>
      </p:pic>
    </p:spTree>
    <p:extLst>
      <p:ext uri="{BB962C8B-B14F-4D97-AF65-F5344CB8AC3E}">
        <p14:creationId xmlns:p14="http://schemas.microsoft.com/office/powerpoint/2010/main" xmlns="" val="1958873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cxnSp>
        <p:nvCxnSpPr>
          <p:cNvPr id="34" name="Connecteur droit 33"/>
          <p:cNvCxnSpPr/>
          <p:nvPr userDrawn="1"/>
        </p:nvCxnSpPr>
        <p:spPr>
          <a:xfrm>
            <a:off x="844176" y="2219572"/>
            <a:ext cx="1374" cy="174778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2" name="Espace réservé du texte 40"/>
          <p:cNvSpPr>
            <a:spLocks noGrp="1"/>
          </p:cNvSpPr>
          <p:nvPr>
            <p:ph type="body" sz="quarter" idx="10"/>
          </p:nvPr>
        </p:nvSpPr>
        <p:spPr>
          <a:xfrm>
            <a:off x="909282" y="2289993"/>
            <a:ext cx="4579937" cy="1025046"/>
          </a:xfrm>
          <a:prstGeom prst="rect">
            <a:avLst/>
          </a:prstGeom>
        </p:spPr>
        <p:txBody>
          <a:bodyPr vert="horz">
            <a:normAutofit/>
          </a:bodyPr>
          <a:lstStyle>
            <a:lvl1pPr marL="0" indent="0">
              <a:lnSpc>
                <a:spcPct val="80000"/>
              </a:lnSpc>
              <a:buNone/>
              <a:defRPr sz="2500" b="1">
                <a:solidFill>
                  <a:schemeClr val="tx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Modifier les styles du texte du masque</a:t>
            </a:r>
          </a:p>
        </p:txBody>
      </p:sp>
      <p:sp>
        <p:nvSpPr>
          <p:cNvPr id="45" name="Espace réservé du texte 40"/>
          <p:cNvSpPr>
            <a:spLocks noGrp="1"/>
          </p:cNvSpPr>
          <p:nvPr>
            <p:ph type="body" sz="quarter" idx="11" hasCustomPrompt="1"/>
          </p:nvPr>
        </p:nvSpPr>
        <p:spPr>
          <a:xfrm>
            <a:off x="692355" y="1975993"/>
            <a:ext cx="4796863" cy="243579"/>
          </a:xfrm>
          <a:prstGeom prst="rect">
            <a:avLst/>
          </a:prstGeom>
        </p:spPr>
        <p:txBody>
          <a:bodyPr vert="horz">
            <a:normAutofit/>
          </a:bodyPr>
          <a:lstStyle>
            <a:lvl1pPr marL="0" indent="0">
              <a:lnSpc>
                <a:spcPct val="80000"/>
              </a:lnSpc>
              <a:buNone/>
              <a:defRPr sz="1200" b="0" i="0" cap="all"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N° Chapitre</a:t>
            </a:r>
          </a:p>
        </p:txBody>
      </p:sp>
      <p:sp>
        <p:nvSpPr>
          <p:cNvPr id="54" name="Espace réservé pour une image  41"/>
          <p:cNvSpPr>
            <a:spLocks noGrp="1"/>
          </p:cNvSpPr>
          <p:nvPr>
            <p:ph type="pic" sz="quarter" idx="14" hasCustomPrompt="1"/>
          </p:nvPr>
        </p:nvSpPr>
        <p:spPr>
          <a:xfrm>
            <a:off x="5648158" y="1177949"/>
            <a:ext cx="2574845" cy="2446258"/>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061" h="3278717">
                <a:moveTo>
                  <a:pt x="10944" y="231442"/>
                </a:moveTo>
                <a:cubicBezTo>
                  <a:pt x="58335" y="191956"/>
                  <a:pt x="1769021" y="154947"/>
                  <a:pt x="1773687" y="117040"/>
                </a:cubicBezTo>
                <a:cubicBezTo>
                  <a:pt x="2328083" y="88610"/>
                  <a:pt x="3332623" y="-41715"/>
                  <a:pt x="3337319" y="13478"/>
                </a:cubicBezTo>
                <a:cubicBezTo>
                  <a:pt x="3342015" y="68671"/>
                  <a:pt x="3446244" y="3043451"/>
                  <a:pt x="3451056" y="3063784"/>
                </a:cubicBezTo>
                <a:cubicBezTo>
                  <a:pt x="3455868" y="3084117"/>
                  <a:pt x="233636" y="3344841"/>
                  <a:pt x="124681" y="3262795"/>
                </a:cubicBezTo>
                <a:cubicBezTo>
                  <a:pt x="15726" y="3180749"/>
                  <a:pt x="96063" y="2015345"/>
                  <a:pt x="67628" y="2059770"/>
                </a:cubicBezTo>
                <a:cubicBezTo>
                  <a:pt x="86584" y="2066289"/>
                  <a:pt x="-36447" y="270928"/>
                  <a:pt x="10944" y="231442"/>
                </a:cubicBezTo>
                <a:close/>
              </a:path>
            </a:pathLst>
          </a:custGeom>
        </p:spPr>
        <p:txBody>
          <a:bodyPr vert="horz" lIns="252000" tIns="756000"/>
          <a:lstStyle>
            <a:lvl1pPr marL="0" indent="0" algn="ctr" defTabSz="457200" rtl="0" eaLnBrk="1" latinLnBrk="0" hangingPunct="1">
              <a:spcBef>
                <a:spcPct val="20000"/>
              </a:spcBef>
              <a:buFont typeface="Arial"/>
              <a:buNone/>
              <a:defRPr lang="fr-FR" sz="1200" b="1" kern="1200" dirty="0">
                <a:solidFill>
                  <a:schemeClr val="bg2"/>
                </a:solidFill>
                <a:latin typeface="+mn-lt"/>
                <a:ea typeface="+mn-ea"/>
                <a:cs typeface="+mn-cs"/>
              </a:defRPr>
            </a:lvl1pPr>
          </a:lstStyle>
          <a:p>
            <a:r>
              <a:rPr lang="fr-FR" dirty="0"/>
              <a:t>Cliquez ici pour ajouter une image</a:t>
            </a:r>
          </a:p>
        </p:txBody>
      </p:sp>
      <p:sp>
        <p:nvSpPr>
          <p:cNvPr id="55" name="Ellipse 54"/>
          <p:cNvSpPr/>
          <p:nvPr userDrawn="1"/>
        </p:nvSpPr>
        <p:spPr>
          <a:xfrm>
            <a:off x="5046578" y="3732704"/>
            <a:ext cx="1491692" cy="234650"/>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Espace réservé du texte 40"/>
          <p:cNvSpPr>
            <a:spLocks noGrp="1"/>
          </p:cNvSpPr>
          <p:nvPr>
            <p:ph type="body" sz="quarter" idx="17" hasCustomPrompt="1"/>
          </p:nvPr>
        </p:nvSpPr>
        <p:spPr>
          <a:xfrm>
            <a:off x="692110" y="3442056"/>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Sous-titre</a:t>
            </a:r>
          </a:p>
        </p:txBody>
      </p:sp>
      <p:sp>
        <p:nvSpPr>
          <p:cNvPr id="16" name="Espace réservé du texte 40"/>
          <p:cNvSpPr>
            <a:spLocks noGrp="1"/>
          </p:cNvSpPr>
          <p:nvPr>
            <p:ph type="body" sz="quarter" idx="25" hasCustomPrompt="1"/>
          </p:nvPr>
        </p:nvSpPr>
        <p:spPr>
          <a:xfrm>
            <a:off x="692110" y="3802596"/>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Sous-titre</a:t>
            </a:r>
          </a:p>
        </p:txBody>
      </p:sp>
      <p:pic>
        <p:nvPicPr>
          <p:cNvPr id="10" name="Image 9"/>
          <p:cNvPicPr>
            <a:picLocks noChangeAspect="1"/>
          </p:cNvPicPr>
          <p:nvPr userDrawn="1"/>
        </p:nvPicPr>
        <p:blipFill>
          <a:blip r:embed="rId3"/>
          <a:stretch>
            <a:fillRect/>
          </a:stretch>
        </p:blipFill>
        <p:spPr>
          <a:xfrm>
            <a:off x="424567" y="336646"/>
            <a:ext cx="1384440" cy="438113"/>
          </a:xfrm>
          <a:prstGeom prst="rect">
            <a:avLst/>
          </a:prstGeom>
        </p:spPr>
      </p:pic>
    </p:spTree>
    <p:extLst>
      <p:ext uri="{BB962C8B-B14F-4D97-AF65-F5344CB8AC3E}">
        <p14:creationId xmlns:p14="http://schemas.microsoft.com/office/powerpoint/2010/main" xmlns="" val="39938421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re et contenu">
    <p:spTree>
      <p:nvGrpSpPr>
        <p:cNvPr id="1" name=""/>
        <p:cNvGrpSpPr/>
        <p:nvPr/>
      </p:nvGrpSpPr>
      <p:grpSpPr>
        <a:xfrm>
          <a:off x="0" y="0"/>
          <a:ext cx="0" cy="0"/>
          <a:chOff x="0" y="0"/>
          <a:chExt cx="0" cy="0"/>
        </a:xfrm>
      </p:grpSpPr>
      <p:cxnSp>
        <p:nvCxnSpPr>
          <p:cNvPr id="34" name="Connecteur droit 33"/>
          <p:cNvCxnSpPr>
            <a:cxnSpLocks/>
          </p:cNvCxnSpPr>
          <p:nvPr/>
        </p:nvCxnSpPr>
        <p:spPr>
          <a:xfrm>
            <a:off x="4215871" y="1778001"/>
            <a:ext cx="0" cy="2189353"/>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2" name="Espace réservé du texte 40"/>
          <p:cNvSpPr>
            <a:spLocks noGrp="1"/>
          </p:cNvSpPr>
          <p:nvPr>
            <p:ph type="body" sz="quarter" idx="10" hasCustomPrompt="1"/>
          </p:nvPr>
        </p:nvSpPr>
        <p:spPr>
          <a:xfrm>
            <a:off x="4077890" y="1465630"/>
            <a:ext cx="2027710" cy="372527"/>
          </a:xfrm>
          <a:prstGeom prst="rect">
            <a:avLst/>
          </a:prstGeom>
        </p:spPr>
        <p:txBody>
          <a:bodyPr vert="horz"/>
          <a:lstStyle>
            <a:lvl1pPr marL="0" indent="0">
              <a:lnSpc>
                <a:spcPct val="80000"/>
              </a:lnSpc>
              <a:buNone/>
              <a:defRPr sz="2500" b="1">
                <a:solidFill>
                  <a:schemeClr val="tx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Sommaire</a:t>
            </a:r>
          </a:p>
        </p:txBody>
      </p:sp>
      <p:sp>
        <p:nvSpPr>
          <p:cNvPr id="54" name="Espace réservé pour une image  41"/>
          <p:cNvSpPr>
            <a:spLocks noGrp="1"/>
          </p:cNvSpPr>
          <p:nvPr>
            <p:ph type="pic" sz="quarter" idx="14" hasCustomPrompt="1"/>
          </p:nvPr>
        </p:nvSpPr>
        <p:spPr>
          <a:xfrm>
            <a:off x="859701" y="1177949"/>
            <a:ext cx="2574845" cy="2446258"/>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061" h="3278717">
                <a:moveTo>
                  <a:pt x="10944" y="231442"/>
                </a:moveTo>
                <a:cubicBezTo>
                  <a:pt x="58335" y="191956"/>
                  <a:pt x="1769021" y="154947"/>
                  <a:pt x="1773687" y="117040"/>
                </a:cubicBezTo>
                <a:cubicBezTo>
                  <a:pt x="2328083" y="88610"/>
                  <a:pt x="3332623" y="-41715"/>
                  <a:pt x="3337319" y="13478"/>
                </a:cubicBezTo>
                <a:cubicBezTo>
                  <a:pt x="3342015" y="68671"/>
                  <a:pt x="3446244" y="3043451"/>
                  <a:pt x="3451056" y="3063784"/>
                </a:cubicBezTo>
                <a:cubicBezTo>
                  <a:pt x="3455868" y="3084117"/>
                  <a:pt x="233636" y="3344841"/>
                  <a:pt x="124681" y="3262795"/>
                </a:cubicBezTo>
                <a:cubicBezTo>
                  <a:pt x="15726" y="3180749"/>
                  <a:pt x="96063" y="2015345"/>
                  <a:pt x="67628" y="2059770"/>
                </a:cubicBezTo>
                <a:cubicBezTo>
                  <a:pt x="86584" y="2066289"/>
                  <a:pt x="-36447" y="270928"/>
                  <a:pt x="10944" y="231442"/>
                </a:cubicBezTo>
                <a:close/>
              </a:path>
            </a:pathLst>
          </a:custGeom>
        </p:spPr>
        <p:txBody>
          <a:bodyPr vert="horz" lIns="324000" tIns="612000"/>
          <a:lstStyle>
            <a:lvl1pPr marL="0" indent="0" algn="ctr" defTabSz="457200" rtl="0" eaLnBrk="1" latinLnBrk="0" hangingPunct="1">
              <a:spcBef>
                <a:spcPct val="20000"/>
              </a:spcBef>
              <a:buFont typeface="Arial"/>
              <a:buNone/>
              <a:defRPr lang="fr-FR" sz="1200" b="1" kern="1200" dirty="0">
                <a:solidFill>
                  <a:schemeClr val="bg2"/>
                </a:solidFill>
                <a:latin typeface="+mn-lt"/>
                <a:ea typeface="+mn-ea"/>
                <a:cs typeface="+mn-cs"/>
              </a:defRPr>
            </a:lvl1pPr>
          </a:lstStyle>
          <a:p>
            <a:r>
              <a:rPr lang="fr-FR" dirty="0"/>
              <a:t>Cliquez ici pour ajouter une image</a:t>
            </a:r>
          </a:p>
        </p:txBody>
      </p:sp>
      <p:sp>
        <p:nvSpPr>
          <p:cNvPr id="55" name="Ellipse 54"/>
          <p:cNvSpPr/>
          <p:nvPr/>
        </p:nvSpPr>
        <p:spPr>
          <a:xfrm>
            <a:off x="258121" y="3732704"/>
            <a:ext cx="1491692" cy="234650"/>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4" name="Connecteur droit 3"/>
          <p:cNvCxnSpPr/>
          <p:nvPr/>
        </p:nvCxnSpPr>
        <p:spPr>
          <a:xfrm flipH="1">
            <a:off x="7292474" y="2289709"/>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7" name="Connecteur droit 26"/>
          <p:cNvCxnSpPr/>
          <p:nvPr/>
        </p:nvCxnSpPr>
        <p:spPr>
          <a:xfrm flipH="1">
            <a:off x="7292474" y="2630603"/>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Connecteur droit 27"/>
          <p:cNvCxnSpPr/>
          <p:nvPr/>
        </p:nvCxnSpPr>
        <p:spPr>
          <a:xfrm flipH="1">
            <a:off x="7292474" y="2964814"/>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9" name="Connecteur droit 28"/>
          <p:cNvCxnSpPr/>
          <p:nvPr/>
        </p:nvCxnSpPr>
        <p:spPr>
          <a:xfrm flipH="1">
            <a:off x="7292474" y="3292340"/>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flipH="1">
            <a:off x="7292474" y="3613182"/>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Connecteur droit 30"/>
          <p:cNvCxnSpPr/>
          <p:nvPr/>
        </p:nvCxnSpPr>
        <p:spPr>
          <a:xfrm flipH="1">
            <a:off x="7292474" y="3957694"/>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sp>
        <p:nvSpPr>
          <p:cNvPr id="32" name="Espace réservé du texte 40"/>
          <p:cNvSpPr>
            <a:spLocks noGrp="1"/>
          </p:cNvSpPr>
          <p:nvPr>
            <p:ph type="body" sz="quarter" idx="19" hasCustomPrompt="1"/>
          </p:nvPr>
        </p:nvSpPr>
        <p:spPr>
          <a:xfrm>
            <a:off x="8268367" y="3437604"/>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33" name="Espace réservé du texte 40"/>
          <p:cNvSpPr>
            <a:spLocks noGrp="1"/>
          </p:cNvSpPr>
          <p:nvPr>
            <p:ph type="body" sz="quarter" idx="20" hasCustomPrompt="1"/>
          </p:nvPr>
        </p:nvSpPr>
        <p:spPr>
          <a:xfrm>
            <a:off x="8268367" y="3777800"/>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36" name="Espace réservé du texte 40"/>
          <p:cNvSpPr>
            <a:spLocks noGrp="1"/>
          </p:cNvSpPr>
          <p:nvPr>
            <p:ph type="body" sz="quarter" idx="21" hasCustomPrompt="1"/>
          </p:nvPr>
        </p:nvSpPr>
        <p:spPr>
          <a:xfrm>
            <a:off x="8268367" y="2804470"/>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38" name="Espace réservé du texte 40"/>
          <p:cNvSpPr>
            <a:spLocks noGrp="1"/>
          </p:cNvSpPr>
          <p:nvPr>
            <p:ph type="body" sz="quarter" idx="22" hasCustomPrompt="1"/>
          </p:nvPr>
        </p:nvSpPr>
        <p:spPr>
          <a:xfrm>
            <a:off x="8268367" y="3144666"/>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40" name="Espace réservé du texte 40"/>
          <p:cNvSpPr>
            <a:spLocks noGrp="1"/>
          </p:cNvSpPr>
          <p:nvPr>
            <p:ph type="body" sz="quarter" idx="23" hasCustomPrompt="1"/>
          </p:nvPr>
        </p:nvSpPr>
        <p:spPr>
          <a:xfrm>
            <a:off x="8268367" y="2136049"/>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41" name="Espace réservé du texte 40"/>
          <p:cNvSpPr>
            <a:spLocks noGrp="1"/>
          </p:cNvSpPr>
          <p:nvPr>
            <p:ph type="body" sz="quarter" idx="24" hasCustomPrompt="1"/>
          </p:nvPr>
        </p:nvSpPr>
        <p:spPr>
          <a:xfrm>
            <a:off x="8268367" y="2476245"/>
            <a:ext cx="412083" cy="243579"/>
          </a:xfrm>
          <a:prstGeom prst="rect">
            <a:avLst/>
          </a:prstGeom>
        </p:spPr>
        <p:txBody>
          <a:bodyPr vert="horz"/>
          <a:lstStyle>
            <a:lvl1pPr marL="0" indent="0">
              <a:lnSpc>
                <a:spcPct val="80000"/>
              </a:lnSpc>
              <a:buNone/>
              <a:defRPr sz="1000" b="0" i="0" cap="none"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p.0</a:t>
            </a:r>
          </a:p>
        </p:txBody>
      </p:sp>
      <p:sp>
        <p:nvSpPr>
          <p:cNvPr id="21" name="Espace réservé du texte 40"/>
          <p:cNvSpPr>
            <a:spLocks noGrp="1"/>
          </p:cNvSpPr>
          <p:nvPr>
            <p:ph type="body" sz="quarter" idx="17" hasCustomPrompt="1"/>
          </p:nvPr>
        </p:nvSpPr>
        <p:spPr>
          <a:xfrm>
            <a:off x="4059898" y="216791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3" name="Espace réservé du texte 40"/>
          <p:cNvSpPr>
            <a:spLocks noGrp="1"/>
          </p:cNvSpPr>
          <p:nvPr>
            <p:ph type="body" sz="quarter" idx="25" hasCustomPrompt="1"/>
          </p:nvPr>
        </p:nvSpPr>
        <p:spPr>
          <a:xfrm>
            <a:off x="4059898" y="250199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4" name="Espace réservé du texte 40"/>
          <p:cNvSpPr>
            <a:spLocks noGrp="1"/>
          </p:cNvSpPr>
          <p:nvPr>
            <p:ph type="body" sz="quarter" idx="26" hasCustomPrompt="1"/>
          </p:nvPr>
        </p:nvSpPr>
        <p:spPr>
          <a:xfrm>
            <a:off x="4059898" y="283607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5" name="Espace réservé du texte 40"/>
          <p:cNvSpPr>
            <a:spLocks noGrp="1"/>
          </p:cNvSpPr>
          <p:nvPr>
            <p:ph type="body" sz="quarter" idx="27" hasCustomPrompt="1"/>
          </p:nvPr>
        </p:nvSpPr>
        <p:spPr>
          <a:xfrm>
            <a:off x="4059898" y="317015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6" name="Espace réservé du texte 40"/>
          <p:cNvSpPr>
            <a:spLocks noGrp="1"/>
          </p:cNvSpPr>
          <p:nvPr>
            <p:ph type="body" sz="quarter" idx="28" hasCustomPrompt="1"/>
          </p:nvPr>
        </p:nvSpPr>
        <p:spPr>
          <a:xfrm>
            <a:off x="4059898" y="350423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sp>
        <p:nvSpPr>
          <p:cNvPr id="47" name="Espace réservé du texte 40"/>
          <p:cNvSpPr>
            <a:spLocks noGrp="1"/>
          </p:cNvSpPr>
          <p:nvPr>
            <p:ph type="body" sz="quarter" idx="29" hasCustomPrompt="1"/>
          </p:nvPr>
        </p:nvSpPr>
        <p:spPr>
          <a:xfrm>
            <a:off x="4059898" y="3838319"/>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Titre</a:t>
            </a:r>
          </a:p>
        </p:txBody>
      </p:sp>
      <p:cxnSp>
        <p:nvCxnSpPr>
          <p:cNvPr id="25" name="Connecteur droit 24"/>
          <p:cNvCxnSpPr>
            <a:cxnSpLocks/>
          </p:cNvCxnSpPr>
          <p:nvPr userDrawn="1"/>
        </p:nvCxnSpPr>
        <p:spPr>
          <a:xfrm>
            <a:off x="4215871" y="1778001"/>
            <a:ext cx="0" cy="2189353"/>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5" name="Ellipse 34"/>
          <p:cNvSpPr/>
          <p:nvPr userDrawn="1"/>
        </p:nvSpPr>
        <p:spPr>
          <a:xfrm>
            <a:off x="258121" y="3732704"/>
            <a:ext cx="1491692" cy="234650"/>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37" name="Connecteur droit 36"/>
          <p:cNvCxnSpPr/>
          <p:nvPr userDrawn="1"/>
        </p:nvCxnSpPr>
        <p:spPr>
          <a:xfrm flipH="1">
            <a:off x="7292474" y="2289709"/>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8" name="Connecteur droit 47"/>
          <p:cNvCxnSpPr/>
          <p:nvPr userDrawn="1"/>
        </p:nvCxnSpPr>
        <p:spPr>
          <a:xfrm flipH="1">
            <a:off x="7292474" y="2630603"/>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Connecteur droit 48"/>
          <p:cNvCxnSpPr/>
          <p:nvPr userDrawn="1"/>
        </p:nvCxnSpPr>
        <p:spPr>
          <a:xfrm flipH="1">
            <a:off x="7292474" y="2964814"/>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0" name="Connecteur droit 49"/>
          <p:cNvCxnSpPr/>
          <p:nvPr userDrawn="1"/>
        </p:nvCxnSpPr>
        <p:spPr>
          <a:xfrm flipH="1">
            <a:off x="7292474" y="3292340"/>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1" name="Connecteur droit 50"/>
          <p:cNvCxnSpPr/>
          <p:nvPr userDrawn="1"/>
        </p:nvCxnSpPr>
        <p:spPr>
          <a:xfrm flipH="1">
            <a:off x="7292474" y="3613182"/>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2" name="Connecteur droit 51"/>
          <p:cNvCxnSpPr/>
          <p:nvPr userDrawn="1"/>
        </p:nvCxnSpPr>
        <p:spPr>
          <a:xfrm flipH="1">
            <a:off x="7292474" y="3957694"/>
            <a:ext cx="935789" cy="0"/>
          </a:xfrm>
          <a:prstGeom prst="line">
            <a:avLst/>
          </a:prstGeom>
          <a:ln w="12700" cap="rnd">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pic>
        <p:nvPicPr>
          <p:cNvPr id="39" name="Image 38"/>
          <p:cNvPicPr>
            <a:picLocks noChangeAspect="1"/>
          </p:cNvPicPr>
          <p:nvPr userDrawn="1"/>
        </p:nvPicPr>
        <p:blipFill>
          <a:blip r:embed="rId3"/>
          <a:stretch>
            <a:fillRect/>
          </a:stretch>
        </p:blipFill>
        <p:spPr>
          <a:xfrm>
            <a:off x="424567" y="336646"/>
            <a:ext cx="1384440" cy="438113"/>
          </a:xfrm>
          <a:prstGeom prst="rect">
            <a:avLst/>
          </a:prstGeom>
        </p:spPr>
      </p:pic>
    </p:spTree>
    <p:extLst>
      <p:ext uri="{BB962C8B-B14F-4D97-AF65-F5344CB8AC3E}">
        <p14:creationId xmlns:p14="http://schemas.microsoft.com/office/powerpoint/2010/main" xmlns="" val="30865768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4_En-tête de section">
    <p:spTree>
      <p:nvGrpSpPr>
        <p:cNvPr id="1" name=""/>
        <p:cNvGrpSpPr/>
        <p:nvPr/>
      </p:nvGrpSpPr>
      <p:grpSpPr>
        <a:xfrm>
          <a:off x="0" y="0"/>
          <a:ext cx="0" cy="0"/>
          <a:chOff x="0" y="0"/>
          <a:chExt cx="0" cy="0"/>
        </a:xfrm>
      </p:grpSpPr>
      <p:cxnSp>
        <p:nvCxnSpPr>
          <p:cNvPr id="13" name="Connecteur droit 12"/>
          <p:cNvCxnSpPr/>
          <p:nvPr userDrawn="1"/>
        </p:nvCxnSpPr>
        <p:spPr>
          <a:xfrm>
            <a:off x="2047795"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userDrawn="1"/>
        </p:nvCxnSpPr>
        <p:spPr>
          <a:xfrm>
            <a:off x="8331277" y="3476886"/>
            <a:ext cx="0" cy="587114"/>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16" name="Image 15"/>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355194" y="3246954"/>
            <a:ext cx="2273764" cy="1502996"/>
          </a:xfrm>
          <a:prstGeom prst="rect">
            <a:avLst/>
          </a:prstGeom>
        </p:spPr>
      </p:pic>
      <p:cxnSp>
        <p:nvCxnSpPr>
          <p:cNvPr id="19" name="Connecteur droit 18"/>
          <p:cNvCxnSpPr/>
          <p:nvPr userDrawn="1"/>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4" name="Espace réservé du texte 23"/>
          <p:cNvSpPr>
            <a:spLocks noGrp="1"/>
          </p:cNvSpPr>
          <p:nvPr userDrawn="1">
            <p:ph type="body" sz="quarter" idx="10" hasCustomPrompt="1"/>
          </p:nvPr>
        </p:nvSpPr>
        <p:spPr>
          <a:xfrm>
            <a:off x="1089980" y="265370"/>
            <a:ext cx="1008862" cy="302955"/>
          </a:xfrm>
          <a:prstGeom prst="rect">
            <a:avLst/>
          </a:prstGeom>
        </p:spPr>
        <p:txBody>
          <a:bodyPr vert="horz"/>
          <a:lstStyle>
            <a:lvl1pPr marL="0" indent="0">
              <a:buNone/>
              <a:defRPr sz="1200" cap="all" baseline="0">
                <a:solidFill>
                  <a:schemeClr val="bg1"/>
                </a:solidFill>
              </a:defRPr>
            </a:lvl1pPr>
          </a:lstStyle>
          <a:p>
            <a:pPr lvl="0"/>
            <a:r>
              <a:rPr lang="fr-FR" dirty="0"/>
              <a:t>Chapitre N° </a:t>
            </a:r>
          </a:p>
        </p:txBody>
      </p:sp>
      <p:sp>
        <p:nvSpPr>
          <p:cNvPr id="25" name="Espace réservé du texte 23"/>
          <p:cNvSpPr>
            <a:spLocks noGrp="1"/>
          </p:cNvSpPr>
          <p:nvPr userDrawn="1">
            <p:ph type="body" sz="quarter" idx="11" hasCustomPrompt="1"/>
          </p:nvPr>
        </p:nvSpPr>
        <p:spPr>
          <a:xfrm>
            <a:off x="2029870" y="265370"/>
            <a:ext cx="6639468"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27" name="Espace réservé du texte 23"/>
          <p:cNvSpPr>
            <a:spLocks noGrp="1"/>
          </p:cNvSpPr>
          <p:nvPr userDrawn="1">
            <p:ph type="body" sz="quarter" idx="12" hasCustomPrompt="1"/>
          </p:nvPr>
        </p:nvSpPr>
        <p:spPr>
          <a:xfrm>
            <a:off x="493060" y="893895"/>
            <a:ext cx="4058887"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29" name="Espace réservé du texte 23"/>
          <p:cNvSpPr>
            <a:spLocks noGrp="1"/>
          </p:cNvSpPr>
          <p:nvPr userDrawn="1">
            <p:ph type="body" sz="quarter" idx="13" hasCustomPrompt="1"/>
          </p:nvPr>
        </p:nvSpPr>
        <p:spPr>
          <a:xfrm>
            <a:off x="493060" y="1456765"/>
            <a:ext cx="4058887" cy="1866402"/>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31" name="Espace réservé du texte 23"/>
          <p:cNvSpPr>
            <a:spLocks noGrp="1"/>
          </p:cNvSpPr>
          <p:nvPr>
            <p:ph type="body" sz="quarter" idx="14" hasCustomPrompt="1"/>
          </p:nvPr>
        </p:nvSpPr>
        <p:spPr>
          <a:xfrm>
            <a:off x="594308" y="3643158"/>
            <a:ext cx="3295904" cy="1106791"/>
          </a:xfrm>
          <a:prstGeom prst="rect">
            <a:avLst/>
          </a:prstGeom>
        </p:spPr>
        <p:txBody>
          <a:bodyPr vert="horz">
            <a:normAutofit/>
          </a:bodyPr>
          <a:lstStyle>
            <a:lvl1pPr marL="0" indent="0">
              <a:lnSpc>
                <a:spcPct val="100000"/>
              </a:lnSpc>
              <a:buNone/>
              <a:defRPr sz="1000" b="0" i="0" cap="none" baseline="0">
                <a:solidFill>
                  <a:schemeClr val="tx2">
                    <a:lumMod val="75000"/>
                  </a:schemeClr>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fr-FR" dirty="0"/>
              <a:t>Insérer des informations, citations, notes dans cet encart…</a:t>
            </a:r>
          </a:p>
        </p:txBody>
      </p:sp>
      <p:sp>
        <p:nvSpPr>
          <p:cNvPr id="35" name="Espace réservé du texte 23"/>
          <p:cNvSpPr>
            <a:spLocks noGrp="1"/>
          </p:cNvSpPr>
          <p:nvPr>
            <p:ph type="body" sz="quarter" idx="16" hasCustomPrompt="1"/>
          </p:nvPr>
        </p:nvSpPr>
        <p:spPr>
          <a:xfrm>
            <a:off x="597646" y="3447319"/>
            <a:ext cx="3295904" cy="329260"/>
          </a:xfrm>
          <a:prstGeom prst="rect">
            <a:avLst/>
          </a:prstGeom>
        </p:spPr>
        <p:txBody>
          <a:bodyPr vert="horz">
            <a:normAutofit/>
          </a:bodyPr>
          <a:lstStyle>
            <a:lvl1pPr marL="0" indent="0">
              <a:lnSpc>
                <a:spcPct val="100000"/>
              </a:lnSpc>
              <a:buNone/>
              <a:defRPr sz="1300" b="1" i="0" cap="none" baseline="0">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fr-FR" dirty="0"/>
              <a:t>Insérer titre d’encart</a:t>
            </a:r>
          </a:p>
        </p:txBody>
      </p:sp>
      <p:sp>
        <p:nvSpPr>
          <p:cNvPr id="39" name="Espace réservé pour une image  41"/>
          <p:cNvSpPr>
            <a:spLocks noGrp="1"/>
          </p:cNvSpPr>
          <p:nvPr userDrawn="1">
            <p:ph type="pic" sz="quarter" idx="18" hasCustomPrompt="1"/>
          </p:nvPr>
        </p:nvSpPr>
        <p:spPr>
          <a:xfrm>
            <a:off x="5325611" y="1299213"/>
            <a:ext cx="3022224" cy="2195399"/>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 name="connsiteX0" fmla="*/ 10944 w 3984161"/>
              <a:gd name="connsiteY0" fmla="*/ 264949 h 3433546"/>
              <a:gd name="connsiteX1" fmla="*/ 1773687 w 3984161"/>
              <a:gd name="connsiteY1" fmla="*/ 150547 h 3433546"/>
              <a:gd name="connsiteX2" fmla="*/ 3973395 w 3984161"/>
              <a:gd name="connsiteY2" fmla="*/ 11151 h 3433546"/>
              <a:gd name="connsiteX3" fmla="*/ 3451056 w 3984161"/>
              <a:gd name="connsiteY3" fmla="*/ 3097291 h 3433546"/>
              <a:gd name="connsiteX4" fmla="*/ 124681 w 3984161"/>
              <a:gd name="connsiteY4" fmla="*/ 3296302 h 3433546"/>
              <a:gd name="connsiteX5" fmla="*/ 67628 w 3984161"/>
              <a:gd name="connsiteY5" fmla="*/ 2093277 h 3433546"/>
              <a:gd name="connsiteX6" fmla="*/ 10944 w 3984161"/>
              <a:gd name="connsiteY6" fmla="*/ 264949 h 3433546"/>
              <a:gd name="connsiteX0" fmla="*/ 188130 w 4569224"/>
              <a:gd name="connsiteY0" fmla="*/ 419811 h 3487330"/>
              <a:gd name="connsiteX1" fmla="*/ 1950873 w 4569224"/>
              <a:gd name="connsiteY1" fmla="*/ 305409 h 3487330"/>
              <a:gd name="connsiteX2" fmla="*/ 4150581 w 4569224"/>
              <a:gd name="connsiteY2" fmla="*/ 166013 h 3487330"/>
              <a:gd name="connsiteX3" fmla="*/ 4201608 w 4569224"/>
              <a:gd name="connsiteY3" fmla="*/ 2893801 h 3487330"/>
              <a:gd name="connsiteX4" fmla="*/ 301867 w 4569224"/>
              <a:gd name="connsiteY4" fmla="*/ 3451164 h 3487330"/>
              <a:gd name="connsiteX5" fmla="*/ 244814 w 4569224"/>
              <a:gd name="connsiteY5" fmla="*/ 2248139 h 3487330"/>
              <a:gd name="connsiteX6" fmla="*/ 188130 w 4569224"/>
              <a:gd name="connsiteY6" fmla="*/ 419811 h 3487330"/>
              <a:gd name="connsiteX0" fmla="*/ 188130 w 4330731"/>
              <a:gd name="connsiteY0" fmla="*/ 419811 h 3466578"/>
              <a:gd name="connsiteX1" fmla="*/ 1950873 w 4330731"/>
              <a:gd name="connsiteY1" fmla="*/ 305409 h 3466578"/>
              <a:gd name="connsiteX2" fmla="*/ 4150581 w 4330731"/>
              <a:gd name="connsiteY2" fmla="*/ 166013 h 3466578"/>
              <a:gd name="connsiteX3" fmla="*/ 4201608 w 4330731"/>
              <a:gd name="connsiteY3" fmla="*/ 2893801 h 3466578"/>
              <a:gd name="connsiteX4" fmla="*/ 301867 w 4330731"/>
              <a:gd name="connsiteY4" fmla="*/ 3451164 h 3466578"/>
              <a:gd name="connsiteX5" fmla="*/ 244814 w 4330731"/>
              <a:gd name="connsiteY5" fmla="*/ 2248139 h 3466578"/>
              <a:gd name="connsiteX6" fmla="*/ 188130 w 4330731"/>
              <a:gd name="connsiteY6" fmla="*/ 419811 h 3466578"/>
              <a:gd name="connsiteX0" fmla="*/ 188130 w 4201611"/>
              <a:gd name="connsiteY0" fmla="*/ 319835 h 3366602"/>
              <a:gd name="connsiteX1" fmla="*/ 1950873 w 4201611"/>
              <a:gd name="connsiteY1" fmla="*/ 205433 h 3366602"/>
              <a:gd name="connsiteX2" fmla="*/ 4150581 w 4201611"/>
              <a:gd name="connsiteY2" fmla="*/ 66037 h 3366602"/>
              <a:gd name="connsiteX3" fmla="*/ 4201608 w 4201611"/>
              <a:gd name="connsiteY3" fmla="*/ 2793825 h 3366602"/>
              <a:gd name="connsiteX4" fmla="*/ 301867 w 4201611"/>
              <a:gd name="connsiteY4" fmla="*/ 3351188 h 3366602"/>
              <a:gd name="connsiteX5" fmla="*/ 244814 w 4201611"/>
              <a:gd name="connsiteY5" fmla="*/ 2148163 h 3366602"/>
              <a:gd name="connsiteX6" fmla="*/ 188130 w 4201611"/>
              <a:gd name="connsiteY6" fmla="*/ 319835 h 3366602"/>
              <a:gd name="connsiteX0" fmla="*/ 188130 w 4237196"/>
              <a:gd name="connsiteY0" fmla="*/ 438364 h 3485131"/>
              <a:gd name="connsiteX1" fmla="*/ 1950873 w 4237196"/>
              <a:gd name="connsiteY1" fmla="*/ 323962 h 3485131"/>
              <a:gd name="connsiteX2" fmla="*/ 3235195 w 4237196"/>
              <a:gd name="connsiteY2" fmla="*/ 255156 h 3485131"/>
              <a:gd name="connsiteX3" fmla="*/ 4150581 w 4237196"/>
              <a:gd name="connsiteY3" fmla="*/ 184566 h 3485131"/>
              <a:gd name="connsiteX4" fmla="*/ 4201608 w 4237196"/>
              <a:gd name="connsiteY4" fmla="*/ 2912354 h 3485131"/>
              <a:gd name="connsiteX5" fmla="*/ 301867 w 4237196"/>
              <a:gd name="connsiteY5" fmla="*/ 3469717 h 3485131"/>
              <a:gd name="connsiteX6" fmla="*/ 244814 w 4237196"/>
              <a:gd name="connsiteY6" fmla="*/ 2266692 h 3485131"/>
              <a:gd name="connsiteX7" fmla="*/ 188130 w 4237196"/>
              <a:gd name="connsiteY7" fmla="*/ 438364 h 3485131"/>
              <a:gd name="connsiteX0" fmla="*/ 188130 w 4201610"/>
              <a:gd name="connsiteY0" fmla="*/ 267381 h 3314148"/>
              <a:gd name="connsiteX1" fmla="*/ 1950873 w 4201610"/>
              <a:gd name="connsiteY1" fmla="*/ 152979 h 3314148"/>
              <a:gd name="connsiteX2" fmla="*/ 3235195 w 4201610"/>
              <a:gd name="connsiteY2" fmla="*/ 84173 h 3314148"/>
              <a:gd name="connsiteX3" fmla="*/ 4150581 w 4201610"/>
              <a:gd name="connsiteY3" fmla="*/ 13583 h 3314148"/>
              <a:gd name="connsiteX4" fmla="*/ 4201608 w 4201610"/>
              <a:gd name="connsiteY4" fmla="*/ 2741371 h 3314148"/>
              <a:gd name="connsiteX5" fmla="*/ 301867 w 4201610"/>
              <a:gd name="connsiteY5" fmla="*/ 3298734 h 3314148"/>
              <a:gd name="connsiteX6" fmla="*/ 244814 w 4201610"/>
              <a:gd name="connsiteY6" fmla="*/ 2095709 h 3314148"/>
              <a:gd name="connsiteX7" fmla="*/ 188130 w 4201610"/>
              <a:gd name="connsiteY7" fmla="*/ 267381 h 3314148"/>
              <a:gd name="connsiteX0" fmla="*/ 188130 w 4442515"/>
              <a:gd name="connsiteY0" fmla="*/ 251557 h 3318747"/>
              <a:gd name="connsiteX1" fmla="*/ 1950873 w 4442515"/>
              <a:gd name="connsiteY1" fmla="*/ 137155 h 3318747"/>
              <a:gd name="connsiteX2" fmla="*/ 3235195 w 4442515"/>
              <a:gd name="connsiteY2" fmla="*/ 68349 h 3318747"/>
              <a:gd name="connsiteX3" fmla="*/ 4007240 w 4442515"/>
              <a:gd name="connsiteY3" fmla="*/ 15676 h 3318747"/>
              <a:gd name="connsiteX4" fmla="*/ 4201608 w 4442515"/>
              <a:gd name="connsiteY4" fmla="*/ 2725547 h 3318747"/>
              <a:gd name="connsiteX5" fmla="*/ 301867 w 4442515"/>
              <a:gd name="connsiteY5" fmla="*/ 3282910 h 3318747"/>
              <a:gd name="connsiteX6" fmla="*/ 244814 w 4442515"/>
              <a:gd name="connsiteY6" fmla="*/ 2079885 h 3318747"/>
              <a:gd name="connsiteX7" fmla="*/ 188130 w 4442515"/>
              <a:gd name="connsiteY7" fmla="*/ 251557 h 3318747"/>
              <a:gd name="connsiteX0" fmla="*/ 188130 w 4221868"/>
              <a:gd name="connsiteY0" fmla="*/ 251557 h 3297797"/>
              <a:gd name="connsiteX1" fmla="*/ 1950873 w 4221868"/>
              <a:gd name="connsiteY1" fmla="*/ 137155 h 3297797"/>
              <a:gd name="connsiteX2" fmla="*/ 3235195 w 4221868"/>
              <a:gd name="connsiteY2" fmla="*/ 68349 h 3297797"/>
              <a:gd name="connsiteX3" fmla="*/ 4007240 w 4221868"/>
              <a:gd name="connsiteY3" fmla="*/ 15676 h 3297797"/>
              <a:gd name="connsiteX4" fmla="*/ 4201608 w 4221868"/>
              <a:gd name="connsiteY4" fmla="*/ 2725547 h 3297797"/>
              <a:gd name="connsiteX5" fmla="*/ 301867 w 4221868"/>
              <a:gd name="connsiteY5" fmla="*/ 3282910 h 3297797"/>
              <a:gd name="connsiteX6" fmla="*/ 244814 w 4221868"/>
              <a:gd name="connsiteY6" fmla="*/ 2079885 h 3297797"/>
              <a:gd name="connsiteX7" fmla="*/ 188130 w 4221868"/>
              <a:gd name="connsiteY7" fmla="*/ 251557 h 3297797"/>
              <a:gd name="connsiteX0" fmla="*/ 119464 w 4366664"/>
              <a:gd name="connsiteY0" fmla="*/ 251557 h 3057751"/>
              <a:gd name="connsiteX1" fmla="*/ 1882207 w 4366664"/>
              <a:gd name="connsiteY1" fmla="*/ 137155 h 3057751"/>
              <a:gd name="connsiteX2" fmla="*/ 3166529 w 4366664"/>
              <a:gd name="connsiteY2" fmla="*/ 68349 h 3057751"/>
              <a:gd name="connsiteX3" fmla="*/ 3938574 w 4366664"/>
              <a:gd name="connsiteY3" fmla="*/ 15676 h 3057751"/>
              <a:gd name="connsiteX4" fmla="*/ 4132942 w 4366664"/>
              <a:gd name="connsiteY4" fmla="*/ 2725547 h 3057751"/>
              <a:gd name="connsiteX5" fmla="*/ 331748 w 4366664"/>
              <a:gd name="connsiteY5" fmla="*/ 2942474 h 3057751"/>
              <a:gd name="connsiteX6" fmla="*/ 176148 w 4366664"/>
              <a:gd name="connsiteY6" fmla="*/ 2079885 h 3057751"/>
              <a:gd name="connsiteX7" fmla="*/ 119464 w 4366664"/>
              <a:gd name="connsiteY7" fmla="*/ 251557 h 3057751"/>
              <a:gd name="connsiteX0" fmla="*/ 99947 w 4347148"/>
              <a:gd name="connsiteY0" fmla="*/ 251557 h 3033786"/>
              <a:gd name="connsiteX1" fmla="*/ 1862690 w 4347148"/>
              <a:gd name="connsiteY1" fmla="*/ 137155 h 3033786"/>
              <a:gd name="connsiteX2" fmla="*/ 3147012 w 4347148"/>
              <a:gd name="connsiteY2" fmla="*/ 68349 h 3033786"/>
              <a:gd name="connsiteX3" fmla="*/ 3919057 w 4347148"/>
              <a:gd name="connsiteY3" fmla="*/ 15676 h 3033786"/>
              <a:gd name="connsiteX4" fmla="*/ 4113425 w 4347148"/>
              <a:gd name="connsiteY4" fmla="*/ 2725547 h 3033786"/>
              <a:gd name="connsiteX5" fmla="*/ 312231 w 4347148"/>
              <a:gd name="connsiteY5" fmla="*/ 2942474 h 3033786"/>
              <a:gd name="connsiteX6" fmla="*/ 156631 w 4347148"/>
              <a:gd name="connsiteY6" fmla="*/ 2079885 h 3033786"/>
              <a:gd name="connsiteX7" fmla="*/ 99947 w 4347148"/>
              <a:gd name="connsiteY7" fmla="*/ 251557 h 3033786"/>
              <a:gd name="connsiteX0" fmla="*/ 107744 w 4354945"/>
              <a:gd name="connsiteY0" fmla="*/ 251557 h 3005086"/>
              <a:gd name="connsiteX1" fmla="*/ 1870487 w 4354945"/>
              <a:gd name="connsiteY1" fmla="*/ 137155 h 3005086"/>
              <a:gd name="connsiteX2" fmla="*/ 3154809 w 4354945"/>
              <a:gd name="connsiteY2" fmla="*/ 68349 h 3005086"/>
              <a:gd name="connsiteX3" fmla="*/ 3926854 w 4354945"/>
              <a:gd name="connsiteY3" fmla="*/ 15676 h 3005086"/>
              <a:gd name="connsiteX4" fmla="*/ 4121222 w 4354945"/>
              <a:gd name="connsiteY4" fmla="*/ 2725547 h 3005086"/>
              <a:gd name="connsiteX5" fmla="*/ 320028 w 4354945"/>
              <a:gd name="connsiteY5" fmla="*/ 2942474 h 3005086"/>
              <a:gd name="connsiteX6" fmla="*/ 164428 w 4354945"/>
              <a:gd name="connsiteY6" fmla="*/ 2079885 h 3005086"/>
              <a:gd name="connsiteX7" fmla="*/ 107744 w 4354945"/>
              <a:gd name="connsiteY7" fmla="*/ 251557 h 3005086"/>
              <a:gd name="connsiteX0" fmla="*/ 10944 w 4258145"/>
              <a:gd name="connsiteY0" fmla="*/ 251557 h 3020703"/>
              <a:gd name="connsiteX1" fmla="*/ 1773687 w 4258145"/>
              <a:gd name="connsiteY1" fmla="*/ 137155 h 3020703"/>
              <a:gd name="connsiteX2" fmla="*/ 3058009 w 4258145"/>
              <a:gd name="connsiteY2" fmla="*/ 68349 h 3020703"/>
              <a:gd name="connsiteX3" fmla="*/ 3830054 w 4258145"/>
              <a:gd name="connsiteY3" fmla="*/ 15676 h 3020703"/>
              <a:gd name="connsiteX4" fmla="*/ 4024422 w 4258145"/>
              <a:gd name="connsiteY4" fmla="*/ 2725547 h 3020703"/>
              <a:gd name="connsiteX5" fmla="*/ 223228 w 4258145"/>
              <a:gd name="connsiteY5" fmla="*/ 2942474 h 3020703"/>
              <a:gd name="connsiteX6" fmla="*/ 67628 w 4258145"/>
              <a:gd name="connsiteY6" fmla="*/ 2079885 h 3020703"/>
              <a:gd name="connsiteX7" fmla="*/ 10944 w 4258145"/>
              <a:gd name="connsiteY7" fmla="*/ 251557 h 3020703"/>
              <a:gd name="connsiteX0" fmla="*/ 184527 w 4431728"/>
              <a:gd name="connsiteY0" fmla="*/ 251557 h 3057752"/>
              <a:gd name="connsiteX1" fmla="*/ 1947270 w 4431728"/>
              <a:gd name="connsiteY1" fmla="*/ 137155 h 3057752"/>
              <a:gd name="connsiteX2" fmla="*/ 3231592 w 4431728"/>
              <a:gd name="connsiteY2" fmla="*/ 68349 h 3057752"/>
              <a:gd name="connsiteX3" fmla="*/ 4003637 w 4431728"/>
              <a:gd name="connsiteY3" fmla="*/ 15676 h 3057752"/>
              <a:gd name="connsiteX4" fmla="*/ 4198005 w 4431728"/>
              <a:gd name="connsiteY4" fmla="*/ 2725547 h 3057752"/>
              <a:gd name="connsiteX5" fmla="*/ 396811 w 4431728"/>
              <a:gd name="connsiteY5" fmla="*/ 2942474 h 3057752"/>
              <a:gd name="connsiteX6" fmla="*/ 97870 w 4431728"/>
              <a:gd name="connsiteY6" fmla="*/ 2079885 h 3057752"/>
              <a:gd name="connsiteX7" fmla="*/ 184527 w 4431728"/>
              <a:gd name="connsiteY7" fmla="*/ 251557 h 3057752"/>
              <a:gd name="connsiteX0" fmla="*/ 92213 w 4339414"/>
              <a:gd name="connsiteY0" fmla="*/ 251557 h 3018042"/>
              <a:gd name="connsiteX1" fmla="*/ 1854956 w 4339414"/>
              <a:gd name="connsiteY1" fmla="*/ 137155 h 3018042"/>
              <a:gd name="connsiteX2" fmla="*/ 3139278 w 4339414"/>
              <a:gd name="connsiteY2" fmla="*/ 68349 h 3018042"/>
              <a:gd name="connsiteX3" fmla="*/ 3911323 w 4339414"/>
              <a:gd name="connsiteY3" fmla="*/ 15676 h 3018042"/>
              <a:gd name="connsiteX4" fmla="*/ 4105691 w 4339414"/>
              <a:gd name="connsiteY4" fmla="*/ 2725547 h 3018042"/>
              <a:gd name="connsiteX5" fmla="*/ 304497 w 4339414"/>
              <a:gd name="connsiteY5" fmla="*/ 2942474 h 3018042"/>
              <a:gd name="connsiteX6" fmla="*/ 220568 w 4339414"/>
              <a:gd name="connsiteY6" fmla="*/ 2715962 h 3018042"/>
              <a:gd name="connsiteX7" fmla="*/ 92213 w 4339414"/>
              <a:gd name="connsiteY7" fmla="*/ 251557 h 3018042"/>
              <a:gd name="connsiteX0" fmla="*/ 91903 w 4339104"/>
              <a:gd name="connsiteY0" fmla="*/ 251557 h 3018041"/>
              <a:gd name="connsiteX1" fmla="*/ 1854646 w 4339104"/>
              <a:gd name="connsiteY1" fmla="*/ 137155 h 3018041"/>
              <a:gd name="connsiteX2" fmla="*/ 3138968 w 4339104"/>
              <a:gd name="connsiteY2" fmla="*/ 68349 h 3018041"/>
              <a:gd name="connsiteX3" fmla="*/ 3911013 w 4339104"/>
              <a:gd name="connsiteY3" fmla="*/ 15676 h 3018041"/>
              <a:gd name="connsiteX4" fmla="*/ 4105381 w 4339104"/>
              <a:gd name="connsiteY4" fmla="*/ 2725547 h 3018041"/>
              <a:gd name="connsiteX5" fmla="*/ 304187 w 4339104"/>
              <a:gd name="connsiteY5" fmla="*/ 2942474 h 3018041"/>
              <a:gd name="connsiteX6" fmla="*/ 220258 w 4339104"/>
              <a:gd name="connsiteY6" fmla="*/ 2715962 h 3018041"/>
              <a:gd name="connsiteX7" fmla="*/ 91903 w 4339104"/>
              <a:gd name="connsiteY7" fmla="*/ 251557 h 3018041"/>
              <a:gd name="connsiteX0" fmla="*/ 10185 w 4257386"/>
              <a:gd name="connsiteY0" fmla="*/ 251557 h 3018041"/>
              <a:gd name="connsiteX1" fmla="*/ 1772928 w 4257386"/>
              <a:gd name="connsiteY1" fmla="*/ 137155 h 3018041"/>
              <a:gd name="connsiteX2" fmla="*/ 3057250 w 4257386"/>
              <a:gd name="connsiteY2" fmla="*/ 68349 h 3018041"/>
              <a:gd name="connsiteX3" fmla="*/ 3829295 w 4257386"/>
              <a:gd name="connsiteY3" fmla="*/ 15676 h 3018041"/>
              <a:gd name="connsiteX4" fmla="*/ 4023663 w 4257386"/>
              <a:gd name="connsiteY4" fmla="*/ 2725547 h 3018041"/>
              <a:gd name="connsiteX5" fmla="*/ 222469 w 4257386"/>
              <a:gd name="connsiteY5" fmla="*/ 2942474 h 3018041"/>
              <a:gd name="connsiteX6" fmla="*/ 138540 w 4257386"/>
              <a:gd name="connsiteY6" fmla="*/ 2715962 h 3018041"/>
              <a:gd name="connsiteX7" fmla="*/ 10185 w 4257386"/>
              <a:gd name="connsiteY7" fmla="*/ 251557 h 3018041"/>
              <a:gd name="connsiteX0" fmla="*/ 10185 w 4050682"/>
              <a:gd name="connsiteY0" fmla="*/ 251557 h 2942492"/>
              <a:gd name="connsiteX1" fmla="*/ 1772928 w 4050682"/>
              <a:gd name="connsiteY1" fmla="*/ 137155 h 2942492"/>
              <a:gd name="connsiteX2" fmla="*/ 3057250 w 4050682"/>
              <a:gd name="connsiteY2" fmla="*/ 68349 h 2942492"/>
              <a:gd name="connsiteX3" fmla="*/ 3829295 w 4050682"/>
              <a:gd name="connsiteY3" fmla="*/ 15676 h 2942492"/>
              <a:gd name="connsiteX4" fmla="*/ 4023663 w 4050682"/>
              <a:gd name="connsiteY4" fmla="*/ 2725547 h 2942492"/>
              <a:gd name="connsiteX5" fmla="*/ 222469 w 4050682"/>
              <a:gd name="connsiteY5" fmla="*/ 2942474 h 2942492"/>
              <a:gd name="connsiteX6" fmla="*/ 138540 w 4050682"/>
              <a:gd name="connsiteY6" fmla="*/ 2715962 h 2942492"/>
              <a:gd name="connsiteX7" fmla="*/ 10185 w 4050682"/>
              <a:gd name="connsiteY7" fmla="*/ 251557 h 294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0682" h="2942492">
                <a:moveTo>
                  <a:pt x="10185" y="251557"/>
                </a:moveTo>
                <a:cubicBezTo>
                  <a:pt x="67570" y="153232"/>
                  <a:pt x="1768262" y="175062"/>
                  <a:pt x="1772928" y="137155"/>
                </a:cubicBezTo>
                <a:cubicBezTo>
                  <a:pt x="2279279" y="88703"/>
                  <a:pt x="2690632" y="91582"/>
                  <a:pt x="3057250" y="68349"/>
                </a:cubicBezTo>
                <a:cubicBezTo>
                  <a:pt x="3423868" y="45116"/>
                  <a:pt x="3775734" y="-33001"/>
                  <a:pt x="3829295" y="15676"/>
                </a:cubicBezTo>
                <a:cubicBezTo>
                  <a:pt x="3882856" y="64353"/>
                  <a:pt x="4132063" y="2605059"/>
                  <a:pt x="4023663" y="2725547"/>
                </a:cubicBezTo>
                <a:cubicBezTo>
                  <a:pt x="3915263" y="2846035"/>
                  <a:pt x="377254" y="2944071"/>
                  <a:pt x="222469" y="2942474"/>
                </a:cubicBezTo>
                <a:cubicBezTo>
                  <a:pt x="67684" y="2940877"/>
                  <a:pt x="166975" y="2671537"/>
                  <a:pt x="138540" y="2715962"/>
                </a:cubicBezTo>
                <a:cubicBezTo>
                  <a:pt x="157496" y="2722481"/>
                  <a:pt x="-47200" y="349882"/>
                  <a:pt x="10185" y="251557"/>
                </a:cubicBezTo>
                <a:close/>
              </a:path>
            </a:pathLst>
          </a:custGeom>
        </p:spPr>
        <p:txBody>
          <a:bodyPr vert="horz" lIns="180000" tIns="792000"/>
          <a:lstStyle>
            <a:lvl1pPr marL="0" indent="0" algn="ctr" defTabSz="457200" rtl="0" eaLnBrk="1" latinLnBrk="0" hangingPunct="1">
              <a:spcBef>
                <a:spcPct val="20000"/>
              </a:spcBef>
              <a:buFont typeface="Arial"/>
              <a:buNone/>
              <a:defRPr lang="fr-FR" sz="1400" b="1" kern="1200" dirty="0">
                <a:solidFill>
                  <a:schemeClr val="bg2"/>
                </a:solidFill>
                <a:latin typeface="+mn-lt"/>
                <a:ea typeface="+mn-ea"/>
                <a:cs typeface="+mn-cs"/>
              </a:defRPr>
            </a:lvl1pPr>
          </a:lstStyle>
          <a:p>
            <a:r>
              <a:rPr lang="fr-FR" dirty="0"/>
              <a:t>Cliquez ici pour ajouter une image</a:t>
            </a:r>
          </a:p>
        </p:txBody>
      </p:sp>
      <p:sp>
        <p:nvSpPr>
          <p:cNvPr id="42" name="Espace réservé du texte 2"/>
          <p:cNvSpPr>
            <a:spLocks noGrp="1"/>
          </p:cNvSpPr>
          <p:nvPr>
            <p:ph type="body" sz="quarter" idx="19" hasCustomPrompt="1"/>
          </p:nvPr>
        </p:nvSpPr>
        <p:spPr>
          <a:xfrm>
            <a:off x="6845300" y="3592245"/>
            <a:ext cx="1482725" cy="1171862"/>
          </a:xfrm>
          <a:prstGeom prst="rect">
            <a:avLst/>
          </a:prstGeom>
        </p:spPr>
        <p:txBody>
          <a:bodyPr vert="horz">
            <a:normAutofit/>
          </a:bodyPr>
          <a:lstStyle>
            <a:lvl1pPr marL="0" indent="0" algn="r">
              <a:buNone/>
              <a:defRPr sz="1000" baseline="0">
                <a:solidFill>
                  <a:schemeClr val="accent3"/>
                </a:solidFill>
              </a:defRPr>
            </a:lvl1pPr>
            <a:lvl2pPr marL="457200" indent="0">
              <a:buNone/>
              <a:defRPr sz="1000">
                <a:solidFill>
                  <a:schemeClr val="accent3"/>
                </a:solidFill>
              </a:defRPr>
            </a:lvl2pPr>
            <a:lvl3pPr marL="914400" indent="0">
              <a:buNone/>
              <a:defRPr sz="1000">
                <a:solidFill>
                  <a:schemeClr val="accent3"/>
                </a:solidFill>
              </a:defRPr>
            </a:lvl3pPr>
            <a:lvl4pPr marL="1371600" indent="0">
              <a:buNone/>
              <a:defRPr sz="1000">
                <a:solidFill>
                  <a:schemeClr val="accent3"/>
                </a:solidFill>
              </a:defRPr>
            </a:lvl4pPr>
            <a:lvl5pPr marL="1828800" indent="0">
              <a:buNone/>
              <a:defRPr sz="1000">
                <a:solidFill>
                  <a:schemeClr val="accent3"/>
                </a:solidFill>
              </a:defRPr>
            </a:lvl5pPr>
          </a:lstStyle>
          <a:p>
            <a:pPr lvl="0"/>
            <a:r>
              <a:rPr lang="fr-FR" dirty="0"/>
              <a:t>Insérer une légende : </a:t>
            </a:r>
            <a:br>
              <a:rPr lang="fr-FR" dirty="0"/>
            </a:br>
            <a:r>
              <a:rPr lang="fr-FR" dirty="0"/>
              <a:t>esse </a:t>
            </a:r>
            <a:r>
              <a:rPr lang="fr-FR" dirty="0" err="1"/>
              <a:t>filium</a:t>
            </a:r>
            <a:r>
              <a:rPr lang="fr-FR" dirty="0"/>
              <a:t> </a:t>
            </a:r>
            <a:r>
              <a:rPr lang="fr-FR" dirty="0" err="1"/>
              <a:t>criminis</a:t>
            </a:r>
            <a:r>
              <a:rPr lang="fr-FR" dirty="0"/>
              <a:t> loco</a:t>
            </a:r>
            <a:br>
              <a:rPr lang="fr-FR" dirty="0"/>
            </a:br>
            <a:r>
              <a:rPr lang="fr-FR" dirty="0" err="1"/>
              <a:t>poni</a:t>
            </a:r>
            <a:r>
              <a:rPr lang="fr-FR" dirty="0"/>
              <a:t> ab </a:t>
            </a:r>
            <a:r>
              <a:rPr lang="fr-FR" dirty="0" err="1"/>
              <a:t>accusatoribus</a:t>
            </a:r>
            <a:endParaRPr lang="fr-FR" dirty="0"/>
          </a:p>
        </p:txBody>
      </p:sp>
      <p:sp>
        <p:nvSpPr>
          <p:cNvPr id="22" name="ZoneTexte 21"/>
          <p:cNvSpPr txBox="1"/>
          <p:nvPr userDrawn="1"/>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sp>
        <p:nvSpPr>
          <p:cNvPr id="41" name="Ellipse 40"/>
          <p:cNvSpPr/>
          <p:nvPr userDrawn="1"/>
        </p:nvSpPr>
        <p:spPr>
          <a:xfrm>
            <a:off x="4803728" y="3592412"/>
            <a:ext cx="1491692" cy="168072"/>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7" name="Image 16"/>
          <p:cNvPicPr>
            <a:picLocks noChangeAspect="1"/>
          </p:cNvPicPr>
          <p:nvPr userDrawn="1"/>
        </p:nvPicPr>
        <p:blipFill>
          <a:blip r:embed="rId3"/>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1715678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a:xfrm>
            <a:off x="447675" y="2461469"/>
            <a:ext cx="8232775" cy="1446297"/>
          </a:xfrm>
          <a:prstGeom prst="rect">
            <a:avLst/>
          </a:prstGeom>
        </p:spPr>
        <p:txBody>
          <a:bodyPr vert="horz">
            <a:normAutofit/>
          </a:bodyPr>
          <a:lstStyle>
            <a:lvl1pPr marL="0" indent="0" algn="ctr">
              <a:spcBef>
                <a:spcPts val="0"/>
              </a:spcBef>
              <a:spcAft>
                <a:spcPts val="300"/>
              </a:spcAft>
              <a:buNone/>
              <a:defRPr sz="2800" b="1" i="0">
                <a:solidFill>
                  <a:schemeClr val="tx1"/>
                </a:solidFill>
              </a:defRPr>
            </a:lvl1pPr>
            <a:lvl2pPr marL="457200" indent="0" algn="ctr">
              <a:spcBef>
                <a:spcPts val="0"/>
              </a:spcBef>
              <a:spcAft>
                <a:spcPts val="300"/>
              </a:spcAft>
              <a:buNone/>
              <a:defRPr sz="2800" b="1" i="0"/>
            </a:lvl2pPr>
            <a:lvl3pPr marL="914400" indent="0" algn="ctr">
              <a:spcBef>
                <a:spcPts val="0"/>
              </a:spcBef>
              <a:spcAft>
                <a:spcPts val="300"/>
              </a:spcAft>
              <a:buNone/>
              <a:defRPr sz="2800" b="1" i="0"/>
            </a:lvl3pPr>
            <a:lvl4pPr marL="1371600" indent="0" algn="ctr">
              <a:spcBef>
                <a:spcPts val="0"/>
              </a:spcBef>
              <a:spcAft>
                <a:spcPts val="300"/>
              </a:spcAft>
              <a:buNone/>
              <a:defRPr sz="2800" b="1" i="0"/>
            </a:lvl4pPr>
            <a:lvl5pPr marL="1828800" indent="0" algn="ctr">
              <a:spcBef>
                <a:spcPts val="0"/>
              </a:spcBef>
              <a:spcAft>
                <a:spcPts val="300"/>
              </a:spcAft>
              <a:buNone/>
              <a:defRPr sz="2800" b="1" i="0"/>
            </a:lvl5pPr>
          </a:lstStyle>
          <a:p>
            <a:pPr lvl="0"/>
            <a:r>
              <a:rPr lang="fr-FR" dirty="0"/>
              <a:t>Merci pour votre attention ! </a:t>
            </a:r>
          </a:p>
        </p:txBody>
      </p:sp>
      <p:pic>
        <p:nvPicPr>
          <p:cNvPr id="3" name="Image 2"/>
          <p:cNvPicPr>
            <a:picLocks noChangeAspect="1"/>
          </p:cNvPicPr>
          <p:nvPr userDrawn="1"/>
        </p:nvPicPr>
        <p:blipFill>
          <a:blip r:embed="rId2"/>
          <a:stretch>
            <a:fillRect/>
          </a:stretch>
        </p:blipFill>
        <p:spPr>
          <a:xfrm>
            <a:off x="2825920" y="1150984"/>
            <a:ext cx="3492161" cy="1105114"/>
          </a:xfrm>
          <a:prstGeom prst="rect">
            <a:avLst/>
          </a:prstGeom>
        </p:spPr>
      </p:pic>
    </p:spTree>
    <p:extLst>
      <p:ext uri="{BB962C8B-B14F-4D97-AF65-F5344CB8AC3E}">
        <p14:creationId xmlns:p14="http://schemas.microsoft.com/office/powerpoint/2010/main" xmlns="" val="118843007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En-tête de section">
    <p:spTree>
      <p:nvGrpSpPr>
        <p:cNvPr id="1" name=""/>
        <p:cNvGrpSpPr/>
        <p:nvPr/>
      </p:nvGrpSpPr>
      <p:grpSpPr>
        <a:xfrm>
          <a:off x="0" y="0"/>
          <a:ext cx="0" cy="0"/>
          <a:chOff x="0" y="0"/>
          <a:chExt cx="0" cy="0"/>
        </a:xfrm>
      </p:grpSpPr>
      <p:cxnSp>
        <p:nvCxnSpPr>
          <p:cNvPr id="13" name="Connecteur droit 12"/>
          <p:cNvCxnSpPr/>
          <p:nvPr userDrawn="1"/>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userDrawn="1"/>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userDrawn="1">
            <p:ph type="body" sz="quarter" idx="11" hasCustomPrompt="1"/>
          </p:nvPr>
        </p:nvSpPr>
        <p:spPr>
          <a:xfrm>
            <a:off x="1053975" y="265370"/>
            <a:ext cx="7615363"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27" name="Espace réservé du texte 23"/>
          <p:cNvSpPr>
            <a:spLocks noGrp="1"/>
          </p:cNvSpPr>
          <p:nvPr userDrawn="1">
            <p:ph type="body" sz="quarter" idx="12" hasCustomPrompt="1"/>
          </p:nvPr>
        </p:nvSpPr>
        <p:spPr>
          <a:xfrm>
            <a:off x="493060" y="893895"/>
            <a:ext cx="4058887"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29" name="Espace réservé du texte 23"/>
          <p:cNvSpPr>
            <a:spLocks noGrp="1"/>
          </p:cNvSpPr>
          <p:nvPr userDrawn="1">
            <p:ph type="body" sz="quarter" idx="13" hasCustomPrompt="1"/>
          </p:nvPr>
        </p:nvSpPr>
        <p:spPr>
          <a:xfrm>
            <a:off x="493060" y="1456765"/>
            <a:ext cx="4058887" cy="3337484"/>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39" name="Espace réservé pour une image  41"/>
          <p:cNvSpPr>
            <a:spLocks noGrp="1"/>
          </p:cNvSpPr>
          <p:nvPr userDrawn="1">
            <p:ph type="pic" sz="quarter" idx="18" hasCustomPrompt="1"/>
          </p:nvPr>
        </p:nvSpPr>
        <p:spPr>
          <a:xfrm>
            <a:off x="5325611" y="1299213"/>
            <a:ext cx="3022224" cy="2195399"/>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 name="connsiteX0" fmla="*/ 10944 w 3984161"/>
              <a:gd name="connsiteY0" fmla="*/ 264949 h 3433546"/>
              <a:gd name="connsiteX1" fmla="*/ 1773687 w 3984161"/>
              <a:gd name="connsiteY1" fmla="*/ 150547 h 3433546"/>
              <a:gd name="connsiteX2" fmla="*/ 3973395 w 3984161"/>
              <a:gd name="connsiteY2" fmla="*/ 11151 h 3433546"/>
              <a:gd name="connsiteX3" fmla="*/ 3451056 w 3984161"/>
              <a:gd name="connsiteY3" fmla="*/ 3097291 h 3433546"/>
              <a:gd name="connsiteX4" fmla="*/ 124681 w 3984161"/>
              <a:gd name="connsiteY4" fmla="*/ 3296302 h 3433546"/>
              <a:gd name="connsiteX5" fmla="*/ 67628 w 3984161"/>
              <a:gd name="connsiteY5" fmla="*/ 2093277 h 3433546"/>
              <a:gd name="connsiteX6" fmla="*/ 10944 w 3984161"/>
              <a:gd name="connsiteY6" fmla="*/ 264949 h 3433546"/>
              <a:gd name="connsiteX0" fmla="*/ 188130 w 4569224"/>
              <a:gd name="connsiteY0" fmla="*/ 419811 h 3487330"/>
              <a:gd name="connsiteX1" fmla="*/ 1950873 w 4569224"/>
              <a:gd name="connsiteY1" fmla="*/ 305409 h 3487330"/>
              <a:gd name="connsiteX2" fmla="*/ 4150581 w 4569224"/>
              <a:gd name="connsiteY2" fmla="*/ 166013 h 3487330"/>
              <a:gd name="connsiteX3" fmla="*/ 4201608 w 4569224"/>
              <a:gd name="connsiteY3" fmla="*/ 2893801 h 3487330"/>
              <a:gd name="connsiteX4" fmla="*/ 301867 w 4569224"/>
              <a:gd name="connsiteY4" fmla="*/ 3451164 h 3487330"/>
              <a:gd name="connsiteX5" fmla="*/ 244814 w 4569224"/>
              <a:gd name="connsiteY5" fmla="*/ 2248139 h 3487330"/>
              <a:gd name="connsiteX6" fmla="*/ 188130 w 4569224"/>
              <a:gd name="connsiteY6" fmla="*/ 419811 h 3487330"/>
              <a:gd name="connsiteX0" fmla="*/ 188130 w 4330731"/>
              <a:gd name="connsiteY0" fmla="*/ 419811 h 3466578"/>
              <a:gd name="connsiteX1" fmla="*/ 1950873 w 4330731"/>
              <a:gd name="connsiteY1" fmla="*/ 305409 h 3466578"/>
              <a:gd name="connsiteX2" fmla="*/ 4150581 w 4330731"/>
              <a:gd name="connsiteY2" fmla="*/ 166013 h 3466578"/>
              <a:gd name="connsiteX3" fmla="*/ 4201608 w 4330731"/>
              <a:gd name="connsiteY3" fmla="*/ 2893801 h 3466578"/>
              <a:gd name="connsiteX4" fmla="*/ 301867 w 4330731"/>
              <a:gd name="connsiteY4" fmla="*/ 3451164 h 3466578"/>
              <a:gd name="connsiteX5" fmla="*/ 244814 w 4330731"/>
              <a:gd name="connsiteY5" fmla="*/ 2248139 h 3466578"/>
              <a:gd name="connsiteX6" fmla="*/ 188130 w 4330731"/>
              <a:gd name="connsiteY6" fmla="*/ 419811 h 3466578"/>
              <a:gd name="connsiteX0" fmla="*/ 188130 w 4201611"/>
              <a:gd name="connsiteY0" fmla="*/ 319835 h 3366602"/>
              <a:gd name="connsiteX1" fmla="*/ 1950873 w 4201611"/>
              <a:gd name="connsiteY1" fmla="*/ 205433 h 3366602"/>
              <a:gd name="connsiteX2" fmla="*/ 4150581 w 4201611"/>
              <a:gd name="connsiteY2" fmla="*/ 66037 h 3366602"/>
              <a:gd name="connsiteX3" fmla="*/ 4201608 w 4201611"/>
              <a:gd name="connsiteY3" fmla="*/ 2793825 h 3366602"/>
              <a:gd name="connsiteX4" fmla="*/ 301867 w 4201611"/>
              <a:gd name="connsiteY4" fmla="*/ 3351188 h 3366602"/>
              <a:gd name="connsiteX5" fmla="*/ 244814 w 4201611"/>
              <a:gd name="connsiteY5" fmla="*/ 2148163 h 3366602"/>
              <a:gd name="connsiteX6" fmla="*/ 188130 w 4201611"/>
              <a:gd name="connsiteY6" fmla="*/ 319835 h 3366602"/>
              <a:gd name="connsiteX0" fmla="*/ 188130 w 4237196"/>
              <a:gd name="connsiteY0" fmla="*/ 438364 h 3485131"/>
              <a:gd name="connsiteX1" fmla="*/ 1950873 w 4237196"/>
              <a:gd name="connsiteY1" fmla="*/ 323962 h 3485131"/>
              <a:gd name="connsiteX2" fmla="*/ 3235195 w 4237196"/>
              <a:gd name="connsiteY2" fmla="*/ 255156 h 3485131"/>
              <a:gd name="connsiteX3" fmla="*/ 4150581 w 4237196"/>
              <a:gd name="connsiteY3" fmla="*/ 184566 h 3485131"/>
              <a:gd name="connsiteX4" fmla="*/ 4201608 w 4237196"/>
              <a:gd name="connsiteY4" fmla="*/ 2912354 h 3485131"/>
              <a:gd name="connsiteX5" fmla="*/ 301867 w 4237196"/>
              <a:gd name="connsiteY5" fmla="*/ 3469717 h 3485131"/>
              <a:gd name="connsiteX6" fmla="*/ 244814 w 4237196"/>
              <a:gd name="connsiteY6" fmla="*/ 2266692 h 3485131"/>
              <a:gd name="connsiteX7" fmla="*/ 188130 w 4237196"/>
              <a:gd name="connsiteY7" fmla="*/ 438364 h 3485131"/>
              <a:gd name="connsiteX0" fmla="*/ 188130 w 4201610"/>
              <a:gd name="connsiteY0" fmla="*/ 267381 h 3314148"/>
              <a:gd name="connsiteX1" fmla="*/ 1950873 w 4201610"/>
              <a:gd name="connsiteY1" fmla="*/ 152979 h 3314148"/>
              <a:gd name="connsiteX2" fmla="*/ 3235195 w 4201610"/>
              <a:gd name="connsiteY2" fmla="*/ 84173 h 3314148"/>
              <a:gd name="connsiteX3" fmla="*/ 4150581 w 4201610"/>
              <a:gd name="connsiteY3" fmla="*/ 13583 h 3314148"/>
              <a:gd name="connsiteX4" fmla="*/ 4201608 w 4201610"/>
              <a:gd name="connsiteY4" fmla="*/ 2741371 h 3314148"/>
              <a:gd name="connsiteX5" fmla="*/ 301867 w 4201610"/>
              <a:gd name="connsiteY5" fmla="*/ 3298734 h 3314148"/>
              <a:gd name="connsiteX6" fmla="*/ 244814 w 4201610"/>
              <a:gd name="connsiteY6" fmla="*/ 2095709 h 3314148"/>
              <a:gd name="connsiteX7" fmla="*/ 188130 w 4201610"/>
              <a:gd name="connsiteY7" fmla="*/ 267381 h 3314148"/>
              <a:gd name="connsiteX0" fmla="*/ 188130 w 4442515"/>
              <a:gd name="connsiteY0" fmla="*/ 251557 h 3318747"/>
              <a:gd name="connsiteX1" fmla="*/ 1950873 w 4442515"/>
              <a:gd name="connsiteY1" fmla="*/ 137155 h 3318747"/>
              <a:gd name="connsiteX2" fmla="*/ 3235195 w 4442515"/>
              <a:gd name="connsiteY2" fmla="*/ 68349 h 3318747"/>
              <a:gd name="connsiteX3" fmla="*/ 4007240 w 4442515"/>
              <a:gd name="connsiteY3" fmla="*/ 15676 h 3318747"/>
              <a:gd name="connsiteX4" fmla="*/ 4201608 w 4442515"/>
              <a:gd name="connsiteY4" fmla="*/ 2725547 h 3318747"/>
              <a:gd name="connsiteX5" fmla="*/ 301867 w 4442515"/>
              <a:gd name="connsiteY5" fmla="*/ 3282910 h 3318747"/>
              <a:gd name="connsiteX6" fmla="*/ 244814 w 4442515"/>
              <a:gd name="connsiteY6" fmla="*/ 2079885 h 3318747"/>
              <a:gd name="connsiteX7" fmla="*/ 188130 w 4442515"/>
              <a:gd name="connsiteY7" fmla="*/ 251557 h 3318747"/>
              <a:gd name="connsiteX0" fmla="*/ 188130 w 4221868"/>
              <a:gd name="connsiteY0" fmla="*/ 251557 h 3297797"/>
              <a:gd name="connsiteX1" fmla="*/ 1950873 w 4221868"/>
              <a:gd name="connsiteY1" fmla="*/ 137155 h 3297797"/>
              <a:gd name="connsiteX2" fmla="*/ 3235195 w 4221868"/>
              <a:gd name="connsiteY2" fmla="*/ 68349 h 3297797"/>
              <a:gd name="connsiteX3" fmla="*/ 4007240 w 4221868"/>
              <a:gd name="connsiteY3" fmla="*/ 15676 h 3297797"/>
              <a:gd name="connsiteX4" fmla="*/ 4201608 w 4221868"/>
              <a:gd name="connsiteY4" fmla="*/ 2725547 h 3297797"/>
              <a:gd name="connsiteX5" fmla="*/ 301867 w 4221868"/>
              <a:gd name="connsiteY5" fmla="*/ 3282910 h 3297797"/>
              <a:gd name="connsiteX6" fmla="*/ 244814 w 4221868"/>
              <a:gd name="connsiteY6" fmla="*/ 2079885 h 3297797"/>
              <a:gd name="connsiteX7" fmla="*/ 188130 w 4221868"/>
              <a:gd name="connsiteY7" fmla="*/ 251557 h 3297797"/>
              <a:gd name="connsiteX0" fmla="*/ 119464 w 4366664"/>
              <a:gd name="connsiteY0" fmla="*/ 251557 h 3057751"/>
              <a:gd name="connsiteX1" fmla="*/ 1882207 w 4366664"/>
              <a:gd name="connsiteY1" fmla="*/ 137155 h 3057751"/>
              <a:gd name="connsiteX2" fmla="*/ 3166529 w 4366664"/>
              <a:gd name="connsiteY2" fmla="*/ 68349 h 3057751"/>
              <a:gd name="connsiteX3" fmla="*/ 3938574 w 4366664"/>
              <a:gd name="connsiteY3" fmla="*/ 15676 h 3057751"/>
              <a:gd name="connsiteX4" fmla="*/ 4132942 w 4366664"/>
              <a:gd name="connsiteY4" fmla="*/ 2725547 h 3057751"/>
              <a:gd name="connsiteX5" fmla="*/ 331748 w 4366664"/>
              <a:gd name="connsiteY5" fmla="*/ 2942474 h 3057751"/>
              <a:gd name="connsiteX6" fmla="*/ 176148 w 4366664"/>
              <a:gd name="connsiteY6" fmla="*/ 2079885 h 3057751"/>
              <a:gd name="connsiteX7" fmla="*/ 119464 w 4366664"/>
              <a:gd name="connsiteY7" fmla="*/ 251557 h 3057751"/>
              <a:gd name="connsiteX0" fmla="*/ 99947 w 4347148"/>
              <a:gd name="connsiteY0" fmla="*/ 251557 h 3033786"/>
              <a:gd name="connsiteX1" fmla="*/ 1862690 w 4347148"/>
              <a:gd name="connsiteY1" fmla="*/ 137155 h 3033786"/>
              <a:gd name="connsiteX2" fmla="*/ 3147012 w 4347148"/>
              <a:gd name="connsiteY2" fmla="*/ 68349 h 3033786"/>
              <a:gd name="connsiteX3" fmla="*/ 3919057 w 4347148"/>
              <a:gd name="connsiteY3" fmla="*/ 15676 h 3033786"/>
              <a:gd name="connsiteX4" fmla="*/ 4113425 w 4347148"/>
              <a:gd name="connsiteY4" fmla="*/ 2725547 h 3033786"/>
              <a:gd name="connsiteX5" fmla="*/ 312231 w 4347148"/>
              <a:gd name="connsiteY5" fmla="*/ 2942474 h 3033786"/>
              <a:gd name="connsiteX6" fmla="*/ 156631 w 4347148"/>
              <a:gd name="connsiteY6" fmla="*/ 2079885 h 3033786"/>
              <a:gd name="connsiteX7" fmla="*/ 99947 w 4347148"/>
              <a:gd name="connsiteY7" fmla="*/ 251557 h 3033786"/>
              <a:gd name="connsiteX0" fmla="*/ 107744 w 4354945"/>
              <a:gd name="connsiteY0" fmla="*/ 251557 h 3005086"/>
              <a:gd name="connsiteX1" fmla="*/ 1870487 w 4354945"/>
              <a:gd name="connsiteY1" fmla="*/ 137155 h 3005086"/>
              <a:gd name="connsiteX2" fmla="*/ 3154809 w 4354945"/>
              <a:gd name="connsiteY2" fmla="*/ 68349 h 3005086"/>
              <a:gd name="connsiteX3" fmla="*/ 3926854 w 4354945"/>
              <a:gd name="connsiteY3" fmla="*/ 15676 h 3005086"/>
              <a:gd name="connsiteX4" fmla="*/ 4121222 w 4354945"/>
              <a:gd name="connsiteY4" fmla="*/ 2725547 h 3005086"/>
              <a:gd name="connsiteX5" fmla="*/ 320028 w 4354945"/>
              <a:gd name="connsiteY5" fmla="*/ 2942474 h 3005086"/>
              <a:gd name="connsiteX6" fmla="*/ 164428 w 4354945"/>
              <a:gd name="connsiteY6" fmla="*/ 2079885 h 3005086"/>
              <a:gd name="connsiteX7" fmla="*/ 107744 w 4354945"/>
              <a:gd name="connsiteY7" fmla="*/ 251557 h 3005086"/>
              <a:gd name="connsiteX0" fmla="*/ 10944 w 4258145"/>
              <a:gd name="connsiteY0" fmla="*/ 251557 h 3020703"/>
              <a:gd name="connsiteX1" fmla="*/ 1773687 w 4258145"/>
              <a:gd name="connsiteY1" fmla="*/ 137155 h 3020703"/>
              <a:gd name="connsiteX2" fmla="*/ 3058009 w 4258145"/>
              <a:gd name="connsiteY2" fmla="*/ 68349 h 3020703"/>
              <a:gd name="connsiteX3" fmla="*/ 3830054 w 4258145"/>
              <a:gd name="connsiteY3" fmla="*/ 15676 h 3020703"/>
              <a:gd name="connsiteX4" fmla="*/ 4024422 w 4258145"/>
              <a:gd name="connsiteY4" fmla="*/ 2725547 h 3020703"/>
              <a:gd name="connsiteX5" fmla="*/ 223228 w 4258145"/>
              <a:gd name="connsiteY5" fmla="*/ 2942474 h 3020703"/>
              <a:gd name="connsiteX6" fmla="*/ 67628 w 4258145"/>
              <a:gd name="connsiteY6" fmla="*/ 2079885 h 3020703"/>
              <a:gd name="connsiteX7" fmla="*/ 10944 w 4258145"/>
              <a:gd name="connsiteY7" fmla="*/ 251557 h 3020703"/>
              <a:gd name="connsiteX0" fmla="*/ 184527 w 4431728"/>
              <a:gd name="connsiteY0" fmla="*/ 251557 h 3057752"/>
              <a:gd name="connsiteX1" fmla="*/ 1947270 w 4431728"/>
              <a:gd name="connsiteY1" fmla="*/ 137155 h 3057752"/>
              <a:gd name="connsiteX2" fmla="*/ 3231592 w 4431728"/>
              <a:gd name="connsiteY2" fmla="*/ 68349 h 3057752"/>
              <a:gd name="connsiteX3" fmla="*/ 4003637 w 4431728"/>
              <a:gd name="connsiteY3" fmla="*/ 15676 h 3057752"/>
              <a:gd name="connsiteX4" fmla="*/ 4198005 w 4431728"/>
              <a:gd name="connsiteY4" fmla="*/ 2725547 h 3057752"/>
              <a:gd name="connsiteX5" fmla="*/ 396811 w 4431728"/>
              <a:gd name="connsiteY5" fmla="*/ 2942474 h 3057752"/>
              <a:gd name="connsiteX6" fmla="*/ 97870 w 4431728"/>
              <a:gd name="connsiteY6" fmla="*/ 2079885 h 3057752"/>
              <a:gd name="connsiteX7" fmla="*/ 184527 w 4431728"/>
              <a:gd name="connsiteY7" fmla="*/ 251557 h 3057752"/>
              <a:gd name="connsiteX0" fmla="*/ 92213 w 4339414"/>
              <a:gd name="connsiteY0" fmla="*/ 251557 h 3018042"/>
              <a:gd name="connsiteX1" fmla="*/ 1854956 w 4339414"/>
              <a:gd name="connsiteY1" fmla="*/ 137155 h 3018042"/>
              <a:gd name="connsiteX2" fmla="*/ 3139278 w 4339414"/>
              <a:gd name="connsiteY2" fmla="*/ 68349 h 3018042"/>
              <a:gd name="connsiteX3" fmla="*/ 3911323 w 4339414"/>
              <a:gd name="connsiteY3" fmla="*/ 15676 h 3018042"/>
              <a:gd name="connsiteX4" fmla="*/ 4105691 w 4339414"/>
              <a:gd name="connsiteY4" fmla="*/ 2725547 h 3018042"/>
              <a:gd name="connsiteX5" fmla="*/ 304497 w 4339414"/>
              <a:gd name="connsiteY5" fmla="*/ 2942474 h 3018042"/>
              <a:gd name="connsiteX6" fmla="*/ 220568 w 4339414"/>
              <a:gd name="connsiteY6" fmla="*/ 2715962 h 3018042"/>
              <a:gd name="connsiteX7" fmla="*/ 92213 w 4339414"/>
              <a:gd name="connsiteY7" fmla="*/ 251557 h 3018042"/>
              <a:gd name="connsiteX0" fmla="*/ 91903 w 4339104"/>
              <a:gd name="connsiteY0" fmla="*/ 251557 h 3018041"/>
              <a:gd name="connsiteX1" fmla="*/ 1854646 w 4339104"/>
              <a:gd name="connsiteY1" fmla="*/ 137155 h 3018041"/>
              <a:gd name="connsiteX2" fmla="*/ 3138968 w 4339104"/>
              <a:gd name="connsiteY2" fmla="*/ 68349 h 3018041"/>
              <a:gd name="connsiteX3" fmla="*/ 3911013 w 4339104"/>
              <a:gd name="connsiteY3" fmla="*/ 15676 h 3018041"/>
              <a:gd name="connsiteX4" fmla="*/ 4105381 w 4339104"/>
              <a:gd name="connsiteY4" fmla="*/ 2725547 h 3018041"/>
              <a:gd name="connsiteX5" fmla="*/ 304187 w 4339104"/>
              <a:gd name="connsiteY5" fmla="*/ 2942474 h 3018041"/>
              <a:gd name="connsiteX6" fmla="*/ 220258 w 4339104"/>
              <a:gd name="connsiteY6" fmla="*/ 2715962 h 3018041"/>
              <a:gd name="connsiteX7" fmla="*/ 91903 w 4339104"/>
              <a:gd name="connsiteY7" fmla="*/ 251557 h 3018041"/>
              <a:gd name="connsiteX0" fmla="*/ 10185 w 4257386"/>
              <a:gd name="connsiteY0" fmla="*/ 251557 h 3018041"/>
              <a:gd name="connsiteX1" fmla="*/ 1772928 w 4257386"/>
              <a:gd name="connsiteY1" fmla="*/ 137155 h 3018041"/>
              <a:gd name="connsiteX2" fmla="*/ 3057250 w 4257386"/>
              <a:gd name="connsiteY2" fmla="*/ 68349 h 3018041"/>
              <a:gd name="connsiteX3" fmla="*/ 3829295 w 4257386"/>
              <a:gd name="connsiteY3" fmla="*/ 15676 h 3018041"/>
              <a:gd name="connsiteX4" fmla="*/ 4023663 w 4257386"/>
              <a:gd name="connsiteY4" fmla="*/ 2725547 h 3018041"/>
              <a:gd name="connsiteX5" fmla="*/ 222469 w 4257386"/>
              <a:gd name="connsiteY5" fmla="*/ 2942474 h 3018041"/>
              <a:gd name="connsiteX6" fmla="*/ 138540 w 4257386"/>
              <a:gd name="connsiteY6" fmla="*/ 2715962 h 3018041"/>
              <a:gd name="connsiteX7" fmla="*/ 10185 w 4257386"/>
              <a:gd name="connsiteY7" fmla="*/ 251557 h 3018041"/>
              <a:gd name="connsiteX0" fmla="*/ 10185 w 4050682"/>
              <a:gd name="connsiteY0" fmla="*/ 251557 h 2942492"/>
              <a:gd name="connsiteX1" fmla="*/ 1772928 w 4050682"/>
              <a:gd name="connsiteY1" fmla="*/ 137155 h 2942492"/>
              <a:gd name="connsiteX2" fmla="*/ 3057250 w 4050682"/>
              <a:gd name="connsiteY2" fmla="*/ 68349 h 2942492"/>
              <a:gd name="connsiteX3" fmla="*/ 3829295 w 4050682"/>
              <a:gd name="connsiteY3" fmla="*/ 15676 h 2942492"/>
              <a:gd name="connsiteX4" fmla="*/ 4023663 w 4050682"/>
              <a:gd name="connsiteY4" fmla="*/ 2725547 h 2942492"/>
              <a:gd name="connsiteX5" fmla="*/ 222469 w 4050682"/>
              <a:gd name="connsiteY5" fmla="*/ 2942474 h 2942492"/>
              <a:gd name="connsiteX6" fmla="*/ 138540 w 4050682"/>
              <a:gd name="connsiteY6" fmla="*/ 2715962 h 2942492"/>
              <a:gd name="connsiteX7" fmla="*/ 10185 w 4050682"/>
              <a:gd name="connsiteY7" fmla="*/ 251557 h 294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0682" h="2942492">
                <a:moveTo>
                  <a:pt x="10185" y="251557"/>
                </a:moveTo>
                <a:cubicBezTo>
                  <a:pt x="67570" y="153232"/>
                  <a:pt x="1768262" y="175062"/>
                  <a:pt x="1772928" y="137155"/>
                </a:cubicBezTo>
                <a:cubicBezTo>
                  <a:pt x="2279279" y="88703"/>
                  <a:pt x="2690632" y="91582"/>
                  <a:pt x="3057250" y="68349"/>
                </a:cubicBezTo>
                <a:cubicBezTo>
                  <a:pt x="3423868" y="45116"/>
                  <a:pt x="3775734" y="-33001"/>
                  <a:pt x="3829295" y="15676"/>
                </a:cubicBezTo>
                <a:cubicBezTo>
                  <a:pt x="3882856" y="64353"/>
                  <a:pt x="4132063" y="2605059"/>
                  <a:pt x="4023663" y="2725547"/>
                </a:cubicBezTo>
                <a:cubicBezTo>
                  <a:pt x="3915263" y="2846035"/>
                  <a:pt x="377254" y="2944071"/>
                  <a:pt x="222469" y="2942474"/>
                </a:cubicBezTo>
                <a:cubicBezTo>
                  <a:pt x="67684" y="2940877"/>
                  <a:pt x="166975" y="2671537"/>
                  <a:pt x="138540" y="2715962"/>
                </a:cubicBezTo>
                <a:cubicBezTo>
                  <a:pt x="157496" y="2722481"/>
                  <a:pt x="-47200" y="349882"/>
                  <a:pt x="10185" y="251557"/>
                </a:cubicBezTo>
                <a:close/>
              </a:path>
            </a:pathLst>
          </a:custGeom>
        </p:spPr>
        <p:txBody>
          <a:bodyPr vert="horz" lIns="216000" tIns="720000"/>
          <a:lstStyle>
            <a:lvl1pPr marL="0" indent="0" algn="ctr" defTabSz="457200" rtl="0" eaLnBrk="1" latinLnBrk="0" hangingPunct="1">
              <a:spcBef>
                <a:spcPct val="20000"/>
              </a:spcBef>
              <a:buFont typeface="Arial"/>
              <a:buNone/>
              <a:defRPr lang="fr-FR" sz="1400" b="1" kern="1200" dirty="0">
                <a:solidFill>
                  <a:schemeClr val="bg2"/>
                </a:solidFill>
                <a:latin typeface="+mn-lt"/>
                <a:ea typeface="+mn-ea"/>
                <a:cs typeface="+mn-cs"/>
              </a:defRPr>
            </a:lvl1pPr>
          </a:lstStyle>
          <a:p>
            <a:r>
              <a:rPr lang="fr-FR" dirty="0"/>
              <a:t>Cliquez ici pour ajouter une image</a:t>
            </a:r>
          </a:p>
        </p:txBody>
      </p:sp>
      <p:sp>
        <p:nvSpPr>
          <p:cNvPr id="15" name="ZoneTexte 14"/>
          <p:cNvSpPr txBox="1"/>
          <p:nvPr userDrawn="1"/>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pic>
        <p:nvPicPr>
          <p:cNvPr id="10" name="Image 9"/>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17634255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cxnSp>
        <p:nvCxnSpPr>
          <p:cNvPr id="34" name="Connecteur droit 33"/>
          <p:cNvCxnSpPr/>
          <p:nvPr/>
        </p:nvCxnSpPr>
        <p:spPr>
          <a:xfrm>
            <a:off x="844176" y="2219572"/>
            <a:ext cx="1374" cy="174778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2" name="Espace réservé du texte 40"/>
          <p:cNvSpPr>
            <a:spLocks noGrp="1"/>
          </p:cNvSpPr>
          <p:nvPr>
            <p:ph type="body" sz="quarter" idx="10"/>
          </p:nvPr>
        </p:nvSpPr>
        <p:spPr>
          <a:xfrm>
            <a:off x="909282" y="2289993"/>
            <a:ext cx="4579937" cy="1025046"/>
          </a:xfrm>
          <a:prstGeom prst="rect">
            <a:avLst/>
          </a:prstGeom>
        </p:spPr>
        <p:txBody>
          <a:bodyPr vert="horz">
            <a:normAutofit/>
          </a:bodyPr>
          <a:lstStyle>
            <a:lvl1pPr marL="0" indent="0">
              <a:lnSpc>
                <a:spcPct val="80000"/>
              </a:lnSpc>
              <a:buNone/>
              <a:defRPr sz="2500" b="1">
                <a:solidFill>
                  <a:schemeClr val="tx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smtClean="0"/>
              <a:t>Modifiez les styles du texte du masque</a:t>
            </a:r>
          </a:p>
        </p:txBody>
      </p:sp>
      <p:sp>
        <p:nvSpPr>
          <p:cNvPr id="45" name="Espace réservé du texte 40"/>
          <p:cNvSpPr>
            <a:spLocks noGrp="1"/>
          </p:cNvSpPr>
          <p:nvPr>
            <p:ph type="body" sz="quarter" idx="11" hasCustomPrompt="1"/>
          </p:nvPr>
        </p:nvSpPr>
        <p:spPr>
          <a:xfrm>
            <a:off x="692355" y="1975993"/>
            <a:ext cx="4796863" cy="243579"/>
          </a:xfrm>
          <a:prstGeom prst="rect">
            <a:avLst/>
          </a:prstGeom>
        </p:spPr>
        <p:txBody>
          <a:bodyPr vert="horz">
            <a:normAutofit/>
          </a:bodyPr>
          <a:lstStyle>
            <a:lvl1pPr marL="0" indent="0">
              <a:lnSpc>
                <a:spcPct val="80000"/>
              </a:lnSpc>
              <a:buNone/>
              <a:defRPr sz="1200" b="0" i="0" cap="all" baseline="0">
                <a:solidFill>
                  <a:schemeClr val="bg1"/>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N° Chapitre</a:t>
            </a:r>
          </a:p>
        </p:txBody>
      </p:sp>
      <p:sp>
        <p:nvSpPr>
          <p:cNvPr id="54" name="Espace réservé pour une image  41"/>
          <p:cNvSpPr>
            <a:spLocks noGrp="1"/>
          </p:cNvSpPr>
          <p:nvPr>
            <p:ph type="pic" sz="quarter" idx="14" hasCustomPrompt="1"/>
          </p:nvPr>
        </p:nvSpPr>
        <p:spPr>
          <a:xfrm>
            <a:off x="5648158" y="1177949"/>
            <a:ext cx="2574845" cy="2446258"/>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061" h="3278717">
                <a:moveTo>
                  <a:pt x="10944" y="231442"/>
                </a:moveTo>
                <a:cubicBezTo>
                  <a:pt x="58335" y="191956"/>
                  <a:pt x="1769021" y="154947"/>
                  <a:pt x="1773687" y="117040"/>
                </a:cubicBezTo>
                <a:cubicBezTo>
                  <a:pt x="2328083" y="88610"/>
                  <a:pt x="3332623" y="-41715"/>
                  <a:pt x="3337319" y="13478"/>
                </a:cubicBezTo>
                <a:cubicBezTo>
                  <a:pt x="3342015" y="68671"/>
                  <a:pt x="3446244" y="3043451"/>
                  <a:pt x="3451056" y="3063784"/>
                </a:cubicBezTo>
                <a:cubicBezTo>
                  <a:pt x="3455868" y="3084117"/>
                  <a:pt x="233636" y="3344841"/>
                  <a:pt x="124681" y="3262795"/>
                </a:cubicBezTo>
                <a:cubicBezTo>
                  <a:pt x="15726" y="3180749"/>
                  <a:pt x="96063" y="2015345"/>
                  <a:pt x="67628" y="2059770"/>
                </a:cubicBezTo>
                <a:cubicBezTo>
                  <a:pt x="86584" y="2066289"/>
                  <a:pt x="-36447" y="270928"/>
                  <a:pt x="10944" y="231442"/>
                </a:cubicBezTo>
                <a:close/>
              </a:path>
            </a:pathLst>
          </a:custGeom>
        </p:spPr>
        <p:txBody>
          <a:bodyPr vert="horz" lIns="252000" tIns="756000"/>
          <a:lstStyle>
            <a:lvl1pPr marL="0" indent="0" algn="ctr" defTabSz="457200" rtl="0" eaLnBrk="1" latinLnBrk="0" hangingPunct="1">
              <a:spcBef>
                <a:spcPct val="20000"/>
              </a:spcBef>
              <a:buFont typeface="Arial"/>
              <a:buNone/>
              <a:defRPr lang="fr-FR" sz="1200" b="1" kern="1200" dirty="0">
                <a:solidFill>
                  <a:schemeClr val="bg2"/>
                </a:solidFill>
                <a:latin typeface="+mn-lt"/>
                <a:ea typeface="+mn-ea"/>
                <a:cs typeface="+mn-cs"/>
              </a:defRPr>
            </a:lvl1pPr>
          </a:lstStyle>
          <a:p>
            <a:r>
              <a:rPr lang="fr-FR" dirty="0"/>
              <a:t>Cliquez ici pour ajouter une image</a:t>
            </a:r>
          </a:p>
        </p:txBody>
      </p:sp>
      <p:sp>
        <p:nvSpPr>
          <p:cNvPr id="55" name="Ellipse 54"/>
          <p:cNvSpPr/>
          <p:nvPr/>
        </p:nvSpPr>
        <p:spPr>
          <a:xfrm>
            <a:off x="5046578" y="3732704"/>
            <a:ext cx="1491692" cy="234650"/>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Espace réservé du texte 40"/>
          <p:cNvSpPr>
            <a:spLocks noGrp="1"/>
          </p:cNvSpPr>
          <p:nvPr>
            <p:ph type="body" sz="quarter" idx="17" hasCustomPrompt="1"/>
          </p:nvPr>
        </p:nvSpPr>
        <p:spPr>
          <a:xfrm>
            <a:off x="692110" y="3442056"/>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Sous-titre</a:t>
            </a:r>
          </a:p>
        </p:txBody>
      </p:sp>
      <p:sp>
        <p:nvSpPr>
          <p:cNvPr id="16" name="Espace réservé du texte 40"/>
          <p:cNvSpPr>
            <a:spLocks noGrp="1"/>
          </p:cNvSpPr>
          <p:nvPr>
            <p:ph type="body" sz="quarter" idx="25" hasCustomPrompt="1"/>
          </p:nvPr>
        </p:nvSpPr>
        <p:spPr>
          <a:xfrm>
            <a:off x="692110" y="3802596"/>
            <a:ext cx="3171664" cy="243579"/>
          </a:xfrm>
          <a:prstGeom prst="rect">
            <a:avLst/>
          </a:prstGeom>
        </p:spPr>
        <p:txBody>
          <a:bodyPr vert="horz" tIns="46800" rIns="90000">
            <a:normAutofit/>
          </a:bodyPr>
          <a:lstStyle>
            <a:lvl1pPr marL="244475" indent="-244475">
              <a:lnSpc>
                <a:spcPct val="100000"/>
              </a:lnSpc>
              <a:spcBef>
                <a:spcPts val="0"/>
              </a:spcBef>
              <a:spcAft>
                <a:spcPts val="300"/>
              </a:spcAft>
              <a:buSzPct val="145000"/>
              <a:buFontTx/>
              <a:buBlip>
                <a:blip r:embed="rId2"/>
              </a:buBlip>
              <a:defRPr sz="1000" b="0" i="0" cap="none" baseline="0">
                <a:solidFill>
                  <a:schemeClr val="tx2">
                    <a:lumMod val="75000"/>
                  </a:schemeClr>
                </a:solidFill>
              </a:defRPr>
            </a:lvl1pPr>
            <a:lvl2pPr marL="457200" indent="0">
              <a:lnSpc>
                <a:spcPct val="80000"/>
              </a:lnSpc>
              <a:buNone/>
              <a:defRPr sz="2500" b="1"/>
            </a:lvl2pPr>
            <a:lvl3pPr marL="914400" indent="0">
              <a:lnSpc>
                <a:spcPct val="80000"/>
              </a:lnSpc>
              <a:buNone/>
              <a:defRPr sz="2500" b="1"/>
            </a:lvl3pPr>
            <a:lvl4pPr marL="1371600" indent="0">
              <a:lnSpc>
                <a:spcPct val="80000"/>
              </a:lnSpc>
              <a:buNone/>
              <a:defRPr sz="2500" b="1"/>
            </a:lvl4pPr>
            <a:lvl5pPr marL="1828800" indent="0">
              <a:lnSpc>
                <a:spcPct val="80000"/>
              </a:lnSpc>
              <a:buNone/>
              <a:defRPr sz="2500" b="1"/>
            </a:lvl5pPr>
          </a:lstStyle>
          <a:p>
            <a:pPr lvl="0"/>
            <a:r>
              <a:rPr lang="fr-FR" dirty="0"/>
              <a:t>Sous-titre</a:t>
            </a:r>
          </a:p>
        </p:txBody>
      </p:sp>
      <p:cxnSp>
        <p:nvCxnSpPr>
          <p:cNvPr id="11" name="Connecteur droit 10"/>
          <p:cNvCxnSpPr/>
          <p:nvPr userDrawn="1"/>
        </p:nvCxnSpPr>
        <p:spPr>
          <a:xfrm>
            <a:off x="844176" y="2219572"/>
            <a:ext cx="1374" cy="174778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2" name="Ellipse 11"/>
          <p:cNvSpPr/>
          <p:nvPr userDrawn="1"/>
        </p:nvSpPr>
        <p:spPr>
          <a:xfrm>
            <a:off x="5046578" y="3732704"/>
            <a:ext cx="1491692" cy="234650"/>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3"/>
          <a:stretch>
            <a:fillRect/>
          </a:stretch>
        </p:blipFill>
        <p:spPr>
          <a:xfrm>
            <a:off x="424567" y="336646"/>
            <a:ext cx="1384440" cy="438113"/>
          </a:xfrm>
          <a:prstGeom prst="rect">
            <a:avLst/>
          </a:prstGeom>
        </p:spPr>
      </p:pic>
    </p:spTree>
    <p:extLst>
      <p:ext uri="{BB962C8B-B14F-4D97-AF65-F5344CB8AC3E}">
        <p14:creationId xmlns:p14="http://schemas.microsoft.com/office/powerpoint/2010/main" xmlns="" val="3742594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15363"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8" name="Espace réservé du texte 23"/>
          <p:cNvSpPr>
            <a:spLocks noGrp="1"/>
          </p:cNvSpPr>
          <p:nvPr>
            <p:ph type="body" sz="quarter" idx="12" hasCustomPrompt="1"/>
          </p:nvPr>
        </p:nvSpPr>
        <p:spPr>
          <a:xfrm>
            <a:off x="493060" y="893895"/>
            <a:ext cx="4058887"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9" name="Espace réservé du texte 23"/>
          <p:cNvSpPr>
            <a:spLocks noGrp="1"/>
          </p:cNvSpPr>
          <p:nvPr>
            <p:ph type="body" sz="quarter" idx="13" hasCustomPrompt="1"/>
          </p:nvPr>
        </p:nvSpPr>
        <p:spPr>
          <a:xfrm>
            <a:off x="493060" y="1456765"/>
            <a:ext cx="4058887" cy="1371627"/>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12" name="Espace réservé du texte 23"/>
          <p:cNvSpPr>
            <a:spLocks noGrp="1"/>
          </p:cNvSpPr>
          <p:nvPr>
            <p:ph type="body" sz="quarter" idx="21" hasCustomPrompt="1"/>
          </p:nvPr>
        </p:nvSpPr>
        <p:spPr>
          <a:xfrm>
            <a:off x="500063" y="2954028"/>
            <a:ext cx="4058887" cy="1760847"/>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15" name="Espace réservé pour une image  41"/>
          <p:cNvSpPr>
            <a:spLocks noGrp="1"/>
          </p:cNvSpPr>
          <p:nvPr>
            <p:ph type="pic" sz="quarter" idx="14" hasCustomPrompt="1"/>
          </p:nvPr>
        </p:nvSpPr>
        <p:spPr>
          <a:xfrm>
            <a:off x="5648158" y="1177949"/>
            <a:ext cx="2574845" cy="2446258"/>
          </a:xfrm>
          <a:custGeom>
            <a:avLst/>
            <a:gdLst>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440112"/>
              <a:gd name="connsiteY0" fmla="*/ 0 h 2879725"/>
              <a:gd name="connsiteX1" fmla="*/ 3440112 w 3440112"/>
              <a:gd name="connsiteY1" fmla="*/ 0 h 2879725"/>
              <a:gd name="connsiteX2" fmla="*/ 3440112 w 3440112"/>
              <a:gd name="connsiteY2" fmla="*/ 2879725 h 2879725"/>
              <a:gd name="connsiteX3" fmla="*/ 0 w 3440112"/>
              <a:gd name="connsiteY3" fmla="*/ 2879725 h 2879725"/>
              <a:gd name="connsiteX4" fmla="*/ 0 w 3440112"/>
              <a:gd name="connsiteY4" fmla="*/ 0 h 2879725"/>
              <a:gd name="connsiteX0" fmla="*/ 0 w 3695975"/>
              <a:gd name="connsiteY0" fmla="*/ 411217 h 3290942"/>
              <a:gd name="connsiteX1" fmla="*/ 3440112 w 3695975"/>
              <a:gd name="connsiteY1" fmla="*/ 411217 h 3290942"/>
              <a:gd name="connsiteX2" fmla="*/ 3440112 w 3695975"/>
              <a:gd name="connsiteY2" fmla="*/ 3290942 h 3290942"/>
              <a:gd name="connsiteX3" fmla="*/ 0 w 3695975"/>
              <a:gd name="connsiteY3" fmla="*/ 3290942 h 3290942"/>
              <a:gd name="connsiteX4" fmla="*/ 0 w 3695975"/>
              <a:gd name="connsiteY4" fmla="*/ 411217 h 3290942"/>
              <a:gd name="connsiteX0" fmla="*/ 0 w 3443611"/>
              <a:gd name="connsiteY0" fmla="*/ 411217 h 3550585"/>
              <a:gd name="connsiteX1" fmla="*/ 3440112 w 3443611"/>
              <a:gd name="connsiteY1" fmla="*/ 411217 h 3550585"/>
              <a:gd name="connsiteX2" fmla="*/ 3440112 w 3443611"/>
              <a:gd name="connsiteY2" fmla="*/ 3290942 h 3550585"/>
              <a:gd name="connsiteX3" fmla="*/ 0 w 3443611"/>
              <a:gd name="connsiteY3" fmla="*/ 3290942 h 3550585"/>
              <a:gd name="connsiteX4" fmla="*/ 0 w 3443611"/>
              <a:gd name="connsiteY4" fmla="*/ 411217 h 3550585"/>
              <a:gd name="connsiteX0" fmla="*/ 0 w 3443611"/>
              <a:gd name="connsiteY0" fmla="*/ 411217 h 3290945"/>
              <a:gd name="connsiteX1" fmla="*/ 3440112 w 3443611"/>
              <a:gd name="connsiteY1" fmla="*/ 411217 h 3290945"/>
              <a:gd name="connsiteX2" fmla="*/ 3440112 w 3443611"/>
              <a:gd name="connsiteY2" fmla="*/ 3290942 h 3290945"/>
              <a:gd name="connsiteX3" fmla="*/ 0 w 3443611"/>
              <a:gd name="connsiteY3" fmla="*/ 3290942 h 3290945"/>
              <a:gd name="connsiteX4" fmla="*/ 0 w 3443611"/>
              <a:gd name="connsiteY4" fmla="*/ 411217 h 3290945"/>
              <a:gd name="connsiteX0" fmla="*/ 0 w 3687550"/>
              <a:gd name="connsiteY0" fmla="*/ 411217 h 3585118"/>
              <a:gd name="connsiteX1" fmla="*/ 3440112 w 3687550"/>
              <a:gd name="connsiteY1" fmla="*/ 411217 h 3585118"/>
              <a:gd name="connsiteX2" fmla="*/ 3440112 w 3687550"/>
              <a:gd name="connsiteY2" fmla="*/ 3290942 h 3585118"/>
              <a:gd name="connsiteX3" fmla="*/ 113737 w 3687550"/>
              <a:gd name="connsiteY3" fmla="*/ 3489953 h 3585118"/>
              <a:gd name="connsiteX4" fmla="*/ 0 w 3687550"/>
              <a:gd name="connsiteY4" fmla="*/ 411217 h 3585118"/>
              <a:gd name="connsiteX0" fmla="*/ 0 w 3652645"/>
              <a:gd name="connsiteY0" fmla="*/ 513422 h 3699006"/>
              <a:gd name="connsiteX1" fmla="*/ 3326375 w 3652645"/>
              <a:gd name="connsiteY1" fmla="*/ 342841 h 3699006"/>
              <a:gd name="connsiteX2" fmla="*/ 3440112 w 3652645"/>
              <a:gd name="connsiteY2" fmla="*/ 3393147 h 3699006"/>
              <a:gd name="connsiteX3" fmla="*/ 113737 w 3652645"/>
              <a:gd name="connsiteY3" fmla="*/ 3592158 h 3699006"/>
              <a:gd name="connsiteX4" fmla="*/ 0 w 3652645"/>
              <a:gd name="connsiteY4" fmla="*/ 513422 h 3699006"/>
              <a:gd name="connsiteX0" fmla="*/ 0 w 3440119"/>
              <a:gd name="connsiteY0" fmla="*/ 513422 h 3592158"/>
              <a:gd name="connsiteX1" fmla="*/ 3326375 w 3440119"/>
              <a:gd name="connsiteY1" fmla="*/ 342841 h 3592158"/>
              <a:gd name="connsiteX2" fmla="*/ 3440112 w 3440119"/>
              <a:gd name="connsiteY2" fmla="*/ 3393147 h 3592158"/>
              <a:gd name="connsiteX3" fmla="*/ 113737 w 3440119"/>
              <a:gd name="connsiteY3" fmla="*/ 3592158 h 3592158"/>
              <a:gd name="connsiteX4" fmla="*/ 0 w 3440119"/>
              <a:gd name="connsiteY4" fmla="*/ 513422 h 3592158"/>
              <a:gd name="connsiteX0" fmla="*/ 0 w 3440119"/>
              <a:gd name="connsiteY0" fmla="*/ 501140 h 3579876"/>
              <a:gd name="connsiteX1" fmla="*/ 3326375 w 3440119"/>
              <a:gd name="connsiteY1" fmla="*/ 330559 h 3579876"/>
              <a:gd name="connsiteX2" fmla="*/ 3440112 w 3440119"/>
              <a:gd name="connsiteY2" fmla="*/ 3380865 h 3579876"/>
              <a:gd name="connsiteX3" fmla="*/ 113737 w 3440119"/>
              <a:gd name="connsiteY3" fmla="*/ 3579876 h 3579876"/>
              <a:gd name="connsiteX4" fmla="*/ 0 w 3440119"/>
              <a:gd name="connsiteY4" fmla="*/ 501140 h 3579876"/>
              <a:gd name="connsiteX0" fmla="*/ 0 w 3440119"/>
              <a:gd name="connsiteY0" fmla="*/ 310268 h 3389004"/>
              <a:gd name="connsiteX1" fmla="*/ 3326375 w 3440119"/>
              <a:gd name="connsiteY1" fmla="*/ 139687 h 3389004"/>
              <a:gd name="connsiteX2" fmla="*/ 3440112 w 3440119"/>
              <a:gd name="connsiteY2" fmla="*/ 3189993 h 3389004"/>
              <a:gd name="connsiteX3" fmla="*/ 113737 w 3440119"/>
              <a:gd name="connsiteY3" fmla="*/ 3389004 h 3389004"/>
              <a:gd name="connsiteX4" fmla="*/ 0 w 3440119"/>
              <a:gd name="connsiteY4" fmla="*/ 310268 h 3389004"/>
              <a:gd name="connsiteX0" fmla="*/ 254 w 3440373"/>
              <a:gd name="connsiteY0" fmla="*/ 201507 h 3280243"/>
              <a:gd name="connsiteX1" fmla="*/ 3326629 w 3440373"/>
              <a:gd name="connsiteY1" fmla="*/ 30926 h 3280243"/>
              <a:gd name="connsiteX2" fmla="*/ 3440366 w 3440373"/>
              <a:gd name="connsiteY2" fmla="*/ 3081232 h 3280243"/>
              <a:gd name="connsiteX3" fmla="*/ 113991 w 3440373"/>
              <a:gd name="connsiteY3" fmla="*/ 3280243 h 3280243"/>
              <a:gd name="connsiteX4" fmla="*/ 254 w 3440373"/>
              <a:gd name="connsiteY4" fmla="*/ 201507 h 3280243"/>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87305"/>
              <a:gd name="connsiteY0" fmla="*/ 370170 h 3448906"/>
              <a:gd name="connsiteX1" fmla="*/ 1762743 w 3487305"/>
              <a:gd name="connsiteY1" fmla="*/ 303151 h 3448906"/>
              <a:gd name="connsiteX2" fmla="*/ 3326375 w 3487305"/>
              <a:gd name="connsiteY2" fmla="*/ 199589 h 3448906"/>
              <a:gd name="connsiteX3" fmla="*/ 3440112 w 3487305"/>
              <a:gd name="connsiteY3" fmla="*/ 3249895 h 3448906"/>
              <a:gd name="connsiteX4" fmla="*/ 113737 w 3487305"/>
              <a:gd name="connsiteY4" fmla="*/ 3448906 h 3448906"/>
              <a:gd name="connsiteX5" fmla="*/ 0 w 3487305"/>
              <a:gd name="connsiteY5" fmla="*/ 370170 h 3448906"/>
              <a:gd name="connsiteX0" fmla="*/ 0 w 3440119"/>
              <a:gd name="connsiteY0" fmla="*/ 205989 h 3284725"/>
              <a:gd name="connsiteX1" fmla="*/ 1762743 w 3440119"/>
              <a:gd name="connsiteY1" fmla="*/ 138970 h 3284725"/>
              <a:gd name="connsiteX2" fmla="*/ 3326375 w 3440119"/>
              <a:gd name="connsiteY2" fmla="*/ 35408 h 3284725"/>
              <a:gd name="connsiteX3" fmla="*/ 3440112 w 3440119"/>
              <a:gd name="connsiteY3" fmla="*/ 3085714 h 3284725"/>
              <a:gd name="connsiteX4" fmla="*/ 113737 w 3440119"/>
              <a:gd name="connsiteY4" fmla="*/ 3284725 h 3284725"/>
              <a:gd name="connsiteX5" fmla="*/ 0 w 3440119"/>
              <a:gd name="connsiteY5" fmla="*/ 205989 h 3284725"/>
              <a:gd name="connsiteX0" fmla="*/ 0 w 3440119"/>
              <a:gd name="connsiteY0" fmla="*/ 184059 h 3262795"/>
              <a:gd name="connsiteX1" fmla="*/ 1762743 w 3440119"/>
              <a:gd name="connsiteY1" fmla="*/ 117040 h 3262795"/>
              <a:gd name="connsiteX2" fmla="*/ 3326375 w 3440119"/>
              <a:gd name="connsiteY2" fmla="*/ 13478 h 3262795"/>
              <a:gd name="connsiteX3" fmla="*/ 3440112 w 3440119"/>
              <a:gd name="connsiteY3" fmla="*/ 3063784 h 3262795"/>
              <a:gd name="connsiteX4" fmla="*/ 113737 w 3440119"/>
              <a:gd name="connsiteY4" fmla="*/ 3262795 h 3262795"/>
              <a:gd name="connsiteX5" fmla="*/ 0 w 3440119"/>
              <a:gd name="connsiteY5" fmla="*/ 184059 h 3262795"/>
              <a:gd name="connsiteX0" fmla="*/ 0 w 3440117"/>
              <a:gd name="connsiteY0" fmla="*/ 184059 h 3422735"/>
              <a:gd name="connsiteX1" fmla="*/ 1762743 w 3440117"/>
              <a:gd name="connsiteY1" fmla="*/ 117040 h 3422735"/>
              <a:gd name="connsiteX2" fmla="*/ 3326375 w 3440117"/>
              <a:gd name="connsiteY2" fmla="*/ 13478 h 3422735"/>
              <a:gd name="connsiteX3" fmla="*/ 3440112 w 3440117"/>
              <a:gd name="connsiteY3" fmla="*/ 3063784 h 3422735"/>
              <a:gd name="connsiteX4" fmla="*/ 113737 w 3440117"/>
              <a:gd name="connsiteY4" fmla="*/ 3262795 h 3422735"/>
              <a:gd name="connsiteX5" fmla="*/ 0 w 3440117"/>
              <a:gd name="connsiteY5" fmla="*/ 184059 h 3422735"/>
              <a:gd name="connsiteX0" fmla="*/ 164239 w 3604357"/>
              <a:gd name="connsiteY0" fmla="*/ 231442 h 3434162"/>
              <a:gd name="connsiteX1" fmla="*/ 1926982 w 3604357"/>
              <a:gd name="connsiteY1" fmla="*/ 117040 h 3434162"/>
              <a:gd name="connsiteX2" fmla="*/ 3490614 w 3604357"/>
              <a:gd name="connsiteY2" fmla="*/ 13478 h 3434162"/>
              <a:gd name="connsiteX3" fmla="*/ 3604351 w 3604357"/>
              <a:gd name="connsiteY3" fmla="*/ 3063784 h 3434162"/>
              <a:gd name="connsiteX4" fmla="*/ 277976 w 3604357"/>
              <a:gd name="connsiteY4" fmla="*/ 3262795 h 3434162"/>
              <a:gd name="connsiteX5" fmla="*/ 164239 w 3604357"/>
              <a:gd name="connsiteY5" fmla="*/ 231442 h 3434162"/>
              <a:gd name="connsiteX0" fmla="*/ 169221 w 3609339"/>
              <a:gd name="connsiteY0" fmla="*/ 231442 h 3434162"/>
              <a:gd name="connsiteX1" fmla="*/ 1931964 w 3609339"/>
              <a:gd name="connsiteY1" fmla="*/ 117040 h 3434162"/>
              <a:gd name="connsiteX2" fmla="*/ 3495596 w 3609339"/>
              <a:gd name="connsiteY2" fmla="*/ 13478 h 3434162"/>
              <a:gd name="connsiteX3" fmla="*/ 3609333 w 3609339"/>
              <a:gd name="connsiteY3" fmla="*/ 3063784 h 3434162"/>
              <a:gd name="connsiteX4" fmla="*/ 282958 w 3609339"/>
              <a:gd name="connsiteY4" fmla="*/ 3262795 h 3434162"/>
              <a:gd name="connsiteX5" fmla="*/ 169221 w 3609339"/>
              <a:gd name="connsiteY5" fmla="*/ 231442 h 3434162"/>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7975 w 3588093"/>
              <a:gd name="connsiteY0" fmla="*/ 231442 h 3308349"/>
              <a:gd name="connsiteX1" fmla="*/ 1910718 w 3588093"/>
              <a:gd name="connsiteY1" fmla="*/ 117040 h 3308349"/>
              <a:gd name="connsiteX2" fmla="*/ 3474350 w 3588093"/>
              <a:gd name="connsiteY2" fmla="*/ 13478 h 3308349"/>
              <a:gd name="connsiteX3" fmla="*/ 3588087 w 3588093"/>
              <a:gd name="connsiteY3" fmla="*/ 3063784 h 3308349"/>
              <a:gd name="connsiteX4" fmla="*/ 261712 w 3588093"/>
              <a:gd name="connsiteY4" fmla="*/ 3262795 h 3308349"/>
              <a:gd name="connsiteX5" fmla="*/ 204659 w 3588093"/>
              <a:gd name="connsiteY5" fmla="*/ 2059770 h 3308349"/>
              <a:gd name="connsiteX6" fmla="*/ 147975 w 3588093"/>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45713 w 3585831"/>
              <a:gd name="connsiteY0" fmla="*/ 231442 h 3308349"/>
              <a:gd name="connsiteX1" fmla="*/ 1908456 w 3585831"/>
              <a:gd name="connsiteY1" fmla="*/ 117040 h 3308349"/>
              <a:gd name="connsiteX2" fmla="*/ 3472088 w 3585831"/>
              <a:gd name="connsiteY2" fmla="*/ 13478 h 3308349"/>
              <a:gd name="connsiteX3" fmla="*/ 3585825 w 3585831"/>
              <a:gd name="connsiteY3" fmla="*/ 3063784 h 3308349"/>
              <a:gd name="connsiteX4" fmla="*/ 259450 w 3585831"/>
              <a:gd name="connsiteY4" fmla="*/ 3262795 h 3308349"/>
              <a:gd name="connsiteX5" fmla="*/ 202397 w 3585831"/>
              <a:gd name="connsiteY5" fmla="*/ 2059770 h 3308349"/>
              <a:gd name="connsiteX6" fmla="*/ 145713 w 3585831"/>
              <a:gd name="connsiteY6" fmla="*/ 231442 h 3308349"/>
              <a:gd name="connsiteX0" fmla="*/ 116275 w 3556393"/>
              <a:gd name="connsiteY0" fmla="*/ 231442 h 3262801"/>
              <a:gd name="connsiteX1" fmla="*/ 1879018 w 3556393"/>
              <a:gd name="connsiteY1" fmla="*/ 117040 h 3262801"/>
              <a:gd name="connsiteX2" fmla="*/ 3442650 w 3556393"/>
              <a:gd name="connsiteY2" fmla="*/ 13478 h 3262801"/>
              <a:gd name="connsiteX3" fmla="*/ 3556387 w 3556393"/>
              <a:gd name="connsiteY3" fmla="*/ 3063784 h 3262801"/>
              <a:gd name="connsiteX4" fmla="*/ 230012 w 3556393"/>
              <a:gd name="connsiteY4" fmla="*/ 3262795 h 3262801"/>
              <a:gd name="connsiteX5" fmla="*/ 172959 w 3556393"/>
              <a:gd name="connsiteY5" fmla="*/ 2059770 h 3262801"/>
              <a:gd name="connsiteX6" fmla="*/ 116275 w 3556393"/>
              <a:gd name="connsiteY6" fmla="*/ 231442 h 3262801"/>
              <a:gd name="connsiteX0" fmla="*/ 10944 w 3451061"/>
              <a:gd name="connsiteY0" fmla="*/ 231442 h 3278717"/>
              <a:gd name="connsiteX1" fmla="*/ 1773687 w 3451061"/>
              <a:gd name="connsiteY1" fmla="*/ 117040 h 3278717"/>
              <a:gd name="connsiteX2" fmla="*/ 3337319 w 3451061"/>
              <a:gd name="connsiteY2" fmla="*/ 13478 h 3278717"/>
              <a:gd name="connsiteX3" fmla="*/ 3451056 w 3451061"/>
              <a:gd name="connsiteY3" fmla="*/ 3063784 h 3278717"/>
              <a:gd name="connsiteX4" fmla="*/ 124681 w 3451061"/>
              <a:gd name="connsiteY4" fmla="*/ 3262795 h 3278717"/>
              <a:gd name="connsiteX5" fmla="*/ 67628 w 3451061"/>
              <a:gd name="connsiteY5" fmla="*/ 2059770 h 3278717"/>
              <a:gd name="connsiteX6" fmla="*/ 10944 w 3451061"/>
              <a:gd name="connsiteY6" fmla="*/ 231442 h 327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1061" h="3278717">
                <a:moveTo>
                  <a:pt x="10944" y="231442"/>
                </a:moveTo>
                <a:cubicBezTo>
                  <a:pt x="58335" y="191956"/>
                  <a:pt x="1769021" y="154947"/>
                  <a:pt x="1773687" y="117040"/>
                </a:cubicBezTo>
                <a:cubicBezTo>
                  <a:pt x="2328083" y="88610"/>
                  <a:pt x="3332623" y="-41715"/>
                  <a:pt x="3337319" y="13478"/>
                </a:cubicBezTo>
                <a:cubicBezTo>
                  <a:pt x="3342015" y="68671"/>
                  <a:pt x="3446244" y="3043451"/>
                  <a:pt x="3451056" y="3063784"/>
                </a:cubicBezTo>
                <a:cubicBezTo>
                  <a:pt x="3455868" y="3084117"/>
                  <a:pt x="233636" y="3344841"/>
                  <a:pt x="124681" y="3262795"/>
                </a:cubicBezTo>
                <a:cubicBezTo>
                  <a:pt x="15726" y="3180749"/>
                  <a:pt x="96063" y="2015345"/>
                  <a:pt x="67628" y="2059770"/>
                </a:cubicBezTo>
                <a:cubicBezTo>
                  <a:pt x="86584" y="2066289"/>
                  <a:pt x="-36447" y="270928"/>
                  <a:pt x="10944" y="231442"/>
                </a:cubicBezTo>
                <a:close/>
              </a:path>
            </a:pathLst>
          </a:custGeom>
        </p:spPr>
        <p:txBody>
          <a:bodyPr vert="horz" lIns="288000" tIns="756000"/>
          <a:lstStyle>
            <a:lvl1pPr marL="0" indent="0" algn="ctr" defTabSz="457200" rtl="0" eaLnBrk="1" latinLnBrk="0" hangingPunct="1">
              <a:spcBef>
                <a:spcPct val="20000"/>
              </a:spcBef>
              <a:buFont typeface="Arial"/>
              <a:buNone/>
              <a:defRPr lang="fr-FR" sz="1200" b="1" kern="1200" dirty="0">
                <a:solidFill>
                  <a:schemeClr val="bg2"/>
                </a:solidFill>
                <a:latin typeface="+mn-lt"/>
                <a:ea typeface="+mn-ea"/>
                <a:cs typeface="+mn-cs"/>
              </a:defRPr>
            </a:lvl1pPr>
          </a:lstStyle>
          <a:p>
            <a:r>
              <a:rPr lang="fr-FR" dirty="0"/>
              <a:t>Cliquez ici pour ajouter une image</a:t>
            </a:r>
          </a:p>
        </p:txBody>
      </p:sp>
      <p:sp>
        <p:nvSpPr>
          <p:cNvPr id="14" name="Ellipse 13"/>
          <p:cNvSpPr/>
          <p:nvPr/>
        </p:nvSpPr>
        <p:spPr>
          <a:xfrm>
            <a:off x="5213683" y="3732704"/>
            <a:ext cx="1128759" cy="177559"/>
          </a:xfrm>
          <a:prstGeom prst="ellipse">
            <a:avLst/>
          </a:prstGeom>
          <a:gradFill flip="none" rotWithShape="1">
            <a:gsLst>
              <a:gs pos="0">
                <a:schemeClr val="accent3"/>
              </a:gs>
              <a:gs pos="100000">
                <a:schemeClr val="tx2">
                  <a:alpha val="600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pic>
        <p:nvPicPr>
          <p:cNvPr id="17" name="Image 16"/>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28362125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26475"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8" name="Espace réservé du texte 23"/>
          <p:cNvSpPr>
            <a:spLocks noGrp="1"/>
          </p:cNvSpPr>
          <p:nvPr>
            <p:ph type="body" sz="quarter" idx="12" hasCustomPrompt="1"/>
          </p:nvPr>
        </p:nvSpPr>
        <p:spPr>
          <a:xfrm>
            <a:off x="493060" y="893895"/>
            <a:ext cx="4061478" cy="509789"/>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a:t>
            </a:r>
            <a:br>
              <a:rPr lang="fr-FR" dirty="0"/>
            </a:br>
            <a:r>
              <a:rPr lang="fr-FR" dirty="0"/>
              <a:t>titre du paragraphe </a:t>
            </a:r>
          </a:p>
        </p:txBody>
      </p:sp>
      <p:sp>
        <p:nvSpPr>
          <p:cNvPr id="9" name="Espace réservé du texte 23"/>
          <p:cNvSpPr>
            <a:spLocks noGrp="1"/>
          </p:cNvSpPr>
          <p:nvPr>
            <p:ph type="body" sz="quarter" idx="13" hasCustomPrompt="1"/>
          </p:nvPr>
        </p:nvSpPr>
        <p:spPr>
          <a:xfrm>
            <a:off x="493060" y="1456765"/>
            <a:ext cx="4058887" cy="1371627"/>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12" name="Espace réservé du texte 23"/>
          <p:cNvSpPr>
            <a:spLocks noGrp="1"/>
          </p:cNvSpPr>
          <p:nvPr>
            <p:ph type="body" sz="quarter" idx="21" hasCustomPrompt="1"/>
          </p:nvPr>
        </p:nvSpPr>
        <p:spPr>
          <a:xfrm>
            <a:off x="500063" y="2954028"/>
            <a:ext cx="4058887" cy="1744972"/>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14" name="ZoneTexte 13"/>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sp>
        <p:nvSpPr>
          <p:cNvPr id="3" name="Espace réservé pour une image  2"/>
          <p:cNvSpPr>
            <a:spLocks noGrp="1"/>
          </p:cNvSpPr>
          <p:nvPr>
            <p:ph type="pic" sz="quarter" idx="22"/>
          </p:nvPr>
        </p:nvSpPr>
        <p:spPr>
          <a:xfrm>
            <a:off x="5465763" y="1403350"/>
            <a:ext cx="2679700" cy="2679700"/>
          </a:xfrm>
          <a:prstGeom prst="rect">
            <a:avLst/>
          </a:prstGeom>
        </p:spPr>
        <p:txBody>
          <a:bodyPr vert="horz"/>
          <a:lstStyle>
            <a:lvl1pPr marL="0" indent="0" algn="ctr">
              <a:buNone/>
              <a:defRPr sz="1200">
                <a:solidFill>
                  <a:schemeClr val="bg2"/>
                </a:solidFill>
              </a:defRPr>
            </a:lvl1pPr>
          </a:lstStyle>
          <a:p>
            <a:r>
              <a:rPr lang="fr-FR" smtClean="0"/>
              <a:t>Cliquez sur l'icône pour ajouter une image</a:t>
            </a:r>
            <a:endParaRPr lang="fr-FR" dirty="0"/>
          </a:p>
        </p:txBody>
      </p:sp>
      <p:pic>
        <p:nvPicPr>
          <p:cNvPr id="11" name="Image 10"/>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199890348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4" y="265370"/>
            <a:ext cx="7626475"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8" name="Espace réservé du texte 23"/>
          <p:cNvSpPr>
            <a:spLocks noGrp="1"/>
          </p:cNvSpPr>
          <p:nvPr>
            <p:ph type="body" sz="quarter" idx="12" hasCustomPrompt="1"/>
          </p:nvPr>
        </p:nvSpPr>
        <p:spPr>
          <a:xfrm>
            <a:off x="493060" y="893896"/>
            <a:ext cx="8187390" cy="336000"/>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 / titre du paragraphe </a:t>
            </a:r>
          </a:p>
        </p:txBody>
      </p:sp>
      <p:sp>
        <p:nvSpPr>
          <p:cNvPr id="9" name="Espace réservé du texte 23"/>
          <p:cNvSpPr>
            <a:spLocks noGrp="1"/>
          </p:cNvSpPr>
          <p:nvPr>
            <p:ph type="body" sz="quarter" idx="13" hasCustomPrompt="1"/>
          </p:nvPr>
        </p:nvSpPr>
        <p:spPr>
          <a:xfrm>
            <a:off x="493060" y="1316397"/>
            <a:ext cx="8187390" cy="662130"/>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 Nam quod de pietate dixistis, est quidem ista nostra existimatio, sed iudicium certe parentis; quid nos opinemur, audietis ex iuratis; quid parentes sentiant, lacrimae matris incredibilisque maeror</a:t>
            </a:r>
            <a:r>
              <a:rPr lang="fr-FR" sz="1200" dirty="0">
                <a:latin typeface="+mn-lt"/>
                <a:cs typeface="Calibri"/>
              </a:rPr>
              <a:t>.</a:t>
            </a:r>
            <a:r>
              <a:rPr lang="uz-Cyrl-UZ" sz="1200" dirty="0">
                <a:latin typeface="+mn-lt"/>
                <a:cs typeface="Calibri"/>
              </a:rPr>
              <a:t> </a:t>
            </a:r>
            <a:endParaRPr lang="fr-FR" dirty="0"/>
          </a:p>
        </p:txBody>
      </p:sp>
      <p:sp>
        <p:nvSpPr>
          <p:cNvPr id="22" name="ZoneTexte 21"/>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sp>
        <p:nvSpPr>
          <p:cNvPr id="28" name="Espace réservé du texte 2"/>
          <p:cNvSpPr>
            <a:spLocks noGrp="1"/>
          </p:cNvSpPr>
          <p:nvPr>
            <p:ph type="body" sz="quarter" idx="30" hasCustomPrompt="1"/>
          </p:nvPr>
        </p:nvSpPr>
        <p:spPr>
          <a:xfrm>
            <a:off x="493060" y="2268213"/>
            <a:ext cx="8187389" cy="2179863"/>
          </a:xfrm>
          <a:prstGeom prst="rect">
            <a:avLst/>
          </a:prstGeom>
        </p:spPr>
        <p:txBody>
          <a:bodyPr vert="horz" numCol="3" spcCol="72000">
            <a:normAutofit/>
          </a:bodyPr>
          <a:lstStyle>
            <a:lvl1pPr marL="0" indent="-198000">
              <a:lnSpc>
                <a:spcPct val="100000"/>
              </a:lnSpc>
              <a:spcBef>
                <a:spcPts val="0"/>
              </a:spcBef>
              <a:spcAft>
                <a:spcPts val="600"/>
              </a:spcAft>
              <a:buSzPct val="110000"/>
              <a:buFont typeface="Wingdings" panose="05000000000000000000" pitchFamily="2" charset="2"/>
              <a:buChar char="n"/>
              <a:defRPr sz="1200" baseline="0">
                <a:solidFill>
                  <a:schemeClr val="bg1"/>
                </a:solidFill>
              </a:defRPr>
            </a:lvl1pPr>
            <a:lvl2pPr marL="179388" indent="-88900">
              <a:lnSpc>
                <a:spcPct val="100000"/>
              </a:lnSpc>
              <a:spcBef>
                <a:spcPts val="0"/>
              </a:spcBef>
              <a:spcAft>
                <a:spcPts val="600"/>
              </a:spcAft>
              <a:buFont typeface="Arial"/>
              <a:buChar char="­"/>
              <a:defRPr sz="1000" baseline="0">
                <a:solidFill>
                  <a:schemeClr val="tx2">
                    <a:lumMod val="75000"/>
                  </a:schemeClr>
                </a:solidFill>
              </a:defRPr>
            </a:lvl2pPr>
          </a:lstStyle>
          <a:p>
            <a:pPr lvl="0"/>
            <a:r>
              <a:rPr lang="fr-FR" dirty="0"/>
              <a:t>Insérer ici le contenu de la puce : </a:t>
            </a:r>
            <a:r>
              <a:rPr lang="fr-FR" dirty="0" err="1"/>
              <a:t>Equitis</a:t>
            </a:r>
            <a:r>
              <a:rPr lang="fr-FR" dirty="0"/>
              <a:t> romani </a:t>
            </a:r>
            <a:r>
              <a:rPr lang="fr-FR" dirty="0" err="1"/>
              <a:t>autem</a:t>
            </a:r>
            <a:r>
              <a:rPr lang="fr-FR" dirty="0"/>
              <a:t> esse </a:t>
            </a:r>
            <a:r>
              <a:rPr lang="fr-FR" dirty="0" err="1"/>
              <a:t>filium</a:t>
            </a:r>
            <a:r>
              <a:rPr lang="fr-FR" dirty="0"/>
              <a:t> </a:t>
            </a:r>
            <a:r>
              <a:rPr lang="fr-FR" dirty="0" err="1"/>
              <a:t>criminis</a:t>
            </a:r>
            <a:r>
              <a:rPr lang="fr-FR" dirty="0"/>
              <a:t> loco </a:t>
            </a:r>
            <a:r>
              <a:rPr lang="fr-FR" dirty="0" err="1"/>
              <a:t>poni</a:t>
            </a:r>
            <a:r>
              <a:rPr lang="fr-FR" dirty="0"/>
              <a:t> ab :</a:t>
            </a:r>
          </a:p>
          <a:p>
            <a:pPr lvl="1"/>
            <a:r>
              <a:rPr lang="fr-FR" dirty="0"/>
              <a:t>Insérer ici le contenu de la sous-puce : </a:t>
            </a:r>
            <a:br>
              <a:rPr lang="fr-FR" dirty="0"/>
            </a:br>
            <a:r>
              <a:rPr lang="fr-FR" dirty="0" err="1"/>
              <a:t>Equitis</a:t>
            </a:r>
            <a:r>
              <a:rPr lang="fr-FR" dirty="0"/>
              <a:t> Romani </a:t>
            </a:r>
            <a:r>
              <a:rPr lang="fr-FR" dirty="0" err="1"/>
              <a:t>autem</a:t>
            </a:r>
            <a:r>
              <a:rPr lang="fr-FR" dirty="0"/>
              <a:t> esse </a:t>
            </a:r>
            <a:r>
              <a:rPr lang="fr-FR" dirty="0" err="1"/>
              <a:t>filium</a:t>
            </a:r>
            <a:r>
              <a:rPr lang="fr-FR" dirty="0"/>
              <a:t> </a:t>
            </a:r>
            <a:r>
              <a:rPr lang="fr-FR" dirty="0" err="1"/>
              <a:t>criminis</a:t>
            </a:r>
            <a:r>
              <a:rPr lang="fr-FR" dirty="0"/>
              <a:t> </a:t>
            </a:r>
            <a:br>
              <a:rPr lang="fr-FR" dirty="0"/>
            </a:br>
            <a:r>
              <a:rPr lang="fr-FR" dirty="0"/>
              <a:t>loco </a:t>
            </a:r>
            <a:r>
              <a:rPr lang="fr-FR" dirty="0" err="1"/>
              <a:t>poni</a:t>
            </a:r>
            <a:r>
              <a:rPr lang="fr-FR" dirty="0"/>
              <a:t> ab </a:t>
            </a:r>
          </a:p>
        </p:txBody>
      </p:sp>
      <p:pic>
        <p:nvPicPr>
          <p:cNvPr id="10" name="Image 9"/>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153572223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546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15363"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8" name="Espace réservé du texte 23"/>
          <p:cNvSpPr>
            <a:spLocks noGrp="1"/>
          </p:cNvSpPr>
          <p:nvPr>
            <p:ph type="body" sz="quarter" idx="12" hasCustomPrompt="1"/>
          </p:nvPr>
        </p:nvSpPr>
        <p:spPr>
          <a:xfrm>
            <a:off x="493060" y="893895"/>
            <a:ext cx="8176278" cy="315947"/>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a:t>
            </a:r>
          </a:p>
        </p:txBody>
      </p:sp>
      <p:sp>
        <p:nvSpPr>
          <p:cNvPr id="9" name="Espace réservé du texte 23"/>
          <p:cNvSpPr>
            <a:spLocks noGrp="1"/>
          </p:cNvSpPr>
          <p:nvPr>
            <p:ph type="body" sz="quarter" idx="13" hasCustomPrompt="1"/>
          </p:nvPr>
        </p:nvSpPr>
        <p:spPr>
          <a:xfrm>
            <a:off x="493060" y="1343135"/>
            <a:ext cx="8192153" cy="441550"/>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a:t>
            </a:r>
            <a:r>
              <a:rPr lang="fr-FR" sz="1200" dirty="0">
                <a:latin typeface="+mn-lt"/>
                <a:cs typeface="Calibri"/>
              </a:rPr>
              <a:t> : </a:t>
            </a:r>
            <a:endParaRPr lang="fr-FR" dirty="0"/>
          </a:p>
        </p:txBody>
      </p:sp>
      <p:sp>
        <p:nvSpPr>
          <p:cNvPr id="20" name="ZoneTexte 19"/>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pic>
        <p:nvPicPr>
          <p:cNvPr id="10" name="Image 9"/>
          <p:cNvPicPr>
            <a:picLocks noChangeAspect="1"/>
          </p:cNvPicPr>
          <p:nvPr userDrawn="1"/>
        </p:nvPicPr>
        <p:blipFill>
          <a:blip r:embed="rId2"/>
          <a:stretch>
            <a:fillRect/>
          </a:stretch>
        </p:blipFill>
        <p:spPr>
          <a:xfrm>
            <a:off x="141317" y="275918"/>
            <a:ext cx="890666" cy="281856"/>
          </a:xfrm>
          <a:prstGeom prst="rect">
            <a:avLst/>
          </a:prstGeom>
        </p:spPr>
      </p:pic>
      <p:sp>
        <p:nvSpPr>
          <p:cNvPr id="12" name="Espace réservé du texte 2"/>
          <p:cNvSpPr>
            <a:spLocks noGrp="1"/>
          </p:cNvSpPr>
          <p:nvPr>
            <p:ph type="body" sz="quarter" idx="25" hasCustomPrompt="1"/>
          </p:nvPr>
        </p:nvSpPr>
        <p:spPr>
          <a:xfrm>
            <a:off x="493060" y="2037114"/>
            <a:ext cx="8192152" cy="2375853"/>
          </a:xfrm>
          <a:prstGeom prst="rect">
            <a:avLst/>
          </a:prstGeom>
        </p:spPr>
        <p:txBody>
          <a:bodyPr vert="horz">
            <a:normAutofit/>
          </a:bodyPr>
          <a:lstStyle>
            <a:lvl1pPr marL="20638" indent="-20638">
              <a:lnSpc>
                <a:spcPct val="110000"/>
              </a:lnSpc>
              <a:spcBef>
                <a:spcPts val="0"/>
              </a:spcBef>
              <a:spcAft>
                <a:spcPts val="1200"/>
              </a:spcAft>
              <a:buClr>
                <a:srgbClr val="FFFFFF"/>
              </a:buClr>
              <a:buSzPct val="25000"/>
              <a:buFont typeface="Lucida Grande"/>
              <a:buChar char="◼"/>
              <a:defRPr sz="1200" b="1" i="0">
                <a:solidFill>
                  <a:schemeClr val="tx2">
                    <a:lumMod val="75000"/>
                  </a:schemeClr>
                </a:solidFill>
              </a:defRPr>
            </a:lvl1pPr>
            <a:lvl2pPr marL="539750" indent="-179388">
              <a:lnSpc>
                <a:spcPct val="100000"/>
              </a:lnSpc>
              <a:spcBef>
                <a:spcPts val="0"/>
              </a:spcBef>
              <a:spcAft>
                <a:spcPts val="1200"/>
              </a:spcAft>
              <a:buSzPct val="110000"/>
              <a:buFont typeface="Wingdings" panose="05000000000000000000" pitchFamily="2" charset="2"/>
              <a:buChar char="n"/>
              <a:defRPr sz="1200" baseline="0">
                <a:solidFill>
                  <a:schemeClr val="bg1"/>
                </a:solidFill>
              </a:defRPr>
            </a:lvl2pPr>
          </a:lstStyle>
          <a:p>
            <a:pPr lvl="1"/>
            <a:r>
              <a:rPr lang="fr-FR" dirty="0" smtClean="0"/>
              <a:t>Insérer </a:t>
            </a:r>
            <a:r>
              <a:rPr lang="fr-FR" dirty="0"/>
              <a:t>le contenu de la sous-puce : </a:t>
            </a:r>
            <a:r>
              <a:rPr lang="fr-FR" dirty="0" err="1"/>
              <a:t>Equitis</a:t>
            </a:r>
            <a:r>
              <a:rPr lang="fr-FR" dirty="0"/>
              <a:t> </a:t>
            </a:r>
            <a:r>
              <a:rPr lang="fr-FR" dirty="0" err="1"/>
              <a:t>autem</a:t>
            </a:r>
            <a:r>
              <a:rPr lang="fr-FR" dirty="0"/>
              <a:t> esse </a:t>
            </a:r>
            <a:r>
              <a:rPr lang="fr-FR" dirty="0" err="1"/>
              <a:t>filium</a:t>
            </a:r>
            <a:r>
              <a:rPr lang="fr-FR" dirty="0"/>
              <a:t> </a:t>
            </a:r>
            <a:r>
              <a:rPr lang="fr-FR" dirty="0" err="1"/>
              <a:t>criminis</a:t>
            </a:r>
            <a:r>
              <a:rPr lang="fr-FR" dirty="0"/>
              <a:t> loco </a:t>
            </a:r>
            <a:r>
              <a:rPr lang="fr-FR" dirty="0" err="1"/>
              <a:t>poni</a:t>
            </a:r>
            <a:r>
              <a:rPr lang="fr-FR" dirty="0"/>
              <a:t> ab </a:t>
            </a:r>
            <a:r>
              <a:rPr lang="fr-FR" dirty="0" err="1"/>
              <a:t>accusatoribus</a:t>
            </a:r>
            <a:r>
              <a:rPr lang="fr-FR" dirty="0"/>
              <a:t> </a:t>
            </a:r>
            <a:r>
              <a:rPr lang="fr-FR" dirty="0" err="1"/>
              <a:t>neque</a:t>
            </a:r>
            <a:r>
              <a:rPr lang="fr-FR" dirty="0"/>
              <a:t> </a:t>
            </a:r>
            <a:r>
              <a:rPr lang="fr-FR" dirty="0" err="1"/>
              <a:t>his</a:t>
            </a:r>
            <a:r>
              <a:rPr lang="fr-FR" dirty="0"/>
              <a:t> </a:t>
            </a:r>
            <a:r>
              <a:rPr lang="fr-FR" dirty="0" err="1"/>
              <a:t>iudicantibus</a:t>
            </a:r>
            <a:r>
              <a:rPr lang="fr-FR" dirty="0"/>
              <a:t> </a:t>
            </a:r>
            <a:r>
              <a:rPr lang="fr-FR" dirty="0" err="1"/>
              <a:t>oporuit</a:t>
            </a:r>
            <a:r>
              <a:rPr lang="fr-FR" dirty="0"/>
              <a:t> </a:t>
            </a:r>
            <a:r>
              <a:rPr lang="fr-FR" dirty="0" err="1"/>
              <a:t>neque</a:t>
            </a:r>
            <a:r>
              <a:rPr lang="fr-FR" dirty="0"/>
              <a:t> </a:t>
            </a:r>
            <a:r>
              <a:rPr lang="fr-FR" dirty="0" err="1"/>
              <a:t>defendentibus</a:t>
            </a:r>
            <a:r>
              <a:rPr lang="fr-FR" dirty="0"/>
              <a:t> </a:t>
            </a:r>
            <a:r>
              <a:rPr lang="fr-FR" dirty="0" err="1"/>
              <a:t>nobis</a:t>
            </a:r>
            <a:r>
              <a:rPr lang="fr-FR" dirty="0"/>
              <a:t>.</a:t>
            </a:r>
          </a:p>
        </p:txBody>
      </p:sp>
    </p:spTree>
    <p:extLst>
      <p:ext uri="{BB962C8B-B14F-4D97-AF65-F5344CB8AC3E}">
        <p14:creationId xmlns:p14="http://schemas.microsoft.com/office/powerpoint/2010/main" xmlns="" val="30656349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15363"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8" name="Espace réservé du texte 23"/>
          <p:cNvSpPr>
            <a:spLocks noGrp="1"/>
          </p:cNvSpPr>
          <p:nvPr>
            <p:ph type="body" sz="quarter" idx="12" hasCustomPrompt="1"/>
          </p:nvPr>
        </p:nvSpPr>
        <p:spPr>
          <a:xfrm>
            <a:off x="493059" y="893895"/>
            <a:ext cx="8192153" cy="315947"/>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a:t>
            </a:r>
          </a:p>
        </p:txBody>
      </p:sp>
      <p:sp>
        <p:nvSpPr>
          <p:cNvPr id="9" name="Espace réservé du texte 23"/>
          <p:cNvSpPr>
            <a:spLocks noGrp="1"/>
          </p:cNvSpPr>
          <p:nvPr>
            <p:ph type="body" sz="quarter" idx="13" hasCustomPrompt="1"/>
          </p:nvPr>
        </p:nvSpPr>
        <p:spPr>
          <a:xfrm>
            <a:off x="493060" y="1343135"/>
            <a:ext cx="8192152" cy="441550"/>
          </a:xfrm>
          <a:prstGeom prst="rect">
            <a:avLst/>
          </a:prstGeom>
        </p:spPr>
        <p:txBody>
          <a:bodyPr vert="horz">
            <a:normAutofit/>
          </a:bodyPr>
          <a:lstStyle>
            <a:lvl1pPr marL="0" indent="0">
              <a:lnSpc>
                <a:spcPct val="100000"/>
              </a:lnSpc>
              <a:buNone/>
              <a:defRPr sz="1200" b="0" i="0" cap="none" baseline="0">
                <a:solidFill>
                  <a:schemeClr val="tx2">
                    <a:lumMod val="75000"/>
                  </a:schemeClr>
                </a:solidFill>
              </a:defRPr>
            </a:lvl1pPr>
          </a:lstStyle>
          <a:p>
            <a:pPr lvl="0"/>
            <a:r>
              <a:rPr lang="fr-FR" dirty="0"/>
              <a:t>Insérer le texte courant ici : </a:t>
            </a:r>
            <a:r>
              <a:rPr lang="uz-Cyrl-UZ" sz="1200" dirty="0">
                <a:latin typeface="+mn-lt"/>
                <a:cs typeface="Calibri"/>
              </a:rPr>
              <a:t>Equitis Romani autem esse filium criminis loco poni ab accusatoribus neque his iudicantibus oportuit neque defendentibus nobis</a:t>
            </a:r>
            <a:r>
              <a:rPr lang="fr-FR" sz="1200" dirty="0">
                <a:latin typeface="+mn-lt"/>
                <a:cs typeface="Calibri"/>
              </a:rPr>
              <a:t> : </a:t>
            </a:r>
            <a:endParaRPr lang="fr-FR" dirty="0"/>
          </a:p>
        </p:txBody>
      </p:sp>
      <p:sp>
        <p:nvSpPr>
          <p:cNvPr id="15" name="ZoneTexte 14"/>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sp>
        <p:nvSpPr>
          <p:cNvPr id="17" name="Espace réservé du texte 2"/>
          <p:cNvSpPr>
            <a:spLocks noGrp="1"/>
          </p:cNvSpPr>
          <p:nvPr>
            <p:ph type="body" sz="quarter" idx="25" hasCustomPrompt="1"/>
          </p:nvPr>
        </p:nvSpPr>
        <p:spPr>
          <a:xfrm>
            <a:off x="875632" y="2111066"/>
            <a:ext cx="7809580" cy="1527281"/>
          </a:xfrm>
          <a:prstGeom prst="rect">
            <a:avLst/>
          </a:prstGeom>
        </p:spPr>
        <p:txBody>
          <a:bodyPr vert="horz">
            <a:normAutofit/>
          </a:bodyPr>
          <a:lstStyle>
            <a:lvl1pPr marL="0" indent="-198000">
              <a:lnSpc>
                <a:spcPct val="100000"/>
              </a:lnSpc>
              <a:spcBef>
                <a:spcPts val="0"/>
              </a:spcBef>
              <a:spcAft>
                <a:spcPts val="600"/>
              </a:spcAft>
              <a:buSzPct val="110000"/>
              <a:buFont typeface="Wingdings" panose="05000000000000000000" pitchFamily="2" charset="2"/>
              <a:buChar char="n"/>
              <a:defRPr sz="1200">
                <a:solidFill>
                  <a:schemeClr val="bg1"/>
                </a:solidFill>
              </a:defRPr>
            </a:lvl1pPr>
            <a:lvl2pPr marL="179388" indent="-88900">
              <a:lnSpc>
                <a:spcPct val="100000"/>
              </a:lnSpc>
              <a:spcBef>
                <a:spcPts val="0"/>
              </a:spcBef>
              <a:spcAft>
                <a:spcPts val="600"/>
              </a:spcAft>
              <a:buFont typeface="Arial"/>
              <a:buChar char="­"/>
              <a:defRPr sz="1000" baseline="0">
                <a:solidFill>
                  <a:schemeClr val="tx2">
                    <a:lumMod val="75000"/>
                  </a:schemeClr>
                </a:solidFill>
              </a:defRPr>
            </a:lvl2pPr>
          </a:lstStyle>
          <a:p>
            <a:pPr lvl="0"/>
            <a:r>
              <a:rPr lang="fr-FR" dirty="0"/>
              <a:t>Insérer le contenu de la puce : </a:t>
            </a:r>
            <a:r>
              <a:rPr lang="fr-FR" dirty="0" err="1"/>
              <a:t>Equitis</a:t>
            </a:r>
            <a:r>
              <a:rPr lang="fr-FR" dirty="0"/>
              <a:t> </a:t>
            </a:r>
            <a:r>
              <a:rPr lang="fr-FR" dirty="0" err="1"/>
              <a:t>autem</a:t>
            </a:r>
            <a:r>
              <a:rPr lang="fr-FR" dirty="0"/>
              <a:t> esse </a:t>
            </a:r>
            <a:r>
              <a:rPr lang="fr-FR" dirty="0" err="1"/>
              <a:t>filium</a:t>
            </a:r>
            <a:r>
              <a:rPr lang="fr-FR" dirty="0"/>
              <a:t> </a:t>
            </a:r>
            <a:r>
              <a:rPr lang="fr-FR" dirty="0" err="1"/>
              <a:t>criminis</a:t>
            </a:r>
            <a:r>
              <a:rPr lang="fr-FR" dirty="0"/>
              <a:t> loco </a:t>
            </a:r>
            <a:r>
              <a:rPr lang="fr-FR" dirty="0" err="1"/>
              <a:t>poni</a:t>
            </a:r>
            <a:r>
              <a:rPr lang="fr-FR" dirty="0"/>
              <a:t> ab </a:t>
            </a:r>
            <a:r>
              <a:rPr lang="fr-FR" dirty="0" err="1"/>
              <a:t>accusatoribus</a:t>
            </a:r>
            <a:r>
              <a:rPr lang="fr-FR" dirty="0"/>
              <a:t> </a:t>
            </a:r>
            <a:r>
              <a:rPr lang="fr-FR" dirty="0" err="1"/>
              <a:t>neque</a:t>
            </a:r>
            <a:r>
              <a:rPr lang="fr-FR" dirty="0"/>
              <a:t> </a:t>
            </a:r>
            <a:r>
              <a:rPr lang="fr-FR" dirty="0" err="1"/>
              <a:t>his</a:t>
            </a:r>
            <a:r>
              <a:rPr lang="fr-FR" dirty="0"/>
              <a:t> </a:t>
            </a:r>
            <a:r>
              <a:rPr lang="fr-FR" dirty="0" err="1"/>
              <a:t>iudicantibus</a:t>
            </a:r>
            <a:r>
              <a:rPr lang="fr-FR" dirty="0"/>
              <a:t> </a:t>
            </a:r>
            <a:r>
              <a:rPr lang="fr-FR" dirty="0" err="1"/>
              <a:t>oportuit</a:t>
            </a:r>
            <a:r>
              <a:rPr lang="fr-FR" dirty="0"/>
              <a:t> </a:t>
            </a:r>
            <a:r>
              <a:rPr lang="fr-FR" dirty="0" err="1"/>
              <a:t>defendentibus</a:t>
            </a:r>
            <a:r>
              <a:rPr lang="fr-FR" dirty="0"/>
              <a:t> </a:t>
            </a:r>
            <a:r>
              <a:rPr lang="fr-FR" dirty="0" err="1"/>
              <a:t>nobis</a:t>
            </a:r>
            <a:r>
              <a:rPr lang="fr-FR" dirty="0"/>
              <a:t>.</a:t>
            </a:r>
          </a:p>
          <a:p>
            <a:pPr lvl="1"/>
            <a:r>
              <a:rPr lang="fr-FR" dirty="0"/>
              <a:t>Insérer le contenu de la sous-puce : </a:t>
            </a:r>
            <a:r>
              <a:rPr lang="fr-FR" dirty="0" err="1"/>
              <a:t>Equitis</a:t>
            </a:r>
            <a:r>
              <a:rPr lang="fr-FR" dirty="0"/>
              <a:t> </a:t>
            </a:r>
            <a:r>
              <a:rPr lang="fr-FR" dirty="0" err="1"/>
              <a:t>autem</a:t>
            </a:r>
            <a:r>
              <a:rPr lang="fr-FR" dirty="0"/>
              <a:t> esse </a:t>
            </a:r>
            <a:r>
              <a:rPr lang="fr-FR" dirty="0" err="1"/>
              <a:t>filium</a:t>
            </a:r>
            <a:r>
              <a:rPr lang="fr-FR" dirty="0"/>
              <a:t> </a:t>
            </a:r>
            <a:r>
              <a:rPr lang="fr-FR" dirty="0" err="1"/>
              <a:t>criminis</a:t>
            </a:r>
            <a:r>
              <a:rPr lang="fr-FR" dirty="0"/>
              <a:t> loco </a:t>
            </a:r>
            <a:r>
              <a:rPr lang="fr-FR" dirty="0" err="1"/>
              <a:t>poni</a:t>
            </a:r>
            <a:r>
              <a:rPr lang="fr-FR" dirty="0"/>
              <a:t> ab </a:t>
            </a:r>
            <a:r>
              <a:rPr lang="fr-FR" dirty="0" err="1"/>
              <a:t>accusatoribus</a:t>
            </a:r>
            <a:r>
              <a:rPr lang="fr-FR" dirty="0"/>
              <a:t> </a:t>
            </a:r>
            <a:r>
              <a:rPr lang="fr-FR" dirty="0" err="1"/>
              <a:t>neque</a:t>
            </a:r>
            <a:r>
              <a:rPr lang="fr-FR" dirty="0"/>
              <a:t> </a:t>
            </a:r>
            <a:r>
              <a:rPr lang="fr-FR" dirty="0" err="1"/>
              <a:t>his</a:t>
            </a:r>
            <a:r>
              <a:rPr lang="fr-FR" dirty="0"/>
              <a:t> </a:t>
            </a:r>
            <a:r>
              <a:rPr lang="fr-FR" dirty="0" err="1"/>
              <a:t>iudicantibus</a:t>
            </a:r>
            <a:r>
              <a:rPr lang="fr-FR" dirty="0"/>
              <a:t> </a:t>
            </a:r>
            <a:r>
              <a:rPr lang="fr-FR" dirty="0" err="1"/>
              <a:t>oporuit</a:t>
            </a:r>
            <a:r>
              <a:rPr lang="fr-FR" dirty="0"/>
              <a:t> </a:t>
            </a:r>
            <a:r>
              <a:rPr lang="fr-FR" dirty="0" err="1"/>
              <a:t>neque</a:t>
            </a:r>
            <a:r>
              <a:rPr lang="fr-FR" dirty="0"/>
              <a:t> </a:t>
            </a:r>
            <a:r>
              <a:rPr lang="fr-FR" dirty="0" err="1"/>
              <a:t>defendentibus</a:t>
            </a:r>
            <a:r>
              <a:rPr lang="fr-FR" dirty="0"/>
              <a:t> </a:t>
            </a:r>
            <a:r>
              <a:rPr lang="fr-FR" dirty="0" err="1"/>
              <a:t>nobis</a:t>
            </a:r>
            <a:r>
              <a:rPr lang="fr-FR" dirty="0"/>
              <a:t>.</a:t>
            </a:r>
          </a:p>
        </p:txBody>
      </p:sp>
      <p:pic>
        <p:nvPicPr>
          <p:cNvPr id="10" name="Image 9"/>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279724487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620">
          <p15:clr>
            <a:srgbClr val="FBAE40"/>
          </p15:clr>
        </p15:guide>
        <p15:guide id="2" pos="729">
          <p15:clr>
            <a:srgbClr val="FBAE40"/>
          </p15:clr>
        </p15:guide>
        <p15:guide id="3" pos="69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En-tête de section">
    <p:spTree>
      <p:nvGrpSpPr>
        <p:cNvPr id="1" name=""/>
        <p:cNvGrpSpPr/>
        <p:nvPr/>
      </p:nvGrpSpPr>
      <p:grpSpPr>
        <a:xfrm>
          <a:off x="0" y="0"/>
          <a:ext cx="0" cy="0"/>
          <a:chOff x="0" y="0"/>
          <a:chExt cx="0" cy="0"/>
        </a:xfrm>
      </p:grpSpPr>
      <p:cxnSp>
        <p:nvCxnSpPr>
          <p:cNvPr id="13" name="Connecteur droit 12"/>
          <p:cNvCxnSpPr/>
          <p:nvPr/>
        </p:nvCxnSpPr>
        <p:spPr>
          <a:xfrm>
            <a:off x="1071900" y="0"/>
            <a:ext cx="0" cy="5231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633780" y="4892738"/>
            <a:ext cx="0" cy="250762"/>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5" name="Espace réservé du texte 23"/>
          <p:cNvSpPr>
            <a:spLocks noGrp="1"/>
          </p:cNvSpPr>
          <p:nvPr>
            <p:ph type="body" sz="quarter" idx="11" hasCustomPrompt="1"/>
          </p:nvPr>
        </p:nvSpPr>
        <p:spPr>
          <a:xfrm>
            <a:off x="1053975" y="265370"/>
            <a:ext cx="7615363" cy="302955"/>
          </a:xfrm>
          <a:prstGeom prst="rect">
            <a:avLst/>
          </a:prstGeom>
        </p:spPr>
        <p:txBody>
          <a:bodyPr vert="horz"/>
          <a:lstStyle>
            <a:lvl1pPr marL="0" indent="0">
              <a:buNone/>
              <a:defRPr sz="1200" b="1" i="0" cap="none" baseline="0">
                <a:solidFill>
                  <a:schemeClr val="bg2"/>
                </a:solidFill>
              </a:defRPr>
            </a:lvl1pPr>
          </a:lstStyle>
          <a:p>
            <a:pPr lvl="0"/>
            <a:r>
              <a:rPr lang="fr-FR" dirty="0"/>
              <a:t>Titre du chapitre / de la </a:t>
            </a:r>
            <a:r>
              <a:rPr lang="fr-FR" dirty="0" err="1"/>
              <a:t>slide</a:t>
            </a:r>
            <a:endParaRPr lang="fr-FR" dirty="0"/>
          </a:p>
        </p:txBody>
      </p:sp>
      <p:sp>
        <p:nvSpPr>
          <p:cNvPr id="8" name="Espace réservé du texte 23"/>
          <p:cNvSpPr>
            <a:spLocks noGrp="1"/>
          </p:cNvSpPr>
          <p:nvPr>
            <p:ph type="body" sz="quarter" idx="12" hasCustomPrompt="1"/>
          </p:nvPr>
        </p:nvSpPr>
        <p:spPr>
          <a:xfrm>
            <a:off x="493059" y="893895"/>
            <a:ext cx="8192153" cy="315947"/>
          </a:xfrm>
          <a:prstGeom prst="rect">
            <a:avLst/>
          </a:prstGeom>
        </p:spPr>
        <p:txBody>
          <a:bodyPr vert="horz">
            <a:normAutofit/>
          </a:bodyPr>
          <a:lstStyle>
            <a:lvl1pPr marL="0" indent="0">
              <a:lnSpc>
                <a:spcPct val="80000"/>
              </a:lnSpc>
              <a:buNone/>
              <a:defRPr sz="1800" b="1" i="0" cap="none" baseline="0">
                <a:solidFill>
                  <a:schemeClr val="tx1"/>
                </a:solidFill>
              </a:defRPr>
            </a:lvl1pPr>
          </a:lstStyle>
          <a:p>
            <a:pPr lvl="0"/>
            <a:r>
              <a:rPr lang="fr-FR" dirty="0"/>
              <a:t>Insérer 1er Niveau de texte</a:t>
            </a:r>
          </a:p>
        </p:txBody>
      </p:sp>
      <p:sp>
        <p:nvSpPr>
          <p:cNvPr id="15" name="ZoneTexte 14"/>
          <p:cNvSpPr txBox="1"/>
          <p:nvPr/>
        </p:nvSpPr>
        <p:spPr>
          <a:xfrm>
            <a:off x="8737914" y="4855617"/>
            <a:ext cx="373427" cy="205890"/>
          </a:xfrm>
          <a:prstGeom prst="rect">
            <a:avLst/>
          </a:prstGeom>
          <a:noFill/>
          <a:ln>
            <a:noFill/>
          </a:ln>
        </p:spPr>
        <p:txBody>
          <a:bodyPr wrap="square" lIns="0" rtlCol="0">
            <a:spAutoFit/>
          </a:bodyPr>
          <a:lstStyle/>
          <a:p>
            <a:pPr algn="l">
              <a:lnSpc>
                <a:spcPct val="80000"/>
              </a:lnSpc>
            </a:pPr>
            <a:fld id="{7C0E691D-2446-624A-8F60-6807F511228E}" type="slidenum">
              <a:rPr lang="fr-FR" sz="900" b="1" smtClean="0">
                <a:solidFill>
                  <a:schemeClr val="bg1"/>
                </a:solidFill>
                <a:latin typeface="Calibri"/>
                <a:cs typeface="Calibri"/>
              </a:rPr>
              <a:pPr algn="l">
                <a:lnSpc>
                  <a:spcPct val="80000"/>
                </a:lnSpc>
              </a:pPr>
              <a:t>‹N°›</a:t>
            </a:fld>
            <a:endParaRPr lang="fr-FR" sz="900" b="1" dirty="0">
              <a:solidFill>
                <a:schemeClr val="bg1"/>
              </a:solidFill>
              <a:latin typeface="Calibri"/>
              <a:cs typeface="Calibri"/>
            </a:endParaRPr>
          </a:p>
        </p:txBody>
      </p:sp>
      <p:sp>
        <p:nvSpPr>
          <p:cNvPr id="11" name="Espace réservé du texte 2"/>
          <p:cNvSpPr>
            <a:spLocks noGrp="1"/>
          </p:cNvSpPr>
          <p:nvPr>
            <p:ph type="body" sz="quarter" idx="25" hasCustomPrompt="1"/>
          </p:nvPr>
        </p:nvSpPr>
        <p:spPr>
          <a:xfrm>
            <a:off x="493060" y="1341384"/>
            <a:ext cx="8192152" cy="3061520"/>
          </a:xfrm>
          <a:prstGeom prst="rect">
            <a:avLst/>
          </a:prstGeom>
        </p:spPr>
        <p:txBody>
          <a:bodyPr vert="horz">
            <a:normAutofit/>
          </a:bodyPr>
          <a:lstStyle>
            <a:lvl1pPr marL="20638" indent="-20638">
              <a:lnSpc>
                <a:spcPct val="110000"/>
              </a:lnSpc>
              <a:spcBef>
                <a:spcPts val="0"/>
              </a:spcBef>
              <a:spcAft>
                <a:spcPts val="1200"/>
              </a:spcAft>
              <a:buClr>
                <a:srgbClr val="FFFFFF"/>
              </a:buClr>
              <a:buSzPct val="25000"/>
              <a:buFont typeface="Lucida Grande"/>
              <a:buChar char="◼"/>
              <a:defRPr sz="1200" b="1" i="0">
                <a:solidFill>
                  <a:schemeClr val="tx2">
                    <a:lumMod val="75000"/>
                  </a:schemeClr>
                </a:solidFill>
              </a:defRPr>
            </a:lvl1pPr>
            <a:lvl2pPr marL="539750" indent="-179388">
              <a:lnSpc>
                <a:spcPct val="100000"/>
              </a:lnSpc>
              <a:spcBef>
                <a:spcPts val="0"/>
              </a:spcBef>
              <a:spcAft>
                <a:spcPts val="1200"/>
              </a:spcAft>
              <a:buSzPct val="110000"/>
              <a:buFont typeface="Wingdings" panose="05000000000000000000" pitchFamily="2" charset="2"/>
              <a:buChar char="n"/>
              <a:defRPr sz="1200" baseline="0">
                <a:solidFill>
                  <a:schemeClr val="bg1"/>
                </a:solidFill>
              </a:defRPr>
            </a:lvl2pPr>
          </a:lstStyle>
          <a:p>
            <a:pPr lvl="0"/>
            <a:r>
              <a:rPr lang="fr-FR" dirty="0"/>
              <a:t>Insérer le contenu du sous-titre : </a:t>
            </a:r>
            <a:r>
              <a:rPr lang="fr-FR" dirty="0" err="1"/>
              <a:t>Equitis</a:t>
            </a:r>
            <a:r>
              <a:rPr lang="fr-FR" dirty="0"/>
              <a:t> </a:t>
            </a:r>
            <a:r>
              <a:rPr lang="fr-FR" dirty="0" err="1"/>
              <a:t>autem</a:t>
            </a:r>
            <a:r>
              <a:rPr lang="fr-FR" dirty="0"/>
              <a:t> esse </a:t>
            </a:r>
            <a:r>
              <a:rPr lang="fr-FR" dirty="0" err="1"/>
              <a:t>filium</a:t>
            </a:r>
            <a:r>
              <a:rPr lang="fr-FR" dirty="0"/>
              <a:t> </a:t>
            </a:r>
            <a:r>
              <a:rPr lang="fr-FR" dirty="0" err="1"/>
              <a:t>criminis</a:t>
            </a:r>
            <a:r>
              <a:rPr lang="fr-FR" dirty="0"/>
              <a:t> loco </a:t>
            </a:r>
            <a:r>
              <a:rPr lang="fr-FR" dirty="0" err="1"/>
              <a:t>poni</a:t>
            </a:r>
            <a:r>
              <a:rPr lang="fr-FR" dirty="0"/>
              <a:t> ab </a:t>
            </a:r>
            <a:r>
              <a:rPr lang="fr-FR" dirty="0" err="1"/>
              <a:t>accusatoribus</a:t>
            </a:r>
            <a:r>
              <a:rPr lang="fr-FR" dirty="0"/>
              <a:t> </a:t>
            </a:r>
            <a:r>
              <a:rPr lang="fr-FR" dirty="0" err="1"/>
              <a:t>neque</a:t>
            </a:r>
            <a:r>
              <a:rPr lang="fr-FR" dirty="0"/>
              <a:t> </a:t>
            </a:r>
            <a:r>
              <a:rPr lang="fr-FR" dirty="0" err="1"/>
              <a:t>his</a:t>
            </a:r>
            <a:r>
              <a:rPr lang="fr-FR" dirty="0"/>
              <a:t> </a:t>
            </a:r>
            <a:r>
              <a:rPr lang="fr-FR" dirty="0" err="1"/>
              <a:t>iudicantibus</a:t>
            </a:r>
            <a:r>
              <a:rPr lang="fr-FR" dirty="0"/>
              <a:t> </a:t>
            </a:r>
            <a:r>
              <a:rPr lang="fr-FR" dirty="0" err="1"/>
              <a:t>oportuit</a:t>
            </a:r>
            <a:r>
              <a:rPr lang="fr-FR" dirty="0"/>
              <a:t> </a:t>
            </a:r>
            <a:r>
              <a:rPr lang="fr-FR" dirty="0" err="1"/>
              <a:t>defendentibus</a:t>
            </a:r>
            <a:r>
              <a:rPr lang="fr-FR" dirty="0"/>
              <a:t> </a:t>
            </a:r>
            <a:r>
              <a:rPr lang="fr-FR" dirty="0" err="1"/>
              <a:t>nobis</a:t>
            </a:r>
            <a:r>
              <a:rPr lang="fr-FR" dirty="0"/>
              <a:t>.</a:t>
            </a:r>
          </a:p>
          <a:p>
            <a:pPr lvl="1"/>
            <a:r>
              <a:rPr lang="fr-FR" dirty="0"/>
              <a:t>Insérer le contenu de la sous-puce : </a:t>
            </a:r>
            <a:r>
              <a:rPr lang="fr-FR" dirty="0" err="1"/>
              <a:t>Equitis</a:t>
            </a:r>
            <a:r>
              <a:rPr lang="fr-FR" dirty="0"/>
              <a:t> </a:t>
            </a:r>
            <a:r>
              <a:rPr lang="fr-FR" dirty="0" err="1"/>
              <a:t>autem</a:t>
            </a:r>
            <a:r>
              <a:rPr lang="fr-FR" dirty="0"/>
              <a:t> esse </a:t>
            </a:r>
            <a:r>
              <a:rPr lang="fr-FR" dirty="0" err="1"/>
              <a:t>filium</a:t>
            </a:r>
            <a:r>
              <a:rPr lang="fr-FR" dirty="0"/>
              <a:t> </a:t>
            </a:r>
            <a:r>
              <a:rPr lang="fr-FR" dirty="0" err="1"/>
              <a:t>criminis</a:t>
            </a:r>
            <a:r>
              <a:rPr lang="fr-FR" dirty="0"/>
              <a:t> loco </a:t>
            </a:r>
            <a:r>
              <a:rPr lang="fr-FR" dirty="0" err="1"/>
              <a:t>poni</a:t>
            </a:r>
            <a:r>
              <a:rPr lang="fr-FR" dirty="0"/>
              <a:t> ab </a:t>
            </a:r>
            <a:r>
              <a:rPr lang="fr-FR" dirty="0" err="1"/>
              <a:t>accusatoribus</a:t>
            </a:r>
            <a:r>
              <a:rPr lang="fr-FR" dirty="0"/>
              <a:t> </a:t>
            </a:r>
            <a:r>
              <a:rPr lang="fr-FR" dirty="0" err="1"/>
              <a:t>neque</a:t>
            </a:r>
            <a:r>
              <a:rPr lang="fr-FR" dirty="0"/>
              <a:t> </a:t>
            </a:r>
            <a:r>
              <a:rPr lang="fr-FR" dirty="0" err="1"/>
              <a:t>his</a:t>
            </a:r>
            <a:r>
              <a:rPr lang="fr-FR" dirty="0"/>
              <a:t> </a:t>
            </a:r>
            <a:r>
              <a:rPr lang="fr-FR" dirty="0" err="1"/>
              <a:t>iudicantibus</a:t>
            </a:r>
            <a:r>
              <a:rPr lang="fr-FR" dirty="0"/>
              <a:t> </a:t>
            </a:r>
            <a:r>
              <a:rPr lang="fr-FR" dirty="0" err="1"/>
              <a:t>oporuit</a:t>
            </a:r>
            <a:r>
              <a:rPr lang="fr-FR" dirty="0"/>
              <a:t> </a:t>
            </a:r>
            <a:r>
              <a:rPr lang="fr-FR" dirty="0" err="1"/>
              <a:t>neque</a:t>
            </a:r>
            <a:r>
              <a:rPr lang="fr-FR" dirty="0"/>
              <a:t> </a:t>
            </a:r>
            <a:r>
              <a:rPr lang="fr-FR" dirty="0" err="1"/>
              <a:t>defendentibus</a:t>
            </a:r>
            <a:r>
              <a:rPr lang="fr-FR" dirty="0"/>
              <a:t> </a:t>
            </a:r>
            <a:r>
              <a:rPr lang="fr-FR" dirty="0" err="1"/>
              <a:t>nobis</a:t>
            </a:r>
            <a:r>
              <a:rPr lang="fr-FR" dirty="0"/>
              <a:t>.</a:t>
            </a:r>
          </a:p>
        </p:txBody>
      </p:sp>
      <p:pic>
        <p:nvPicPr>
          <p:cNvPr id="9" name="Image 8"/>
          <p:cNvPicPr>
            <a:picLocks noChangeAspect="1"/>
          </p:cNvPicPr>
          <p:nvPr userDrawn="1"/>
        </p:nvPicPr>
        <p:blipFill>
          <a:blip r:embed="rId2"/>
          <a:stretch>
            <a:fillRect/>
          </a:stretch>
        </p:blipFill>
        <p:spPr>
          <a:xfrm>
            <a:off x="141317" y="275918"/>
            <a:ext cx="890666" cy="281856"/>
          </a:xfrm>
          <a:prstGeom prst="rect">
            <a:avLst/>
          </a:prstGeom>
        </p:spPr>
      </p:pic>
    </p:spTree>
    <p:extLst>
      <p:ext uri="{BB962C8B-B14F-4D97-AF65-F5344CB8AC3E}">
        <p14:creationId xmlns:p14="http://schemas.microsoft.com/office/powerpoint/2010/main" xmlns="" val="34750474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exte 4"/>
          <p:cNvSpPr txBox="1">
            <a:spLocks/>
          </p:cNvSpPr>
          <p:nvPr/>
        </p:nvSpPr>
        <p:spPr>
          <a:xfrm>
            <a:off x="4070973" y="4854386"/>
            <a:ext cx="4547760" cy="197006"/>
          </a:xfrm>
          <a:prstGeom prst="rect">
            <a:avLst/>
          </a:prstGeom>
        </p:spPr>
        <p:txBody>
          <a:bodyPr vert="horz"/>
          <a:lstStyle>
            <a:lvl1pPr marL="0" indent="0" algn="r" defTabSz="457200" rtl="0" eaLnBrk="1" latinLnBrk="0" hangingPunct="1">
              <a:spcBef>
                <a:spcPts val="0"/>
              </a:spcBef>
              <a:buFont typeface="Arial"/>
              <a:buNone/>
              <a:defRPr sz="800" kern="1200" baseline="0">
                <a:solidFill>
                  <a:schemeClr val="accent3"/>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900" dirty="0"/>
              <a:t>Nom de la présentation - Date</a:t>
            </a:r>
            <a:endParaRPr lang="fr-FR" sz="700" dirty="0"/>
          </a:p>
        </p:txBody>
      </p:sp>
    </p:spTree>
    <p:extLst>
      <p:ext uri="{BB962C8B-B14F-4D97-AF65-F5344CB8AC3E}">
        <p14:creationId xmlns:p14="http://schemas.microsoft.com/office/powerpoint/2010/main" xmlns="" val="225202841"/>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3783" r:id="rId17"/>
    <p:sldLayoutId id="2147483803" r:id="rId18"/>
    <p:sldLayoutId id="2147483784" r:id="rId19"/>
    <p:sldLayoutId id="2147483785" r:id="rId20"/>
    <p:sldLayoutId id="2147483805" r:id="rId21"/>
    <p:sldLayoutId id="2147484022" r:id="rId2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hyperlink" Target="https://codepen.io/nicolaspatschkowski/pen/KKpqGbO?editors=1100"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caniuse.com/" TargetMode="Externa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2.xml"/><Relationship Id="rId4" Type="http://schemas.openxmlformats.org/officeDocument/2006/relationships/image" Target="../media/image86.png"/></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3913275" y="1285121"/>
            <a:ext cx="4846411" cy="1544218"/>
          </a:xfrm>
        </p:spPr>
        <p:txBody>
          <a:bodyPr>
            <a:normAutofit/>
          </a:bodyPr>
          <a:lstStyle/>
          <a:p>
            <a:r>
              <a:rPr lang="fr-FR" sz="3000" dirty="0" smtClean="0"/>
              <a:t>Html &amp; css3</a:t>
            </a:r>
            <a:endParaRPr lang="fr-FR" sz="3000" dirty="0"/>
          </a:p>
        </p:txBody>
      </p:sp>
      <p:sp>
        <p:nvSpPr>
          <p:cNvPr id="3" name="Espace réservé du texte 2"/>
          <p:cNvSpPr>
            <a:spLocks noGrp="1"/>
          </p:cNvSpPr>
          <p:nvPr>
            <p:ph type="body" sz="quarter" idx="11"/>
          </p:nvPr>
        </p:nvSpPr>
        <p:spPr/>
        <p:txBody>
          <a:bodyPr/>
          <a:lstStyle/>
          <a:p>
            <a:r>
              <a:rPr lang="fr-FR" dirty="0" smtClean="0"/>
              <a:t>Frédéric FRATICELLI</a:t>
            </a:r>
          </a:p>
          <a:p>
            <a:r>
              <a:rPr lang="fr-FR" dirty="0" smtClean="0"/>
              <a:t>Source : openclassrooms.com</a:t>
            </a:r>
            <a:endParaRPr lang="fr-FR" dirty="0"/>
          </a:p>
        </p:txBody>
      </p:sp>
      <p:pic>
        <p:nvPicPr>
          <p:cNvPr id="6" name="Espace réservé pour une image  5"/>
          <p:cNvPicPr>
            <a:picLocks noGrp="1" noChangeAspect="1"/>
          </p:cNvPicPr>
          <p:nvPr>
            <p:ph type="pic" sz="quarter" idx="12"/>
          </p:nvPr>
        </p:nvPicPr>
        <p:blipFill>
          <a:blip r:embed="rId2"/>
          <a:stretch>
            <a:fillRect/>
          </a:stretch>
        </p:blipFill>
        <p:spPr>
          <a:xfrm>
            <a:off x="329600" y="1215398"/>
            <a:ext cx="3112180" cy="1137492"/>
          </a:xfrm>
        </p:spPr>
      </p:pic>
      <p:pic>
        <p:nvPicPr>
          <p:cNvPr id="7" name="Image 6"/>
          <p:cNvPicPr>
            <a:picLocks noChangeAspect="1"/>
          </p:cNvPicPr>
          <p:nvPr/>
        </p:nvPicPr>
        <p:blipFill rotWithShape="1">
          <a:blip r:embed="rId3">
            <a:extLst>
              <a:ext uri="{28A0092B-C50C-407E-A947-70E740481C1C}">
                <a14:useLocalDpi xmlns:a14="http://schemas.microsoft.com/office/drawing/2010/main" xmlns=""/>
              </a:ext>
            </a:extLst>
          </a:blip>
          <a:srcRect l="5833" r="72110" b="41491"/>
          <a:stretch/>
        </p:blipFill>
        <p:spPr>
          <a:xfrm>
            <a:off x="2355905" y="793669"/>
            <a:ext cx="1263056" cy="1122483"/>
          </a:xfrm>
          <a:prstGeom prst="rect">
            <a:avLst/>
          </a:prstGeom>
        </p:spPr>
      </p:pic>
    </p:spTree>
    <p:extLst>
      <p:ext uri="{BB962C8B-B14F-4D97-AF65-F5344CB8AC3E}">
        <p14:creationId xmlns:p14="http://schemas.microsoft.com/office/powerpoint/2010/main" xmlns="" val="3192295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Où écrit-on le CSS ?</a:t>
            </a:r>
            <a:endParaRPr lang="fr-FR" sz="2800" b="0" dirty="0"/>
          </a:p>
        </p:txBody>
      </p:sp>
      <p:sp>
        <p:nvSpPr>
          <p:cNvPr id="4" name="ZoneTexte 3"/>
          <p:cNvSpPr txBox="1"/>
          <p:nvPr/>
        </p:nvSpPr>
        <p:spPr>
          <a:xfrm>
            <a:off x="644768" y="1245054"/>
            <a:ext cx="7860323" cy="338554"/>
          </a:xfrm>
          <a:prstGeom prst="rect">
            <a:avLst/>
          </a:prstGeom>
          <a:noFill/>
        </p:spPr>
        <p:txBody>
          <a:bodyPr wrap="square" rtlCol="0">
            <a:spAutoFit/>
          </a:bodyPr>
          <a:lstStyle/>
          <a:p>
            <a:r>
              <a:rPr lang="fr-FR" sz="1600" dirty="0" smtClean="0">
                <a:solidFill>
                  <a:schemeClr val="bg2"/>
                </a:solidFill>
              </a:rPr>
              <a:t>Ou même directement dans les balises HTML (non recommandé)</a:t>
            </a:r>
            <a:endParaRPr lang="fr-FR" sz="1600" dirty="0">
              <a:solidFill>
                <a:schemeClr val="bg2"/>
              </a:solidFill>
            </a:endParaRPr>
          </a:p>
        </p:txBody>
      </p:sp>
      <p:pic>
        <p:nvPicPr>
          <p:cNvPr id="4098" name="Picture 2"/>
          <p:cNvPicPr>
            <a:picLocks noChangeAspect="1" noChangeArrowheads="1"/>
          </p:cNvPicPr>
          <p:nvPr/>
        </p:nvPicPr>
        <p:blipFill>
          <a:blip r:embed="rId2"/>
          <a:srcRect/>
          <a:stretch>
            <a:fillRect/>
          </a:stretch>
        </p:blipFill>
        <p:spPr bwMode="auto">
          <a:xfrm>
            <a:off x="777291" y="2081714"/>
            <a:ext cx="5953125" cy="1990725"/>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Où écrit-on le CSS ?</a:t>
            </a:r>
            <a:endParaRPr lang="fr-FR" sz="2800" b="0" dirty="0"/>
          </a:p>
        </p:txBody>
      </p:sp>
      <p:sp>
        <p:nvSpPr>
          <p:cNvPr id="4" name="ZoneTexte 3"/>
          <p:cNvSpPr txBox="1"/>
          <p:nvPr/>
        </p:nvSpPr>
        <p:spPr>
          <a:xfrm>
            <a:off x="596642" y="1245054"/>
            <a:ext cx="7860323" cy="584775"/>
          </a:xfrm>
          <a:prstGeom prst="rect">
            <a:avLst/>
          </a:prstGeom>
          <a:noFill/>
        </p:spPr>
        <p:txBody>
          <a:bodyPr wrap="square" rtlCol="0">
            <a:spAutoFit/>
          </a:bodyPr>
          <a:lstStyle/>
          <a:p>
            <a:r>
              <a:rPr lang="fr-FR" sz="1600" dirty="0" smtClean="0">
                <a:solidFill>
                  <a:schemeClr val="bg2"/>
                </a:solidFill>
              </a:rPr>
              <a:t>Si vous travaillez avec un fichier CSS externe, vous n'aurez besoin d'écrire cette instruction qu'une seule fois pour tout votre site, comme le montre la figure suivante.</a:t>
            </a:r>
            <a:endParaRPr lang="fr-FR" sz="1600" dirty="0">
              <a:solidFill>
                <a:schemeClr val="bg2"/>
              </a:solidFill>
            </a:endParaRPr>
          </a:p>
        </p:txBody>
      </p:sp>
      <p:pic>
        <p:nvPicPr>
          <p:cNvPr id="5122" name="Picture 2"/>
          <p:cNvPicPr>
            <a:picLocks noChangeAspect="1" noChangeArrowheads="1"/>
          </p:cNvPicPr>
          <p:nvPr/>
        </p:nvPicPr>
        <p:blipFill>
          <a:blip r:embed="rId2"/>
          <a:srcRect/>
          <a:stretch>
            <a:fillRect/>
          </a:stretch>
        </p:blipFill>
        <p:spPr bwMode="auto">
          <a:xfrm>
            <a:off x="2272216" y="1829829"/>
            <a:ext cx="4036344" cy="2680323"/>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Syntaxe d’un code CSS</a:t>
            </a:r>
            <a:endParaRPr lang="fr-FR" sz="2800" b="0" dirty="0"/>
          </a:p>
        </p:txBody>
      </p:sp>
      <p:sp>
        <p:nvSpPr>
          <p:cNvPr id="4" name="ZoneTexte 3"/>
          <p:cNvSpPr txBox="1"/>
          <p:nvPr/>
        </p:nvSpPr>
        <p:spPr>
          <a:xfrm>
            <a:off x="596642" y="1245054"/>
            <a:ext cx="7860323" cy="338554"/>
          </a:xfrm>
          <a:prstGeom prst="rect">
            <a:avLst/>
          </a:prstGeom>
          <a:noFill/>
        </p:spPr>
        <p:txBody>
          <a:bodyPr wrap="square" rtlCol="0">
            <a:spAutoFit/>
          </a:bodyPr>
          <a:lstStyle/>
          <a:p>
            <a:r>
              <a:rPr lang="fr-FR" sz="1600" dirty="0" smtClean="0">
                <a:solidFill>
                  <a:schemeClr val="bg2"/>
                </a:solidFill>
              </a:rPr>
              <a:t>Dans un code CSS, on trouve trois éléments différents :</a:t>
            </a:r>
            <a:endParaRPr lang="fr-FR" sz="1600" dirty="0">
              <a:solidFill>
                <a:schemeClr val="bg2"/>
              </a:solidFill>
            </a:endParaRPr>
          </a:p>
        </p:txBody>
      </p:sp>
      <p:pic>
        <p:nvPicPr>
          <p:cNvPr id="6146" name="Picture 2"/>
          <p:cNvPicPr>
            <a:picLocks noChangeAspect="1" noChangeArrowheads="1"/>
          </p:cNvPicPr>
          <p:nvPr/>
        </p:nvPicPr>
        <p:blipFill>
          <a:blip r:embed="rId2"/>
          <a:srcRect/>
          <a:stretch>
            <a:fillRect/>
          </a:stretch>
        </p:blipFill>
        <p:spPr bwMode="auto">
          <a:xfrm>
            <a:off x="765838" y="1770744"/>
            <a:ext cx="2786974" cy="2625410"/>
          </a:xfrm>
          <a:prstGeom prst="rect">
            <a:avLst/>
          </a:prstGeom>
          <a:noFill/>
          <a:ln w="9525">
            <a:noFill/>
            <a:miter lim="800000"/>
            <a:headEnd/>
            <a:tailEnd/>
          </a:ln>
          <a:effectLst/>
        </p:spPr>
      </p:pic>
      <p:sp>
        <p:nvSpPr>
          <p:cNvPr id="6" name="ZoneTexte 5"/>
          <p:cNvSpPr txBox="1"/>
          <p:nvPr/>
        </p:nvSpPr>
        <p:spPr>
          <a:xfrm>
            <a:off x="3850235" y="1770744"/>
            <a:ext cx="4606730" cy="3323987"/>
          </a:xfrm>
          <a:prstGeom prst="rect">
            <a:avLst/>
          </a:prstGeom>
          <a:noFill/>
        </p:spPr>
        <p:txBody>
          <a:bodyPr wrap="square" rtlCol="0">
            <a:spAutoFit/>
          </a:bodyPr>
          <a:lstStyle/>
          <a:p>
            <a:pPr>
              <a:buFont typeface="Arial" pitchFamily="34" charset="0"/>
              <a:buChar char="•"/>
            </a:pPr>
            <a:r>
              <a:rPr lang="fr-FR" sz="1400" b="1" dirty="0" smtClean="0">
                <a:solidFill>
                  <a:schemeClr val="bg2"/>
                </a:solidFill>
              </a:rPr>
              <a:t> des noms de balises</a:t>
            </a:r>
            <a:r>
              <a:rPr lang="fr-FR" sz="1400" dirty="0" smtClean="0">
                <a:solidFill>
                  <a:schemeClr val="bg2"/>
                </a:solidFill>
              </a:rPr>
              <a:t> : on écrit les noms des balises dont on veut modifier l'apparence. Par exemple, si je veux modifier l'apparence de tous les paragraphes &lt;p&gt;  , je dois écrire p;</a:t>
            </a:r>
          </a:p>
          <a:p>
            <a:pPr>
              <a:buFont typeface="Arial" pitchFamily="34" charset="0"/>
              <a:buChar char="•"/>
            </a:pPr>
            <a:endParaRPr lang="fr-FR" sz="1400" dirty="0" smtClean="0">
              <a:solidFill>
                <a:schemeClr val="bg2"/>
              </a:solidFill>
            </a:endParaRPr>
          </a:p>
          <a:p>
            <a:pPr>
              <a:buFont typeface="Arial" pitchFamily="34" charset="0"/>
              <a:buChar char="•"/>
            </a:pPr>
            <a:r>
              <a:rPr lang="fr-FR" sz="1400" b="1" dirty="0" smtClean="0">
                <a:solidFill>
                  <a:schemeClr val="bg2"/>
                </a:solidFill>
              </a:rPr>
              <a:t> des propriétés CSS</a:t>
            </a:r>
            <a:r>
              <a:rPr lang="fr-FR" sz="1400" dirty="0" smtClean="0">
                <a:solidFill>
                  <a:schemeClr val="bg2"/>
                </a:solidFill>
              </a:rPr>
              <a:t> : les « effets de style » de la page sont rangés dans des propriétés (</a:t>
            </a:r>
            <a:r>
              <a:rPr lang="fr-FR" sz="1400" dirty="0" err="1" smtClean="0">
                <a:solidFill>
                  <a:schemeClr val="bg2"/>
                </a:solidFill>
              </a:rPr>
              <a:t>color</a:t>
            </a:r>
            <a:r>
              <a:rPr lang="fr-FR" sz="1400" dirty="0" smtClean="0">
                <a:solidFill>
                  <a:schemeClr val="bg2"/>
                </a:solidFill>
              </a:rPr>
              <a:t>, font-size…);</a:t>
            </a:r>
          </a:p>
          <a:p>
            <a:pPr>
              <a:buFont typeface="Arial" pitchFamily="34" charset="0"/>
              <a:buChar char="•"/>
            </a:pPr>
            <a:endParaRPr lang="fr-FR" sz="1400" dirty="0" smtClean="0">
              <a:solidFill>
                <a:schemeClr val="bg2"/>
              </a:solidFill>
            </a:endParaRPr>
          </a:p>
          <a:p>
            <a:pPr>
              <a:buFont typeface="Arial" pitchFamily="34" charset="0"/>
              <a:buChar char="•"/>
            </a:pPr>
            <a:r>
              <a:rPr lang="fr-FR" sz="1400" b="1" dirty="0" smtClean="0">
                <a:solidFill>
                  <a:schemeClr val="bg2"/>
                </a:solidFill>
              </a:rPr>
              <a:t> les valeurs</a:t>
            </a:r>
            <a:r>
              <a:rPr lang="fr-FR" sz="1400" dirty="0" smtClean="0">
                <a:solidFill>
                  <a:schemeClr val="bg2"/>
                </a:solidFill>
              </a:rPr>
              <a:t> : pour chaque propriété CSS, on doit indiquer une valeur. Par exemple, pour la propriété </a:t>
            </a:r>
            <a:r>
              <a:rPr lang="fr-FR" sz="1400" dirty="0" err="1" smtClean="0">
                <a:solidFill>
                  <a:schemeClr val="bg2"/>
                </a:solidFill>
              </a:rPr>
              <a:t>color</a:t>
            </a:r>
            <a:r>
              <a:rPr lang="fr-FR" sz="1400" dirty="0" smtClean="0">
                <a:solidFill>
                  <a:schemeClr val="bg2"/>
                </a:solidFill>
              </a:rPr>
              <a:t>  , il faut indiquer le nom de la couleur ou son code </a:t>
            </a:r>
            <a:r>
              <a:rPr lang="fr-FR" sz="1400" dirty="0" err="1" smtClean="0">
                <a:solidFill>
                  <a:schemeClr val="bg2"/>
                </a:solidFill>
              </a:rPr>
              <a:t>hexadecimal</a:t>
            </a:r>
            <a:r>
              <a:rPr lang="fr-FR" sz="1400" dirty="0" smtClean="0">
                <a:solidFill>
                  <a:schemeClr val="bg2"/>
                </a:solidFill>
              </a:rPr>
              <a:t> (#AAAAAA)</a:t>
            </a:r>
          </a:p>
          <a:p>
            <a:endParaRPr lang="fr-FR" sz="1400" dirty="0" smtClean="0">
              <a:solidFill>
                <a:schemeClr val="bg2"/>
              </a:solidFill>
            </a:endParaRPr>
          </a:p>
          <a:p>
            <a:endParaRPr lang="fr-FR" sz="1400" dirty="0" smtClean="0">
              <a:solidFill>
                <a:schemeClr val="bg2"/>
              </a:solidFill>
            </a:endParaRPr>
          </a:p>
          <a:p>
            <a:endParaRPr lang="fr-FR" sz="1400" dirty="0" smtClean="0">
              <a:solidFill>
                <a:schemeClr val="bg2"/>
              </a:solidFill>
            </a:endParaRPr>
          </a:p>
          <a:p>
            <a:endParaRPr lang="fr-FR" sz="1400" dirty="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Syntaxe d’un code CSS</a:t>
            </a:r>
            <a:endParaRPr lang="fr-FR" sz="2800" b="0" dirty="0"/>
          </a:p>
        </p:txBody>
      </p:sp>
      <p:sp>
        <p:nvSpPr>
          <p:cNvPr id="4" name="ZoneTexte 3"/>
          <p:cNvSpPr txBox="1"/>
          <p:nvPr/>
        </p:nvSpPr>
        <p:spPr>
          <a:xfrm>
            <a:off x="596642" y="1245054"/>
            <a:ext cx="7860323" cy="338554"/>
          </a:xfrm>
          <a:prstGeom prst="rect">
            <a:avLst/>
          </a:prstGeom>
          <a:noFill/>
        </p:spPr>
        <p:txBody>
          <a:bodyPr wrap="square" rtlCol="0">
            <a:spAutoFit/>
          </a:bodyPr>
          <a:lstStyle/>
          <a:p>
            <a:r>
              <a:rPr lang="fr-FR" sz="1600" dirty="0" smtClean="0">
                <a:solidFill>
                  <a:schemeClr val="bg2"/>
                </a:solidFill>
              </a:rPr>
              <a:t>Voici deux exemples de code CSS :</a:t>
            </a:r>
            <a:endParaRPr lang="fr-FR" sz="1600" dirty="0">
              <a:solidFill>
                <a:schemeClr val="bg2"/>
              </a:solidFill>
            </a:endParaRPr>
          </a:p>
        </p:txBody>
      </p:sp>
      <p:pic>
        <p:nvPicPr>
          <p:cNvPr id="7170" name="Picture 2"/>
          <p:cNvPicPr>
            <a:picLocks noChangeAspect="1" noChangeArrowheads="1"/>
          </p:cNvPicPr>
          <p:nvPr/>
        </p:nvPicPr>
        <p:blipFill>
          <a:blip r:embed="rId2"/>
          <a:srcRect/>
          <a:stretch>
            <a:fillRect/>
          </a:stretch>
        </p:blipFill>
        <p:spPr bwMode="auto">
          <a:xfrm>
            <a:off x="1148497" y="1732031"/>
            <a:ext cx="2878380" cy="274604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726706" y="1732031"/>
            <a:ext cx="1838325" cy="2647950"/>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Syntaxe d’un code CSS</a:t>
            </a:r>
            <a:endParaRPr lang="fr-FR" sz="2800" b="0" dirty="0"/>
          </a:p>
        </p:txBody>
      </p:sp>
      <p:sp>
        <p:nvSpPr>
          <p:cNvPr id="4" name="ZoneTexte 3"/>
          <p:cNvSpPr txBox="1"/>
          <p:nvPr/>
        </p:nvSpPr>
        <p:spPr>
          <a:xfrm>
            <a:off x="596642" y="1245054"/>
            <a:ext cx="7860323" cy="338554"/>
          </a:xfrm>
          <a:prstGeom prst="rect">
            <a:avLst/>
          </a:prstGeom>
          <a:noFill/>
        </p:spPr>
        <p:txBody>
          <a:bodyPr wrap="square" rtlCol="0">
            <a:spAutoFit/>
          </a:bodyPr>
          <a:lstStyle/>
          <a:p>
            <a:r>
              <a:rPr lang="fr-FR" sz="1600" dirty="0" smtClean="0">
                <a:solidFill>
                  <a:schemeClr val="bg2"/>
                </a:solidFill>
              </a:rPr>
              <a:t>Placer du commentaire dans du CSS</a:t>
            </a:r>
            <a:endParaRPr lang="fr-FR" sz="1600" dirty="0">
              <a:solidFill>
                <a:schemeClr val="bg2"/>
              </a:solidFill>
            </a:endParaRPr>
          </a:p>
        </p:txBody>
      </p:sp>
      <p:pic>
        <p:nvPicPr>
          <p:cNvPr id="8194" name="Picture 2"/>
          <p:cNvPicPr>
            <a:picLocks noChangeAspect="1" noChangeArrowheads="1"/>
          </p:cNvPicPr>
          <p:nvPr/>
        </p:nvPicPr>
        <p:blipFill>
          <a:blip r:embed="rId2"/>
          <a:srcRect/>
          <a:stretch>
            <a:fillRect/>
          </a:stretch>
        </p:blipFill>
        <p:spPr bwMode="auto">
          <a:xfrm>
            <a:off x="912132" y="1886632"/>
            <a:ext cx="2948668" cy="2337026"/>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Appliquer un style : class et id</a:t>
            </a:r>
            <a:endParaRPr lang="fr-FR" sz="2800" b="0" dirty="0"/>
          </a:p>
        </p:txBody>
      </p:sp>
      <p:sp>
        <p:nvSpPr>
          <p:cNvPr id="4" name="ZoneTexte 3"/>
          <p:cNvSpPr txBox="1"/>
          <p:nvPr/>
        </p:nvSpPr>
        <p:spPr>
          <a:xfrm>
            <a:off x="596642" y="1245054"/>
            <a:ext cx="7860323" cy="2308324"/>
          </a:xfrm>
          <a:prstGeom prst="rect">
            <a:avLst/>
          </a:prstGeom>
          <a:noFill/>
        </p:spPr>
        <p:txBody>
          <a:bodyPr wrap="square" rtlCol="0">
            <a:spAutoFit/>
          </a:bodyPr>
          <a:lstStyle/>
          <a:p>
            <a:r>
              <a:rPr lang="fr-FR" sz="1600" dirty="0" smtClean="0">
                <a:solidFill>
                  <a:schemeClr val="bg2"/>
                </a:solidFill>
              </a:rPr>
              <a:t>Pour personnaliser le style de certaines balises, on peut utiliser des attributs spéciaux qui fonctionnent sur toutes les balises :</a:t>
            </a:r>
          </a:p>
          <a:p>
            <a:pPr>
              <a:buFont typeface="Arial" pitchFamily="34" charset="0"/>
              <a:buChar char="•"/>
            </a:pPr>
            <a:endParaRPr lang="fr-FR" sz="1600" dirty="0" smtClean="0">
              <a:solidFill>
                <a:schemeClr val="bg2"/>
              </a:solidFill>
            </a:endParaRPr>
          </a:p>
          <a:p>
            <a:pPr>
              <a:buFont typeface="Arial" pitchFamily="34" charset="0"/>
              <a:buChar char="•"/>
            </a:pPr>
            <a:r>
              <a:rPr lang="fr-FR" sz="1600" dirty="0" smtClean="0">
                <a:solidFill>
                  <a:schemeClr val="bg2"/>
                </a:solidFill>
              </a:rPr>
              <a:t> l'attribut class;</a:t>
            </a:r>
          </a:p>
          <a:p>
            <a:pPr>
              <a:buFont typeface="Arial" pitchFamily="34" charset="0"/>
              <a:buChar char="•"/>
            </a:pPr>
            <a:r>
              <a:rPr lang="fr-FR" sz="1600" dirty="0" smtClean="0">
                <a:solidFill>
                  <a:schemeClr val="bg2"/>
                </a:solidFill>
              </a:rPr>
              <a:t> l'attribut id.</a:t>
            </a:r>
          </a:p>
          <a:p>
            <a:pPr>
              <a:buFont typeface="Arial" pitchFamily="34" charset="0"/>
              <a:buChar char="•"/>
            </a:pPr>
            <a:endParaRPr lang="fr-FR" sz="1600" dirty="0" smtClean="0">
              <a:solidFill>
                <a:schemeClr val="bg2"/>
              </a:solidFill>
            </a:endParaRPr>
          </a:p>
          <a:p>
            <a:r>
              <a:rPr lang="fr-FR" sz="1600" dirty="0" smtClean="0">
                <a:solidFill>
                  <a:schemeClr val="bg2"/>
                </a:solidFill>
              </a:rPr>
              <a:t>les attributs class et id  sont quasiment identiques</a:t>
            </a:r>
            <a:r>
              <a:rPr lang="fr-FR" sz="1600" b="1" dirty="0" smtClean="0">
                <a:solidFill>
                  <a:schemeClr val="bg2"/>
                </a:solidFill>
              </a:rPr>
              <a:t>. L’attribut id ne doit être utilisé qu’une seule fois dans le code</a:t>
            </a:r>
          </a:p>
          <a:p>
            <a:endParaRPr lang="fr-FR" sz="1600" dirty="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Appliquer un style : class et id</a:t>
            </a:r>
            <a:endParaRPr lang="fr-FR" sz="2800" b="0" dirty="0"/>
          </a:p>
        </p:txBody>
      </p:sp>
      <p:sp>
        <p:nvSpPr>
          <p:cNvPr id="4" name="ZoneTexte 3"/>
          <p:cNvSpPr txBox="1"/>
          <p:nvPr/>
        </p:nvSpPr>
        <p:spPr>
          <a:xfrm>
            <a:off x="596642" y="1245054"/>
            <a:ext cx="7860323" cy="584775"/>
          </a:xfrm>
          <a:prstGeom prst="rect">
            <a:avLst/>
          </a:prstGeom>
          <a:noFill/>
        </p:spPr>
        <p:txBody>
          <a:bodyPr wrap="square" rtlCol="0">
            <a:spAutoFit/>
          </a:bodyPr>
          <a:lstStyle/>
          <a:p>
            <a:r>
              <a:rPr lang="fr-FR" sz="1600" dirty="0" smtClean="0">
                <a:solidFill>
                  <a:schemeClr val="bg2"/>
                </a:solidFill>
              </a:rPr>
              <a:t>Exemple d’utilisation de class et id :</a:t>
            </a:r>
          </a:p>
          <a:p>
            <a:endParaRPr lang="fr-FR" sz="1600" dirty="0">
              <a:solidFill>
                <a:schemeClr val="bg2"/>
              </a:solidFill>
            </a:endParaRPr>
          </a:p>
        </p:txBody>
      </p:sp>
      <p:pic>
        <p:nvPicPr>
          <p:cNvPr id="9218" name="Picture 2"/>
          <p:cNvPicPr>
            <a:picLocks noChangeAspect="1" noChangeArrowheads="1"/>
          </p:cNvPicPr>
          <p:nvPr/>
        </p:nvPicPr>
        <p:blipFill>
          <a:blip r:embed="rId2"/>
          <a:srcRect/>
          <a:stretch>
            <a:fillRect/>
          </a:stretch>
        </p:blipFill>
        <p:spPr bwMode="auto">
          <a:xfrm>
            <a:off x="728436" y="1677429"/>
            <a:ext cx="6550478" cy="1036234"/>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728436" y="3184297"/>
            <a:ext cx="2190750" cy="1590675"/>
          </a:xfrm>
          <a:prstGeom prst="rect">
            <a:avLst/>
          </a:prstGeom>
          <a:noFill/>
          <a:ln w="9525">
            <a:noFill/>
            <a:miter lim="800000"/>
            <a:headEnd/>
            <a:tailEnd/>
          </a:ln>
          <a:effectLst/>
        </p:spPr>
      </p:pic>
      <p:sp>
        <p:nvSpPr>
          <p:cNvPr id="6" name="ZoneTexte 5"/>
          <p:cNvSpPr txBox="1"/>
          <p:nvPr/>
        </p:nvSpPr>
        <p:spPr>
          <a:xfrm>
            <a:off x="590553" y="2750454"/>
            <a:ext cx="7860323" cy="584775"/>
          </a:xfrm>
          <a:prstGeom prst="rect">
            <a:avLst/>
          </a:prstGeom>
          <a:noFill/>
        </p:spPr>
        <p:txBody>
          <a:bodyPr wrap="square" rtlCol="0">
            <a:spAutoFit/>
          </a:bodyPr>
          <a:lstStyle/>
          <a:p>
            <a:r>
              <a:rPr lang="fr-FR" sz="1600" dirty="0" smtClean="0">
                <a:solidFill>
                  <a:schemeClr val="bg2"/>
                </a:solidFill>
              </a:rPr>
              <a:t>Le code CSS correspondant :</a:t>
            </a:r>
          </a:p>
          <a:p>
            <a:endParaRPr lang="fr-FR" sz="1600" dirty="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Les balises universelles</a:t>
            </a:r>
            <a:endParaRPr lang="fr-FR" sz="2800" b="0" dirty="0"/>
          </a:p>
        </p:txBody>
      </p:sp>
      <p:sp>
        <p:nvSpPr>
          <p:cNvPr id="4" name="ZoneTexte 3"/>
          <p:cNvSpPr txBox="1"/>
          <p:nvPr/>
        </p:nvSpPr>
        <p:spPr>
          <a:xfrm>
            <a:off x="596642" y="1245054"/>
            <a:ext cx="7860323" cy="584775"/>
          </a:xfrm>
          <a:prstGeom prst="rect">
            <a:avLst/>
          </a:prstGeom>
          <a:noFill/>
        </p:spPr>
        <p:txBody>
          <a:bodyPr wrap="square" rtlCol="0">
            <a:spAutoFit/>
          </a:bodyPr>
          <a:lstStyle/>
          <a:p>
            <a:r>
              <a:rPr lang="fr-FR" sz="1600" dirty="0" smtClean="0">
                <a:solidFill>
                  <a:schemeClr val="bg2"/>
                </a:solidFill>
              </a:rPr>
              <a:t>Il arrivera parfois que l’on ai besoin d'appliquer une class à certains éléments qui, à l'origine, ne sont pas entourés par des balises.</a:t>
            </a:r>
            <a:endParaRPr lang="fr-FR" sz="1600" dirty="0">
              <a:solidFill>
                <a:schemeClr val="bg2"/>
              </a:solidFill>
            </a:endParaRPr>
          </a:p>
        </p:txBody>
      </p:sp>
      <p:pic>
        <p:nvPicPr>
          <p:cNvPr id="10242" name="Picture 2"/>
          <p:cNvPicPr>
            <a:picLocks noChangeAspect="1" noChangeArrowheads="1"/>
          </p:cNvPicPr>
          <p:nvPr/>
        </p:nvPicPr>
        <p:blipFill>
          <a:blip r:embed="rId2"/>
          <a:srcRect/>
          <a:stretch>
            <a:fillRect/>
          </a:stretch>
        </p:blipFill>
        <p:spPr bwMode="auto">
          <a:xfrm>
            <a:off x="806904" y="2057400"/>
            <a:ext cx="4438650" cy="342900"/>
          </a:xfrm>
          <a:prstGeom prst="rect">
            <a:avLst/>
          </a:prstGeom>
          <a:noFill/>
          <a:ln w="9525">
            <a:noFill/>
            <a:miter lim="800000"/>
            <a:headEnd/>
            <a:tailEnd/>
          </a:ln>
          <a:effectLst/>
        </p:spPr>
      </p:pic>
      <p:sp>
        <p:nvSpPr>
          <p:cNvPr id="8" name="ZoneTexte 7"/>
          <p:cNvSpPr txBox="1"/>
          <p:nvPr/>
        </p:nvSpPr>
        <p:spPr>
          <a:xfrm>
            <a:off x="596642" y="2569029"/>
            <a:ext cx="7860323" cy="584775"/>
          </a:xfrm>
          <a:prstGeom prst="rect">
            <a:avLst/>
          </a:prstGeom>
          <a:noFill/>
        </p:spPr>
        <p:txBody>
          <a:bodyPr wrap="square" rtlCol="0">
            <a:spAutoFit/>
          </a:bodyPr>
          <a:lstStyle/>
          <a:p>
            <a:r>
              <a:rPr lang="fr-FR" sz="1600" dirty="0" smtClean="0">
                <a:solidFill>
                  <a:schemeClr val="bg2"/>
                </a:solidFill>
              </a:rPr>
              <a:t>Pour appliquer un style particulier au mot ‘bienvenue’ il faut utiliser des balises dites </a:t>
            </a:r>
            <a:r>
              <a:rPr lang="fr-FR" sz="1600" b="1" dirty="0" smtClean="0">
                <a:solidFill>
                  <a:schemeClr val="bg2"/>
                </a:solidFill>
              </a:rPr>
              <a:t>universelles.</a:t>
            </a: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Les balises universelles</a:t>
            </a:r>
            <a:endParaRPr lang="fr-FR" sz="2800" b="0" dirty="0"/>
          </a:p>
        </p:txBody>
      </p:sp>
      <p:sp>
        <p:nvSpPr>
          <p:cNvPr id="4" name="ZoneTexte 3"/>
          <p:cNvSpPr txBox="1"/>
          <p:nvPr/>
        </p:nvSpPr>
        <p:spPr>
          <a:xfrm>
            <a:off x="596642" y="1245054"/>
            <a:ext cx="7860323" cy="2554545"/>
          </a:xfrm>
          <a:prstGeom prst="rect">
            <a:avLst/>
          </a:prstGeom>
          <a:noFill/>
        </p:spPr>
        <p:txBody>
          <a:bodyPr wrap="square" rtlCol="0">
            <a:spAutoFit/>
          </a:bodyPr>
          <a:lstStyle/>
          <a:p>
            <a:r>
              <a:rPr lang="fr-FR" sz="1600" dirty="0" smtClean="0">
                <a:solidFill>
                  <a:schemeClr val="bg2"/>
                </a:solidFill>
              </a:rPr>
              <a:t>Il existe deux balises universelles, qui n'ont aucune signification particulière :</a:t>
            </a:r>
          </a:p>
          <a:p>
            <a:endParaRPr lang="fr-FR" sz="1600" dirty="0" smtClean="0">
              <a:solidFill>
                <a:schemeClr val="bg2"/>
              </a:solidFill>
            </a:endParaRPr>
          </a:p>
          <a:p>
            <a:r>
              <a:rPr lang="fr-FR" sz="1600" b="1" dirty="0" smtClean="0">
                <a:solidFill>
                  <a:schemeClr val="bg2"/>
                </a:solidFill>
              </a:rPr>
              <a:t>&lt;</a:t>
            </a:r>
            <a:r>
              <a:rPr lang="fr-FR" sz="1600" b="1" dirty="0" err="1" smtClean="0">
                <a:solidFill>
                  <a:schemeClr val="bg2"/>
                </a:solidFill>
              </a:rPr>
              <a:t>span</a:t>
            </a:r>
            <a:r>
              <a:rPr lang="fr-FR" sz="1600" b="1" dirty="0" smtClean="0">
                <a:solidFill>
                  <a:schemeClr val="bg2"/>
                </a:solidFill>
              </a:rPr>
              <a:t>&gt; &lt;/</a:t>
            </a:r>
            <a:r>
              <a:rPr lang="fr-FR" sz="1600" b="1" dirty="0" err="1" smtClean="0">
                <a:solidFill>
                  <a:schemeClr val="bg2"/>
                </a:solidFill>
              </a:rPr>
              <a:t>span</a:t>
            </a:r>
            <a:r>
              <a:rPr lang="fr-FR" sz="1600" b="1" dirty="0" smtClean="0">
                <a:solidFill>
                  <a:schemeClr val="bg2"/>
                </a:solidFill>
              </a:rPr>
              <a:t>&gt; </a:t>
            </a:r>
            <a:r>
              <a:rPr lang="fr-FR" sz="1600" dirty="0" smtClean="0">
                <a:solidFill>
                  <a:schemeClr val="bg2"/>
                </a:solidFill>
              </a:rPr>
              <a:t>: c'est une balise de type </a:t>
            </a:r>
            <a:r>
              <a:rPr lang="fr-FR" sz="1600" b="1" dirty="0" err="1" smtClean="0">
                <a:solidFill>
                  <a:schemeClr val="bg2"/>
                </a:solidFill>
              </a:rPr>
              <a:t>inline</a:t>
            </a:r>
            <a:r>
              <a:rPr lang="fr-FR" sz="1600" dirty="0" smtClean="0">
                <a:solidFill>
                  <a:schemeClr val="bg2"/>
                </a:solidFill>
              </a:rPr>
              <a:t>, c'est-à-dire une balise que l'on place au sein d'un paragraphe de texte pour sélectionner certains mots uniquement. Les balises &lt;</a:t>
            </a:r>
            <a:r>
              <a:rPr lang="fr-FR" sz="1600" dirty="0" err="1" smtClean="0">
                <a:solidFill>
                  <a:schemeClr val="bg2"/>
                </a:solidFill>
              </a:rPr>
              <a:t>strong</a:t>
            </a:r>
            <a:r>
              <a:rPr lang="fr-FR" sz="1600" dirty="0" smtClean="0">
                <a:solidFill>
                  <a:schemeClr val="bg2"/>
                </a:solidFill>
              </a:rPr>
              <a:t>&gt;  et &lt;</a:t>
            </a:r>
            <a:r>
              <a:rPr lang="fr-FR" sz="1600" dirty="0" err="1" smtClean="0">
                <a:solidFill>
                  <a:schemeClr val="bg2"/>
                </a:solidFill>
              </a:rPr>
              <a:t>em</a:t>
            </a:r>
            <a:r>
              <a:rPr lang="fr-FR" sz="1600" dirty="0" smtClean="0">
                <a:solidFill>
                  <a:schemeClr val="bg2"/>
                </a:solidFill>
              </a:rPr>
              <a:t>&gt;  sont de la même famille</a:t>
            </a:r>
          </a:p>
          <a:p>
            <a:endParaRPr lang="fr-FR" sz="1600" dirty="0" smtClean="0">
              <a:solidFill>
                <a:schemeClr val="bg2"/>
              </a:solidFill>
            </a:endParaRPr>
          </a:p>
          <a:p>
            <a:r>
              <a:rPr lang="fr-FR" sz="1600" b="1" dirty="0" smtClean="0">
                <a:solidFill>
                  <a:schemeClr val="bg2"/>
                </a:solidFill>
              </a:rPr>
              <a:t>&lt;</a:t>
            </a:r>
            <a:r>
              <a:rPr lang="fr-FR" sz="1600" b="1" dirty="0" err="1" smtClean="0">
                <a:solidFill>
                  <a:schemeClr val="bg2"/>
                </a:solidFill>
              </a:rPr>
              <a:t>div</a:t>
            </a:r>
            <a:r>
              <a:rPr lang="fr-FR" sz="1600" b="1" dirty="0" smtClean="0">
                <a:solidFill>
                  <a:schemeClr val="bg2"/>
                </a:solidFill>
              </a:rPr>
              <a:t>&gt; &lt;/</a:t>
            </a:r>
            <a:r>
              <a:rPr lang="fr-FR" sz="1600" b="1" dirty="0" err="1" smtClean="0">
                <a:solidFill>
                  <a:schemeClr val="bg2"/>
                </a:solidFill>
              </a:rPr>
              <a:t>div</a:t>
            </a:r>
            <a:r>
              <a:rPr lang="fr-FR" sz="1600" b="1" dirty="0" smtClean="0">
                <a:solidFill>
                  <a:schemeClr val="bg2"/>
                </a:solidFill>
              </a:rPr>
              <a:t>&gt; </a:t>
            </a:r>
            <a:r>
              <a:rPr lang="fr-FR" sz="1600" dirty="0" smtClean="0">
                <a:solidFill>
                  <a:schemeClr val="bg2"/>
                </a:solidFill>
              </a:rPr>
              <a:t>: c'est une balise de type </a:t>
            </a:r>
            <a:r>
              <a:rPr lang="fr-FR" sz="1600" b="1" dirty="0" smtClean="0">
                <a:solidFill>
                  <a:schemeClr val="bg2"/>
                </a:solidFill>
              </a:rPr>
              <a:t>block</a:t>
            </a:r>
            <a:r>
              <a:rPr lang="fr-FR" sz="1600" dirty="0" smtClean="0">
                <a:solidFill>
                  <a:schemeClr val="bg2"/>
                </a:solidFill>
              </a:rPr>
              <a:t>, qui entoure un bloc de texte. Les balises &lt;p&gt;  ,  &lt;h1&gt;  , etc., sont de la même famille. Ces balises ont quelque chose en commun : elles créent un nouveau « bloc » dans la page et provoquent donc obligatoirement un retour à la ligne</a:t>
            </a:r>
            <a:endParaRPr lang="fr-FR" sz="1600" dirty="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Les balises universelles</a:t>
            </a:r>
            <a:endParaRPr lang="fr-FR" sz="2800" b="0" dirty="0"/>
          </a:p>
        </p:txBody>
      </p:sp>
      <p:sp>
        <p:nvSpPr>
          <p:cNvPr id="4" name="ZoneTexte 3"/>
          <p:cNvSpPr txBox="1"/>
          <p:nvPr/>
        </p:nvSpPr>
        <p:spPr>
          <a:xfrm>
            <a:off x="596642" y="1245054"/>
            <a:ext cx="7860323" cy="338554"/>
          </a:xfrm>
          <a:prstGeom prst="rect">
            <a:avLst/>
          </a:prstGeom>
          <a:noFill/>
        </p:spPr>
        <p:txBody>
          <a:bodyPr wrap="square" rtlCol="0">
            <a:spAutoFit/>
          </a:bodyPr>
          <a:lstStyle/>
          <a:p>
            <a:r>
              <a:rPr lang="fr-FR" sz="1600" dirty="0" smtClean="0">
                <a:solidFill>
                  <a:schemeClr val="bg2"/>
                </a:solidFill>
              </a:rPr>
              <a:t>Dans cet exemple il faut évidement utiliser la balise &lt;</a:t>
            </a:r>
            <a:r>
              <a:rPr lang="fr-FR" sz="1600" dirty="0" err="1" smtClean="0">
                <a:solidFill>
                  <a:schemeClr val="bg2"/>
                </a:solidFill>
              </a:rPr>
              <a:t>span</a:t>
            </a:r>
            <a:r>
              <a:rPr lang="fr-FR" sz="1600" dirty="0" smtClean="0">
                <a:solidFill>
                  <a:schemeClr val="bg2"/>
                </a:solidFill>
              </a:rPr>
              <a:t>&gt; :</a:t>
            </a:r>
            <a:endParaRPr lang="fr-FR" sz="1600" dirty="0">
              <a:solidFill>
                <a:schemeClr val="bg2"/>
              </a:solidFill>
            </a:endParaRPr>
          </a:p>
        </p:txBody>
      </p:sp>
      <p:pic>
        <p:nvPicPr>
          <p:cNvPr id="11266" name="Picture 2"/>
          <p:cNvPicPr>
            <a:picLocks noChangeAspect="1" noChangeArrowheads="1"/>
          </p:cNvPicPr>
          <p:nvPr/>
        </p:nvPicPr>
        <p:blipFill>
          <a:blip r:embed="rId2"/>
          <a:srcRect/>
          <a:stretch>
            <a:fillRect/>
          </a:stretch>
        </p:blipFill>
        <p:spPr bwMode="auto">
          <a:xfrm>
            <a:off x="728210" y="1800679"/>
            <a:ext cx="6410325" cy="36195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728210" y="2792815"/>
            <a:ext cx="2828925" cy="914400"/>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Définitions</a:t>
            </a:r>
            <a:endParaRPr lang="fr-FR" sz="2800" b="0" dirty="0"/>
          </a:p>
        </p:txBody>
      </p:sp>
      <p:sp>
        <p:nvSpPr>
          <p:cNvPr id="6" name="ZoneTexte 5"/>
          <p:cNvSpPr txBox="1"/>
          <p:nvPr/>
        </p:nvSpPr>
        <p:spPr>
          <a:xfrm>
            <a:off x="606582" y="1249386"/>
            <a:ext cx="7595858" cy="1477328"/>
          </a:xfrm>
          <a:prstGeom prst="rect">
            <a:avLst/>
          </a:prstGeom>
          <a:noFill/>
        </p:spPr>
        <p:txBody>
          <a:bodyPr wrap="square" rtlCol="0">
            <a:spAutoFit/>
          </a:bodyPr>
          <a:lstStyle/>
          <a:p>
            <a:r>
              <a:rPr lang="fr-FR" dirty="0" smtClean="0">
                <a:solidFill>
                  <a:schemeClr val="bg2">
                    <a:lumMod val="75000"/>
                  </a:schemeClr>
                </a:solidFill>
              </a:rPr>
              <a:t> Langage CSS : </a:t>
            </a:r>
          </a:p>
          <a:p>
            <a:endParaRPr lang="fr-FR" dirty="0" smtClean="0">
              <a:solidFill>
                <a:schemeClr val="bg2">
                  <a:lumMod val="75000"/>
                </a:schemeClr>
              </a:solidFill>
            </a:endParaRPr>
          </a:p>
          <a:p>
            <a:r>
              <a:rPr lang="fr-FR" dirty="0" smtClean="0">
                <a:solidFill>
                  <a:schemeClr val="bg2">
                    <a:lumMod val="75000"/>
                  </a:schemeClr>
                </a:solidFill>
              </a:rPr>
              <a:t> le rôle du CSS est de gérer l'apparence de la page web (agencement, positionnement, décoration, couleurs, taille du texte…). Ce langage est venu compléter le HTML en 1996.</a:t>
            </a: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Les sélecteurs avancés</a:t>
            </a:r>
            <a:endParaRPr lang="fr-FR" sz="2800" b="0" dirty="0"/>
          </a:p>
        </p:txBody>
      </p:sp>
      <p:sp>
        <p:nvSpPr>
          <p:cNvPr id="4" name="ZoneTexte 3"/>
          <p:cNvSpPr txBox="1"/>
          <p:nvPr/>
        </p:nvSpPr>
        <p:spPr>
          <a:xfrm>
            <a:off x="596642" y="1245054"/>
            <a:ext cx="7860323" cy="3600986"/>
          </a:xfrm>
          <a:prstGeom prst="rect">
            <a:avLst/>
          </a:prstGeom>
          <a:noFill/>
        </p:spPr>
        <p:txBody>
          <a:bodyPr wrap="square" rtlCol="0">
            <a:spAutoFit/>
          </a:bodyPr>
          <a:lstStyle/>
          <a:p>
            <a:r>
              <a:rPr lang="fr-FR" sz="1600" dirty="0" smtClean="0">
                <a:solidFill>
                  <a:schemeClr val="bg2"/>
                </a:solidFill>
              </a:rPr>
              <a:t>Il existe plusieurs manière de cibler des balises en CSS, voici les plus efficace :</a:t>
            </a:r>
          </a:p>
          <a:p>
            <a:endParaRPr lang="fr-FR" sz="1600" dirty="0" smtClean="0">
              <a:solidFill>
                <a:schemeClr val="bg2"/>
              </a:solidFill>
            </a:endParaRPr>
          </a:p>
          <a:p>
            <a:r>
              <a:rPr lang="fr-FR" sz="1600" dirty="0" smtClean="0">
                <a:solidFill>
                  <a:schemeClr val="bg2"/>
                </a:solidFill>
              </a:rPr>
              <a:t>*: sélecteur universel : Sélectionne toutes les balises sans exception</a:t>
            </a:r>
          </a:p>
          <a:p>
            <a:pPr>
              <a:buFont typeface="Arial" charset="0"/>
              <a:buChar char="•"/>
            </a:pPr>
            <a:endParaRPr lang="fr-FR" sz="1600" dirty="0" smtClean="0">
              <a:solidFill>
                <a:schemeClr val="bg2"/>
              </a:solidFill>
            </a:endParaRPr>
          </a:p>
          <a:p>
            <a:pPr>
              <a:buFont typeface="Arial" charset="0"/>
              <a:buChar char="•"/>
            </a:pPr>
            <a:endParaRPr lang="fr-FR" sz="1600" dirty="0" smtClean="0">
              <a:solidFill>
                <a:schemeClr val="bg2"/>
              </a:solidFill>
            </a:endParaRPr>
          </a:p>
          <a:p>
            <a:pPr>
              <a:buFont typeface="Arial" charset="0"/>
              <a:buChar char="•"/>
            </a:pPr>
            <a:endParaRPr lang="fr-FR" sz="1600" dirty="0" smtClean="0">
              <a:solidFill>
                <a:schemeClr val="bg2"/>
              </a:solidFill>
            </a:endParaRPr>
          </a:p>
          <a:p>
            <a:r>
              <a:rPr lang="fr-FR" sz="1600" dirty="0" smtClean="0">
                <a:solidFill>
                  <a:schemeClr val="bg2"/>
                </a:solidFill>
              </a:rPr>
              <a:t>A B : une balise contenue dans une autre</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r>
              <a:rPr lang="fr-FR" sz="1600" dirty="0" smtClean="0">
                <a:solidFill>
                  <a:schemeClr val="bg2"/>
                </a:solidFill>
              </a:rPr>
              <a:t>A + B : une balise qui en suit une autre. Sélectionne la première balise &lt;p&gt;  située après un titre &lt;h2&gt;  .</a:t>
            </a:r>
          </a:p>
          <a:p>
            <a:endParaRPr lang="fr-FR" sz="1600" dirty="0" smtClean="0">
              <a:solidFill>
                <a:schemeClr val="bg2"/>
              </a:solidFill>
            </a:endParaRPr>
          </a:p>
          <a:p>
            <a:endParaRPr lang="fr-FR" sz="1600" dirty="0" smtClean="0">
              <a:solidFill>
                <a:schemeClr val="bg2"/>
              </a:solidFill>
            </a:endParaRPr>
          </a:p>
        </p:txBody>
      </p:sp>
      <p:pic>
        <p:nvPicPr>
          <p:cNvPr id="12290" name="Picture 2"/>
          <p:cNvPicPr>
            <a:picLocks noChangeAspect="1" noChangeArrowheads="1"/>
          </p:cNvPicPr>
          <p:nvPr/>
        </p:nvPicPr>
        <p:blipFill>
          <a:blip r:embed="rId2"/>
          <a:srcRect/>
          <a:stretch>
            <a:fillRect/>
          </a:stretch>
        </p:blipFill>
        <p:spPr bwMode="auto">
          <a:xfrm>
            <a:off x="1011917" y="2070543"/>
            <a:ext cx="1924050" cy="6667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011917" y="3048227"/>
            <a:ext cx="1733550" cy="60007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1887485" y="4104555"/>
            <a:ext cx="1885950" cy="6477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4185139" y="4104555"/>
            <a:ext cx="4019150" cy="461583"/>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Les sélecteurs avancés</a:t>
            </a:r>
            <a:endParaRPr lang="fr-FR" sz="2800" b="0" dirty="0"/>
          </a:p>
        </p:txBody>
      </p:sp>
      <p:sp>
        <p:nvSpPr>
          <p:cNvPr id="4" name="ZoneTexte 3"/>
          <p:cNvSpPr txBox="1"/>
          <p:nvPr/>
        </p:nvSpPr>
        <p:spPr>
          <a:xfrm>
            <a:off x="596642" y="1245054"/>
            <a:ext cx="7860323" cy="3046988"/>
          </a:xfrm>
          <a:prstGeom prst="rect">
            <a:avLst/>
          </a:prstGeom>
          <a:noFill/>
        </p:spPr>
        <p:txBody>
          <a:bodyPr wrap="square" rtlCol="0">
            <a:spAutoFit/>
          </a:bodyPr>
          <a:lstStyle/>
          <a:p>
            <a:r>
              <a:rPr lang="fr-FR" sz="1600" dirty="0" smtClean="0">
                <a:solidFill>
                  <a:schemeClr val="bg2"/>
                </a:solidFill>
              </a:rPr>
              <a:t>A[attribut] : une balise qui possède un attribut</a:t>
            </a:r>
          </a:p>
          <a:p>
            <a:endParaRPr lang="fr-FR" sz="1600" dirty="0" smtClean="0"/>
          </a:p>
          <a:p>
            <a:pPr>
              <a:buFont typeface="Arial" charset="0"/>
              <a:buChar char="•"/>
            </a:pPr>
            <a:endParaRPr lang="fr-FR" sz="1600" dirty="0" smtClean="0">
              <a:solidFill>
                <a:schemeClr val="bg2"/>
              </a:solidFill>
            </a:endParaRPr>
          </a:p>
          <a:p>
            <a:pPr>
              <a:buFont typeface="Arial" charset="0"/>
              <a:buChar char="•"/>
            </a:pPr>
            <a:endParaRPr lang="fr-FR" sz="1600" dirty="0" smtClean="0">
              <a:solidFill>
                <a:schemeClr val="bg2"/>
              </a:solidFill>
            </a:endParaRPr>
          </a:p>
          <a:p>
            <a:endParaRPr lang="fr-FR" sz="1600" dirty="0" smtClean="0">
              <a:solidFill>
                <a:schemeClr val="bg2"/>
              </a:solidFill>
            </a:endParaRPr>
          </a:p>
          <a:p>
            <a:r>
              <a:rPr lang="fr-FR" sz="1600" b="1" dirty="0" smtClean="0">
                <a:solidFill>
                  <a:schemeClr val="bg2"/>
                </a:solidFill>
              </a:rPr>
              <a:t>A[attribut=‘’Valeur’’] : une balise, un attribut et une valeur exacte</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r>
              <a:rPr lang="fr-FR" sz="1600" dirty="0" smtClean="0">
                <a:solidFill>
                  <a:schemeClr val="bg2"/>
                </a:solidFill>
              </a:rPr>
              <a:t>A[attribut*=‘’Valeur’’] : une balise, un attribut et une valeur</a:t>
            </a:r>
          </a:p>
          <a:p>
            <a:endParaRPr lang="fr-FR" sz="1600" dirty="0" smtClean="0">
              <a:solidFill>
                <a:schemeClr val="bg2"/>
              </a:solidFill>
            </a:endParaRPr>
          </a:p>
        </p:txBody>
      </p:sp>
      <p:pic>
        <p:nvPicPr>
          <p:cNvPr id="13314" name="Picture 2"/>
          <p:cNvPicPr>
            <a:picLocks noChangeAspect="1" noChangeArrowheads="1"/>
          </p:cNvPicPr>
          <p:nvPr/>
        </p:nvPicPr>
        <p:blipFill>
          <a:blip r:embed="rId2"/>
          <a:srcRect/>
          <a:stretch>
            <a:fillRect/>
          </a:stretch>
        </p:blipFill>
        <p:spPr bwMode="auto">
          <a:xfrm>
            <a:off x="874032" y="1671638"/>
            <a:ext cx="1619250" cy="60007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3456340" y="1777774"/>
            <a:ext cx="5000625" cy="23812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791970" y="2886075"/>
            <a:ext cx="1981200" cy="628650"/>
          </a:xfrm>
          <a:prstGeom prst="rect">
            <a:avLst/>
          </a:prstGeom>
          <a:noFill/>
          <a:ln w="9525">
            <a:noFill/>
            <a:miter lim="800000"/>
            <a:headEnd/>
            <a:tailEnd/>
          </a:ln>
          <a:effectLst/>
        </p:spPr>
      </p:pic>
      <p:pic>
        <p:nvPicPr>
          <p:cNvPr id="13317" name="Picture 5"/>
          <p:cNvPicPr>
            <a:picLocks noChangeAspect="1" noChangeArrowheads="1"/>
          </p:cNvPicPr>
          <p:nvPr/>
        </p:nvPicPr>
        <p:blipFill>
          <a:blip r:embed="rId5"/>
          <a:srcRect/>
          <a:stretch>
            <a:fillRect/>
          </a:stretch>
        </p:blipFill>
        <p:spPr bwMode="auto">
          <a:xfrm>
            <a:off x="3867729" y="2886075"/>
            <a:ext cx="4248150" cy="209550"/>
          </a:xfrm>
          <a:prstGeom prst="rect">
            <a:avLst/>
          </a:prstGeom>
          <a:noFill/>
          <a:ln w="9525">
            <a:noFill/>
            <a:miter lim="800000"/>
            <a:headEnd/>
            <a:tailEnd/>
          </a:ln>
          <a:effectLst/>
        </p:spPr>
      </p:pic>
      <p:pic>
        <p:nvPicPr>
          <p:cNvPr id="13318" name="Picture 6"/>
          <p:cNvPicPr>
            <a:picLocks noChangeAspect="1" noChangeArrowheads="1"/>
          </p:cNvPicPr>
          <p:nvPr/>
        </p:nvPicPr>
        <p:blipFill>
          <a:blip r:embed="rId6"/>
          <a:srcRect/>
          <a:stretch>
            <a:fillRect/>
          </a:stretch>
        </p:blipFill>
        <p:spPr bwMode="auto">
          <a:xfrm>
            <a:off x="874032" y="4065594"/>
            <a:ext cx="1716962" cy="728662"/>
          </a:xfrm>
          <a:prstGeom prst="rect">
            <a:avLst/>
          </a:prstGeom>
          <a:noFill/>
          <a:ln w="9525">
            <a:noFill/>
            <a:miter lim="800000"/>
            <a:headEnd/>
            <a:tailEnd/>
          </a:ln>
          <a:effectLst/>
        </p:spPr>
      </p:pic>
      <p:pic>
        <p:nvPicPr>
          <p:cNvPr id="13319" name="Picture 7"/>
          <p:cNvPicPr>
            <a:picLocks noChangeAspect="1" noChangeArrowheads="1"/>
          </p:cNvPicPr>
          <p:nvPr/>
        </p:nvPicPr>
        <p:blipFill>
          <a:blip r:embed="rId7"/>
          <a:srcRect/>
          <a:stretch>
            <a:fillRect/>
          </a:stretch>
        </p:blipFill>
        <p:spPr bwMode="auto">
          <a:xfrm>
            <a:off x="3576310" y="4197730"/>
            <a:ext cx="4880655" cy="188624"/>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taille</a:t>
            </a:r>
            <a:endParaRPr lang="fr-FR" sz="2800" b="0" dirty="0"/>
          </a:p>
        </p:txBody>
      </p:sp>
      <p:sp>
        <p:nvSpPr>
          <p:cNvPr id="4" name="ZoneTexte 3"/>
          <p:cNvSpPr txBox="1"/>
          <p:nvPr/>
        </p:nvSpPr>
        <p:spPr>
          <a:xfrm>
            <a:off x="596642" y="1245054"/>
            <a:ext cx="7860323" cy="3046988"/>
          </a:xfrm>
          <a:prstGeom prst="rect">
            <a:avLst/>
          </a:prstGeom>
          <a:noFill/>
        </p:spPr>
        <p:txBody>
          <a:bodyPr wrap="square" rtlCol="0">
            <a:spAutoFit/>
          </a:bodyPr>
          <a:lstStyle/>
          <a:p>
            <a:r>
              <a:rPr lang="fr-FR" sz="1600" dirty="0" smtClean="0">
                <a:solidFill>
                  <a:schemeClr val="bg2"/>
                </a:solidFill>
              </a:rPr>
              <a:t>Pour modifier la taille d’un texte, on utilise la propriété CSS font-size. </a:t>
            </a:r>
            <a:br>
              <a:rPr lang="fr-FR" sz="1600" dirty="0" smtClean="0">
                <a:solidFill>
                  <a:schemeClr val="bg2"/>
                </a:solidFill>
              </a:rPr>
            </a:br>
            <a:r>
              <a:rPr lang="fr-FR" sz="1600" dirty="0" smtClean="0">
                <a:solidFill>
                  <a:schemeClr val="bg2"/>
                </a:solidFill>
              </a:rPr>
              <a:t>La taille donnée peut être de deux type :</a:t>
            </a:r>
          </a:p>
          <a:p>
            <a:endParaRPr lang="fr-FR" sz="1600" dirty="0" smtClean="0">
              <a:solidFill>
                <a:schemeClr val="bg2"/>
              </a:solidFill>
            </a:endParaRPr>
          </a:p>
          <a:p>
            <a:pPr>
              <a:buFontTx/>
              <a:buChar char="-"/>
            </a:pPr>
            <a:r>
              <a:rPr lang="fr-FR" sz="1600" dirty="0" smtClean="0">
                <a:solidFill>
                  <a:schemeClr val="bg2"/>
                </a:solidFill>
              </a:rPr>
              <a:t> Une taille absolue : en pixels, centimètres ou millimètres. </a:t>
            </a:r>
            <a:r>
              <a:rPr lang="fr-FR" sz="1600" b="1" dirty="0" smtClean="0">
                <a:solidFill>
                  <a:schemeClr val="bg2"/>
                </a:solidFill>
              </a:rPr>
              <a:t>Ce type de taille est fixe.</a:t>
            </a:r>
          </a:p>
          <a:p>
            <a:pPr>
              <a:buFontTx/>
              <a:buChar char="-"/>
            </a:pPr>
            <a:endParaRPr lang="fr-FR" sz="1600" dirty="0" smtClean="0">
              <a:solidFill>
                <a:schemeClr val="bg2"/>
              </a:solidFill>
            </a:endParaRPr>
          </a:p>
          <a:p>
            <a:pPr>
              <a:buFontTx/>
              <a:buChar char="-"/>
            </a:pPr>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p>
          <a:p>
            <a:endParaRPr lang="fr-FR" sz="1600" dirty="0" smtClean="0">
              <a:solidFill>
                <a:schemeClr val="bg2"/>
              </a:solidFill>
            </a:endParaRPr>
          </a:p>
        </p:txBody>
      </p:sp>
      <p:pic>
        <p:nvPicPr>
          <p:cNvPr id="14338" name="Picture 2"/>
          <p:cNvPicPr>
            <a:picLocks noChangeAspect="1" noChangeArrowheads="1"/>
          </p:cNvPicPr>
          <p:nvPr/>
        </p:nvPicPr>
        <p:blipFill>
          <a:blip r:embed="rId2"/>
          <a:srcRect/>
          <a:stretch>
            <a:fillRect/>
          </a:stretch>
        </p:blipFill>
        <p:spPr bwMode="auto">
          <a:xfrm>
            <a:off x="755072" y="2558080"/>
            <a:ext cx="3197838" cy="314073"/>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4499696" y="2632303"/>
            <a:ext cx="1902285" cy="1212866"/>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taille</a:t>
            </a:r>
            <a:endParaRPr lang="fr-FR" sz="2800" b="0" dirty="0"/>
          </a:p>
        </p:txBody>
      </p:sp>
      <p:sp>
        <p:nvSpPr>
          <p:cNvPr id="4" name="ZoneTexte 3"/>
          <p:cNvSpPr txBox="1"/>
          <p:nvPr/>
        </p:nvSpPr>
        <p:spPr>
          <a:xfrm>
            <a:off x="596642" y="1245054"/>
            <a:ext cx="7860323" cy="1815882"/>
          </a:xfrm>
          <a:prstGeom prst="rect">
            <a:avLst/>
          </a:prstGeom>
          <a:noFill/>
        </p:spPr>
        <p:txBody>
          <a:bodyPr wrap="square" rtlCol="0">
            <a:spAutoFit/>
          </a:bodyPr>
          <a:lstStyle/>
          <a:p>
            <a:pPr>
              <a:buFontTx/>
              <a:buChar char="-"/>
            </a:pPr>
            <a:r>
              <a:rPr lang="fr-FR" sz="1600" dirty="0" smtClean="0">
                <a:solidFill>
                  <a:schemeClr val="bg2"/>
                </a:solidFill>
              </a:rPr>
              <a:t> </a:t>
            </a:r>
            <a:r>
              <a:rPr lang="fr-FR" sz="1600" b="1" dirty="0" smtClean="0">
                <a:solidFill>
                  <a:schemeClr val="bg2"/>
                </a:solidFill>
              </a:rPr>
              <a:t>Une taille relative </a:t>
            </a:r>
            <a:r>
              <a:rPr lang="fr-FR" sz="1600" dirty="0" smtClean="0">
                <a:solidFill>
                  <a:schemeClr val="bg2"/>
                </a:solidFill>
              </a:rPr>
              <a:t>: en pourcentage, « </a:t>
            </a:r>
            <a:r>
              <a:rPr lang="fr-FR" sz="1600" dirty="0" err="1" smtClean="0">
                <a:solidFill>
                  <a:schemeClr val="bg2"/>
                </a:solidFill>
              </a:rPr>
              <a:t>em</a:t>
            </a:r>
            <a:r>
              <a:rPr lang="fr-FR" sz="1600" dirty="0" smtClean="0">
                <a:solidFill>
                  <a:schemeClr val="bg2"/>
                </a:solidFill>
              </a:rPr>
              <a:t> » ou « ex </a:t>
            </a:r>
            <a:r>
              <a:rPr lang="fr-FR" sz="1600" dirty="0" smtClean="0">
                <a:solidFill>
                  <a:schemeClr val="bg2"/>
                </a:solidFill>
              </a:rPr>
              <a:t>» ou « rem », </a:t>
            </a:r>
            <a:r>
              <a:rPr lang="fr-FR" sz="1600" dirty="0" smtClean="0">
                <a:solidFill>
                  <a:schemeClr val="bg2"/>
                </a:solidFill>
              </a:rPr>
              <a:t>cette technique a l'avantage d'être plus souple. Elle s'adapte plus facilement aux préférences de taille des visiteurs.</a:t>
            </a:r>
          </a:p>
          <a:p>
            <a:r>
              <a:rPr lang="fr-FR" sz="1600" dirty="0" smtClean="0">
                <a:solidFill>
                  <a:schemeClr val="bg2"/>
                </a:solidFill>
              </a:rPr>
              <a:t>Il y a plusieurs moyens d'indiquer une valeur relative. Vous pouvez par exemple écrire la taille avec des mots en anglais comme ceux-ci : </a:t>
            </a:r>
          </a:p>
          <a:p>
            <a:endParaRPr lang="fr-FR" sz="1600" dirty="0" smtClean="0"/>
          </a:p>
          <a:p>
            <a:endParaRPr lang="fr-FR" sz="1600" dirty="0" smtClean="0">
              <a:solidFill>
                <a:schemeClr val="bg2"/>
              </a:solidFill>
            </a:endParaRPr>
          </a:p>
        </p:txBody>
      </p:sp>
      <p:pic>
        <p:nvPicPr>
          <p:cNvPr id="15362" name="Picture 2"/>
          <p:cNvPicPr>
            <a:picLocks noChangeAspect="1" noChangeArrowheads="1"/>
          </p:cNvPicPr>
          <p:nvPr/>
        </p:nvPicPr>
        <p:blipFill>
          <a:blip r:embed="rId2"/>
          <a:srcRect/>
          <a:stretch>
            <a:fillRect/>
          </a:stretch>
        </p:blipFill>
        <p:spPr bwMode="auto">
          <a:xfrm>
            <a:off x="813519" y="2675272"/>
            <a:ext cx="2524557" cy="1770307"/>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439349" y="2877508"/>
            <a:ext cx="2339253" cy="1568071"/>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taille</a:t>
            </a:r>
            <a:endParaRPr lang="fr-FR" sz="2800" b="0" dirty="0"/>
          </a:p>
        </p:txBody>
      </p:sp>
      <p:sp>
        <p:nvSpPr>
          <p:cNvPr id="4" name="ZoneTexte 3"/>
          <p:cNvSpPr txBox="1"/>
          <p:nvPr/>
        </p:nvSpPr>
        <p:spPr>
          <a:xfrm>
            <a:off x="596642" y="1245054"/>
            <a:ext cx="7860323" cy="830997"/>
          </a:xfrm>
          <a:prstGeom prst="rect">
            <a:avLst/>
          </a:prstGeom>
          <a:noFill/>
        </p:spPr>
        <p:txBody>
          <a:bodyPr wrap="square" rtlCol="0">
            <a:spAutoFit/>
          </a:bodyPr>
          <a:lstStyle/>
          <a:p>
            <a:r>
              <a:rPr lang="fr-FR" sz="1600" dirty="0" smtClean="0">
                <a:solidFill>
                  <a:schemeClr val="bg2"/>
                </a:solidFill>
              </a:rPr>
              <a:t>Si on veux avoir une plus grande liberté, le mieux est d’utiliser la taille en « </a:t>
            </a:r>
            <a:r>
              <a:rPr lang="fr-FR" sz="1600" b="1" dirty="0" err="1" smtClean="0">
                <a:solidFill>
                  <a:schemeClr val="bg2"/>
                </a:solidFill>
              </a:rPr>
              <a:t>em</a:t>
            </a:r>
            <a:r>
              <a:rPr lang="fr-FR" sz="1600" dirty="0" smtClean="0">
                <a:solidFill>
                  <a:schemeClr val="bg2"/>
                </a:solidFill>
              </a:rPr>
              <a:t> ». Ce type de format permet de définir la taille de la police par rapport à </a:t>
            </a:r>
            <a:r>
              <a:rPr lang="fr-FR" sz="1600" b="1" dirty="0" smtClean="0">
                <a:solidFill>
                  <a:schemeClr val="bg2"/>
                </a:solidFill>
              </a:rPr>
              <a:t>la taille du parent</a:t>
            </a:r>
          </a:p>
          <a:p>
            <a:endParaRPr lang="fr-FR" sz="1600" dirty="0" smtClean="0">
              <a:solidFill>
                <a:schemeClr val="bg2"/>
              </a:solidFill>
            </a:endParaRPr>
          </a:p>
        </p:txBody>
      </p:sp>
      <p:sp>
        <p:nvSpPr>
          <p:cNvPr id="7" name="ZoneTexte 6"/>
          <p:cNvSpPr txBox="1"/>
          <p:nvPr/>
        </p:nvSpPr>
        <p:spPr>
          <a:xfrm>
            <a:off x="3122432" y="2151185"/>
            <a:ext cx="4501831" cy="830997"/>
          </a:xfrm>
          <a:prstGeom prst="rect">
            <a:avLst/>
          </a:prstGeom>
          <a:noFill/>
        </p:spPr>
        <p:txBody>
          <a:bodyPr wrap="square" rtlCol="0">
            <a:spAutoFit/>
          </a:bodyPr>
          <a:lstStyle/>
          <a:p>
            <a:r>
              <a:rPr lang="fr-FR" sz="1600" dirty="0" smtClean="0">
                <a:solidFill>
                  <a:schemeClr val="bg2"/>
                </a:solidFill>
              </a:rPr>
              <a:t>Ici le body a une taille de 11px, le h1 qui a une valeur de 2.5 </a:t>
            </a:r>
            <a:r>
              <a:rPr lang="fr-FR" sz="1600" dirty="0" err="1" smtClean="0">
                <a:solidFill>
                  <a:schemeClr val="bg2"/>
                </a:solidFill>
              </a:rPr>
              <a:t>em</a:t>
            </a:r>
            <a:r>
              <a:rPr lang="fr-FR" sz="1600" dirty="0" smtClean="0">
                <a:solidFill>
                  <a:schemeClr val="bg2"/>
                </a:solidFill>
              </a:rPr>
              <a:t> aura une taille : 2.5 x 11 = 27px </a:t>
            </a:r>
          </a:p>
          <a:p>
            <a:endParaRPr lang="fr-FR" sz="1600" dirty="0" smtClean="0">
              <a:solidFill>
                <a:schemeClr val="bg2"/>
              </a:solidFill>
            </a:endParaRPr>
          </a:p>
        </p:txBody>
      </p:sp>
      <p:pic>
        <p:nvPicPr>
          <p:cNvPr id="16387" name="Picture 3"/>
          <p:cNvPicPr>
            <a:picLocks noChangeAspect="1" noChangeArrowheads="1"/>
          </p:cNvPicPr>
          <p:nvPr/>
        </p:nvPicPr>
        <p:blipFill>
          <a:blip r:embed="rId2"/>
          <a:srcRect/>
          <a:stretch>
            <a:fillRect/>
          </a:stretch>
        </p:blipFill>
        <p:spPr bwMode="auto">
          <a:xfrm>
            <a:off x="790142" y="1942300"/>
            <a:ext cx="1821439" cy="1506338"/>
          </a:xfrm>
          <a:prstGeom prst="rect">
            <a:avLst/>
          </a:prstGeom>
          <a:noFill/>
          <a:ln w="9525">
            <a:noFill/>
            <a:miter lim="800000"/>
            <a:headEnd/>
            <a:tailEnd/>
          </a:ln>
          <a:effectLst/>
        </p:spPr>
      </p:pic>
      <p:sp>
        <p:nvSpPr>
          <p:cNvPr id="9" name="ZoneTexte 8"/>
          <p:cNvSpPr txBox="1"/>
          <p:nvPr/>
        </p:nvSpPr>
        <p:spPr>
          <a:xfrm>
            <a:off x="596641" y="3614886"/>
            <a:ext cx="8457303" cy="1077218"/>
          </a:xfrm>
          <a:prstGeom prst="rect">
            <a:avLst/>
          </a:prstGeom>
          <a:noFill/>
        </p:spPr>
        <p:txBody>
          <a:bodyPr wrap="square" rtlCol="0">
            <a:spAutoFit/>
          </a:bodyPr>
          <a:lstStyle/>
          <a:p>
            <a:r>
              <a:rPr lang="fr-FR" sz="1600" dirty="0" smtClean="0">
                <a:solidFill>
                  <a:schemeClr val="bg2"/>
                </a:solidFill>
              </a:rPr>
              <a:t>En revanche dans le cas d'éléments imbriqués le </a:t>
            </a:r>
            <a:r>
              <a:rPr lang="fr-FR" sz="1600" dirty="0" err="1" smtClean="0">
                <a:solidFill>
                  <a:schemeClr val="bg2"/>
                </a:solidFill>
              </a:rPr>
              <a:t>em</a:t>
            </a:r>
            <a:r>
              <a:rPr lang="fr-FR" sz="1600" dirty="0" smtClean="0">
                <a:solidFill>
                  <a:schemeClr val="bg2"/>
                </a:solidFill>
              </a:rPr>
              <a:t> peut s'avérer être un problème.</a:t>
            </a:r>
          </a:p>
          <a:p>
            <a:endParaRPr lang="fr-FR" sz="1600" dirty="0" smtClean="0">
              <a:solidFill>
                <a:schemeClr val="bg2"/>
              </a:solidFill>
            </a:endParaRPr>
          </a:p>
          <a:p>
            <a:r>
              <a:rPr lang="fr-FR" sz="1600" dirty="0" smtClean="0">
                <a:solidFill>
                  <a:schemeClr val="bg2"/>
                </a:solidFill>
              </a:rPr>
              <a:t>Le </a:t>
            </a:r>
            <a:r>
              <a:rPr lang="fr-FR" sz="1600" dirty="0" err="1" smtClean="0">
                <a:solidFill>
                  <a:schemeClr val="bg2"/>
                </a:solidFill>
              </a:rPr>
              <a:t>em</a:t>
            </a:r>
            <a:r>
              <a:rPr lang="fr-FR" sz="1600" dirty="0" smtClean="0">
                <a:solidFill>
                  <a:schemeClr val="bg2"/>
                </a:solidFill>
              </a:rPr>
              <a:t> étant toujours relatif au parent il suffit de modifier la taille de la police du parent pour voir l'élément changer de taille. Ce qui n'est parfois pas forcément l'effet attendu. </a:t>
            </a: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taille</a:t>
            </a:r>
            <a:endParaRPr lang="fr-FR" sz="2800" b="0" dirty="0"/>
          </a:p>
        </p:txBody>
      </p:sp>
      <p:sp>
        <p:nvSpPr>
          <p:cNvPr id="4" name="ZoneTexte 3"/>
          <p:cNvSpPr txBox="1"/>
          <p:nvPr/>
        </p:nvSpPr>
        <p:spPr>
          <a:xfrm>
            <a:off x="596642" y="1245054"/>
            <a:ext cx="8311831" cy="2800767"/>
          </a:xfrm>
          <a:prstGeom prst="rect">
            <a:avLst/>
          </a:prstGeom>
          <a:noFill/>
        </p:spPr>
        <p:txBody>
          <a:bodyPr wrap="square" rtlCol="0">
            <a:spAutoFit/>
          </a:bodyPr>
          <a:lstStyle/>
          <a:p>
            <a:r>
              <a:rPr lang="fr-FR" sz="1600" b="1" dirty="0" smtClean="0">
                <a:solidFill>
                  <a:schemeClr val="bg2"/>
                </a:solidFill>
              </a:rPr>
              <a:t>rem </a:t>
            </a:r>
            <a:r>
              <a:rPr lang="fr-FR" sz="1600" dirty="0" smtClean="0">
                <a:solidFill>
                  <a:schemeClr val="bg2"/>
                </a:solidFill>
              </a:rPr>
              <a:t>: </a:t>
            </a:r>
          </a:p>
          <a:p>
            <a:r>
              <a:rPr lang="fr-FR" sz="1600" dirty="0" smtClean="0">
                <a:solidFill>
                  <a:schemeClr val="bg2"/>
                </a:solidFill>
              </a:rPr>
              <a:t>Le rem est une unité qui agit comme le </a:t>
            </a:r>
            <a:r>
              <a:rPr lang="fr-FR" sz="1600" dirty="0" err="1" smtClean="0">
                <a:solidFill>
                  <a:schemeClr val="bg2"/>
                </a:solidFill>
              </a:rPr>
              <a:t>em</a:t>
            </a:r>
            <a:r>
              <a:rPr lang="fr-FR" sz="1600" dirty="0" smtClean="0">
                <a:solidFill>
                  <a:schemeClr val="bg2"/>
                </a:solidFill>
              </a:rPr>
              <a:t> mais qui résout le précédent problème de l'héritage (rem = </a:t>
            </a:r>
            <a:r>
              <a:rPr lang="fr-FR" sz="1600" dirty="0" err="1" smtClean="0">
                <a:solidFill>
                  <a:schemeClr val="bg2"/>
                </a:solidFill>
              </a:rPr>
              <a:t>root</a:t>
            </a:r>
            <a:r>
              <a:rPr lang="fr-FR" sz="1600" dirty="0" smtClean="0">
                <a:solidFill>
                  <a:schemeClr val="bg2"/>
                </a:solidFill>
              </a:rPr>
              <a:t> </a:t>
            </a:r>
            <a:r>
              <a:rPr lang="fr-FR" sz="1600" dirty="0" err="1" smtClean="0">
                <a:solidFill>
                  <a:schemeClr val="bg2"/>
                </a:solidFill>
              </a:rPr>
              <a:t>em</a:t>
            </a:r>
            <a:r>
              <a:rPr lang="fr-FR" sz="1600" dirty="0" smtClean="0">
                <a:solidFill>
                  <a:schemeClr val="bg2"/>
                </a:solidFill>
              </a:rPr>
              <a:t>). </a:t>
            </a:r>
          </a:p>
          <a:p>
            <a:endParaRPr lang="fr-FR" sz="1600" dirty="0" smtClean="0">
              <a:solidFill>
                <a:schemeClr val="bg2"/>
              </a:solidFill>
            </a:endParaRPr>
          </a:p>
          <a:p>
            <a:r>
              <a:rPr lang="fr-FR" sz="1600" dirty="0" smtClean="0">
                <a:solidFill>
                  <a:schemeClr val="bg2"/>
                </a:solidFill>
              </a:rPr>
              <a:t>Il ne se base pas sur l'élément parent pour obtenir sa taille mais sur l'élément racine. Ainsi 1rem prendra sa valeur de la font-size de votre document (body ou html). </a:t>
            </a:r>
          </a:p>
          <a:p>
            <a:endParaRPr lang="fr-FR" sz="1600" dirty="0" smtClean="0">
              <a:solidFill>
                <a:schemeClr val="bg2"/>
              </a:solidFill>
            </a:endParaRPr>
          </a:p>
          <a:p>
            <a:r>
              <a:rPr lang="fr-FR" sz="1600" b="1" dirty="0" smtClean="0">
                <a:solidFill>
                  <a:schemeClr val="bg2"/>
                </a:solidFill>
              </a:rPr>
              <a:t>Ce qui permet d'avoir un comportement beaucoup plus prévisible que le </a:t>
            </a:r>
            <a:r>
              <a:rPr lang="fr-FR" sz="1600" b="1" dirty="0" err="1" smtClean="0">
                <a:solidFill>
                  <a:schemeClr val="bg2"/>
                </a:solidFill>
              </a:rPr>
              <a:t>em</a:t>
            </a:r>
            <a:r>
              <a:rPr lang="fr-FR" sz="1600" b="1" dirty="0" smtClean="0">
                <a:solidFill>
                  <a:schemeClr val="bg2"/>
                </a:solidFill>
              </a:rPr>
              <a:t>. </a:t>
            </a:r>
          </a:p>
          <a:p>
            <a:endParaRPr lang="fr-FR" sz="1600" dirty="0" smtClean="0">
              <a:solidFill>
                <a:schemeClr val="bg2"/>
              </a:solidFill>
            </a:endParaRPr>
          </a:p>
          <a:p>
            <a:r>
              <a:rPr lang="fr-FR" sz="1600" dirty="0" smtClean="0">
                <a:solidFill>
                  <a:schemeClr val="bg2"/>
                </a:solidFill>
              </a:rPr>
              <a:t>Malheureusement, le rem n'est pas supporté par IE8 et </a:t>
            </a:r>
            <a:r>
              <a:rPr lang="fr-FR" sz="1600" dirty="0" err="1" smtClean="0">
                <a:solidFill>
                  <a:schemeClr val="bg2"/>
                </a:solidFill>
              </a:rPr>
              <a:t>Opera</a:t>
            </a:r>
            <a:r>
              <a:rPr lang="fr-FR" sz="1600" dirty="0" smtClean="0">
                <a:solidFill>
                  <a:schemeClr val="bg2"/>
                </a:solidFill>
              </a:rPr>
              <a:t> mini.</a:t>
            </a:r>
          </a:p>
          <a:p>
            <a:endParaRPr lang="fr-FR" sz="1600" dirty="0" smtClean="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police</a:t>
            </a:r>
            <a:endParaRPr lang="fr-FR" sz="2800" b="0" dirty="0"/>
          </a:p>
        </p:txBody>
      </p:sp>
      <p:sp>
        <p:nvSpPr>
          <p:cNvPr id="4" name="ZoneTexte 3"/>
          <p:cNvSpPr txBox="1"/>
          <p:nvPr/>
        </p:nvSpPr>
        <p:spPr>
          <a:xfrm>
            <a:off x="596642" y="1245054"/>
            <a:ext cx="8311831" cy="338554"/>
          </a:xfrm>
          <a:prstGeom prst="rect">
            <a:avLst/>
          </a:prstGeom>
          <a:noFill/>
        </p:spPr>
        <p:txBody>
          <a:bodyPr wrap="square" rtlCol="0">
            <a:spAutoFit/>
          </a:bodyPr>
          <a:lstStyle/>
          <a:p>
            <a:r>
              <a:rPr lang="fr-FR" sz="1600" dirty="0" smtClean="0">
                <a:solidFill>
                  <a:schemeClr val="bg2"/>
                </a:solidFill>
              </a:rPr>
              <a:t>La propriété CSS qui permet d'indiquer la police à utiliser est font-</a:t>
            </a:r>
            <a:r>
              <a:rPr lang="fr-FR" sz="1600" dirty="0" err="1" smtClean="0">
                <a:solidFill>
                  <a:schemeClr val="bg2"/>
                </a:solidFill>
              </a:rPr>
              <a:t>family</a:t>
            </a:r>
            <a:r>
              <a:rPr lang="fr-FR" sz="1600" dirty="0" smtClean="0">
                <a:solidFill>
                  <a:schemeClr val="bg2"/>
                </a:solidFill>
              </a:rPr>
              <a:t> :</a:t>
            </a:r>
          </a:p>
        </p:txBody>
      </p:sp>
      <p:pic>
        <p:nvPicPr>
          <p:cNvPr id="17410" name="Picture 2"/>
          <p:cNvPicPr>
            <a:picLocks noChangeAspect="1" noChangeArrowheads="1"/>
          </p:cNvPicPr>
          <p:nvPr/>
        </p:nvPicPr>
        <p:blipFill>
          <a:blip r:embed="rId2"/>
          <a:srcRect/>
          <a:stretch>
            <a:fillRect/>
          </a:stretch>
        </p:blipFill>
        <p:spPr bwMode="auto">
          <a:xfrm>
            <a:off x="919595" y="3250623"/>
            <a:ext cx="4686300" cy="9144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919595" y="1858241"/>
            <a:ext cx="4419600" cy="914400"/>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police</a:t>
            </a:r>
            <a:endParaRPr lang="fr-FR" sz="2800" b="0" dirty="0"/>
          </a:p>
        </p:txBody>
      </p:sp>
      <p:sp>
        <p:nvSpPr>
          <p:cNvPr id="4" name="ZoneTexte 3"/>
          <p:cNvSpPr txBox="1"/>
          <p:nvPr/>
        </p:nvSpPr>
        <p:spPr>
          <a:xfrm>
            <a:off x="596642" y="1245054"/>
            <a:ext cx="8311831" cy="338554"/>
          </a:xfrm>
          <a:prstGeom prst="rect">
            <a:avLst/>
          </a:prstGeom>
          <a:noFill/>
        </p:spPr>
        <p:txBody>
          <a:bodyPr wrap="square" rtlCol="0">
            <a:spAutoFit/>
          </a:bodyPr>
          <a:lstStyle/>
          <a:p>
            <a:r>
              <a:rPr lang="fr-FR" sz="1600" dirty="0" smtClean="0">
                <a:solidFill>
                  <a:schemeClr val="bg2"/>
                </a:solidFill>
              </a:rPr>
              <a:t>Les polices les plus courantes et présentent sur tous les systèmes :</a:t>
            </a:r>
          </a:p>
        </p:txBody>
      </p:sp>
      <p:sp>
        <p:nvSpPr>
          <p:cNvPr id="6" name="Rectangle 5"/>
          <p:cNvSpPr/>
          <p:nvPr/>
        </p:nvSpPr>
        <p:spPr>
          <a:xfrm>
            <a:off x="890952" y="1699312"/>
            <a:ext cx="4572000" cy="2308324"/>
          </a:xfrm>
          <a:prstGeom prst="rect">
            <a:avLst/>
          </a:prstGeom>
        </p:spPr>
        <p:txBody>
          <a:bodyPr>
            <a:spAutoFit/>
          </a:bodyPr>
          <a:lstStyle/>
          <a:p>
            <a:pPr>
              <a:buFont typeface="Arial" pitchFamily="34" charset="0"/>
              <a:buChar char="•"/>
            </a:pPr>
            <a:r>
              <a:rPr lang="en-US" sz="1600" dirty="0" smtClean="0">
                <a:solidFill>
                  <a:schemeClr val="bg2"/>
                </a:solidFill>
              </a:rPr>
              <a:t> Arial ;</a:t>
            </a:r>
          </a:p>
          <a:p>
            <a:pPr>
              <a:buFont typeface="Arial" pitchFamily="34" charset="0"/>
              <a:buChar char="•"/>
            </a:pPr>
            <a:r>
              <a:rPr lang="en-US" sz="1600" dirty="0" smtClean="0">
                <a:solidFill>
                  <a:schemeClr val="bg2"/>
                </a:solidFill>
              </a:rPr>
              <a:t> Arial Black ;</a:t>
            </a:r>
          </a:p>
          <a:p>
            <a:pPr>
              <a:buFont typeface="Arial" pitchFamily="34" charset="0"/>
              <a:buChar char="•"/>
            </a:pPr>
            <a:r>
              <a:rPr lang="en-US" sz="1600" dirty="0" smtClean="0">
                <a:solidFill>
                  <a:schemeClr val="bg2"/>
                </a:solidFill>
              </a:rPr>
              <a:t> Comic Sans MS ;</a:t>
            </a:r>
          </a:p>
          <a:p>
            <a:pPr>
              <a:buFont typeface="Arial" pitchFamily="34" charset="0"/>
              <a:buChar char="•"/>
            </a:pPr>
            <a:r>
              <a:rPr lang="en-US" sz="1600" dirty="0" smtClean="0">
                <a:solidFill>
                  <a:schemeClr val="bg2"/>
                </a:solidFill>
              </a:rPr>
              <a:t> Courier New ;</a:t>
            </a:r>
          </a:p>
          <a:p>
            <a:pPr>
              <a:buFont typeface="Arial" pitchFamily="34" charset="0"/>
              <a:buChar char="•"/>
            </a:pPr>
            <a:r>
              <a:rPr lang="en-US" sz="1600" dirty="0" smtClean="0">
                <a:solidFill>
                  <a:schemeClr val="bg2"/>
                </a:solidFill>
              </a:rPr>
              <a:t> Georgia ;</a:t>
            </a:r>
          </a:p>
          <a:p>
            <a:pPr>
              <a:buFont typeface="Arial" pitchFamily="34" charset="0"/>
              <a:buChar char="•"/>
            </a:pPr>
            <a:r>
              <a:rPr lang="en-US" sz="1600" dirty="0" smtClean="0">
                <a:solidFill>
                  <a:schemeClr val="bg2"/>
                </a:solidFill>
              </a:rPr>
              <a:t> Impact ;</a:t>
            </a:r>
          </a:p>
          <a:p>
            <a:pPr>
              <a:buFont typeface="Arial" pitchFamily="34" charset="0"/>
              <a:buChar char="•"/>
            </a:pPr>
            <a:r>
              <a:rPr lang="en-US" sz="1600" dirty="0" smtClean="0">
                <a:solidFill>
                  <a:schemeClr val="bg2"/>
                </a:solidFill>
              </a:rPr>
              <a:t> Times New Roman ;</a:t>
            </a:r>
          </a:p>
          <a:p>
            <a:pPr>
              <a:buFont typeface="Arial" pitchFamily="34" charset="0"/>
              <a:buChar char="•"/>
            </a:pPr>
            <a:r>
              <a:rPr lang="en-US" sz="1600" dirty="0" smtClean="0">
                <a:solidFill>
                  <a:schemeClr val="bg2"/>
                </a:solidFill>
              </a:rPr>
              <a:t> Trebuchet MS ;</a:t>
            </a:r>
          </a:p>
          <a:p>
            <a:pPr>
              <a:buFont typeface="Arial" pitchFamily="34" charset="0"/>
              <a:buChar char="•"/>
            </a:pPr>
            <a:r>
              <a:rPr lang="en-US" sz="1600" dirty="0" smtClean="0">
                <a:solidFill>
                  <a:schemeClr val="bg2"/>
                </a:solidFill>
              </a:rPr>
              <a:t> Verdana.</a:t>
            </a:r>
            <a:endParaRPr lang="en-US" sz="1600" dirty="0">
              <a:solidFill>
                <a:schemeClr val="bg2"/>
              </a:solidFill>
            </a:endParaRPr>
          </a:p>
        </p:txBody>
      </p:sp>
      <p:pic>
        <p:nvPicPr>
          <p:cNvPr id="18434" name="Picture 2"/>
          <p:cNvPicPr>
            <a:picLocks noChangeAspect="1" noChangeArrowheads="1"/>
          </p:cNvPicPr>
          <p:nvPr/>
        </p:nvPicPr>
        <p:blipFill>
          <a:blip r:embed="rId2"/>
          <a:srcRect/>
          <a:stretch>
            <a:fillRect/>
          </a:stretch>
        </p:blipFill>
        <p:spPr bwMode="auto">
          <a:xfrm>
            <a:off x="3033779" y="3832083"/>
            <a:ext cx="5104534" cy="758782"/>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police</a:t>
            </a:r>
            <a:endParaRPr lang="fr-FR" sz="2800" b="0" dirty="0"/>
          </a:p>
        </p:txBody>
      </p:sp>
      <p:sp>
        <p:nvSpPr>
          <p:cNvPr id="4" name="ZoneTexte 3"/>
          <p:cNvSpPr txBox="1"/>
          <p:nvPr/>
        </p:nvSpPr>
        <p:spPr>
          <a:xfrm>
            <a:off x="596642" y="1245054"/>
            <a:ext cx="8311831" cy="2554545"/>
          </a:xfrm>
          <a:prstGeom prst="rect">
            <a:avLst/>
          </a:prstGeom>
          <a:noFill/>
        </p:spPr>
        <p:txBody>
          <a:bodyPr wrap="square" rtlCol="0">
            <a:spAutoFit/>
          </a:bodyPr>
          <a:lstStyle/>
          <a:p>
            <a:r>
              <a:rPr lang="fr-FR" sz="1600" dirty="0" smtClean="0">
                <a:solidFill>
                  <a:schemeClr val="bg2"/>
                </a:solidFill>
              </a:rPr>
              <a:t>Utiliser une police personnalisée avec </a:t>
            </a:r>
            <a:r>
              <a:rPr lang="fr-FR" sz="1600" b="1" dirty="0" smtClean="0">
                <a:solidFill>
                  <a:schemeClr val="bg2"/>
                </a:solidFill>
              </a:rPr>
              <a:t>@font-face</a:t>
            </a:r>
          </a:p>
          <a:p>
            <a:r>
              <a:rPr lang="fr-FR" sz="1600" dirty="0" smtClean="0">
                <a:solidFill>
                  <a:schemeClr val="bg2"/>
                </a:solidFill>
              </a:rPr>
              <a:t>Depuis CSS3, il existe un moyen d'utiliser n'importe quelle police sur son site. Cela fonctionne bien avec la plupart des navigateurs</a:t>
            </a:r>
            <a:r>
              <a:rPr lang="fr-FR" sz="1600" dirty="0" smtClean="0">
                <a:solidFill>
                  <a:schemeClr val="bg2"/>
                </a:solidFill>
              </a:rPr>
              <a:t>.</a:t>
            </a:r>
          </a:p>
          <a:p>
            <a:endParaRPr lang="fr-FR" sz="1600" dirty="0" smtClean="0">
              <a:solidFill>
                <a:schemeClr val="bg2"/>
              </a:solidFill>
            </a:endParaRPr>
          </a:p>
          <a:p>
            <a:r>
              <a:rPr lang="fr-FR" sz="1600" dirty="0" smtClean="0">
                <a:solidFill>
                  <a:schemeClr val="bg2"/>
                </a:solidFill>
              </a:rPr>
              <a:t>Il y a cependant quelques inconvénients :</a:t>
            </a:r>
          </a:p>
          <a:p>
            <a:endParaRPr lang="fr-FR" sz="1600" dirty="0" smtClean="0">
              <a:solidFill>
                <a:schemeClr val="bg2"/>
              </a:solidFill>
            </a:endParaRPr>
          </a:p>
          <a:p>
            <a:pPr>
              <a:buFontTx/>
              <a:buChar char="-"/>
            </a:pPr>
            <a:r>
              <a:rPr lang="fr-FR" sz="1600" dirty="0" smtClean="0">
                <a:solidFill>
                  <a:schemeClr val="bg2"/>
                </a:solidFill>
              </a:rPr>
              <a:t> Téléchargement de la police par le navigateur</a:t>
            </a:r>
          </a:p>
          <a:p>
            <a:pPr>
              <a:buFontTx/>
              <a:buChar char="-"/>
            </a:pPr>
            <a:r>
              <a:rPr lang="fr-FR" sz="1600" dirty="0" smtClean="0">
                <a:solidFill>
                  <a:schemeClr val="bg2"/>
                </a:solidFill>
              </a:rPr>
              <a:t> Droit d’auteur sur certaines polices</a:t>
            </a:r>
          </a:p>
          <a:p>
            <a:pPr>
              <a:buFontTx/>
              <a:buChar char="-"/>
            </a:pPr>
            <a:r>
              <a:rPr lang="fr-FR" sz="1600" dirty="0" smtClean="0">
                <a:solidFill>
                  <a:schemeClr val="bg2"/>
                </a:solidFill>
              </a:rPr>
              <a:t> Il existe </a:t>
            </a:r>
            <a:r>
              <a:rPr lang="fr-FR" sz="1600" i="1" dirty="0" smtClean="0">
                <a:solidFill>
                  <a:schemeClr val="bg2"/>
                </a:solidFill>
              </a:rPr>
              <a:t>plusieurs formats</a:t>
            </a:r>
            <a:r>
              <a:rPr lang="fr-FR" sz="1600" dirty="0" smtClean="0">
                <a:solidFill>
                  <a:schemeClr val="bg2"/>
                </a:solidFill>
              </a:rPr>
              <a:t> de fichiers de polices, et ceux-ci ne fonctionnent pas sur tous les navigateurs.</a:t>
            </a:r>
            <a:endParaRPr lang="fr-FR" sz="1600" dirty="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Formater du texte : la police</a:t>
            </a:r>
            <a:endParaRPr lang="fr-FR" sz="2800" b="0" dirty="0"/>
          </a:p>
        </p:txBody>
      </p:sp>
      <p:sp>
        <p:nvSpPr>
          <p:cNvPr id="4" name="ZoneTexte 3"/>
          <p:cNvSpPr txBox="1"/>
          <p:nvPr/>
        </p:nvSpPr>
        <p:spPr>
          <a:xfrm>
            <a:off x="575861" y="1106514"/>
            <a:ext cx="8311831" cy="2893100"/>
          </a:xfrm>
          <a:prstGeom prst="rect">
            <a:avLst/>
          </a:prstGeom>
          <a:noFill/>
        </p:spPr>
        <p:txBody>
          <a:bodyPr wrap="square" rtlCol="0">
            <a:spAutoFit/>
          </a:bodyPr>
          <a:lstStyle/>
          <a:p>
            <a:r>
              <a:rPr lang="fr-FR" sz="1600" dirty="0" smtClean="0">
                <a:solidFill>
                  <a:schemeClr val="bg2"/>
                </a:solidFill>
              </a:rPr>
              <a:t>Voici les différents formats de fichiers de polices qui existent et qu'il faut connaître :</a:t>
            </a:r>
          </a:p>
          <a:p>
            <a:endParaRPr lang="fr-FR" sz="1600" dirty="0" smtClean="0">
              <a:solidFill>
                <a:schemeClr val="bg2"/>
              </a:solidFill>
            </a:endParaRPr>
          </a:p>
          <a:p>
            <a:pPr>
              <a:buFont typeface="Wingdings" pitchFamily="2" charset="2"/>
              <a:buChar char="ü"/>
            </a:pPr>
            <a:r>
              <a:rPr lang="fr-FR" sz="1600" dirty="0" smtClean="0">
                <a:solidFill>
                  <a:schemeClr val="bg2"/>
                </a:solidFill>
              </a:rPr>
              <a:t> .</a:t>
            </a:r>
            <a:r>
              <a:rPr lang="fr-FR" sz="1600" dirty="0" err="1" smtClean="0">
                <a:solidFill>
                  <a:schemeClr val="bg2"/>
                </a:solidFill>
              </a:rPr>
              <a:t>ttf</a:t>
            </a:r>
            <a:r>
              <a:rPr lang="fr-FR" sz="1600" dirty="0" smtClean="0">
                <a:solidFill>
                  <a:schemeClr val="bg2"/>
                </a:solidFill>
              </a:rPr>
              <a:t>  : </a:t>
            </a:r>
            <a:r>
              <a:rPr lang="fr-FR" sz="1600" i="1" dirty="0" smtClean="0">
                <a:solidFill>
                  <a:schemeClr val="bg2"/>
                </a:solidFill>
              </a:rPr>
              <a:t>TrueType Font</a:t>
            </a:r>
            <a:r>
              <a:rPr lang="fr-FR" sz="1600" dirty="0" smtClean="0">
                <a:solidFill>
                  <a:schemeClr val="bg2"/>
                </a:solidFill>
              </a:rPr>
              <a:t>. Fonctionne sur IE9 et tous les autres navigateurs ;</a:t>
            </a:r>
          </a:p>
          <a:p>
            <a:pPr>
              <a:buFont typeface="Wingdings" pitchFamily="2" charset="2"/>
              <a:buChar char="ü"/>
            </a:pPr>
            <a:r>
              <a:rPr lang="fr-FR" sz="1600" dirty="0" smtClean="0">
                <a:solidFill>
                  <a:schemeClr val="bg2"/>
                </a:solidFill>
              </a:rPr>
              <a:t> .</a:t>
            </a:r>
            <a:r>
              <a:rPr lang="fr-FR" sz="1600" dirty="0" err="1" smtClean="0">
                <a:solidFill>
                  <a:schemeClr val="bg2"/>
                </a:solidFill>
              </a:rPr>
              <a:t>eot</a:t>
            </a:r>
            <a:r>
              <a:rPr lang="fr-FR" sz="1600" dirty="0" smtClean="0">
                <a:solidFill>
                  <a:schemeClr val="bg2"/>
                </a:solidFill>
              </a:rPr>
              <a:t>  : </a:t>
            </a:r>
            <a:r>
              <a:rPr lang="fr-FR" sz="1600" i="1" dirty="0" smtClean="0">
                <a:solidFill>
                  <a:schemeClr val="bg2"/>
                </a:solidFill>
              </a:rPr>
              <a:t>Embedded </a:t>
            </a:r>
            <a:r>
              <a:rPr lang="fr-FR" sz="1600" i="1" dirty="0" err="1" smtClean="0">
                <a:solidFill>
                  <a:schemeClr val="bg2"/>
                </a:solidFill>
              </a:rPr>
              <a:t>OpenType</a:t>
            </a:r>
            <a:r>
              <a:rPr lang="fr-FR" sz="1600" dirty="0" smtClean="0">
                <a:solidFill>
                  <a:schemeClr val="bg2"/>
                </a:solidFill>
              </a:rPr>
              <a:t>. Fonctionne sur Internet Explorer uniquement, toutes versions. Ce format est propriétaire, produit par Microsoft ;</a:t>
            </a:r>
          </a:p>
          <a:p>
            <a:pPr>
              <a:buFont typeface="Wingdings" pitchFamily="2" charset="2"/>
              <a:buChar char="ü"/>
            </a:pPr>
            <a:r>
              <a:rPr lang="fr-FR" sz="1600" dirty="0" smtClean="0">
                <a:solidFill>
                  <a:schemeClr val="bg2"/>
                </a:solidFill>
              </a:rPr>
              <a:t> .</a:t>
            </a:r>
            <a:r>
              <a:rPr lang="fr-FR" sz="1600" dirty="0" err="1" smtClean="0">
                <a:solidFill>
                  <a:schemeClr val="bg2"/>
                </a:solidFill>
              </a:rPr>
              <a:t>otf</a:t>
            </a:r>
            <a:r>
              <a:rPr lang="fr-FR" sz="1600" dirty="0" smtClean="0">
                <a:solidFill>
                  <a:schemeClr val="bg2"/>
                </a:solidFill>
              </a:rPr>
              <a:t>  : </a:t>
            </a:r>
            <a:r>
              <a:rPr lang="fr-FR" sz="1600" i="1" dirty="0" err="1" smtClean="0">
                <a:solidFill>
                  <a:schemeClr val="bg2"/>
                </a:solidFill>
              </a:rPr>
              <a:t>OpenType</a:t>
            </a:r>
            <a:r>
              <a:rPr lang="fr-FR" sz="1600" i="1" dirty="0" smtClean="0">
                <a:solidFill>
                  <a:schemeClr val="bg2"/>
                </a:solidFill>
              </a:rPr>
              <a:t> Font</a:t>
            </a:r>
            <a:r>
              <a:rPr lang="fr-FR" sz="1600" dirty="0" smtClean="0">
                <a:solidFill>
                  <a:schemeClr val="bg2"/>
                </a:solidFill>
              </a:rPr>
              <a:t>. Ne fonctionne pas sur Internet Explorer ;</a:t>
            </a:r>
          </a:p>
          <a:p>
            <a:pPr>
              <a:buFont typeface="Wingdings" pitchFamily="2" charset="2"/>
              <a:buChar char="ü"/>
            </a:pPr>
            <a:r>
              <a:rPr lang="fr-FR" sz="1600" dirty="0" smtClean="0">
                <a:solidFill>
                  <a:schemeClr val="bg2"/>
                </a:solidFill>
              </a:rPr>
              <a:t> .</a:t>
            </a:r>
            <a:r>
              <a:rPr lang="fr-FR" sz="1600" dirty="0" err="1" smtClean="0">
                <a:solidFill>
                  <a:schemeClr val="bg2"/>
                </a:solidFill>
              </a:rPr>
              <a:t>svg</a:t>
            </a:r>
            <a:r>
              <a:rPr lang="fr-FR" sz="1600" dirty="0" smtClean="0">
                <a:solidFill>
                  <a:schemeClr val="bg2"/>
                </a:solidFill>
              </a:rPr>
              <a:t>  : </a:t>
            </a:r>
            <a:r>
              <a:rPr lang="fr-FR" sz="1600" i="1" dirty="0" smtClean="0">
                <a:solidFill>
                  <a:schemeClr val="bg2"/>
                </a:solidFill>
              </a:rPr>
              <a:t>SVG Font</a:t>
            </a:r>
            <a:r>
              <a:rPr lang="fr-FR" sz="1600" dirty="0" smtClean="0">
                <a:solidFill>
                  <a:schemeClr val="bg2"/>
                </a:solidFill>
              </a:rPr>
              <a:t>. Le seul format reconnu sur les </a:t>
            </a:r>
            <a:r>
              <a:rPr lang="fr-FR" sz="1600" dirty="0" err="1" smtClean="0">
                <a:solidFill>
                  <a:schemeClr val="bg2"/>
                </a:solidFill>
              </a:rPr>
              <a:t>iPhone</a:t>
            </a:r>
            <a:r>
              <a:rPr lang="fr-FR" sz="1600" dirty="0" smtClean="0">
                <a:solidFill>
                  <a:schemeClr val="bg2"/>
                </a:solidFill>
              </a:rPr>
              <a:t> et </a:t>
            </a:r>
            <a:r>
              <a:rPr lang="fr-FR" sz="1600" dirty="0" err="1" smtClean="0">
                <a:solidFill>
                  <a:schemeClr val="bg2"/>
                </a:solidFill>
              </a:rPr>
              <a:t>iPad</a:t>
            </a:r>
            <a:r>
              <a:rPr lang="fr-FR" sz="1600" dirty="0" smtClean="0">
                <a:solidFill>
                  <a:schemeClr val="bg2"/>
                </a:solidFill>
              </a:rPr>
              <a:t> pour le moment ;</a:t>
            </a:r>
          </a:p>
          <a:p>
            <a:pPr>
              <a:buFont typeface="Wingdings" pitchFamily="2" charset="2"/>
              <a:buChar char="ü"/>
            </a:pPr>
            <a:r>
              <a:rPr lang="fr-FR" sz="1600" dirty="0" smtClean="0">
                <a:solidFill>
                  <a:schemeClr val="bg2"/>
                </a:solidFill>
              </a:rPr>
              <a:t> .</a:t>
            </a:r>
            <a:r>
              <a:rPr lang="fr-FR" sz="1600" dirty="0" err="1" smtClean="0">
                <a:solidFill>
                  <a:schemeClr val="bg2"/>
                </a:solidFill>
              </a:rPr>
              <a:t>woff</a:t>
            </a:r>
            <a:r>
              <a:rPr lang="fr-FR" sz="1600" dirty="0" smtClean="0">
                <a:solidFill>
                  <a:schemeClr val="bg2"/>
                </a:solidFill>
              </a:rPr>
              <a:t>  : </a:t>
            </a:r>
            <a:r>
              <a:rPr lang="fr-FR" sz="1600" i="1" dirty="0" smtClean="0">
                <a:solidFill>
                  <a:schemeClr val="bg2"/>
                </a:solidFill>
              </a:rPr>
              <a:t>Web Open Font Format</a:t>
            </a:r>
            <a:r>
              <a:rPr lang="fr-FR" sz="1600" dirty="0" smtClean="0">
                <a:solidFill>
                  <a:schemeClr val="bg2"/>
                </a:solidFill>
              </a:rPr>
              <a:t>. Nouveau format conçu pour le Web, qui fonctionne sur IE9 et tous les autres navigateurs.</a:t>
            </a:r>
          </a:p>
          <a:p>
            <a:endParaRPr lang="fr-FR" sz="1600" dirty="0" smtClean="0">
              <a:solidFill>
                <a:schemeClr val="bg2"/>
              </a:solidFill>
            </a:endParaRPr>
          </a:p>
          <a:p>
            <a:endParaRPr lang="fr-FR" sz="1600" dirty="0">
              <a:solidFill>
                <a:schemeClr val="bg2"/>
              </a:solidFill>
            </a:endParaRPr>
          </a:p>
        </p:txBody>
      </p:sp>
      <p:pic>
        <p:nvPicPr>
          <p:cNvPr id="19458" name="Picture 2"/>
          <p:cNvPicPr>
            <a:picLocks noChangeAspect="1" noChangeArrowheads="1"/>
          </p:cNvPicPr>
          <p:nvPr/>
        </p:nvPicPr>
        <p:blipFill>
          <a:blip r:embed="rId2"/>
          <a:srcRect/>
          <a:stretch>
            <a:fillRect/>
          </a:stretch>
        </p:blipFill>
        <p:spPr bwMode="auto">
          <a:xfrm>
            <a:off x="575861" y="3506360"/>
            <a:ext cx="4223058" cy="831178"/>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5020007" y="3468068"/>
            <a:ext cx="3375314" cy="1063091"/>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Définitions</a:t>
            </a:r>
            <a:endParaRPr lang="fr-FR" sz="2800" b="0" dirty="0"/>
          </a:p>
        </p:txBody>
      </p:sp>
      <p:pic>
        <p:nvPicPr>
          <p:cNvPr id="2050" name="Picture 2"/>
          <p:cNvPicPr>
            <a:picLocks noChangeAspect="1" noChangeArrowheads="1"/>
          </p:cNvPicPr>
          <p:nvPr/>
        </p:nvPicPr>
        <p:blipFill>
          <a:blip r:embed="rId2"/>
          <a:srcRect/>
          <a:stretch>
            <a:fillRect/>
          </a:stretch>
        </p:blipFill>
        <p:spPr bwMode="auto">
          <a:xfrm>
            <a:off x="2517359" y="774785"/>
            <a:ext cx="4488929" cy="4150142"/>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Formater du texte : Italique, gras, souligné…</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20482" name="Picture 2"/>
          <p:cNvPicPr>
            <a:picLocks noChangeAspect="1" noChangeArrowheads="1"/>
          </p:cNvPicPr>
          <p:nvPr/>
        </p:nvPicPr>
        <p:blipFill>
          <a:blip r:embed="rId2"/>
          <a:srcRect/>
          <a:stretch>
            <a:fillRect/>
          </a:stretch>
        </p:blipFill>
        <p:spPr bwMode="auto">
          <a:xfrm>
            <a:off x="755970" y="1245054"/>
            <a:ext cx="3110977" cy="155090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4960760" y="1245054"/>
            <a:ext cx="3122967" cy="1867423"/>
          </a:xfrm>
          <a:prstGeom prst="rect">
            <a:avLst/>
          </a:prstGeom>
          <a:noFill/>
          <a:ln w="9525">
            <a:noFill/>
            <a:miter lim="800000"/>
            <a:headEnd/>
            <a:tailEnd/>
          </a:ln>
          <a:effectLst/>
        </p:spPr>
      </p:pic>
      <p:pic>
        <p:nvPicPr>
          <p:cNvPr id="20484" name="Picture 4"/>
          <p:cNvPicPr>
            <a:picLocks noChangeAspect="1" noChangeArrowheads="1"/>
          </p:cNvPicPr>
          <p:nvPr/>
        </p:nvPicPr>
        <p:blipFill>
          <a:blip r:embed="rId4"/>
          <a:srcRect/>
          <a:stretch>
            <a:fillRect/>
          </a:stretch>
        </p:blipFill>
        <p:spPr bwMode="auto">
          <a:xfrm>
            <a:off x="755970" y="3191486"/>
            <a:ext cx="3093980" cy="588385"/>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Formater du texte : L’alignement</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575861" y="1245054"/>
            <a:ext cx="5978236" cy="338554"/>
          </a:xfrm>
          <a:prstGeom prst="rect">
            <a:avLst/>
          </a:prstGeom>
          <a:noFill/>
        </p:spPr>
        <p:txBody>
          <a:bodyPr wrap="square" rtlCol="0">
            <a:spAutoFit/>
          </a:bodyPr>
          <a:lstStyle/>
          <a:p>
            <a:r>
              <a:rPr lang="fr-FR" sz="1600" dirty="0" smtClean="0">
                <a:solidFill>
                  <a:schemeClr val="bg2"/>
                </a:solidFill>
              </a:rPr>
              <a:t>On utilise la propriété </a:t>
            </a:r>
            <a:r>
              <a:rPr lang="fr-FR" sz="1600" b="1" dirty="0" err="1" smtClean="0">
                <a:solidFill>
                  <a:schemeClr val="bg2"/>
                </a:solidFill>
              </a:rPr>
              <a:t>text</a:t>
            </a:r>
            <a:r>
              <a:rPr lang="fr-FR" sz="1600" b="1" dirty="0" smtClean="0">
                <a:solidFill>
                  <a:schemeClr val="bg2"/>
                </a:solidFill>
              </a:rPr>
              <a:t>-</a:t>
            </a:r>
            <a:r>
              <a:rPr lang="fr-FR" sz="1600" b="1" dirty="0" err="1" smtClean="0">
                <a:solidFill>
                  <a:schemeClr val="bg2"/>
                </a:solidFill>
              </a:rPr>
              <a:t>align</a:t>
            </a:r>
            <a:r>
              <a:rPr lang="fr-FR" sz="1600" dirty="0" smtClean="0">
                <a:solidFill>
                  <a:schemeClr val="bg2"/>
                </a:solidFill>
              </a:rPr>
              <a:t>  pour indiquer l'alignement désiré :</a:t>
            </a:r>
            <a:endParaRPr lang="fr-FR" sz="1600" dirty="0">
              <a:solidFill>
                <a:schemeClr val="bg2"/>
              </a:solidFill>
            </a:endParaRPr>
          </a:p>
        </p:txBody>
      </p:sp>
      <p:pic>
        <p:nvPicPr>
          <p:cNvPr id="21507" name="Picture 3"/>
          <p:cNvPicPr>
            <a:picLocks noChangeAspect="1" noChangeArrowheads="1"/>
          </p:cNvPicPr>
          <p:nvPr/>
        </p:nvPicPr>
        <p:blipFill>
          <a:blip r:embed="rId2"/>
          <a:srcRect/>
          <a:stretch>
            <a:fillRect/>
          </a:stretch>
        </p:blipFill>
        <p:spPr bwMode="auto">
          <a:xfrm>
            <a:off x="995796" y="1757402"/>
            <a:ext cx="5882986" cy="1611777"/>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995796" y="3542003"/>
            <a:ext cx="2267816" cy="852386"/>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Les flottants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575861" y="1106514"/>
            <a:ext cx="5978236" cy="584775"/>
          </a:xfrm>
          <a:prstGeom prst="rect">
            <a:avLst/>
          </a:prstGeom>
          <a:noFill/>
        </p:spPr>
        <p:txBody>
          <a:bodyPr wrap="square" rtlCol="0">
            <a:spAutoFit/>
          </a:bodyPr>
          <a:lstStyle/>
          <a:p>
            <a:r>
              <a:rPr lang="fr-FR" sz="1600" dirty="0" smtClean="0">
                <a:solidFill>
                  <a:schemeClr val="bg2"/>
                </a:solidFill>
              </a:rPr>
              <a:t>Le CSS nous permet de faire flotter un élément autour du texte.</a:t>
            </a:r>
          </a:p>
          <a:p>
            <a:r>
              <a:rPr lang="fr-FR" sz="1600" dirty="0" smtClean="0">
                <a:solidFill>
                  <a:schemeClr val="bg2"/>
                </a:solidFill>
              </a:rPr>
              <a:t>La propriété utilisé est </a:t>
            </a:r>
            <a:r>
              <a:rPr lang="fr-FR" sz="1600" b="1" dirty="0" err="1" smtClean="0">
                <a:solidFill>
                  <a:schemeClr val="bg2"/>
                </a:solidFill>
              </a:rPr>
              <a:t>float</a:t>
            </a:r>
            <a:endParaRPr lang="fr-FR" sz="1600" b="1" dirty="0">
              <a:solidFill>
                <a:schemeClr val="bg2"/>
              </a:solidFill>
            </a:endParaRPr>
          </a:p>
        </p:txBody>
      </p:sp>
      <p:pic>
        <p:nvPicPr>
          <p:cNvPr id="59394" name="Picture 2"/>
          <p:cNvPicPr>
            <a:picLocks noChangeAspect="1" noChangeArrowheads="1"/>
          </p:cNvPicPr>
          <p:nvPr/>
        </p:nvPicPr>
        <p:blipFill>
          <a:blip r:embed="rId2"/>
          <a:srcRect/>
          <a:stretch>
            <a:fillRect/>
          </a:stretch>
        </p:blipFill>
        <p:spPr bwMode="auto">
          <a:xfrm>
            <a:off x="575861" y="1691289"/>
            <a:ext cx="2851871" cy="2181647"/>
          </a:xfrm>
          <a:prstGeom prst="rect">
            <a:avLst/>
          </a:prstGeom>
          <a:noFill/>
          <a:ln w="9525">
            <a:noFill/>
            <a:miter lim="800000"/>
            <a:headEnd/>
            <a:tailEnd/>
          </a:ln>
          <a:effectLst/>
        </p:spPr>
      </p:pic>
      <p:pic>
        <p:nvPicPr>
          <p:cNvPr id="59395" name="Picture 3"/>
          <p:cNvPicPr>
            <a:picLocks noChangeAspect="1" noChangeArrowheads="1"/>
          </p:cNvPicPr>
          <p:nvPr/>
        </p:nvPicPr>
        <p:blipFill>
          <a:blip r:embed="rId3"/>
          <a:srcRect/>
          <a:stretch>
            <a:fillRect/>
          </a:stretch>
        </p:blipFill>
        <p:spPr bwMode="auto">
          <a:xfrm>
            <a:off x="4488873" y="1691289"/>
            <a:ext cx="3131127" cy="654827"/>
          </a:xfrm>
          <a:prstGeom prst="rect">
            <a:avLst/>
          </a:prstGeom>
          <a:noFill/>
          <a:ln w="9525">
            <a:noFill/>
            <a:miter lim="800000"/>
            <a:headEnd/>
            <a:tailEnd/>
          </a:ln>
          <a:effectLst/>
        </p:spPr>
      </p:pic>
      <p:pic>
        <p:nvPicPr>
          <p:cNvPr id="59396" name="Picture 4"/>
          <p:cNvPicPr>
            <a:picLocks noChangeAspect="1" noChangeArrowheads="1"/>
          </p:cNvPicPr>
          <p:nvPr/>
        </p:nvPicPr>
        <p:blipFill>
          <a:blip r:embed="rId4"/>
          <a:srcRect/>
          <a:stretch>
            <a:fillRect/>
          </a:stretch>
        </p:blipFill>
        <p:spPr bwMode="auto">
          <a:xfrm>
            <a:off x="742116" y="4084527"/>
            <a:ext cx="7136389" cy="457995"/>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Afficher de la couleur et un fond</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493058" y="1245054"/>
            <a:ext cx="5978236" cy="584775"/>
          </a:xfrm>
          <a:prstGeom prst="rect">
            <a:avLst/>
          </a:prstGeom>
          <a:noFill/>
        </p:spPr>
        <p:txBody>
          <a:bodyPr wrap="square" rtlCol="0">
            <a:spAutoFit/>
          </a:bodyPr>
          <a:lstStyle/>
          <a:p>
            <a:r>
              <a:rPr lang="fr-FR" sz="1600" dirty="0" smtClean="0">
                <a:solidFill>
                  <a:schemeClr val="bg2"/>
                </a:solidFill>
              </a:rPr>
              <a:t>Il existe seize couleurs que vous pouvez utiliser en tapant simplement leur nom.</a:t>
            </a:r>
            <a:endParaRPr lang="fr-FR" sz="1600" b="1" dirty="0">
              <a:solidFill>
                <a:schemeClr val="bg2"/>
              </a:solidFill>
            </a:endParaRPr>
          </a:p>
        </p:txBody>
      </p:sp>
      <p:pic>
        <p:nvPicPr>
          <p:cNvPr id="1026" name="Picture 2"/>
          <p:cNvPicPr>
            <a:picLocks noChangeAspect="1" noChangeArrowheads="1"/>
          </p:cNvPicPr>
          <p:nvPr/>
        </p:nvPicPr>
        <p:blipFill>
          <a:blip r:embed="rId2"/>
          <a:srcRect/>
          <a:stretch>
            <a:fillRect/>
          </a:stretch>
        </p:blipFill>
        <p:spPr bwMode="auto">
          <a:xfrm>
            <a:off x="6442816" y="796125"/>
            <a:ext cx="1581140" cy="3956364"/>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971172" y="1937511"/>
            <a:ext cx="2668321" cy="994556"/>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Afficher de la couleur et un fond</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493057" y="1245054"/>
            <a:ext cx="7754649" cy="1569660"/>
          </a:xfrm>
          <a:prstGeom prst="rect">
            <a:avLst/>
          </a:prstGeom>
          <a:noFill/>
        </p:spPr>
        <p:txBody>
          <a:bodyPr wrap="square" rtlCol="0">
            <a:spAutoFit/>
          </a:bodyPr>
          <a:lstStyle/>
          <a:p>
            <a:r>
              <a:rPr lang="fr-FR" sz="1600" dirty="0" smtClean="0">
                <a:solidFill>
                  <a:schemeClr val="bg2"/>
                </a:solidFill>
              </a:rPr>
              <a:t>Si l’on veut étendre la palette de couleur on peut utiliser la notation hexadécimale.</a:t>
            </a:r>
          </a:p>
          <a:p>
            <a:endParaRPr lang="fr-FR" sz="1600" b="1" dirty="0" smtClean="0">
              <a:solidFill>
                <a:schemeClr val="bg2"/>
              </a:solidFill>
            </a:endParaRPr>
          </a:p>
          <a:p>
            <a:r>
              <a:rPr lang="fr-FR" sz="1600" dirty="0" smtClean="0">
                <a:solidFill>
                  <a:schemeClr val="bg2"/>
                </a:solidFill>
              </a:rPr>
              <a:t>Un nom de couleur en hexadécimal, cela ressemble à : #FF5A28. Pour faire simple, c'est une combinaison de lettres et de chiffres qui indiquent une couleur.</a:t>
            </a:r>
            <a:br>
              <a:rPr lang="fr-FR" sz="1600" dirty="0" smtClean="0">
                <a:solidFill>
                  <a:schemeClr val="bg2"/>
                </a:solidFill>
              </a:rPr>
            </a:br>
            <a:r>
              <a:rPr lang="fr-FR" sz="1600" dirty="0" smtClean="0">
                <a:solidFill>
                  <a:schemeClr val="bg2"/>
                </a:solidFill>
              </a:rPr>
              <a:t>On doit toujours commencer par écrire un dièse (#), suivi de six lettres ou chiffres allant de 0 à 9 et de A à F.</a:t>
            </a:r>
            <a:endParaRPr lang="fr-FR" sz="1600" b="1" dirty="0">
              <a:solidFill>
                <a:schemeClr val="bg2"/>
              </a:solidFill>
            </a:endParaRPr>
          </a:p>
        </p:txBody>
      </p:sp>
      <p:pic>
        <p:nvPicPr>
          <p:cNvPr id="2050" name="Picture 2"/>
          <p:cNvPicPr>
            <a:picLocks noChangeAspect="1" noChangeArrowheads="1"/>
          </p:cNvPicPr>
          <p:nvPr/>
        </p:nvPicPr>
        <p:blipFill>
          <a:blip r:embed="rId2"/>
          <a:srcRect/>
          <a:stretch>
            <a:fillRect/>
          </a:stretch>
        </p:blipFill>
        <p:spPr bwMode="auto">
          <a:xfrm>
            <a:off x="958723" y="3219468"/>
            <a:ext cx="2508753" cy="1011181"/>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Afficher de la couleur et un fond</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493057" y="1245054"/>
            <a:ext cx="7754649" cy="1323439"/>
          </a:xfrm>
          <a:prstGeom prst="rect">
            <a:avLst/>
          </a:prstGeom>
          <a:noFill/>
        </p:spPr>
        <p:txBody>
          <a:bodyPr wrap="square" rtlCol="0">
            <a:spAutoFit/>
          </a:bodyPr>
          <a:lstStyle/>
          <a:p>
            <a:r>
              <a:rPr lang="fr-FR" sz="1600" dirty="0" smtClean="0">
                <a:solidFill>
                  <a:schemeClr val="bg2"/>
                </a:solidFill>
              </a:rPr>
              <a:t>La méthode RGB</a:t>
            </a:r>
          </a:p>
          <a:p>
            <a:endParaRPr lang="fr-FR" sz="1600" dirty="0" smtClean="0"/>
          </a:p>
          <a:p>
            <a:r>
              <a:rPr lang="fr-FR" sz="1600" dirty="0" smtClean="0">
                <a:solidFill>
                  <a:schemeClr val="bg2"/>
                </a:solidFill>
              </a:rPr>
              <a:t>En anglais, Rouge-Vert-Bleu s'écrit </a:t>
            </a:r>
            <a:r>
              <a:rPr lang="fr-FR" sz="1600" i="1" dirty="0" err="1" smtClean="0">
                <a:solidFill>
                  <a:schemeClr val="bg2"/>
                </a:solidFill>
              </a:rPr>
              <a:t>Red</a:t>
            </a:r>
            <a:r>
              <a:rPr lang="fr-FR" sz="1600" i="1" dirty="0" smtClean="0">
                <a:solidFill>
                  <a:schemeClr val="bg2"/>
                </a:solidFill>
              </a:rPr>
              <a:t>-Green-Blue</a:t>
            </a:r>
            <a:r>
              <a:rPr lang="fr-FR" sz="1600" dirty="0" smtClean="0">
                <a:solidFill>
                  <a:schemeClr val="bg2"/>
                </a:solidFill>
              </a:rPr>
              <a:t>, ce qui s'abrège en « RGB ». Comme avec la notation hexadécimale, pour choisir une couleur, on doit définir une quantité de rouge, de vert et de bleu.</a:t>
            </a:r>
            <a:endParaRPr lang="fr-FR" sz="1600" b="1" dirty="0">
              <a:solidFill>
                <a:schemeClr val="bg2"/>
              </a:solidFill>
            </a:endParaRPr>
          </a:p>
        </p:txBody>
      </p:sp>
      <p:pic>
        <p:nvPicPr>
          <p:cNvPr id="3074" name="Picture 2"/>
          <p:cNvPicPr>
            <a:picLocks noChangeAspect="1" noChangeArrowheads="1"/>
          </p:cNvPicPr>
          <p:nvPr/>
        </p:nvPicPr>
        <p:blipFill>
          <a:blip r:embed="rId2"/>
          <a:srcRect/>
          <a:stretch>
            <a:fillRect/>
          </a:stretch>
        </p:blipFill>
        <p:spPr bwMode="auto">
          <a:xfrm>
            <a:off x="1303936" y="2971799"/>
            <a:ext cx="3456727" cy="101172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Afficher de la couleur et un fond</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493057" y="1245054"/>
            <a:ext cx="7754649" cy="1323439"/>
          </a:xfrm>
          <a:prstGeom prst="rect">
            <a:avLst/>
          </a:prstGeom>
          <a:noFill/>
        </p:spPr>
        <p:txBody>
          <a:bodyPr wrap="square" rtlCol="0">
            <a:spAutoFit/>
          </a:bodyPr>
          <a:lstStyle/>
          <a:p>
            <a:r>
              <a:rPr lang="fr-FR" sz="1600" dirty="0" smtClean="0">
                <a:solidFill>
                  <a:schemeClr val="bg2"/>
                </a:solidFill>
              </a:rPr>
              <a:t>La couleur de fond</a:t>
            </a:r>
          </a:p>
          <a:p>
            <a:endParaRPr lang="fr-FR" sz="1600" dirty="0" smtClean="0">
              <a:solidFill>
                <a:schemeClr val="bg2"/>
              </a:solidFill>
            </a:endParaRPr>
          </a:p>
          <a:p>
            <a:r>
              <a:rPr lang="fr-FR" sz="1600" dirty="0" smtClean="0">
                <a:solidFill>
                  <a:schemeClr val="bg2"/>
                </a:solidFill>
              </a:rPr>
              <a:t>Pour indiquer une couleur de fond, on utilise la propriété CSS background-</a:t>
            </a:r>
            <a:r>
              <a:rPr lang="fr-FR" sz="1600" dirty="0" err="1" smtClean="0">
                <a:solidFill>
                  <a:schemeClr val="bg2"/>
                </a:solidFill>
              </a:rPr>
              <a:t>color</a:t>
            </a:r>
            <a:r>
              <a:rPr lang="fr-FR" sz="1600" dirty="0" smtClean="0">
                <a:solidFill>
                  <a:schemeClr val="bg2"/>
                </a:solidFill>
              </a:rPr>
              <a:t>  . Elle s'utilise de la même manière que la propriété </a:t>
            </a:r>
            <a:r>
              <a:rPr lang="fr-FR" sz="1600" dirty="0" err="1" smtClean="0">
                <a:solidFill>
                  <a:schemeClr val="bg2"/>
                </a:solidFill>
              </a:rPr>
              <a:t>color</a:t>
            </a:r>
            <a:r>
              <a:rPr lang="fr-FR" sz="1600" dirty="0" smtClean="0">
                <a:solidFill>
                  <a:schemeClr val="bg2"/>
                </a:solidFill>
              </a:rPr>
              <a:t>  , c'est-à-dire que vous pouvez taper le nom d'une couleur, l'écrire en notation hexadécimale ou encore utiliser la méthode RGB.</a:t>
            </a:r>
            <a:endParaRPr lang="fr-FR" sz="1600" b="1" dirty="0">
              <a:solidFill>
                <a:schemeClr val="bg2"/>
              </a:solidFill>
            </a:endParaRPr>
          </a:p>
        </p:txBody>
      </p:sp>
      <p:pic>
        <p:nvPicPr>
          <p:cNvPr id="4098" name="Picture 2"/>
          <p:cNvPicPr>
            <a:picLocks noChangeAspect="1" noChangeArrowheads="1"/>
          </p:cNvPicPr>
          <p:nvPr/>
        </p:nvPicPr>
        <p:blipFill>
          <a:blip r:embed="rId2"/>
          <a:srcRect/>
          <a:stretch>
            <a:fillRect/>
          </a:stretch>
        </p:blipFill>
        <p:spPr bwMode="auto">
          <a:xfrm>
            <a:off x="776052" y="3098077"/>
            <a:ext cx="4857750" cy="1047750"/>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Le CSS et l’héritage</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575861" y="1106513"/>
            <a:ext cx="8015878" cy="2308324"/>
          </a:xfrm>
          <a:prstGeom prst="rect">
            <a:avLst/>
          </a:prstGeom>
          <a:noFill/>
        </p:spPr>
        <p:txBody>
          <a:bodyPr wrap="square" rtlCol="0">
            <a:spAutoFit/>
          </a:bodyPr>
          <a:lstStyle/>
          <a:p>
            <a:r>
              <a:rPr lang="fr-FR" sz="1600" dirty="0" smtClean="0">
                <a:solidFill>
                  <a:schemeClr val="bg2"/>
                </a:solidFill>
              </a:rPr>
              <a:t>En CSS, si vous appliquez un style à une balise, toutes les balises qui se trouvent à l'intérieur prendront le même style.</a:t>
            </a:r>
          </a:p>
          <a:p>
            <a:endParaRPr lang="fr-FR" sz="1600" b="1" dirty="0" smtClean="0">
              <a:solidFill>
                <a:schemeClr val="bg2"/>
              </a:solidFill>
            </a:endParaRPr>
          </a:p>
          <a:p>
            <a:r>
              <a:rPr lang="fr-FR" sz="1600" dirty="0" smtClean="0">
                <a:solidFill>
                  <a:schemeClr val="bg2"/>
                </a:solidFill>
              </a:rPr>
              <a:t>Si on applique une couleur de fond noire et une couleur de texte blanche à la balise &lt;body&gt;, tous les titres et paragraphes auront eux aussi un arrière-plan de couleur noire et un texte de couleur blanche… </a:t>
            </a:r>
          </a:p>
          <a:p>
            <a:endParaRPr lang="fr-FR" sz="1600" dirty="0" smtClean="0">
              <a:solidFill>
                <a:schemeClr val="bg2"/>
              </a:solidFill>
            </a:endParaRPr>
          </a:p>
          <a:p>
            <a:r>
              <a:rPr lang="fr-FR" sz="1600" dirty="0" smtClean="0">
                <a:solidFill>
                  <a:schemeClr val="bg2"/>
                </a:solidFill>
              </a:rPr>
              <a:t>C'est ce phénomène qu'on appelle </a:t>
            </a:r>
            <a:r>
              <a:rPr lang="fr-FR" sz="1600" b="1" i="1" dirty="0" smtClean="0">
                <a:solidFill>
                  <a:schemeClr val="bg2"/>
                </a:solidFill>
              </a:rPr>
              <a:t>l'héritage</a:t>
            </a:r>
            <a:r>
              <a:rPr lang="fr-FR" sz="1600" dirty="0" smtClean="0">
                <a:solidFill>
                  <a:schemeClr val="bg2"/>
                </a:solidFill>
              </a:rPr>
              <a:t> : on dit que les balises qui se trouvent à l'intérieur d'une autre balise « héritent » de ses propriétés.</a:t>
            </a:r>
            <a:endParaRPr lang="fr-FR" sz="1600" b="1" dirty="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Le CSS et l’héritage</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575861" y="1106513"/>
            <a:ext cx="8015878" cy="584775"/>
          </a:xfrm>
          <a:prstGeom prst="rect">
            <a:avLst/>
          </a:prstGeom>
          <a:noFill/>
        </p:spPr>
        <p:txBody>
          <a:bodyPr wrap="square" rtlCol="0">
            <a:spAutoFit/>
          </a:bodyPr>
          <a:lstStyle/>
          <a:p>
            <a:r>
              <a:rPr lang="fr-FR" sz="1600" dirty="0" smtClean="0">
                <a:solidFill>
                  <a:schemeClr val="bg2"/>
                </a:solidFill>
              </a:rPr>
              <a:t>En CSS, si vous appliquez un style à une balise, toutes les balises qui se trouvent à l'intérieur prendront le même style.</a:t>
            </a:r>
          </a:p>
        </p:txBody>
      </p:sp>
      <p:pic>
        <p:nvPicPr>
          <p:cNvPr id="5122" name="Picture 2"/>
          <p:cNvPicPr>
            <a:picLocks noChangeAspect="1" noChangeArrowheads="1"/>
          </p:cNvPicPr>
          <p:nvPr/>
        </p:nvPicPr>
        <p:blipFill>
          <a:blip r:embed="rId2"/>
          <a:srcRect/>
          <a:stretch>
            <a:fillRect/>
          </a:stretch>
        </p:blipFill>
        <p:spPr bwMode="auto">
          <a:xfrm>
            <a:off x="575861" y="2248466"/>
            <a:ext cx="3524250" cy="99060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4690543" y="1691287"/>
            <a:ext cx="2767307" cy="2540744"/>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Appliquer une image de fond</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494384" y="1106513"/>
            <a:ext cx="8015878" cy="584775"/>
          </a:xfrm>
          <a:prstGeom prst="rect">
            <a:avLst/>
          </a:prstGeom>
          <a:noFill/>
        </p:spPr>
        <p:txBody>
          <a:bodyPr wrap="square" rtlCol="0">
            <a:spAutoFit/>
          </a:bodyPr>
          <a:lstStyle/>
          <a:p>
            <a:r>
              <a:rPr lang="fr-FR" sz="1600" dirty="0" smtClean="0">
                <a:solidFill>
                  <a:schemeClr val="bg2"/>
                </a:solidFill>
              </a:rPr>
              <a:t>La propriété permettant d'indiquer une image de fond est background-image  . Comme valeur, on doit renseigner url("nom_de_l_image.png")</a:t>
            </a:r>
          </a:p>
        </p:txBody>
      </p:sp>
      <p:pic>
        <p:nvPicPr>
          <p:cNvPr id="6146" name="Picture 2"/>
          <p:cNvPicPr>
            <a:picLocks noChangeAspect="1" noChangeArrowheads="1"/>
          </p:cNvPicPr>
          <p:nvPr/>
        </p:nvPicPr>
        <p:blipFill>
          <a:blip r:embed="rId2"/>
          <a:srcRect/>
          <a:stretch>
            <a:fillRect/>
          </a:stretch>
        </p:blipFill>
        <p:spPr bwMode="auto">
          <a:xfrm>
            <a:off x="575861" y="2101158"/>
            <a:ext cx="3009900" cy="723900"/>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3884991" y="1937511"/>
            <a:ext cx="3946024" cy="2522608"/>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err="1" smtClean="0"/>
              <a:t>css</a:t>
            </a:r>
            <a:r>
              <a:rPr lang="fr-FR" sz="2800" b="0" dirty="0" smtClean="0"/>
              <a:t> et compatibilité navigateurs</a:t>
            </a:r>
            <a:endParaRPr lang="fr-FR" sz="2800" b="0" dirty="0"/>
          </a:p>
        </p:txBody>
      </p:sp>
      <p:sp>
        <p:nvSpPr>
          <p:cNvPr id="4" name="ZoneTexte 3"/>
          <p:cNvSpPr txBox="1"/>
          <p:nvPr/>
        </p:nvSpPr>
        <p:spPr>
          <a:xfrm>
            <a:off x="720968" y="1400853"/>
            <a:ext cx="7860323" cy="3231654"/>
          </a:xfrm>
          <a:prstGeom prst="rect">
            <a:avLst/>
          </a:prstGeom>
          <a:noFill/>
        </p:spPr>
        <p:txBody>
          <a:bodyPr wrap="square" rtlCol="0">
            <a:spAutoFit/>
          </a:bodyPr>
          <a:lstStyle/>
          <a:p>
            <a:r>
              <a:rPr lang="fr-FR" sz="1400" dirty="0" smtClean="0">
                <a:solidFill>
                  <a:schemeClr val="bg2"/>
                </a:solidFill>
              </a:rPr>
              <a:t>Il y a eu 4 </a:t>
            </a:r>
            <a:r>
              <a:rPr lang="fr-FR" sz="1400" dirty="0" smtClean="0">
                <a:solidFill>
                  <a:schemeClr val="bg2"/>
                </a:solidFill>
              </a:rPr>
              <a:t>évolutions </a:t>
            </a:r>
            <a:r>
              <a:rPr lang="fr-FR" sz="1400" dirty="0" smtClean="0">
                <a:solidFill>
                  <a:schemeClr val="bg2"/>
                </a:solidFill>
              </a:rPr>
              <a:t>importantes de CSS :</a:t>
            </a:r>
          </a:p>
          <a:p>
            <a:endParaRPr lang="fr-FR" sz="1400" dirty="0" smtClean="0">
              <a:solidFill>
                <a:schemeClr val="bg2"/>
              </a:solidFill>
            </a:endParaRPr>
          </a:p>
          <a:p>
            <a:pPr>
              <a:buFont typeface="Arial" pitchFamily="34" charset="0"/>
              <a:buChar char="•"/>
            </a:pPr>
            <a:r>
              <a:rPr lang="en-US" sz="1400" dirty="0" smtClean="0">
                <a:solidFill>
                  <a:schemeClr val="bg2"/>
                </a:solidFill>
              </a:rPr>
              <a:t> CSS 1 ;</a:t>
            </a:r>
          </a:p>
          <a:p>
            <a:pPr>
              <a:buFont typeface="Arial" pitchFamily="34" charset="0"/>
              <a:buChar char="•"/>
            </a:pPr>
            <a:r>
              <a:rPr lang="en-US" sz="1400" dirty="0" smtClean="0">
                <a:solidFill>
                  <a:schemeClr val="bg2"/>
                </a:solidFill>
              </a:rPr>
              <a:t> CSS 2.0 ; </a:t>
            </a:r>
          </a:p>
          <a:p>
            <a:pPr>
              <a:buFont typeface="Arial" pitchFamily="34" charset="0"/>
              <a:buChar char="•"/>
            </a:pPr>
            <a:r>
              <a:rPr lang="en-US" sz="1400" dirty="0" smtClean="0">
                <a:solidFill>
                  <a:schemeClr val="bg2"/>
                </a:solidFill>
              </a:rPr>
              <a:t> CSS 2.1 ;</a:t>
            </a:r>
          </a:p>
          <a:p>
            <a:pPr>
              <a:buFont typeface="Arial" pitchFamily="34" charset="0"/>
              <a:buChar char="•"/>
            </a:pPr>
            <a:r>
              <a:rPr lang="en-US" sz="1400" dirty="0" smtClean="0">
                <a:solidFill>
                  <a:schemeClr val="bg2"/>
                </a:solidFill>
              </a:rPr>
              <a:t> CSS 3.</a:t>
            </a:r>
          </a:p>
          <a:p>
            <a:pPr>
              <a:buFont typeface="Arial" pitchFamily="34" charset="0"/>
              <a:buChar char="•"/>
            </a:pPr>
            <a:endParaRPr lang="en-US" sz="1400" dirty="0" smtClean="0">
              <a:solidFill>
                <a:schemeClr val="bg2"/>
              </a:solidFill>
            </a:endParaRPr>
          </a:p>
          <a:p>
            <a:r>
              <a:rPr lang="fr-FR" sz="1400" dirty="0" smtClean="0">
                <a:solidFill>
                  <a:schemeClr val="bg2"/>
                </a:solidFill>
              </a:rPr>
              <a:t>Ce sont les navigateurs web qui font le travail le plus complexe : ils doivent lire le code CSS et comprendre comment afficher la page.</a:t>
            </a:r>
          </a:p>
          <a:p>
            <a:endParaRPr lang="fr-FR" sz="1400" dirty="0" smtClean="0">
              <a:solidFill>
                <a:schemeClr val="bg2"/>
              </a:solidFill>
            </a:endParaRPr>
          </a:p>
          <a:p>
            <a:r>
              <a:rPr lang="fr-FR" sz="1400" dirty="0" smtClean="0">
                <a:solidFill>
                  <a:schemeClr val="bg2"/>
                </a:solidFill>
              </a:rPr>
              <a:t>Les navigateurs ne connaissent pas toutes les propriétés CSS qui existent. Plus le navigateur est vieux, moins il connaît de fonctionnalités CSS.</a:t>
            </a:r>
          </a:p>
          <a:p>
            <a:endParaRPr lang="fr-FR" dirty="0" smtClean="0"/>
          </a:p>
          <a:p>
            <a:endParaRPr lang="fr-FR" dirty="0"/>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La transparence</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9" name="ZoneTexte 8"/>
          <p:cNvSpPr txBox="1"/>
          <p:nvPr/>
        </p:nvSpPr>
        <p:spPr>
          <a:xfrm>
            <a:off x="494384" y="1106513"/>
            <a:ext cx="8015878" cy="830997"/>
          </a:xfrm>
          <a:prstGeom prst="rect">
            <a:avLst/>
          </a:prstGeom>
          <a:noFill/>
        </p:spPr>
        <p:txBody>
          <a:bodyPr wrap="square" rtlCol="0">
            <a:spAutoFit/>
          </a:bodyPr>
          <a:lstStyle/>
          <a:p>
            <a:r>
              <a:rPr lang="fr-FR" sz="1600" dirty="0" smtClean="0">
                <a:solidFill>
                  <a:schemeClr val="bg2"/>
                </a:solidFill>
              </a:rPr>
              <a:t>Le CSS nous permet de jouer très facilement avec les niveaux de transparence des éléments ! Pour cela, nous allons utiliser des fonctionnalités de CSS3 : la propriété </a:t>
            </a:r>
            <a:r>
              <a:rPr lang="fr-FR" sz="1600" b="1" dirty="0" err="1" smtClean="0">
                <a:solidFill>
                  <a:schemeClr val="bg2"/>
                </a:solidFill>
              </a:rPr>
              <a:t>opacity</a:t>
            </a:r>
            <a:r>
              <a:rPr lang="fr-FR" sz="1600" dirty="0" smtClean="0">
                <a:solidFill>
                  <a:schemeClr val="bg2"/>
                </a:solidFill>
              </a:rPr>
              <a:t>  et la notation </a:t>
            </a:r>
            <a:r>
              <a:rPr lang="fr-FR" sz="1600" b="1" dirty="0" err="1" smtClean="0">
                <a:solidFill>
                  <a:schemeClr val="bg2"/>
                </a:solidFill>
              </a:rPr>
              <a:t>RGBa</a:t>
            </a:r>
            <a:r>
              <a:rPr lang="fr-FR" sz="1600" dirty="0" smtClean="0">
                <a:solidFill>
                  <a:schemeClr val="bg2"/>
                </a:solidFill>
              </a:rPr>
              <a:t>.</a:t>
            </a:r>
          </a:p>
        </p:txBody>
      </p:sp>
      <p:pic>
        <p:nvPicPr>
          <p:cNvPr id="7170" name="Picture 2"/>
          <p:cNvPicPr>
            <a:picLocks noChangeAspect="1" noChangeArrowheads="1"/>
          </p:cNvPicPr>
          <p:nvPr/>
        </p:nvPicPr>
        <p:blipFill>
          <a:blip r:embed="rId2"/>
          <a:srcRect/>
          <a:stretch>
            <a:fillRect/>
          </a:stretch>
        </p:blipFill>
        <p:spPr bwMode="auto">
          <a:xfrm>
            <a:off x="575861" y="2166937"/>
            <a:ext cx="2266950" cy="809625"/>
          </a:xfrm>
          <a:prstGeom prst="rect">
            <a:avLst/>
          </a:prstGeom>
          <a:noFill/>
          <a:ln w="9525">
            <a:noFill/>
            <a:miter lim="800000"/>
            <a:headEnd/>
            <a:tailEnd/>
          </a:ln>
        </p:spPr>
      </p:pic>
      <p:sp>
        <p:nvSpPr>
          <p:cNvPr id="8" name="Rectangle 7"/>
          <p:cNvSpPr/>
          <p:nvPr/>
        </p:nvSpPr>
        <p:spPr>
          <a:xfrm>
            <a:off x="3340732" y="2163778"/>
            <a:ext cx="5169529" cy="1323439"/>
          </a:xfrm>
          <a:prstGeom prst="rect">
            <a:avLst/>
          </a:prstGeom>
        </p:spPr>
        <p:txBody>
          <a:bodyPr wrap="square">
            <a:spAutoFit/>
          </a:bodyPr>
          <a:lstStyle/>
          <a:p>
            <a:pPr>
              <a:buFont typeface="Arial" pitchFamily="34" charset="0"/>
              <a:buChar char="•"/>
            </a:pPr>
            <a:r>
              <a:rPr lang="fr-FR" sz="1600" dirty="0" smtClean="0">
                <a:solidFill>
                  <a:schemeClr val="bg2"/>
                </a:solidFill>
              </a:rPr>
              <a:t> Avec une valeur de 1, l'élément sera totalement opaque : c'est le comportement par défaut.</a:t>
            </a:r>
          </a:p>
          <a:p>
            <a:pPr>
              <a:buFont typeface="Arial" pitchFamily="34" charset="0"/>
              <a:buChar char="•"/>
            </a:pPr>
            <a:endParaRPr lang="fr-FR" sz="1600" dirty="0" smtClean="0">
              <a:solidFill>
                <a:schemeClr val="bg2"/>
              </a:solidFill>
            </a:endParaRPr>
          </a:p>
          <a:p>
            <a:pPr>
              <a:buFont typeface="Arial" pitchFamily="34" charset="0"/>
              <a:buChar char="•"/>
            </a:pPr>
            <a:r>
              <a:rPr lang="fr-FR" sz="1600" dirty="0" smtClean="0">
                <a:solidFill>
                  <a:schemeClr val="bg2"/>
                </a:solidFill>
              </a:rPr>
              <a:t> Avec une valeur de 0, l'élément sera totalement transparent.</a:t>
            </a:r>
            <a:endParaRPr lang="fr-FR" sz="1600" dirty="0">
              <a:solidFill>
                <a:schemeClr val="bg2"/>
              </a:solidFill>
            </a:endParaRPr>
          </a:p>
        </p:txBody>
      </p:sp>
      <p:pic>
        <p:nvPicPr>
          <p:cNvPr id="7171" name="Picture 3"/>
          <p:cNvPicPr>
            <a:picLocks noChangeAspect="1" noChangeArrowheads="1"/>
          </p:cNvPicPr>
          <p:nvPr/>
        </p:nvPicPr>
        <p:blipFill>
          <a:blip r:embed="rId3"/>
          <a:srcRect/>
          <a:stretch>
            <a:fillRect/>
          </a:stretch>
        </p:blipFill>
        <p:spPr bwMode="auto">
          <a:xfrm>
            <a:off x="575861" y="3707442"/>
            <a:ext cx="5991225" cy="75247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Créer des bordures et des ombres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8194" name="Picture 2"/>
          <p:cNvPicPr>
            <a:picLocks noChangeAspect="1" noChangeArrowheads="1"/>
          </p:cNvPicPr>
          <p:nvPr/>
        </p:nvPicPr>
        <p:blipFill>
          <a:blip r:embed="rId2"/>
          <a:srcRect/>
          <a:stretch>
            <a:fillRect/>
          </a:stretch>
        </p:blipFill>
        <p:spPr bwMode="auto">
          <a:xfrm>
            <a:off x="372131" y="1115567"/>
            <a:ext cx="5811428" cy="3596065"/>
          </a:xfrm>
          <a:prstGeom prst="rect">
            <a:avLst/>
          </a:prstGeom>
          <a:noFill/>
          <a:ln w="9525">
            <a:noFill/>
            <a:miter lim="800000"/>
            <a:headEnd/>
            <a:tailEnd/>
          </a:ln>
        </p:spPr>
      </p:pic>
      <p:pic>
        <p:nvPicPr>
          <p:cNvPr id="8195" name="Picture 3"/>
          <p:cNvPicPr>
            <a:picLocks noChangeAspect="1" noChangeArrowheads="1"/>
          </p:cNvPicPr>
          <p:nvPr/>
        </p:nvPicPr>
        <p:blipFill>
          <a:blip r:embed="rId3"/>
          <a:srcRect/>
          <a:stretch>
            <a:fillRect/>
          </a:stretch>
        </p:blipFill>
        <p:spPr bwMode="auto">
          <a:xfrm>
            <a:off x="6064784" y="1964670"/>
            <a:ext cx="2935802" cy="2533178"/>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Créer des bordures et des ombres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106513"/>
            <a:ext cx="8015878" cy="338554"/>
          </a:xfrm>
          <a:prstGeom prst="rect">
            <a:avLst/>
          </a:prstGeom>
          <a:noFill/>
        </p:spPr>
        <p:txBody>
          <a:bodyPr wrap="square" rtlCol="0">
            <a:spAutoFit/>
          </a:bodyPr>
          <a:lstStyle/>
          <a:p>
            <a:r>
              <a:rPr lang="fr-FR" sz="1600" dirty="0" smtClean="0">
                <a:solidFill>
                  <a:schemeClr val="bg2"/>
                </a:solidFill>
              </a:rPr>
              <a:t>Bordures arrondies</a:t>
            </a:r>
          </a:p>
        </p:txBody>
      </p:sp>
      <p:pic>
        <p:nvPicPr>
          <p:cNvPr id="9219" name="Picture 3"/>
          <p:cNvPicPr>
            <a:picLocks noChangeAspect="1" noChangeArrowheads="1"/>
          </p:cNvPicPr>
          <p:nvPr/>
        </p:nvPicPr>
        <p:blipFill>
          <a:blip r:embed="rId2"/>
          <a:srcRect/>
          <a:stretch>
            <a:fillRect/>
          </a:stretch>
        </p:blipFill>
        <p:spPr bwMode="auto">
          <a:xfrm>
            <a:off x="2032475" y="1445066"/>
            <a:ext cx="3634994" cy="1152225"/>
          </a:xfrm>
          <a:prstGeom prst="rect">
            <a:avLst/>
          </a:prstGeom>
          <a:noFill/>
          <a:ln w="9525">
            <a:noFill/>
            <a:miter lim="800000"/>
            <a:headEnd/>
            <a:tailEnd/>
          </a:ln>
        </p:spPr>
      </p:pic>
      <p:pic>
        <p:nvPicPr>
          <p:cNvPr id="9220" name="Picture 4"/>
          <p:cNvPicPr>
            <a:picLocks noChangeAspect="1" noChangeArrowheads="1"/>
          </p:cNvPicPr>
          <p:nvPr/>
        </p:nvPicPr>
        <p:blipFill>
          <a:blip r:embed="rId3"/>
          <a:srcRect/>
          <a:stretch>
            <a:fillRect/>
          </a:stretch>
        </p:blipFill>
        <p:spPr bwMode="auto">
          <a:xfrm>
            <a:off x="2032475" y="2776550"/>
            <a:ext cx="5047339" cy="2009800"/>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Créer des bordures et des ombres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106513"/>
            <a:ext cx="8015878" cy="338554"/>
          </a:xfrm>
          <a:prstGeom prst="rect">
            <a:avLst/>
          </a:prstGeom>
          <a:noFill/>
        </p:spPr>
        <p:txBody>
          <a:bodyPr wrap="square" rtlCol="0">
            <a:spAutoFit/>
          </a:bodyPr>
          <a:lstStyle/>
          <a:p>
            <a:r>
              <a:rPr lang="fr-FR" sz="1600" dirty="0" smtClean="0">
                <a:solidFill>
                  <a:schemeClr val="bg2"/>
                </a:solidFill>
              </a:rPr>
              <a:t>Les ombres</a:t>
            </a:r>
          </a:p>
        </p:txBody>
      </p:sp>
      <p:pic>
        <p:nvPicPr>
          <p:cNvPr id="10242" name="Picture 2"/>
          <p:cNvPicPr>
            <a:picLocks noChangeAspect="1" noChangeArrowheads="1"/>
          </p:cNvPicPr>
          <p:nvPr/>
        </p:nvPicPr>
        <p:blipFill>
          <a:blip r:embed="rId2"/>
          <a:srcRect/>
          <a:stretch>
            <a:fillRect/>
          </a:stretch>
        </p:blipFill>
        <p:spPr bwMode="auto">
          <a:xfrm>
            <a:off x="1505487" y="1544656"/>
            <a:ext cx="4177204" cy="1037733"/>
          </a:xfrm>
          <a:prstGeom prst="rect">
            <a:avLst/>
          </a:prstGeom>
          <a:noFill/>
          <a:ln w="9525">
            <a:noFill/>
            <a:miter lim="800000"/>
            <a:headEnd/>
            <a:tailEnd/>
          </a:ln>
        </p:spPr>
      </p:pic>
      <p:pic>
        <p:nvPicPr>
          <p:cNvPr id="10243" name="Picture 3"/>
          <p:cNvPicPr>
            <a:picLocks noChangeAspect="1" noChangeArrowheads="1"/>
          </p:cNvPicPr>
          <p:nvPr/>
        </p:nvPicPr>
        <p:blipFill>
          <a:blip r:embed="rId3"/>
          <a:srcRect/>
          <a:stretch>
            <a:fillRect/>
          </a:stretch>
        </p:blipFill>
        <p:spPr bwMode="auto">
          <a:xfrm>
            <a:off x="1505487" y="2735619"/>
            <a:ext cx="5173159" cy="2112307"/>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b="0" dirty="0" smtClean="0"/>
              <a:t>Créer des bordures et des ombres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106513"/>
            <a:ext cx="8015878" cy="338554"/>
          </a:xfrm>
          <a:prstGeom prst="rect">
            <a:avLst/>
          </a:prstGeom>
          <a:noFill/>
        </p:spPr>
        <p:txBody>
          <a:bodyPr wrap="square" rtlCol="0">
            <a:spAutoFit/>
          </a:bodyPr>
          <a:lstStyle/>
          <a:p>
            <a:r>
              <a:rPr lang="fr-FR" sz="1600" dirty="0" smtClean="0">
                <a:solidFill>
                  <a:schemeClr val="bg2"/>
                </a:solidFill>
              </a:rPr>
              <a:t>Les ombres sur du texte</a:t>
            </a:r>
          </a:p>
        </p:txBody>
      </p:sp>
      <p:pic>
        <p:nvPicPr>
          <p:cNvPr id="11266" name="Picture 2"/>
          <p:cNvPicPr>
            <a:picLocks noChangeAspect="1" noChangeArrowheads="1"/>
          </p:cNvPicPr>
          <p:nvPr/>
        </p:nvPicPr>
        <p:blipFill>
          <a:blip r:embed="rId2"/>
          <a:srcRect/>
          <a:stretch>
            <a:fillRect/>
          </a:stretch>
        </p:blipFill>
        <p:spPr bwMode="auto">
          <a:xfrm>
            <a:off x="1531080" y="1566036"/>
            <a:ext cx="3824184" cy="977988"/>
          </a:xfrm>
          <a:prstGeom prst="rect">
            <a:avLst/>
          </a:prstGeom>
          <a:noFill/>
          <a:ln w="9525">
            <a:noFill/>
            <a:miter lim="800000"/>
            <a:headEnd/>
            <a:tailEnd/>
          </a:ln>
        </p:spPr>
      </p:pic>
      <p:pic>
        <p:nvPicPr>
          <p:cNvPr id="11267" name="Picture 3"/>
          <p:cNvPicPr>
            <a:picLocks noChangeAspect="1" noChangeArrowheads="1"/>
          </p:cNvPicPr>
          <p:nvPr/>
        </p:nvPicPr>
        <p:blipFill>
          <a:blip r:embed="rId3"/>
          <a:srcRect/>
          <a:stretch>
            <a:fillRect/>
          </a:stretch>
        </p:blipFill>
        <p:spPr bwMode="auto">
          <a:xfrm>
            <a:off x="1481137" y="2816194"/>
            <a:ext cx="6181725" cy="195262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Créez des apparences dynamiques</a:t>
            </a:r>
          </a:p>
          <a:p>
            <a:r>
              <a:rPr lang="fr-FR" sz="2400" dirty="0" smtClean="0"/>
              <a:t/>
            </a:r>
            <a:br>
              <a:rPr lang="fr-FR" sz="2400" dirty="0" smtClean="0"/>
            </a:b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224202"/>
            <a:ext cx="8015878" cy="2308324"/>
          </a:xfrm>
          <a:prstGeom prst="rect">
            <a:avLst/>
          </a:prstGeom>
          <a:noFill/>
        </p:spPr>
        <p:txBody>
          <a:bodyPr wrap="square" rtlCol="0">
            <a:spAutoFit/>
          </a:bodyPr>
          <a:lstStyle/>
          <a:p>
            <a:r>
              <a:rPr lang="fr-FR" sz="1600" dirty="0" smtClean="0">
                <a:solidFill>
                  <a:schemeClr val="bg2"/>
                </a:solidFill>
              </a:rPr>
              <a:t>En CSS il est possible de changer les apparences d’un élément en fonction du type d’évènement :</a:t>
            </a:r>
          </a:p>
          <a:p>
            <a:endParaRPr lang="fr-FR" sz="1600" dirty="0" smtClean="0">
              <a:solidFill>
                <a:schemeClr val="bg2"/>
              </a:solidFill>
            </a:endParaRPr>
          </a:p>
          <a:p>
            <a:endParaRPr lang="fr-FR" sz="1600" dirty="0" smtClean="0">
              <a:solidFill>
                <a:schemeClr val="bg2"/>
              </a:solidFill>
            </a:endParaRPr>
          </a:p>
          <a:p>
            <a:pPr>
              <a:buFont typeface="Arial" pitchFamily="34" charset="0"/>
              <a:buChar char="•"/>
            </a:pPr>
            <a:r>
              <a:rPr lang="fr-FR" sz="1600" dirty="0" smtClean="0">
                <a:solidFill>
                  <a:schemeClr val="bg2"/>
                </a:solidFill>
              </a:rPr>
              <a:t> au survol </a:t>
            </a:r>
            <a:r>
              <a:rPr lang="fr-FR" sz="1600" dirty="0" smtClean="0">
                <a:solidFill>
                  <a:schemeClr val="bg2"/>
                </a:solidFill>
              </a:rPr>
              <a:t>(</a:t>
            </a:r>
            <a:r>
              <a:rPr lang="fr-FR" sz="1600" dirty="0" err="1" smtClean="0">
                <a:solidFill>
                  <a:schemeClr val="bg2"/>
                </a:solidFill>
              </a:rPr>
              <a:t>rollover</a:t>
            </a:r>
            <a:r>
              <a:rPr lang="fr-FR" sz="1600" dirty="0" smtClean="0">
                <a:solidFill>
                  <a:schemeClr val="bg2"/>
                </a:solidFill>
              </a:rPr>
              <a:t>);</a:t>
            </a:r>
            <a:endParaRPr lang="fr-FR" sz="1600" dirty="0" smtClean="0">
              <a:solidFill>
                <a:schemeClr val="bg2"/>
              </a:solidFill>
            </a:endParaRPr>
          </a:p>
          <a:p>
            <a:pPr>
              <a:buFont typeface="Arial" pitchFamily="34" charset="0"/>
              <a:buChar char="•"/>
            </a:pPr>
            <a:r>
              <a:rPr lang="fr-FR" sz="1600" dirty="0" smtClean="0">
                <a:solidFill>
                  <a:schemeClr val="bg2"/>
                </a:solidFill>
              </a:rPr>
              <a:t> lors du clic </a:t>
            </a:r>
            <a:r>
              <a:rPr lang="fr-FR" sz="1600" dirty="0" smtClean="0">
                <a:solidFill>
                  <a:schemeClr val="bg2"/>
                </a:solidFill>
              </a:rPr>
              <a:t>(click)</a:t>
            </a:r>
            <a:r>
              <a:rPr lang="fr-FR" sz="1600" dirty="0" smtClean="0">
                <a:solidFill>
                  <a:schemeClr val="bg2"/>
                </a:solidFill>
              </a:rPr>
              <a:t>;</a:t>
            </a:r>
            <a:endParaRPr lang="fr-FR" sz="1600" dirty="0" smtClean="0">
              <a:solidFill>
                <a:schemeClr val="bg2"/>
              </a:solidFill>
            </a:endParaRPr>
          </a:p>
          <a:p>
            <a:pPr>
              <a:buFont typeface="Arial" pitchFamily="34" charset="0"/>
              <a:buChar char="•"/>
            </a:pPr>
            <a:r>
              <a:rPr lang="fr-FR" sz="1600" dirty="0" smtClean="0">
                <a:solidFill>
                  <a:schemeClr val="bg2"/>
                </a:solidFill>
              </a:rPr>
              <a:t> lors du focus (élément sélectionné) ;</a:t>
            </a:r>
          </a:p>
          <a:p>
            <a:pPr>
              <a:buFont typeface="Arial" pitchFamily="34" charset="0"/>
              <a:buChar char="•"/>
            </a:pPr>
            <a:r>
              <a:rPr lang="fr-FR" sz="1600" dirty="0" smtClean="0">
                <a:solidFill>
                  <a:schemeClr val="bg2"/>
                </a:solidFill>
              </a:rPr>
              <a:t> lorsqu'un lien a été </a:t>
            </a:r>
            <a:r>
              <a:rPr lang="fr-FR" sz="1600" dirty="0" smtClean="0">
                <a:solidFill>
                  <a:schemeClr val="bg2"/>
                </a:solidFill>
              </a:rPr>
              <a:t>consulté (</a:t>
            </a:r>
            <a:r>
              <a:rPr lang="fr-FR" sz="1600" dirty="0" err="1" smtClean="0">
                <a:solidFill>
                  <a:schemeClr val="bg2"/>
                </a:solidFill>
              </a:rPr>
              <a:t>activate</a:t>
            </a:r>
            <a:r>
              <a:rPr lang="fr-FR" sz="1600" dirty="0" smtClean="0">
                <a:solidFill>
                  <a:schemeClr val="bg2"/>
                </a:solidFill>
              </a:rPr>
              <a:t>).</a:t>
            </a:r>
            <a:endParaRPr lang="fr-FR" sz="1600" dirty="0" smtClean="0">
              <a:solidFill>
                <a:schemeClr val="bg2"/>
              </a:solidFill>
            </a:endParaRPr>
          </a:p>
          <a:p>
            <a:endParaRPr lang="fr-FR" sz="1600" dirty="0" smtClean="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Créez des apparences dynamiques</a:t>
            </a:r>
          </a:p>
          <a:p>
            <a:r>
              <a:rPr lang="fr-FR" sz="2400" dirty="0" smtClean="0"/>
              <a:t/>
            </a:r>
            <a:br>
              <a:rPr lang="fr-FR" sz="2400" dirty="0" smtClean="0"/>
            </a:b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224202"/>
            <a:ext cx="8015878" cy="584775"/>
          </a:xfrm>
          <a:prstGeom prst="rect">
            <a:avLst/>
          </a:prstGeom>
          <a:noFill/>
        </p:spPr>
        <p:txBody>
          <a:bodyPr wrap="square" rtlCol="0">
            <a:spAutoFit/>
          </a:bodyPr>
          <a:lstStyle/>
          <a:p>
            <a:r>
              <a:rPr lang="fr-FR" sz="1600" dirty="0" smtClean="0">
                <a:solidFill>
                  <a:schemeClr val="bg2"/>
                </a:solidFill>
              </a:rPr>
              <a:t>Au survol :</a:t>
            </a:r>
          </a:p>
          <a:p>
            <a:endParaRPr lang="fr-FR" sz="1600" dirty="0" smtClean="0">
              <a:solidFill>
                <a:schemeClr val="bg2"/>
              </a:solidFill>
            </a:endParaRPr>
          </a:p>
        </p:txBody>
      </p:sp>
      <p:pic>
        <p:nvPicPr>
          <p:cNvPr id="12291" name="Picture 3"/>
          <p:cNvPicPr>
            <a:picLocks noChangeAspect="1" noChangeArrowheads="1"/>
          </p:cNvPicPr>
          <p:nvPr/>
        </p:nvPicPr>
        <p:blipFill>
          <a:blip r:embed="rId2"/>
          <a:srcRect/>
          <a:stretch>
            <a:fillRect/>
          </a:stretch>
        </p:blipFill>
        <p:spPr bwMode="auto">
          <a:xfrm>
            <a:off x="575861" y="1937511"/>
            <a:ext cx="3838575" cy="2105025"/>
          </a:xfrm>
          <a:prstGeom prst="rect">
            <a:avLst/>
          </a:prstGeom>
          <a:noFill/>
          <a:ln w="9525">
            <a:noFill/>
            <a:miter lim="800000"/>
            <a:headEnd/>
            <a:tailEnd/>
          </a:ln>
        </p:spPr>
      </p:pic>
      <p:pic>
        <p:nvPicPr>
          <p:cNvPr id="12292" name="Picture 4"/>
          <p:cNvPicPr>
            <a:picLocks noChangeAspect="1" noChangeArrowheads="1"/>
          </p:cNvPicPr>
          <p:nvPr/>
        </p:nvPicPr>
        <p:blipFill>
          <a:blip r:embed="rId3"/>
          <a:srcRect/>
          <a:stretch>
            <a:fillRect/>
          </a:stretch>
        </p:blipFill>
        <p:spPr bwMode="auto">
          <a:xfrm>
            <a:off x="3801342" y="1394303"/>
            <a:ext cx="5086350" cy="168592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Créez des apparences dynamiques</a:t>
            </a:r>
          </a:p>
          <a:p>
            <a:r>
              <a:rPr lang="fr-FR" sz="2400" dirty="0" smtClean="0"/>
              <a:t/>
            </a:r>
            <a:br>
              <a:rPr lang="fr-FR" sz="2400" dirty="0" smtClean="0"/>
            </a:b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224202"/>
            <a:ext cx="8015878" cy="2369880"/>
          </a:xfrm>
          <a:prstGeom prst="rect">
            <a:avLst/>
          </a:prstGeom>
          <a:noFill/>
        </p:spPr>
        <p:txBody>
          <a:bodyPr wrap="square" rtlCol="0">
            <a:spAutoFit/>
          </a:bodyPr>
          <a:lstStyle/>
          <a:p>
            <a:r>
              <a:rPr lang="fr-FR" sz="1600" dirty="0" smtClean="0">
                <a:solidFill>
                  <a:schemeClr val="bg2"/>
                </a:solidFill>
              </a:rPr>
              <a:t>Au clic et lors de la sélection</a:t>
            </a:r>
          </a:p>
          <a:p>
            <a:endParaRPr lang="fr-FR" sz="1600" dirty="0" smtClean="0">
              <a:solidFill>
                <a:schemeClr val="bg2"/>
              </a:solidFill>
            </a:endParaRPr>
          </a:p>
          <a:p>
            <a:r>
              <a:rPr lang="fr-FR" sz="1600" dirty="0" smtClean="0">
                <a:solidFill>
                  <a:schemeClr val="bg2"/>
                </a:solidFill>
              </a:rPr>
              <a:t>:active   : au moment du clic</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r>
              <a:rPr lang="fr-FR" sz="1600" dirty="0" smtClean="0">
                <a:solidFill>
                  <a:schemeClr val="bg2"/>
                </a:solidFill>
              </a:rPr>
              <a:t>:focus     : lorsque l’ élément est sélectionné. Une fois que vous avez cliqué, le lien reste </a:t>
            </a:r>
          </a:p>
          <a:p>
            <a:r>
              <a:rPr lang="fr-FR" sz="1600" dirty="0" smtClean="0">
                <a:solidFill>
                  <a:schemeClr val="bg2"/>
                </a:solidFill>
              </a:rPr>
              <a:t>« sélectionné » (il y a une petite bordure en pointillés autour). C'est cela, la sélection.</a:t>
            </a:r>
          </a:p>
          <a:p>
            <a:endParaRPr lang="fr-FR" sz="1600" dirty="0" smtClean="0">
              <a:solidFill>
                <a:schemeClr val="bg2"/>
              </a:solidFill>
            </a:endParaRPr>
          </a:p>
        </p:txBody>
      </p:sp>
      <p:pic>
        <p:nvPicPr>
          <p:cNvPr id="13314" name="Picture 2"/>
          <p:cNvPicPr>
            <a:picLocks noChangeAspect="1" noChangeArrowheads="1"/>
          </p:cNvPicPr>
          <p:nvPr/>
        </p:nvPicPr>
        <p:blipFill>
          <a:blip r:embed="rId2"/>
          <a:srcRect/>
          <a:stretch>
            <a:fillRect/>
          </a:stretch>
        </p:blipFill>
        <p:spPr bwMode="auto">
          <a:xfrm>
            <a:off x="3705273" y="1587045"/>
            <a:ext cx="3743325" cy="714375"/>
          </a:xfrm>
          <a:prstGeom prst="rect">
            <a:avLst/>
          </a:prstGeom>
          <a:noFill/>
          <a:ln w="9525">
            <a:noFill/>
            <a:miter lim="800000"/>
            <a:headEnd/>
            <a:tailEnd/>
          </a:ln>
        </p:spPr>
      </p:pic>
      <p:pic>
        <p:nvPicPr>
          <p:cNvPr id="13315" name="Picture 3"/>
          <p:cNvPicPr>
            <a:picLocks noChangeAspect="1" noChangeArrowheads="1"/>
          </p:cNvPicPr>
          <p:nvPr/>
        </p:nvPicPr>
        <p:blipFill>
          <a:blip r:embed="rId3"/>
          <a:srcRect/>
          <a:stretch>
            <a:fillRect/>
          </a:stretch>
        </p:blipFill>
        <p:spPr bwMode="auto">
          <a:xfrm>
            <a:off x="972164" y="3594082"/>
            <a:ext cx="4067175" cy="73342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Créez des apparences dynamiques</a:t>
            </a:r>
          </a:p>
          <a:p>
            <a:r>
              <a:rPr lang="fr-FR" sz="2400" dirty="0" smtClean="0"/>
              <a:t/>
            </a:r>
            <a:br>
              <a:rPr lang="fr-FR" sz="2400" dirty="0" smtClean="0"/>
            </a:b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224202"/>
            <a:ext cx="8015878" cy="2308324"/>
          </a:xfrm>
          <a:prstGeom prst="rect">
            <a:avLst/>
          </a:prstGeom>
          <a:noFill/>
        </p:spPr>
        <p:txBody>
          <a:bodyPr wrap="square" rtlCol="0">
            <a:spAutoFit/>
          </a:bodyPr>
          <a:lstStyle/>
          <a:p>
            <a:r>
              <a:rPr lang="fr-FR" sz="1600" dirty="0" smtClean="0">
                <a:solidFill>
                  <a:schemeClr val="bg2"/>
                </a:solidFill>
              </a:rPr>
              <a:t>Lorsque le lien a déjà été consulté</a:t>
            </a:r>
          </a:p>
          <a:p>
            <a:endParaRPr lang="fr-FR" sz="1600" dirty="0" smtClean="0">
              <a:solidFill>
                <a:schemeClr val="bg2"/>
              </a:solidFill>
            </a:endParaRPr>
          </a:p>
          <a:p>
            <a:r>
              <a:rPr lang="fr-FR" sz="1600" dirty="0" smtClean="0">
                <a:solidFill>
                  <a:schemeClr val="bg2"/>
                </a:solidFill>
              </a:rPr>
              <a:t>Il est possible d'appliquer un style à un lien vers une page qui a déjà été vue</a:t>
            </a:r>
          </a:p>
          <a:p>
            <a:endParaRPr lang="fr-FR" sz="1600" dirty="0" smtClean="0">
              <a:solidFill>
                <a:schemeClr val="bg2"/>
              </a:solidFill>
            </a:endParaRPr>
          </a:p>
          <a:p>
            <a:r>
              <a:rPr lang="fr-FR" sz="1600" dirty="0" smtClean="0">
                <a:solidFill>
                  <a:schemeClr val="bg2"/>
                </a:solidFill>
              </a:rPr>
              <a:t>:</a:t>
            </a:r>
            <a:r>
              <a:rPr lang="fr-FR" sz="1600" dirty="0" err="1" smtClean="0">
                <a:solidFill>
                  <a:schemeClr val="bg2"/>
                </a:solidFill>
              </a:rPr>
              <a:t>visited</a:t>
            </a:r>
            <a:r>
              <a:rPr lang="fr-FR" sz="1600" dirty="0" smtClean="0">
                <a:solidFill>
                  <a:schemeClr val="bg2"/>
                </a:solidFill>
              </a:rPr>
              <a:t> : au moment du clic</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p:txBody>
      </p:sp>
      <p:pic>
        <p:nvPicPr>
          <p:cNvPr id="14338" name="Picture 2"/>
          <p:cNvPicPr>
            <a:picLocks noChangeAspect="1" noChangeArrowheads="1"/>
          </p:cNvPicPr>
          <p:nvPr/>
        </p:nvPicPr>
        <p:blipFill>
          <a:blip r:embed="rId2"/>
          <a:srcRect/>
          <a:stretch>
            <a:fillRect/>
          </a:stretch>
        </p:blipFill>
        <p:spPr bwMode="auto">
          <a:xfrm>
            <a:off x="575861" y="3153342"/>
            <a:ext cx="6037497" cy="1026619"/>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Exercice</a:t>
            </a:r>
          </a:p>
          <a:p>
            <a:r>
              <a:rPr lang="fr-FR" sz="2400" dirty="0" smtClean="0"/>
              <a:t/>
            </a:r>
            <a:br>
              <a:rPr lang="fr-FR" sz="2400" dirty="0" smtClean="0"/>
            </a:b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224202"/>
            <a:ext cx="8015878" cy="3785652"/>
          </a:xfrm>
          <a:prstGeom prst="rect">
            <a:avLst/>
          </a:prstGeom>
          <a:noFill/>
        </p:spPr>
        <p:txBody>
          <a:bodyPr wrap="square" rtlCol="0">
            <a:spAutoFit/>
          </a:bodyPr>
          <a:lstStyle/>
          <a:p>
            <a:r>
              <a:rPr lang="fr-FR" sz="1600" dirty="0" smtClean="0">
                <a:solidFill>
                  <a:schemeClr val="bg2"/>
                </a:solidFill>
                <a:hlinkClick r:id="rId2"/>
              </a:rPr>
              <a:t>https://codepen.io/nicolaspatschkowski/pen/KKpqGbO?editors=1100</a:t>
            </a:r>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pPr>
              <a:buFont typeface="Arial" pitchFamily="34" charset="0"/>
              <a:buChar char="•"/>
            </a:pPr>
            <a:r>
              <a:rPr lang="fr-FR" sz="1600" dirty="0" smtClean="0">
                <a:solidFill>
                  <a:schemeClr val="bg2"/>
                </a:solidFill>
              </a:rPr>
              <a:t> Affichez le titre h1 en rouge.</a:t>
            </a:r>
          </a:p>
          <a:p>
            <a:pPr>
              <a:buFont typeface="Arial" pitchFamily="34" charset="0"/>
              <a:buChar char="•"/>
            </a:pPr>
            <a:r>
              <a:rPr lang="fr-FR" sz="1600" dirty="0" smtClean="0">
                <a:solidFill>
                  <a:schemeClr val="bg2"/>
                </a:solidFill>
              </a:rPr>
              <a:t> Agrandissez le titre h1 pour lui donner une taille de 3em.</a:t>
            </a:r>
          </a:p>
          <a:p>
            <a:pPr>
              <a:buFont typeface="Arial" pitchFamily="34" charset="0"/>
              <a:buChar char="•"/>
            </a:pPr>
            <a:r>
              <a:rPr lang="fr-FR" sz="1600" dirty="0" smtClean="0">
                <a:solidFill>
                  <a:schemeClr val="bg2"/>
                </a:solidFill>
              </a:rPr>
              <a:t> Centrez la figure (image) et sa description.</a:t>
            </a:r>
          </a:p>
          <a:p>
            <a:pPr>
              <a:buFont typeface="Arial" pitchFamily="34" charset="0"/>
              <a:buChar char="•"/>
            </a:pPr>
            <a:r>
              <a:rPr lang="fr-FR" sz="1600" dirty="0" smtClean="0">
                <a:solidFill>
                  <a:schemeClr val="bg2"/>
                </a:solidFill>
              </a:rPr>
              <a:t> Ajoutez une bordure continue de la taille et de la couleur de votre choix autour de la liste à puces.</a:t>
            </a:r>
          </a:p>
          <a:p>
            <a:pPr>
              <a:buFont typeface="Arial" pitchFamily="34" charset="0"/>
              <a:buChar char="•"/>
            </a:pPr>
            <a:r>
              <a:rPr lang="fr-FR" sz="1600" dirty="0" smtClean="0">
                <a:solidFill>
                  <a:schemeClr val="bg2"/>
                </a:solidFill>
              </a:rPr>
              <a:t> Ajoutez une ombre au cadre autour de la liste à puces.</a:t>
            </a:r>
          </a:p>
          <a:p>
            <a:pPr>
              <a:buFont typeface="Arial" pitchFamily="34" charset="0"/>
              <a:buChar char="•"/>
            </a:pPr>
            <a:r>
              <a:rPr lang="fr-FR" sz="1600" dirty="0" smtClean="0">
                <a:solidFill>
                  <a:schemeClr val="bg2"/>
                </a:solidFill>
              </a:rPr>
              <a:t> Affichez les liens en gras lorsqu'on les survole.</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err="1" smtClean="0"/>
              <a:t>css</a:t>
            </a:r>
            <a:r>
              <a:rPr lang="fr-FR" sz="2800" b="0" dirty="0" smtClean="0"/>
              <a:t> et compatibilité navigateurs</a:t>
            </a:r>
            <a:endParaRPr lang="fr-FR" sz="2800" b="0" dirty="0"/>
          </a:p>
        </p:txBody>
      </p:sp>
      <p:sp>
        <p:nvSpPr>
          <p:cNvPr id="4" name="ZoneTexte 3"/>
          <p:cNvSpPr txBox="1"/>
          <p:nvPr/>
        </p:nvSpPr>
        <p:spPr>
          <a:xfrm>
            <a:off x="644768" y="1245054"/>
            <a:ext cx="7860323" cy="861774"/>
          </a:xfrm>
          <a:prstGeom prst="rect">
            <a:avLst/>
          </a:prstGeom>
          <a:noFill/>
        </p:spPr>
        <p:txBody>
          <a:bodyPr wrap="square" rtlCol="0">
            <a:spAutoFit/>
          </a:bodyPr>
          <a:lstStyle/>
          <a:p>
            <a:r>
              <a:rPr lang="fr-FR" sz="1600" dirty="0" smtClean="0">
                <a:solidFill>
                  <a:schemeClr val="bg2"/>
                </a:solidFill>
              </a:rPr>
              <a:t>le site </a:t>
            </a:r>
            <a:r>
              <a:rPr lang="fr-FR" sz="1600" dirty="0" smtClean="0">
                <a:solidFill>
                  <a:schemeClr val="bg2"/>
                </a:solidFill>
                <a:hlinkClick r:id="rId2"/>
              </a:rPr>
              <a:t>www.caniuse.com</a:t>
            </a:r>
            <a:r>
              <a:rPr lang="fr-FR" sz="1600" dirty="0" smtClean="0">
                <a:solidFill>
                  <a:schemeClr val="bg2"/>
                </a:solidFill>
              </a:rPr>
              <a:t>  propose des tables de compatibilité des fonctionnalités de HTML et CSS sur différents navigateurs (et sur leurs différentes versions) :</a:t>
            </a:r>
          </a:p>
          <a:p>
            <a:endParaRPr lang="fr-FR" dirty="0"/>
          </a:p>
        </p:txBody>
      </p:sp>
      <p:pic>
        <p:nvPicPr>
          <p:cNvPr id="1026" name="Picture 2"/>
          <p:cNvPicPr>
            <a:picLocks noChangeAspect="1" noChangeArrowheads="1"/>
          </p:cNvPicPr>
          <p:nvPr/>
        </p:nvPicPr>
        <p:blipFill>
          <a:blip r:embed="rId3"/>
          <a:srcRect/>
          <a:stretch>
            <a:fillRect/>
          </a:stretch>
        </p:blipFill>
        <p:spPr bwMode="auto">
          <a:xfrm>
            <a:off x="968903" y="1934138"/>
            <a:ext cx="7204859" cy="267242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Changer le style de votre CV</a:t>
            </a:r>
          </a:p>
          <a:p>
            <a:r>
              <a:rPr lang="fr-FR" sz="2400" dirty="0" smtClean="0"/>
              <a:t/>
            </a:r>
            <a:br>
              <a:rPr lang="fr-FR" sz="2400" dirty="0" smtClean="0"/>
            </a:b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224202"/>
            <a:ext cx="8015878" cy="3539430"/>
          </a:xfrm>
          <a:prstGeom prst="rect">
            <a:avLst/>
          </a:prstGeom>
          <a:noFill/>
        </p:spPr>
        <p:txBody>
          <a:bodyPr wrap="square" rtlCol="0">
            <a:spAutoFit/>
          </a:bodyPr>
          <a:lstStyle/>
          <a:p>
            <a:r>
              <a:rPr lang="fr-FR" dirty="0" smtClean="0">
                <a:solidFill>
                  <a:schemeClr val="bg2"/>
                </a:solidFill>
              </a:rPr>
              <a:t>Reprenez votre CV et ajoutez-y les de styles suivants :</a:t>
            </a:r>
          </a:p>
          <a:p>
            <a:endParaRPr lang="fr-FR" dirty="0" smtClean="0">
              <a:solidFill>
                <a:schemeClr val="bg2"/>
              </a:solidFill>
            </a:endParaRPr>
          </a:p>
          <a:p>
            <a:pPr>
              <a:buFont typeface="Arial" pitchFamily="34" charset="0"/>
              <a:buChar char="•"/>
            </a:pPr>
            <a:r>
              <a:rPr lang="fr-FR" dirty="0" smtClean="0">
                <a:solidFill>
                  <a:schemeClr val="bg2"/>
                </a:solidFill>
              </a:rPr>
              <a:t> changer la couleur d'un des textes ;</a:t>
            </a:r>
          </a:p>
          <a:p>
            <a:pPr>
              <a:buFont typeface="Arial" pitchFamily="34" charset="0"/>
              <a:buChar char="•"/>
            </a:pPr>
            <a:r>
              <a:rPr lang="fr-FR" dirty="0" smtClean="0">
                <a:solidFill>
                  <a:schemeClr val="bg2"/>
                </a:solidFill>
              </a:rPr>
              <a:t> changer l'alignement d'un des textes ;</a:t>
            </a:r>
          </a:p>
          <a:p>
            <a:pPr>
              <a:buFont typeface="Arial" pitchFamily="34" charset="0"/>
              <a:buChar char="•"/>
            </a:pPr>
            <a:r>
              <a:rPr lang="fr-FR" dirty="0" smtClean="0">
                <a:solidFill>
                  <a:schemeClr val="bg2"/>
                </a:solidFill>
              </a:rPr>
              <a:t> appliquer </a:t>
            </a:r>
            <a:r>
              <a:rPr lang="fr-FR" dirty="0" smtClean="0">
                <a:solidFill>
                  <a:schemeClr val="bg2"/>
                </a:solidFill>
              </a:rPr>
              <a:t>une couleur de </a:t>
            </a:r>
            <a:r>
              <a:rPr lang="fr-FR" dirty="0" smtClean="0">
                <a:solidFill>
                  <a:schemeClr val="bg2"/>
                </a:solidFill>
              </a:rPr>
              <a:t>fond à la page ;</a:t>
            </a:r>
          </a:p>
          <a:p>
            <a:pPr>
              <a:buFont typeface="Arial" pitchFamily="34" charset="0"/>
              <a:buChar char="•"/>
            </a:pPr>
            <a:r>
              <a:rPr lang="fr-FR" dirty="0" smtClean="0">
                <a:solidFill>
                  <a:schemeClr val="bg2"/>
                </a:solidFill>
              </a:rPr>
              <a:t> utiliser une police personnalisée via @font-face ;</a:t>
            </a:r>
          </a:p>
          <a:p>
            <a:pPr>
              <a:buFont typeface="Arial" pitchFamily="34" charset="0"/>
              <a:buChar char="•"/>
            </a:pPr>
            <a:r>
              <a:rPr lang="fr-FR" dirty="0" smtClean="0">
                <a:solidFill>
                  <a:schemeClr val="bg2"/>
                </a:solidFill>
              </a:rPr>
              <a:t> définir la bordure d'un élément ;</a:t>
            </a:r>
          </a:p>
          <a:p>
            <a:pPr>
              <a:buFont typeface="Arial" pitchFamily="34" charset="0"/>
              <a:buChar char="•"/>
            </a:pPr>
            <a:r>
              <a:rPr lang="fr-FR" dirty="0" smtClean="0">
                <a:solidFill>
                  <a:schemeClr val="bg2"/>
                </a:solidFill>
              </a:rPr>
              <a:t> définir l'ombre d'un élément.</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Structurez votre page</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15362" name="Picture 2"/>
          <p:cNvPicPr>
            <a:picLocks noChangeAspect="1" noChangeArrowheads="1"/>
          </p:cNvPicPr>
          <p:nvPr/>
        </p:nvPicPr>
        <p:blipFill>
          <a:blip r:embed="rId2"/>
          <a:srcRect/>
          <a:stretch>
            <a:fillRect/>
          </a:stretch>
        </p:blipFill>
        <p:spPr bwMode="auto">
          <a:xfrm>
            <a:off x="4569901" y="636796"/>
            <a:ext cx="3686863" cy="4069531"/>
          </a:xfrm>
          <a:prstGeom prst="rect">
            <a:avLst/>
          </a:prstGeom>
          <a:noFill/>
          <a:ln w="9525">
            <a:noFill/>
            <a:miter lim="800000"/>
            <a:headEnd/>
            <a:tailEnd/>
          </a:ln>
        </p:spPr>
      </p:pic>
      <p:pic>
        <p:nvPicPr>
          <p:cNvPr id="15363" name="Picture 3"/>
          <p:cNvPicPr>
            <a:picLocks noChangeAspect="1" noChangeArrowheads="1"/>
          </p:cNvPicPr>
          <p:nvPr/>
        </p:nvPicPr>
        <p:blipFill>
          <a:blip r:embed="rId3"/>
          <a:srcRect/>
          <a:stretch>
            <a:fillRect/>
          </a:stretch>
        </p:blipFill>
        <p:spPr bwMode="auto">
          <a:xfrm>
            <a:off x="493058" y="1708370"/>
            <a:ext cx="4057650" cy="1962150"/>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Les balises de type block et </a:t>
            </a:r>
            <a:r>
              <a:rPr lang="fr-FR" sz="2400" dirty="0" err="1" smtClean="0"/>
              <a:t>inline</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7" name="ZoneTexte 6"/>
          <p:cNvSpPr txBox="1"/>
          <p:nvPr/>
        </p:nvSpPr>
        <p:spPr>
          <a:xfrm>
            <a:off x="494384" y="1224202"/>
            <a:ext cx="8015878" cy="3631763"/>
          </a:xfrm>
          <a:prstGeom prst="rect">
            <a:avLst/>
          </a:prstGeom>
          <a:noFill/>
        </p:spPr>
        <p:txBody>
          <a:bodyPr wrap="square" rtlCol="0">
            <a:spAutoFit/>
          </a:bodyPr>
          <a:lstStyle/>
          <a:p>
            <a:r>
              <a:rPr lang="fr-FR" sz="1600" dirty="0" smtClean="0">
                <a:solidFill>
                  <a:schemeClr val="bg2"/>
                </a:solidFill>
              </a:rPr>
              <a:t>En HTML, la plupart des balises peuvent se ranger dans l'une ou l'autre de deux catégories :</a:t>
            </a:r>
          </a:p>
          <a:p>
            <a:endParaRPr lang="fr-FR" sz="1600" dirty="0" smtClean="0">
              <a:solidFill>
                <a:schemeClr val="bg2"/>
              </a:solidFill>
            </a:endParaRPr>
          </a:p>
          <a:p>
            <a:pPr>
              <a:buFont typeface="Arial" pitchFamily="34" charset="0"/>
              <a:buChar char="•"/>
            </a:pPr>
            <a:r>
              <a:rPr lang="fr-FR" sz="1600" dirty="0" smtClean="0">
                <a:solidFill>
                  <a:schemeClr val="bg2"/>
                </a:solidFill>
              </a:rPr>
              <a:t> les balises </a:t>
            </a:r>
            <a:r>
              <a:rPr lang="fr-FR" sz="1600" b="1" dirty="0" err="1" smtClean="0">
                <a:solidFill>
                  <a:schemeClr val="bg2"/>
                </a:solidFill>
              </a:rPr>
              <a:t>inline</a:t>
            </a:r>
            <a:r>
              <a:rPr lang="fr-FR" sz="1600" dirty="0" smtClean="0">
                <a:solidFill>
                  <a:schemeClr val="bg2"/>
                </a:solidFill>
              </a:rPr>
              <a:t> : c'est le cas par exemple des liens &lt;a&gt;&lt;/a&gt; . une balise de type block sur votre page web crée automatiquement un retour à la ligne avant et après. </a:t>
            </a:r>
          </a:p>
          <a:p>
            <a:pPr>
              <a:buFont typeface="Arial" pitchFamily="34" charset="0"/>
              <a:buChar char="•"/>
            </a:pPr>
            <a:endParaRPr lang="fr-FR" sz="1600" dirty="0" smtClean="0">
              <a:solidFill>
                <a:schemeClr val="bg2"/>
              </a:solidFill>
            </a:endParaRPr>
          </a:p>
          <a:p>
            <a:pPr>
              <a:buFont typeface="Arial" pitchFamily="34" charset="0"/>
              <a:buChar char="•"/>
            </a:pPr>
            <a:r>
              <a:rPr lang="fr-FR" sz="1600" dirty="0" smtClean="0">
                <a:solidFill>
                  <a:schemeClr val="bg2"/>
                </a:solidFill>
              </a:rPr>
              <a:t> les balises </a:t>
            </a:r>
            <a:r>
              <a:rPr lang="fr-FR" sz="1600" b="1" dirty="0" smtClean="0">
                <a:solidFill>
                  <a:schemeClr val="bg2"/>
                </a:solidFill>
              </a:rPr>
              <a:t>block</a:t>
            </a:r>
            <a:r>
              <a:rPr lang="fr-FR" sz="1600" dirty="0" smtClean="0">
                <a:solidFill>
                  <a:schemeClr val="bg2"/>
                </a:solidFill>
              </a:rPr>
              <a:t> : c'est le cas par exemple des paragraphes &lt;p&gt;&lt;/p&gt; .  une balise de type </a:t>
            </a:r>
            <a:r>
              <a:rPr lang="fr-FR" sz="1600" dirty="0" err="1" smtClean="0">
                <a:solidFill>
                  <a:schemeClr val="bg2"/>
                </a:solidFill>
              </a:rPr>
              <a:t>inline</a:t>
            </a:r>
            <a:r>
              <a:rPr lang="fr-FR" sz="1600" dirty="0" smtClean="0">
                <a:solidFill>
                  <a:schemeClr val="bg2"/>
                </a:solidFill>
              </a:rPr>
              <a:t> se trouve obligatoirement à l'intérieur d'une balise block. Une balise </a:t>
            </a:r>
            <a:r>
              <a:rPr lang="fr-FR" sz="1600" dirty="0" err="1" smtClean="0">
                <a:solidFill>
                  <a:schemeClr val="bg2"/>
                </a:solidFill>
              </a:rPr>
              <a:t>inline</a:t>
            </a:r>
            <a:r>
              <a:rPr lang="fr-FR" sz="1600" dirty="0" smtClean="0">
                <a:solidFill>
                  <a:schemeClr val="bg2"/>
                </a:solidFill>
              </a:rPr>
              <a:t> ne crée pas de retour à la ligne, le texte qui se trouve à l'intérieur s'écrit donc à la suite du texte précédent, sur la même ligne</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Les balises de type block et </a:t>
            </a:r>
            <a:r>
              <a:rPr lang="fr-FR" sz="2400" dirty="0" err="1" smtClean="0"/>
              <a:t>inline</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80898" name="Picture 2"/>
          <p:cNvPicPr>
            <a:picLocks noChangeAspect="1" noChangeArrowheads="1"/>
          </p:cNvPicPr>
          <p:nvPr/>
        </p:nvPicPr>
        <p:blipFill>
          <a:blip r:embed="rId2"/>
          <a:srcRect/>
          <a:stretch>
            <a:fillRect/>
          </a:stretch>
        </p:blipFill>
        <p:spPr bwMode="auto">
          <a:xfrm>
            <a:off x="745260" y="1245054"/>
            <a:ext cx="3724275" cy="3409950"/>
          </a:xfrm>
          <a:prstGeom prst="rect">
            <a:avLst/>
          </a:prstGeom>
          <a:noFill/>
          <a:ln w="9525">
            <a:noFill/>
            <a:miter lim="800000"/>
            <a:headEnd/>
            <a:tailEnd/>
          </a:ln>
        </p:spPr>
      </p:pic>
      <p:pic>
        <p:nvPicPr>
          <p:cNvPr id="80899" name="Picture 3"/>
          <p:cNvPicPr>
            <a:picLocks noChangeAspect="1" noChangeArrowheads="1"/>
          </p:cNvPicPr>
          <p:nvPr/>
        </p:nvPicPr>
        <p:blipFill>
          <a:blip r:embed="rId3"/>
          <a:srcRect/>
          <a:stretch>
            <a:fillRect/>
          </a:stretch>
        </p:blipFill>
        <p:spPr bwMode="auto">
          <a:xfrm>
            <a:off x="5386057" y="1245054"/>
            <a:ext cx="2590800" cy="309562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La dimension des balises de type block</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81922" name="Picture 2"/>
          <p:cNvPicPr>
            <a:picLocks noChangeAspect="1" noChangeArrowheads="1"/>
          </p:cNvPicPr>
          <p:nvPr/>
        </p:nvPicPr>
        <p:blipFill>
          <a:blip r:embed="rId2"/>
          <a:srcRect/>
          <a:stretch>
            <a:fillRect/>
          </a:stretch>
        </p:blipFill>
        <p:spPr bwMode="auto">
          <a:xfrm>
            <a:off x="1493964" y="1245054"/>
            <a:ext cx="2619375" cy="742950"/>
          </a:xfrm>
          <a:prstGeom prst="rect">
            <a:avLst/>
          </a:prstGeom>
          <a:noFill/>
          <a:ln w="9525">
            <a:noFill/>
            <a:miter lim="800000"/>
            <a:headEnd/>
            <a:tailEnd/>
          </a:ln>
        </p:spPr>
      </p:pic>
      <p:pic>
        <p:nvPicPr>
          <p:cNvPr id="81923" name="Picture 3"/>
          <p:cNvPicPr>
            <a:picLocks noChangeAspect="1" noChangeArrowheads="1"/>
          </p:cNvPicPr>
          <p:nvPr/>
        </p:nvPicPr>
        <p:blipFill>
          <a:blip r:embed="rId3"/>
          <a:srcRect/>
          <a:stretch>
            <a:fillRect/>
          </a:stretch>
        </p:blipFill>
        <p:spPr bwMode="auto">
          <a:xfrm>
            <a:off x="1379192" y="2444505"/>
            <a:ext cx="6276975" cy="242887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Les marges intérieures et extérieures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82946" name="Picture 2"/>
          <p:cNvPicPr>
            <a:picLocks noChangeAspect="1" noChangeArrowheads="1"/>
          </p:cNvPicPr>
          <p:nvPr/>
        </p:nvPicPr>
        <p:blipFill>
          <a:blip r:embed="rId2"/>
          <a:srcRect/>
          <a:stretch>
            <a:fillRect/>
          </a:stretch>
        </p:blipFill>
        <p:spPr bwMode="auto">
          <a:xfrm>
            <a:off x="4881276" y="1245054"/>
            <a:ext cx="3162919" cy="3219982"/>
          </a:xfrm>
          <a:prstGeom prst="rect">
            <a:avLst/>
          </a:prstGeom>
          <a:noFill/>
          <a:ln w="9525">
            <a:noFill/>
            <a:miter lim="800000"/>
            <a:headEnd/>
            <a:tailEnd/>
          </a:ln>
        </p:spPr>
      </p:pic>
      <p:sp>
        <p:nvSpPr>
          <p:cNvPr id="8" name="ZoneTexte 7"/>
          <p:cNvSpPr txBox="1"/>
          <p:nvPr/>
        </p:nvSpPr>
        <p:spPr>
          <a:xfrm>
            <a:off x="494384" y="1224202"/>
            <a:ext cx="4386892" cy="3293209"/>
          </a:xfrm>
          <a:prstGeom prst="rect">
            <a:avLst/>
          </a:prstGeom>
          <a:noFill/>
        </p:spPr>
        <p:txBody>
          <a:bodyPr wrap="square" rtlCol="0">
            <a:spAutoFit/>
          </a:bodyPr>
          <a:lstStyle/>
          <a:p>
            <a:r>
              <a:rPr lang="fr-FR" sz="1600" dirty="0" smtClean="0">
                <a:solidFill>
                  <a:schemeClr val="bg2"/>
                </a:solidFill>
              </a:rPr>
              <a:t>En CSS, on peut modifier la taille des marges avec les deux propriétés suivantes :</a:t>
            </a:r>
          </a:p>
          <a:p>
            <a:endParaRPr lang="fr-FR" sz="1600" dirty="0" smtClean="0">
              <a:solidFill>
                <a:schemeClr val="bg2"/>
              </a:solidFill>
            </a:endParaRPr>
          </a:p>
          <a:p>
            <a:pPr>
              <a:buFont typeface="Wingdings" pitchFamily="2" charset="2"/>
              <a:buChar char="§"/>
            </a:pPr>
            <a:r>
              <a:rPr lang="fr-FR" sz="1600" dirty="0" smtClean="0">
                <a:solidFill>
                  <a:schemeClr val="bg2"/>
                </a:solidFill>
              </a:rPr>
              <a:t> </a:t>
            </a:r>
            <a:r>
              <a:rPr lang="fr-FR" sz="1600" dirty="0" err="1" smtClean="0">
                <a:solidFill>
                  <a:schemeClr val="bg2"/>
                </a:solidFill>
              </a:rPr>
              <a:t>padding</a:t>
            </a:r>
            <a:r>
              <a:rPr lang="fr-FR" sz="1600" dirty="0" smtClean="0">
                <a:solidFill>
                  <a:schemeClr val="bg2"/>
                </a:solidFill>
              </a:rPr>
              <a:t>  : indique la taille de la marge intérieure. À exprimer en général en pixels (px) ;</a:t>
            </a:r>
          </a:p>
          <a:p>
            <a:pPr>
              <a:buFont typeface="Wingdings" pitchFamily="2" charset="2"/>
              <a:buChar char="§"/>
            </a:pPr>
            <a:endParaRPr lang="fr-FR" sz="1600" dirty="0" smtClean="0">
              <a:solidFill>
                <a:schemeClr val="bg2"/>
              </a:solidFill>
            </a:endParaRPr>
          </a:p>
          <a:p>
            <a:pPr>
              <a:buFont typeface="Wingdings" pitchFamily="2" charset="2"/>
              <a:buChar char="§"/>
            </a:pPr>
            <a:r>
              <a:rPr lang="fr-FR" sz="1600" dirty="0" smtClean="0">
                <a:solidFill>
                  <a:schemeClr val="bg2"/>
                </a:solidFill>
              </a:rPr>
              <a:t> </a:t>
            </a:r>
            <a:r>
              <a:rPr lang="fr-FR" sz="1600" dirty="0" err="1" smtClean="0">
                <a:solidFill>
                  <a:schemeClr val="bg2"/>
                </a:solidFill>
              </a:rPr>
              <a:t>margin</a:t>
            </a:r>
            <a:r>
              <a:rPr lang="fr-FR" sz="1600" dirty="0" smtClean="0">
                <a:solidFill>
                  <a:schemeClr val="bg2"/>
                </a:solidFill>
              </a:rPr>
              <a:t>  : indique la taille de la marge extérieure. Là encore, on utilise le plus souvent des pixels.</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Les marges intérieures et extérieures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82946" name="Picture 2"/>
          <p:cNvPicPr>
            <a:picLocks noChangeAspect="1" noChangeArrowheads="1"/>
          </p:cNvPicPr>
          <p:nvPr/>
        </p:nvPicPr>
        <p:blipFill>
          <a:blip r:embed="rId2"/>
          <a:srcRect/>
          <a:stretch>
            <a:fillRect/>
          </a:stretch>
        </p:blipFill>
        <p:spPr bwMode="auto">
          <a:xfrm>
            <a:off x="5487858" y="1208826"/>
            <a:ext cx="3162919" cy="3219982"/>
          </a:xfrm>
          <a:prstGeom prst="rect">
            <a:avLst/>
          </a:prstGeom>
          <a:noFill/>
          <a:ln w="9525">
            <a:noFill/>
            <a:miter lim="800000"/>
            <a:headEnd/>
            <a:tailEnd/>
          </a:ln>
        </p:spPr>
      </p:pic>
      <p:pic>
        <p:nvPicPr>
          <p:cNvPr id="83970" name="Picture 2"/>
          <p:cNvPicPr>
            <a:picLocks noChangeAspect="1" noChangeArrowheads="1"/>
          </p:cNvPicPr>
          <p:nvPr/>
        </p:nvPicPr>
        <p:blipFill>
          <a:blip r:embed="rId3"/>
          <a:srcRect/>
          <a:stretch>
            <a:fillRect/>
          </a:stretch>
        </p:blipFill>
        <p:spPr bwMode="auto">
          <a:xfrm>
            <a:off x="575861" y="1245054"/>
            <a:ext cx="4067175" cy="1466850"/>
          </a:xfrm>
          <a:prstGeom prst="rect">
            <a:avLst/>
          </a:prstGeom>
          <a:noFill/>
          <a:ln w="9525">
            <a:noFill/>
            <a:miter lim="800000"/>
            <a:headEnd/>
            <a:tailEnd/>
          </a:ln>
        </p:spPr>
      </p:pic>
      <p:pic>
        <p:nvPicPr>
          <p:cNvPr id="83971" name="Picture 3"/>
          <p:cNvPicPr>
            <a:picLocks noChangeAspect="1" noChangeArrowheads="1"/>
          </p:cNvPicPr>
          <p:nvPr/>
        </p:nvPicPr>
        <p:blipFill>
          <a:blip r:embed="rId4"/>
          <a:srcRect/>
          <a:stretch>
            <a:fillRect/>
          </a:stretch>
        </p:blipFill>
        <p:spPr bwMode="auto">
          <a:xfrm>
            <a:off x="633011" y="3075146"/>
            <a:ext cx="4010025" cy="1409700"/>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Centrer des blocs</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pic>
        <p:nvPicPr>
          <p:cNvPr id="84994" name="Picture 2"/>
          <p:cNvPicPr>
            <a:picLocks noChangeAspect="1" noChangeArrowheads="1"/>
          </p:cNvPicPr>
          <p:nvPr/>
        </p:nvPicPr>
        <p:blipFill>
          <a:blip r:embed="rId2"/>
          <a:srcRect/>
          <a:stretch>
            <a:fillRect/>
          </a:stretch>
        </p:blipFill>
        <p:spPr bwMode="auto">
          <a:xfrm>
            <a:off x="575861" y="1245054"/>
            <a:ext cx="2876550" cy="1609725"/>
          </a:xfrm>
          <a:prstGeom prst="rect">
            <a:avLst/>
          </a:prstGeom>
          <a:noFill/>
          <a:ln w="9525">
            <a:noFill/>
            <a:miter lim="800000"/>
            <a:headEnd/>
            <a:tailEnd/>
          </a:ln>
        </p:spPr>
      </p:pic>
      <p:pic>
        <p:nvPicPr>
          <p:cNvPr id="84995" name="Picture 3"/>
          <p:cNvPicPr>
            <a:picLocks noChangeAspect="1" noChangeArrowheads="1"/>
          </p:cNvPicPr>
          <p:nvPr/>
        </p:nvPicPr>
        <p:blipFill>
          <a:blip r:embed="rId3"/>
          <a:srcRect/>
          <a:stretch>
            <a:fillRect/>
          </a:stretch>
        </p:blipFill>
        <p:spPr bwMode="auto">
          <a:xfrm>
            <a:off x="3730152" y="1245054"/>
            <a:ext cx="4759188" cy="2962275"/>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Couper un bloc</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6" name="ZoneTexte 5"/>
          <p:cNvSpPr txBox="1"/>
          <p:nvPr/>
        </p:nvSpPr>
        <p:spPr>
          <a:xfrm>
            <a:off x="494384" y="1224202"/>
            <a:ext cx="4386892" cy="2554545"/>
          </a:xfrm>
          <a:prstGeom prst="rect">
            <a:avLst/>
          </a:prstGeom>
          <a:noFill/>
        </p:spPr>
        <p:txBody>
          <a:bodyPr wrap="square" rtlCol="0">
            <a:spAutoFit/>
          </a:bodyPr>
          <a:lstStyle/>
          <a:p>
            <a:r>
              <a:rPr lang="fr-FR" sz="1600" dirty="0" smtClean="0">
                <a:solidFill>
                  <a:schemeClr val="bg2"/>
                </a:solidFill>
              </a:rPr>
              <a:t>Si te contenu déborde d’un bloc, on peu utiliser la propriété CSS </a:t>
            </a:r>
            <a:r>
              <a:rPr lang="fr-FR" sz="1600" dirty="0" err="1" smtClean="0">
                <a:solidFill>
                  <a:schemeClr val="bg2"/>
                </a:solidFill>
              </a:rPr>
              <a:t>overflow</a:t>
            </a:r>
            <a:r>
              <a:rPr lang="fr-FR" sz="1600" dirty="0" smtClean="0">
                <a:solidFill>
                  <a:schemeClr val="bg2"/>
                </a:solidFill>
              </a:rPr>
              <a:t>, qui va permettre de couper un bloc.</a:t>
            </a: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a:p>
            <a:endParaRPr lang="fr-FR" sz="1600" dirty="0" smtClean="0">
              <a:solidFill>
                <a:schemeClr val="bg2"/>
              </a:solidFill>
            </a:endParaRPr>
          </a:p>
        </p:txBody>
      </p:sp>
      <p:pic>
        <p:nvPicPr>
          <p:cNvPr id="86018" name="Picture 2"/>
          <p:cNvPicPr>
            <a:picLocks noChangeAspect="1" noChangeArrowheads="1"/>
          </p:cNvPicPr>
          <p:nvPr/>
        </p:nvPicPr>
        <p:blipFill>
          <a:blip r:embed="rId2"/>
          <a:srcRect/>
          <a:stretch>
            <a:fillRect/>
          </a:stretch>
        </p:blipFill>
        <p:spPr bwMode="auto">
          <a:xfrm>
            <a:off x="5351402" y="661989"/>
            <a:ext cx="2930688" cy="3638408"/>
          </a:xfrm>
          <a:prstGeom prst="rect">
            <a:avLst/>
          </a:prstGeom>
          <a:noFill/>
          <a:ln w="9525">
            <a:noFill/>
            <a:miter lim="800000"/>
            <a:headEnd/>
            <a:tailEnd/>
          </a:ln>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Couper un bloc</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6" name="ZoneTexte 5"/>
          <p:cNvSpPr txBox="1"/>
          <p:nvPr/>
        </p:nvSpPr>
        <p:spPr>
          <a:xfrm>
            <a:off x="494383" y="1142726"/>
            <a:ext cx="7771431" cy="3539430"/>
          </a:xfrm>
          <a:prstGeom prst="rect">
            <a:avLst/>
          </a:prstGeom>
          <a:noFill/>
        </p:spPr>
        <p:txBody>
          <a:bodyPr wrap="square" rtlCol="0">
            <a:spAutoFit/>
          </a:bodyPr>
          <a:lstStyle/>
          <a:p>
            <a:r>
              <a:rPr lang="fr-FR" sz="1600" dirty="0" smtClean="0">
                <a:solidFill>
                  <a:schemeClr val="bg2"/>
                </a:solidFill>
              </a:rPr>
              <a:t>Voici les valeurs qu'elle peut accepter :</a:t>
            </a:r>
          </a:p>
          <a:p>
            <a:endParaRPr lang="fr-FR" sz="1600" dirty="0" smtClean="0">
              <a:solidFill>
                <a:schemeClr val="bg2"/>
              </a:solidFill>
            </a:endParaRPr>
          </a:p>
          <a:p>
            <a:pPr>
              <a:buFont typeface="Arial" pitchFamily="34" charset="0"/>
              <a:buChar char="•"/>
            </a:pPr>
            <a:r>
              <a:rPr lang="fr-FR" sz="1600" dirty="0" smtClean="0">
                <a:solidFill>
                  <a:schemeClr val="bg2"/>
                </a:solidFill>
              </a:rPr>
              <a:t> </a:t>
            </a:r>
            <a:r>
              <a:rPr lang="fr-FR" sz="1600" b="1" dirty="0" smtClean="0">
                <a:solidFill>
                  <a:schemeClr val="bg2"/>
                </a:solidFill>
              </a:rPr>
              <a:t>visible  (par défaut) </a:t>
            </a:r>
            <a:r>
              <a:rPr lang="fr-FR" sz="1600" dirty="0" smtClean="0">
                <a:solidFill>
                  <a:schemeClr val="bg2"/>
                </a:solidFill>
              </a:rPr>
              <a:t>: si le texte dépasse les limites de taille, il reste visible et sort volontairement du bloc ;</a:t>
            </a:r>
          </a:p>
          <a:p>
            <a:pPr>
              <a:buFont typeface="Arial" pitchFamily="34" charset="0"/>
              <a:buChar char="•"/>
            </a:pPr>
            <a:r>
              <a:rPr lang="fr-FR" sz="1600" dirty="0" smtClean="0">
                <a:solidFill>
                  <a:schemeClr val="bg2"/>
                </a:solidFill>
              </a:rPr>
              <a:t> </a:t>
            </a:r>
            <a:r>
              <a:rPr lang="fr-FR" sz="1600" b="1" dirty="0" err="1" smtClean="0">
                <a:solidFill>
                  <a:schemeClr val="bg2"/>
                </a:solidFill>
              </a:rPr>
              <a:t>hidden</a:t>
            </a:r>
            <a:r>
              <a:rPr lang="fr-FR" sz="1600" dirty="0" smtClean="0">
                <a:solidFill>
                  <a:schemeClr val="bg2"/>
                </a:solidFill>
              </a:rPr>
              <a:t>  : si le texte dépasse les limites, il sera tout simplement coupé. On ne pourra pas voir tout le texte ;</a:t>
            </a:r>
          </a:p>
          <a:p>
            <a:pPr>
              <a:buFont typeface="Arial" pitchFamily="34" charset="0"/>
              <a:buChar char="•"/>
            </a:pPr>
            <a:endParaRPr lang="fr-FR" sz="1600" dirty="0" smtClean="0">
              <a:solidFill>
                <a:schemeClr val="bg2"/>
              </a:solidFill>
            </a:endParaRPr>
          </a:p>
          <a:p>
            <a:pPr>
              <a:buFont typeface="Arial" pitchFamily="34" charset="0"/>
              <a:buChar char="•"/>
            </a:pPr>
            <a:r>
              <a:rPr lang="fr-FR" sz="1600" dirty="0" smtClean="0">
                <a:solidFill>
                  <a:schemeClr val="bg2"/>
                </a:solidFill>
              </a:rPr>
              <a:t> </a:t>
            </a:r>
            <a:r>
              <a:rPr lang="fr-FR" sz="1600" b="1" dirty="0" smtClean="0">
                <a:solidFill>
                  <a:schemeClr val="bg2"/>
                </a:solidFill>
              </a:rPr>
              <a:t>scroll</a:t>
            </a:r>
            <a:r>
              <a:rPr lang="fr-FR" sz="1600" dirty="0" smtClean="0">
                <a:solidFill>
                  <a:schemeClr val="bg2"/>
                </a:solidFill>
              </a:rPr>
              <a:t>  : là encore, le texte sera coupé s'il dépasse les limites. Sauf que cette fois, le navigateur mettra en place des barres de défilement pour qu'on puisse lire l'ensemble du texte. C'est un peu comme un cadre à l'intérieur de la page.</a:t>
            </a:r>
          </a:p>
          <a:p>
            <a:pPr>
              <a:buFont typeface="Arial" pitchFamily="34" charset="0"/>
              <a:buChar char="•"/>
            </a:pPr>
            <a:endParaRPr lang="fr-FR" sz="1600" dirty="0" smtClean="0">
              <a:solidFill>
                <a:schemeClr val="bg2"/>
              </a:solidFill>
            </a:endParaRPr>
          </a:p>
          <a:p>
            <a:pPr>
              <a:buFont typeface="Arial" pitchFamily="34" charset="0"/>
              <a:buChar char="•"/>
            </a:pPr>
            <a:r>
              <a:rPr lang="fr-FR" sz="1600" dirty="0" smtClean="0">
                <a:solidFill>
                  <a:schemeClr val="bg2"/>
                </a:solidFill>
              </a:rPr>
              <a:t> </a:t>
            </a:r>
            <a:r>
              <a:rPr lang="fr-FR" sz="1600" b="1" dirty="0" smtClean="0">
                <a:solidFill>
                  <a:schemeClr val="bg2"/>
                </a:solidFill>
              </a:rPr>
              <a:t>auto</a:t>
            </a:r>
            <a:r>
              <a:rPr lang="fr-FR" sz="1600" dirty="0" smtClean="0">
                <a:solidFill>
                  <a:schemeClr val="bg2"/>
                </a:solidFill>
              </a:rPr>
              <a:t>  : c'est le mode « pilote automatique ». En gros, c'est le navigateur qui décide de mettre ou non des barres de défilement (il n'en mettra que si c'est nécessaire). C'est la valeur que je conseille d'utiliser le plus souvent.</a:t>
            </a: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Où écrit-on le CSS ?</a:t>
            </a:r>
            <a:endParaRPr lang="fr-FR" sz="2800" b="0" dirty="0"/>
          </a:p>
        </p:txBody>
      </p:sp>
      <p:sp>
        <p:nvSpPr>
          <p:cNvPr id="4" name="ZoneTexte 3"/>
          <p:cNvSpPr txBox="1"/>
          <p:nvPr/>
        </p:nvSpPr>
        <p:spPr>
          <a:xfrm>
            <a:off x="644768" y="1245054"/>
            <a:ext cx="7860323" cy="1569660"/>
          </a:xfrm>
          <a:prstGeom prst="rect">
            <a:avLst/>
          </a:prstGeom>
          <a:noFill/>
        </p:spPr>
        <p:txBody>
          <a:bodyPr wrap="square" rtlCol="0">
            <a:spAutoFit/>
          </a:bodyPr>
          <a:lstStyle/>
          <a:p>
            <a:r>
              <a:rPr lang="fr-FR" sz="1600" dirty="0" smtClean="0">
                <a:solidFill>
                  <a:schemeClr val="bg2"/>
                </a:solidFill>
              </a:rPr>
              <a:t>Il est possible d’écrire du code en langage CSS à trois endroits différents :</a:t>
            </a:r>
          </a:p>
          <a:p>
            <a:endParaRPr lang="fr-FR" sz="1600" dirty="0" smtClean="0">
              <a:solidFill>
                <a:schemeClr val="bg2"/>
              </a:solidFill>
            </a:endParaRPr>
          </a:p>
          <a:p>
            <a:pPr>
              <a:buFont typeface="Arial" pitchFamily="34" charset="0"/>
              <a:buChar char="•"/>
            </a:pPr>
            <a:r>
              <a:rPr lang="fr-FR" sz="1600" dirty="0" smtClean="0">
                <a:solidFill>
                  <a:schemeClr val="bg2"/>
                </a:solidFill>
              </a:rPr>
              <a:t> dans un fichier .</a:t>
            </a:r>
            <a:r>
              <a:rPr lang="fr-FR" sz="1600" dirty="0" err="1" smtClean="0">
                <a:solidFill>
                  <a:schemeClr val="bg2"/>
                </a:solidFill>
              </a:rPr>
              <a:t>css</a:t>
            </a:r>
            <a:r>
              <a:rPr lang="fr-FR" sz="1600" dirty="0" smtClean="0">
                <a:solidFill>
                  <a:schemeClr val="bg2"/>
                </a:solidFill>
              </a:rPr>
              <a:t>  (méthode la plus recommandée) ;</a:t>
            </a:r>
          </a:p>
          <a:p>
            <a:pPr>
              <a:buFont typeface="Arial" pitchFamily="34" charset="0"/>
              <a:buChar char="•"/>
            </a:pPr>
            <a:r>
              <a:rPr lang="fr-FR" sz="1600" dirty="0" smtClean="0">
                <a:solidFill>
                  <a:schemeClr val="bg2"/>
                </a:solidFill>
              </a:rPr>
              <a:t> dans l'en-tête &lt;</a:t>
            </a:r>
            <a:r>
              <a:rPr lang="fr-FR" sz="1600" dirty="0" err="1" smtClean="0">
                <a:solidFill>
                  <a:schemeClr val="bg2"/>
                </a:solidFill>
              </a:rPr>
              <a:t>head</a:t>
            </a:r>
            <a:r>
              <a:rPr lang="fr-FR" sz="1600" dirty="0" smtClean="0">
                <a:solidFill>
                  <a:schemeClr val="bg2"/>
                </a:solidFill>
              </a:rPr>
              <a:t>&gt;  du fichier HTML ;</a:t>
            </a:r>
          </a:p>
          <a:p>
            <a:pPr>
              <a:buFont typeface="Arial" pitchFamily="34" charset="0"/>
              <a:buChar char="•"/>
            </a:pPr>
            <a:r>
              <a:rPr lang="fr-FR" sz="1600" dirty="0" smtClean="0">
                <a:solidFill>
                  <a:schemeClr val="bg2"/>
                </a:solidFill>
              </a:rPr>
              <a:t> directement dans les balises du fichier HTML via un attribut style  (méthode la moins recommandée).</a:t>
            </a:r>
            <a:endParaRPr lang="fr-FR" sz="1600" dirty="0">
              <a:solidFill>
                <a:schemeClr val="bg2"/>
              </a:solidFill>
            </a:endParaRP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400" dirty="0" smtClean="0"/>
              <a:t>Utiliser les </a:t>
            </a:r>
            <a:r>
              <a:rPr lang="fr-FR" sz="2400" dirty="0" err="1" smtClean="0"/>
              <a:t>flexbox</a:t>
            </a:r>
            <a:endParaRPr lang="fr-FR" sz="2400" b="0" dirty="0"/>
          </a:p>
        </p:txBody>
      </p:sp>
      <p:sp>
        <p:nvSpPr>
          <p:cNvPr id="4" name="ZoneTexte 3"/>
          <p:cNvSpPr txBox="1"/>
          <p:nvPr/>
        </p:nvSpPr>
        <p:spPr>
          <a:xfrm>
            <a:off x="575861" y="1106514"/>
            <a:ext cx="8311831" cy="830997"/>
          </a:xfrm>
          <a:prstGeom prst="rect">
            <a:avLst/>
          </a:prstGeom>
          <a:noFill/>
        </p:spPr>
        <p:txBody>
          <a:bodyPr wrap="square" rtlCol="0">
            <a:spAutoFit/>
          </a:bodyPr>
          <a:lstStyle/>
          <a:p>
            <a:endParaRPr lang="fr-FR" sz="1600" dirty="0" smtClean="0">
              <a:solidFill>
                <a:schemeClr val="bg2"/>
              </a:solidFill>
            </a:endParaRPr>
          </a:p>
          <a:p>
            <a:endParaRPr lang="fr-FR" sz="1600" dirty="0" smtClean="0">
              <a:solidFill>
                <a:schemeClr val="bg2"/>
              </a:solidFill>
            </a:endParaRPr>
          </a:p>
          <a:p>
            <a:endParaRPr lang="fr-FR" sz="1600" dirty="0">
              <a:solidFill>
                <a:schemeClr val="bg2"/>
              </a:solidFill>
            </a:endParaRPr>
          </a:p>
        </p:txBody>
      </p:sp>
      <p:sp>
        <p:nvSpPr>
          <p:cNvPr id="6" name="ZoneTexte 5"/>
          <p:cNvSpPr txBox="1"/>
          <p:nvPr/>
        </p:nvSpPr>
        <p:spPr>
          <a:xfrm>
            <a:off x="494383" y="1142726"/>
            <a:ext cx="7771431" cy="3539430"/>
          </a:xfrm>
          <a:prstGeom prst="rect">
            <a:avLst/>
          </a:prstGeom>
          <a:noFill/>
        </p:spPr>
        <p:txBody>
          <a:bodyPr wrap="square" rtlCol="0">
            <a:spAutoFit/>
          </a:bodyPr>
          <a:lstStyle/>
          <a:p>
            <a:r>
              <a:rPr lang="fr-FR" sz="1600" dirty="0" smtClean="0">
                <a:solidFill>
                  <a:schemeClr val="bg2"/>
                </a:solidFill>
              </a:rPr>
              <a:t>Voici les valeurs qu'elle peut accepter :</a:t>
            </a:r>
          </a:p>
          <a:p>
            <a:endParaRPr lang="fr-FR" sz="1600" dirty="0" smtClean="0">
              <a:solidFill>
                <a:schemeClr val="bg2"/>
              </a:solidFill>
            </a:endParaRPr>
          </a:p>
          <a:p>
            <a:pPr>
              <a:buFont typeface="Arial" pitchFamily="34" charset="0"/>
              <a:buChar char="•"/>
            </a:pPr>
            <a:r>
              <a:rPr lang="fr-FR" sz="1600" dirty="0" smtClean="0">
                <a:solidFill>
                  <a:schemeClr val="bg2"/>
                </a:solidFill>
              </a:rPr>
              <a:t> </a:t>
            </a:r>
            <a:r>
              <a:rPr lang="fr-FR" sz="1600" b="1" dirty="0" smtClean="0">
                <a:solidFill>
                  <a:schemeClr val="bg2"/>
                </a:solidFill>
              </a:rPr>
              <a:t>visible  (par défaut) </a:t>
            </a:r>
            <a:r>
              <a:rPr lang="fr-FR" sz="1600" dirty="0" smtClean="0">
                <a:solidFill>
                  <a:schemeClr val="bg2"/>
                </a:solidFill>
              </a:rPr>
              <a:t>: si le texte dépasse les limites de taille, il reste visible et sort volontairement du bloc ;</a:t>
            </a:r>
          </a:p>
          <a:p>
            <a:pPr>
              <a:buFont typeface="Arial" pitchFamily="34" charset="0"/>
              <a:buChar char="•"/>
            </a:pPr>
            <a:r>
              <a:rPr lang="fr-FR" sz="1600" dirty="0" smtClean="0">
                <a:solidFill>
                  <a:schemeClr val="bg2"/>
                </a:solidFill>
              </a:rPr>
              <a:t> </a:t>
            </a:r>
            <a:r>
              <a:rPr lang="fr-FR" sz="1600" b="1" dirty="0" err="1" smtClean="0">
                <a:solidFill>
                  <a:schemeClr val="bg2"/>
                </a:solidFill>
              </a:rPr>
              <a:t>hidden</a:t>
            </a:r>
            <a:r>
              <a:rPr lang="fr-FR" sz="1600" dirty="0" smtClean="0">
                <a:solidFill>
                  <a:schemeClr val="bg2"/>
                </a:solidFill>
              </a:rPr>
              <a:t>  : si le texte dépasse les limites, il sera tout simplement coupé. On ne pourra pas voir tout le texte ;</a:t>
            </a:r>
          </a:p>
          <a:p>
            <a:pPr>
              <a:buFont typeface="Arial" pitchFamily="34" charset="0"/>
              <a:buChar char="•"/>
            </a:pPr>
            <a:endParaRPr lang="fr-FR" sz="1600" dirty="0" smtClean="0">
              <a:solidFill>
                <a:schemeClr val="bg2"/>
              </a:solidFill>
            </a:endParaRPr>
          </a:p>
          <a:p>
            <a:pPr>
              <a:buFont typeface="Arial" pitchFamily="34" charset="0"/>
              <a:buChar char="•"/>
            </a:pPr>
            <a:r>
              <a:rPr lang="fr-FR" sz="1600" dirty="0" smtClean="0">
                <a:solidFill>
                  <a:schemeClr val="bg2"/>
                </a:solidFill>
              </a:rPr>
              <a:t> </a:t>
            </a:r>
            <a:r>
              <a:rPr lang="fr-FR" sz="1600" b="1" dirty="0" smtClean="0">
                <a:solidFill>
                  <a:schemeClr val="bg2"/>
                </a:solidFill>
              </a:rPr>
              <a:t>scroll</a:t>
            </a:r>
            <a:r>
              <a:rPr lang="fr-FR" sz="1600" dirty="0" smtClean="0">
                <a:solidFill>
                  <a:schemeClr val="bg2"/>
                </a:solidFill>
              </a:rPr>
              <a:t>  : là encore, le texte sera coupé s'il dépasse les limites. Sauf que cette fois, le navigateur mettra en place des barres de défilement pour qu'on puisse lire l'ensemble du texte. C'est un peu comme un cadre à l'intérieur de la page.</a:t>
            </a:r>
          </a:p>
          <a:p>
            <a:pPr>
              <a:buFont typeface="Arial" pitchFamily="34" charset="0"/>
              <a:buChar char="•"/>
            </a:pPr>
            <a:endParaRPr lang="fr-FR" sz="1600" dirty="0" smtClean="0">
              <a:solidFill>
                <a:schemeClr val="bg2"/>
              </a:solidFill>
            </a:endParaRPr>
          </a:p>
          <a:p>
            <a:pPr>
              <a:buFont typeface="Arial" pitchFamily="34" charset="0"/>
              <a:buChar char="•"/>
            </a:pPr>
            <a:r>
              <a:rPr lang="fr-FR" sz="1600" dirty="0" smtClean="0">
                <a:solidFill>
                  <a:schemeClr val="bg2"/>
                </a:solidFill>
              </a:rPr>
              <a:t> </a:t>
            </a:r>
            <a:r>
              <a:rPr lang="fr-FR" sz="1600" b="1" dirty="0" smtClean="0">
                <a:solidFill>
                  <a:schemeClr val="bg2"/>
                </a:solidFill>
              </a:rPr>
              <a:t>auto</a:t>
            </a:r>
            <a:r>
              <a:rPr lang="fr-FR" sz="1600" dirty="0" smtClean="0">
                <a:solidFill>
                  <a:schemeClr val="bg2"/>
                </a:solidFill>
              </a:rPr>
              <a:t>  : c'est le mode « pilote automatique ». En gros, c'est le navigateur qui décide de mettre ou non des barres de défilement (il n'en mettra que si c'est nécessaire). C'est la valeur que je conseille d'utiliser le plus souvent.</a:t>
            </a:r>
          </a:p>
        </p:txBody>
      </p:sp>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480805" y="2676939"/>
            <a:ext cx="8232775" cy="1446297"/>
          </a:xfrm>
        </p:spPr>
        <p:txBody>
          <a:bodyPr/>
          <a:lstStyle/>
          <a:p>
            <a:r>
              <a:rPr lang="fr-FR" dirty="0" smtClean="0"/>
              <a:t>Merci pour votre attention !</a:t>
            </a:r>
            <a:endParaRPr lang="fr-FR" dirty="0"/>
          </a:p>
        </p:txBody>
      </p:sp>
    </p:spTree>
    <p:extLst>
      <p:ext uri="{BB962C8B-B14F-4D97-AF65-F5344CB8AC3E}">
        <p14:creationId xmlns:p14="http://schemas.microsoft.com/office/powerpoint/2010/main" xmlns="" val="3451888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Où écrit-on le CSS ?</a:t>
            </a:r>
            <a:endParaRPr lang="fr-FR" sz="2800" b="0" dirty="0"/>
          </a:p>
        </p:txBody>
      </p:sp>
      <p:sp>
        <p:nvSpPr>
          <p:cNvPr id="4" name="ZoneTexte 3"/>
          <p:cNvSpPr txBox="1"/>
          <p:nvPr/>
        </p:nvSpPr>
        <p:spPr>
          <a:xfrm>
            <a:off x="644768" y="1245054"/>
            <a:ext cx="7860323" cy="584775"/>
          </a:xfrm>
          <a:prstGeom prst="rect">
            <a:avLst/>
          </a:prstGeom>
          <a:noFill/>
        </p:spPr>
        <p:txBody>
          <a:bodyPr wrap="square" rtlCol="0">
            <a:spAutoFit/>
          </a:bodyPr>
          <a:lstStyle/>
          <a:p>
            <a:r>
              <a:rPr lang="fr-FR" sz="1600" dirty="0" smtClean="0">
                <a:solidFill>
                  <a:schemeClr val="bg2"/>
                </a:solidFill>
              </a:rPr>
              <a:t>Pour insérer un fichier CSS dans un page HTML on utilise la syntaxe suivante entre les balises &lt;</a:t>
            </a:r>
            <a:r>
              <a:rPr lang="fr-FR" sz="1600" dirty="0" err="1" smtClean="0">
                <a:solidFill>
                  <a:schemeClr val="bg2"/>
                </a:solidFill>
              </a:rPr>
              <a:t>head</a:t>
            </a:r>
            <a:r>
              <a:rPr lang="fr-FR" sz="1600" dirty="0" smtClean="0">
                <a:solidFill>
                  <a:schemeClr val="bg2"/>
                </a:solidFill>
              </a:rPr>
              <a:t>&gt;&lt;/</a:t>
            </a:r>
            <a:r>
              <a:rPr lang="fr-FR" sz="1600" dirty="0" err="1" smtClean="0">
                <a:solidFill>
                  <a:schemeClr val="bg2"/>
                </a:solidFill>
              </a:rPr>
              <a:t>head</a:t>
            </a:r>
            <a:r>
              <a:rPr lang="fr-FR" sz="1600" dirty="0" smtClean="0">
                <a:solidFill>
                  <a:schemeClr val="bg2"/>
                </a:solidFill>
              </a:rPr>
              <a:t>&gt; :</a:t>
            </a:r>
            <a:endParaRPr lang="fr-FR" sz="1600" dirty="0">
              <a:solidFill>
                <a:schemeClr val="bg2"/>
              </a:solidFill>
            </a:endParaRPr>
          </a:p>
        </p:txBody>
      </p:sp>
      <p:pic>
        <p:nvPicPr>
          <p:cNvPr id="1026" name="Picture 2"/>
          <p:cNvPicPr>
            <a:picLocks noChangeAspect="1" noChangeArrowheads="1"/>
          </p:cNvPicPr>
          <p:nvPr/>
        </p:nvPicPr>
        <p:blipFill>
          <a:blip r:embed="rId2"/>
          <a:srcRect/>
          <a:stretch>
            <a:fillRect/>
          </a:stretch>
        </p:blipFill>
        <p:spPr bwMode="auto">
          <a:xfrm>
            <a:off x="876299" y="2442913"/>
            <a:ext cx="5492417" cy="224542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342147" y="1780674"/>
            <a:ext cx="3133725" cy="238125"/>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Où écrit-on le CSS ?</a:t>
            </a:r>
            <a:endParaRPr lang="fr-FR" sz="2800" b="0" dirty="0"/>
          </a:p>
        </p:txBody>
      </p:sp>
      <p:sp>
        <p:nvSpPr>
          <p:cNvPr id="4" name="ZoneTexte 3"/>
          <p:cNvSpPr txBox="1"/>
          <p:nvPr/>
        </p:nvSpPr>
        <p:spPr>
          <a:xfrm>
            <a:off x="644768" y="1245054"/>
            <a:ext cx="7860323" cy="584775"/>
          </a:xfrm>
          <a:prstGeom prst="rect">
            <a:avLst/>
          </a:prstGeom>
          <a:noFill/>
        </p:spPr>
        <p:txBody>
          <a:bodyPr wrap="square" rtlCol="0">
            <a:spAutoFit/>
          </a:bodyPr>
          <a:lstStyle/>
          <a:p>
            <a:r>
              <a:rPr lang="fr-FR" sz="1600" dirty="0" smtClean="0">
                <a:solidFill>
                  <a:schemeClr val="bg2"/>
                </a:solidFill>
              </a:rPr>
              <a:t>Pour des </a:t>
            </a:r>
            <a:r>
              <a:rPr lang="fr-FR" sz="1600" dirty="0" smtClean="0">
                <a:solidFill>
                  <a:schemeClr val="bg2"/>
                </a:solidFill>
              </a:rPr>
              <a:t>raisons </a:t>
            </a:r>
            <a:r>
              <a:rPr lang="fr-FR" sz="1600" dirty="0" smtClean="0">
                <a:solidFill>
                  <a:schemeClr val="bg2"/>
                </a:solidFill>
              </a:rPr>
              <a:t>d’organisation il est préférable de placer le fichier </a:t>
            </a:r>
            <a:r>
              <a:rPr lang="fr-FR" sz="1600" dirty="0" err="1" smtClean="0">
                <a:solidFill>
                  <a:schemeClr val="bg2"/>
                </a:solidFill>
              </a:rPr>
              <a:t>css</a:t>
            </a:r>
            <a:r>
              <a:rPr lang="fr-FR" sz="1600" dirty="0" smtClean="0">
                <a:solidFill>
                  <a:schemeClr val="bg2"/>
                </a:solidFill>
              </a:rPr>
              <a:t> dans un répertoire dédié :</a:t>
            </a:r>
            <a:endParaRPr lang="fr-FR" sz="1600" dirty="0">
              <a:solidFill>
                <a:schemeClr val="bg2"/>
              </a:solidFill>
            </a:endParaRPr>
          </a:p>
        </p:txBody>
      </p:sp>
      <p:pic>
        <p:nvPicPr>
          <p:cNvPr id="2050" name="Picture 2"/>
          <p:cNvPicPr>
            <a:picLocks noChangeAspect="1" noChangeArrowheads="1"/>
          </p:cNvPicPr>
          <p:nvPr/>
        </p:nvPicPr>
        <p:blipFill>
          <a:blip r:embed="rId2"/>
          <a:srcRect/>
          <a:stretch>
            <a:fillRect/>
          </a:stretch>
        </p:blipFill>
        <p:spPr bwMode="auto">
          <a:xfrm>
            <a:off x="879057" y="2189498"/>
            <a:ext cx="2333625" cy="1133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954379" y="2246648"/>
            <a:ext cx="4267200" cy="1076325"/>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493058" y="673008"/>
            <a:ext cx="8650941" cy="572046"/>
          </a:xfrm>
        </p:spPr>
        <p:txBody>
          <a:bodyPr>
            <a:noAutofit/>
          </a:bodyPr>
          <a:lstStyle/>
          <a:p>
            <a:r>
              <a:rPr lang="fr-FR" sz="2800" b="0" dirty="0" smtClean="0"/>
              <a:t>Où écrit-on le CSS ?</a:t>
            </a:r>
            <a:endParaRPr lang="fr-FR" sz="2800" b="0" dirty="0"/>
          </a:p>
        </p:txBody>
      </p:sp>
      <p:sp>
        <p:nvSpPr>
          <p:cNvPr id="4" name="ZoneTexte 3"/>
          <p:cNvSpPr txBox="1"/>
          <p:nvPr/>
        </p:nvSpPr>
        <p:spPr>
          <a:xfrm>
            <a:off x="644768" y="1245054"/>
            <a:ext cx="7860323" cy="338554"/>
          </a:xfrm>
          <a:prstGeom prst="rect">
            <a:avLst/>
          </a:prstGeom>
          <a:noFill/>
        </p:spPr>
        <p:txBody>
          <a:bodyPr wrap="square" rtlCol="0">
            <a:spAutoFit/>
          </a:bodyPr>
          <a:lstStyle/>
          <a:p>
            <a:r>
              <a:rPr lang="fr-FR" sz="1600" dirty="0" smtClean="0">
                <a:solidFill>
                  <a:schemeClr val="bg2"/>
                </a:solidFill>
              </a:rPr>
              <a:t>Il est également possible de placer du CSS dans la balise &lt;</a:t>
            </a:r>
            <a:r>
              <a:rPr lang="fr-FR" sz="1600" dirty="0" err="1" smtClean="0">
                <a:solidFill>
                  <a:schemeClr val="bg2"/>
                </a:solidFill>
              </a:rPr>
              <a:t>head</a:t>
            </a:r>
            <a:r>
              <a:rPr lang="fr-FR" sz="1600" dirty="0" smtClean="0">
                <a:solidFill>
                  <a:schemeClr val="bg2"/>
                </a:solidFill>
              </a:rPr>
              <a:t>&gt; du fichier HTML</a:t>
            </a:r>
            <a:endParaRPr lang="fr-FR" sz="1600" dirty="0">
              <a:solidFill>
                <a:schemeClr val="bg2"/>
              </a:solidFill>
            </a:endParaRPr>
          </a:p>
        </p:txBody>
      </p:sp>
      <p:pic>
        <p:nvPicPr>
          <p:cNvPr id="3074" name="Picture 2"/>
          <p:cNvPicPr>
            <a:picLocks noChangeAspect="1" noChangeArrowheads="1"/>
          </p:cNvPicPr>
          <p:nvPr/>
        </p:nvPicPr>
        <p:blipFill>
          <a:blip r:embed="rId2"/>
          <a:srcRect/>
          <a:stretch>
            <a:fillRect/>
          </a:stretch>
        </p:blipFill>
        <p:spPr bwMode="auto">
          <a:xfrm>
            <a:off x="809625" y="1965157"/>
            <a:ext cx="4692817" cy="2233543"/>
          </a:xfrm>
          <a:prstGeom prst="rect">
            <a:avLst/>
          </a:prstGeom>
          <a:noFill/>
          <a:ln w="9525">
            <a:noFill/>
            <a:miter lim="800000"/>
            <a:headEnd/>
            <a:tailEnd/>
          </a:ln>
          <a:effectLst/>
        </p:spPr>
      </p:pic>
    </p:spTree>
    <p:extLst>
      <p:ext uri="{BB962C8B-B14F-4D97-AF65-F5344CB8AC3E}">
        <p14:creationId xmlns:p14="http://schemas.microsoft.com/office/powerpoint/2010/main" xmlns="" val="3390979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eicesi">
  <a:themeElements>
    <a:clrScheme name="CESI entreprises">
      <a:dk1>
        <a:srgbClr val="ED6D05"/>
      </a:dk1>
      <a:lt1>
        <a:srgbClr val="F9B000"/>
      </a:lt1>
      <a:dk2>
        <a:srgbClr val="AEAFB2"/>
      </a:dk2>
      <a:lt2>
        <a:srgbClr val="55565A"/>
      </a:lt2>
      <a:accent1>
        <a:srgbClr val="ED6D05"/>
      </a:accent1>
      <a:accent2>
        <a:srgbClr val="F9B000"/>
      </a:accent2>
      <a:accent3>
        <a:srgbClr val="AEAFB2"/>
      </a:accent3>
      <a:accent4>
        <a:srgbClr val="55565A"/>
      </a:accent4>
      <a:accent5>
        <a:srgbClr val="ED6D05"/>
      </a:accent5>
      <a:accent6>
        <a:srgbClr val="BABABD"/>
      </a:accent6>
      <a:hlink>
        <a:srgbClr val="ED6D05"/>
      </a:hlink>
      <a:folHlink>
        <a:srgbClr val="F9B0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hèmeeicesi" id="{66EB6FDB-EF1F-4403-9F99-C44D41A625E8}" vid="{166A36B7-0CE8-40E3-A4A0-B627227B4E4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14749</TotalTime>
  <Words>1608</Words>
  <Application>Microsoft Office PowerPoint</Application>
  <PresentationFormat>Affichage à l'écran (16:9)</PresentationFormat>
  <Paragraphs>333</Paragraphs>
  <Slides>61</Slides>
  <Notes>0</Notes>
  <HiddenSlides>0</HiddenSlides>
  <MMClips>0</MMClips>
  <ScaleCrop>false</ScaleCrop>
  <HeadingPairs>
    <vt:vector size="4" baseType="variant">
      <vt:variant>
        <vt:lpstr>Thème</vt:lpstr>
      </vt:variant>
      <vt:variant>
        <vt:i4>1</vt:i4>
      </vt:variant>
      <vt:variant>
        <vt:lpstr>Titres des diapositives</vt:lpstr>
      </vt:variant>
      <vt:variant>
        <vt:i4>61</vt:i4>
      </vt:variant>
    </vt:vector>
  </HeadingPairs>
  <TitlesOfParts>
    <vt:vector size="62" baseType="lpstr">
      <vt:lpstr>Thèmeeicesi</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Pc_Administrateur</dc:creator>
  <cp:lastModifiedBy>fred</cp:lastModifiedBy>
  <cp:revision>1169</cp:revision>
  <dcterms:created xsi:type="dcterms:W3CDTF">2017-04-11T13:39:32Z</dcterms:created>
  <dcterms:modified xsi:type="dcterms:W3CDTF">2020-10-30T16:11:59Z</dcterms:modified>
</cp:coreProperties>
</file>