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4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815"/>
    <a:srgbClr val="B3F141"/>
    <a:srgbClr val="F1DC41"/>
    <a:srgbClr val="FF8D0A"/>
    <a:srgbClr val="F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01"/>
    <p:restoredTop sz="94592"/>
  </p:normalViewPr>
  <p:slideViewPr>
    <p:cSldViewPr snapToGrid="0" snapToObjects="1">
      <p:cViewPr>
        <p:scale>
          <a:sx n="67" d="100"/>
          <a:sy n="67" d="100"/>
        </p:scale>
        <p:origin x="28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1E1B-027F-A148-AB30-2D7FC62F8B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FFC-C611-1641-B22A-6A7DDB55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class.arts.ucsb.edu/art22/Sites/s_17/Nuan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97" y="0"/>
            <a:ext cx="9457805" cy="6858000"/>
          </a:xfrm>
          <a:prstGeom prst="rect">
            <a:avLst/>
          </a:prstGeom>
          <a:effectLst/>
        </p:spPr>
      </p:pic>
      <p:grpSp>
        <p:nvGrpSpPr>
          <p:cNvPr id="10" name="Group 9"/>
          <p:cNvGrpSpPr/>
          <p:nvPr/>
        </p:nvGrpSpPr>
        <p:grpSpPr>
          <a:xfrm>
            <a:off x="6751785" y="5983959"/>
            <a:ext cx="4822917" cy="620042"/>
            <a:chOff x="6751785" y="5983959"/>
            <a:chExt cx="4822917" cy="620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331"/>
            <a:stretch/>
          </p:blipFill>
          <p:spPr>
            <a:xfrm>
              <a:off x="10111222" y="5983959"/>
              <a:ext cx="533560" cy="6000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3029" y="6003927"/>
              <a:ext cx="1415668" cy="6000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785" y="6032557"/>
              <a:ext cx="1022661" cy="5028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6860" y="6006296"/>
              <a:ext cx="993081" cy="4775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32"/>
            <a:stretch/>
          </p:blipFill>
          <p:spPr>
            <a:xfrm>
              <a:off x="10633904" y="5983959"/>
              <a:ext cx="940798" cy="600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6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2" y="2890797"/>
            <a:ext cx="1828800" cy="1828800"/>
          </a:xfrm>
          <a:prstGeom prst="rect">
            <a:avLst/>
          </a:prstGeom>
        </p:spPr>
      </p:pic>
      <p:sp>
        <p:nvSpPr>
          <p:cNvPr id="2" name="Title 6"/>
          <p:cNvSpPr txBox="1">
            <a:spLocks/>
          </p:cNvSpPr>
          <p:nvPr/>
        </p:nvSpPr>
        <p:spPr>
          <a:xfrm>
            <a:off x="1282435" y="1659468"/>
            <a:ext cx="5924589" cy="762000"/>
          </a:xfrm>
          <a:prstGeom prst="rect">
            <a:avLst/>
          </a:prstGeom>
          <a:noFill/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blipFill>
                  <a:blip r:embed="rId3"/>
                  <a:tile tx="0" ty="0" sx="100000" sy="100000" flip="none" algn="tl"/>
                </a:blip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Inspirations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052" y="3012533"/>
            <a:ext cx="287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Fan of Harry Potter, 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2052" y="3620531"/>
            <a:ext cx="4181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fromART22 = ‘Data Visualization’;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fromCSXXs</a:t>
            </a:r>
            <a:r>
              <a:rPr lang="en-US" dirty="0"/>
              <a:t> =  ‘Data Structure’;</a:t>
            </a:r>
          </a:p>
          <a:p>
            <a:r>
              <a:rPr lang="en-US" dirty="0"/>
              <a:t>// What if, combined?</a:t>
            </a:r>
          </a:p>
          <a:p>
            <a:r>
              <a:rPr lang="en-US" dirty="0"/>
              <a:t> &gt;&gt; fromART22 + </a:t>
            </a:r>
            <a:r>
              <a:rPr lang="en-US" dirty="0" err="1"/>
              <a:t>fromCSXXs</a:t>
            </a:r>
            <a:r>
              <a:rPr lang="en-US" dirty="0"/>
              <a:t> </a:t>
            </a:r>
          </a:p>
          <a:p>
            <a:r>
              <a:rPr lang="en-US" dirty="0"/>
              <a:t> “Data </a:t>
            </a:r>
            <a:r>
              <a:rPr lang="en-US" dirty="0" err="1"/>
              <a:t>VisualizationData</a:t>
            </a:r>
            <a:r>
              <a:rPr lang="en-US" dirty="0"/>
              <a:t> Structure”</a:t>
            </a:r>
          </a:p>
          <a:p>
            <a:r>
              <a:rPr lang="en-US" dirty="0"/>
              <a:t>// actually, 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 STRUCTURE VISUALIZATION!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6245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83"/>
          <a:stretch/>
        </p:blipFill>
        <p:spPr>
          <a:xfrm>
            <a:off x="3358122" y="0"/>
            <a:ext cx="8833878" cy="445346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229496" y="4453467"/>
            <a:ext cx="6962504" cy="2404533"/>
            <a:chOff x="5229496" y="4453467"/>
            <a:chExt cx="6962504" cy="240453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96" y="4453467"/>
              <a:ext cx="6962504" cy="2404533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11172949" y="6604000"/>
              <a:ext cx="551543" cy="0"/>
            </a:xfrm>
            <a:prstGeom prst="line">
              <a:avLst/>
            </a:prstGeom>
            <a:ln w="50800">
              <a:solidFill>
                <a:srgbClr val="11C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58961" y="5825067"/>
              <a:ext cx="551543" cy="0"/>
            </a:xfrm>
            <a:prstGeom prst="line">
              <a:avLst/>
            </a:prstGeom>
            <a:ln w="50800">
              <a:solidFill>
                <a:srgbClr val="F141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62642" y="6011333"/>
              <a:ext cx="551543" cy="0"/>
            </a:xfrm>
            <a:prstGeom prst="line">
              <a:avLst/>
            </a:prstGeom>
            <a:ln w="50800">
              <a:solidFill>
                <a:srgbClr val="FF8D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166323" y="6210852"/>
              <a:ext cx="551543" cy="0"/>
            </a:xfrm>
            <a:prstGeom prst="line">
              <a:avLst/>
            </a:prstGeom>
            <a:ln w="50800">
              <a:solidFill>
                <a:srgbClr val="F1D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70004" y="6400800"/>
              <a:ext cx="551543" cy="0"/>
            </a:xfrm>
            <a:prstGeom prst="line">
              <a:avLst/>
            </a:prstGeom>
            <a:ln w="50800">
              <a:solidFill>
                <a:srgbClr val="B3F1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6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282435" y="1659468"/>
            <a:ext cx="5924589" cy="762000"/>
          </a:xfrm>
          <a:prstGeom prst="rect">
            <a:avLst/>
          </a:prstGeom>
          <a:noFill/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blipFill>
                  <a:blip r:embed="rId2"/>
                  <a:tile tx="0" ty="0" sx="100000" sy="100000" flip="none" algn="tl"/>
                </a:blip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Concepts and Toolkit </a:t>
            </a:r>
            <a:endParaRPr lang="en-US" sz="4800" b="1" dirty="0">
              <a:blipFill>
                <a:blip r:embed="rId2"/>
                <a:tile tx="0" ty="0" sx="100000" sy="100000" flip="none" algn="tl"/>
              </a:blip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2052" y="3012533"/>
            <a:ext cx="586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Data? </a:t>
            </a:r>
            <a:r>
              <a:rPr lang="mr-IN" dirty="0" smtClean="0"/>
              <a:t>–</a:t>
            </a:r>
            <a:r>
              <a:rPr lang="en-US" dirty="0" smtClean="0"/>
              <a:t> everything about and between every character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2052" y="3620531"/>
            <a:ext cx="446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Data Structure? </a:t>
            </a:r>
            <a:r>
              <a:rPr lang="mr-IN" dirty="0" smtClean="0"/>
              <a:t>–</a:t>
            </a:r>
            <a:r>
              <a:rPr lang="en-US" dirty="0" smtClean="0"/>
              <a:t> a graph! (DS concept)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2052" y="4228529"/>
            <a:ext cx="445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Visualize? </a:t>
            </a:r>
            <a:r>
              <a:rPr lang="mr-IN" dirty="0" smtClean="0"/>
              <a:t>–</a:t>
            </a:r>
            <a:r>
              <a:rPr lang="en-US" dirty="0" smtClean="0"/>
              <a:t> draw a dynamic network!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66" y="2890797"/>
            <a:ext cx="18348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2" y="2890797"/>
            <a:ext cx="1828800" cy="1828800"/>
          </a:xfrm>
          <a:prstGeom prst="rect">
            <a:avLst/>
          </a:prstGeom>
        </p:spPr>
      </p:pic>
      <p:sp>
        <p:nvSpPr>
          <p:cNvPr id="3" name="Title 6"/>
          <p:cNvSpPr txBox="1">
            <a:spLocks/>
          </p:cNvSpPr>
          <p:nvPr/>
        </p:nvSpPr>
        <p:spPr>
          <a:xfrm>
            <a:off x="1282436" y="1659467"/>
            <a:ext cx="3018632" cy="795867"/>
          </a:xfrm>
          <a:prstGeom prst="rect">
            <a:avLst/>
          </a:prstGeom>
          <a:noFill/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>
                <a:blipFill>
                  <a:blip r:embed="rId3"/>
                  <a:tile tx="0" ty="0" sx="100000" sy="100000" flip="none" algn="tl"/>
                </a:blip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Progress</a:t>
            </a:r>
            <a:r>
              <a:rPr lang="mr-IN" sz="4900" b="1" dirty="0" smtClean="0">
                <a:blipFill>
                  <a:blip r:embed="rId3"/>
                  <a:tile tx="0" ty="0" sx="100000" sy="100000" flip="none" algn="tl"/>
                </a:blip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…</a:t>
            </a:r>
            <a:endParaRPr lang="en-US" sz="4800" b="1" dirty="0">
              <a:blipFill>
                <a:blip r:embed="rId3"/>
                <a:tile tx="0" ty="0" sx="100000" sy="100000" flip="none" algn="tl"/>
              </a:blip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2827867" y="4284134"/>
            <a:ext cx="4269449" cy="541865"/>
          </a:xfrm>
          <a:prstGeom prst="rect">
            <a:avLst/>
          </a:prstGeom>
          <a:noFill/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noFill/>
                <a:latin typeface="Abadi MT Condensed Extra Bold" charset="0"/>
                <a:ea typeface="Abadi MT Condensed Extra Bold" charset="0"/>
                <a:cs typeface="Abadi MT Condensed Extra Bold" charset="0"/>
                <a:hlinkClick r:id="rId4"/>
              </a:rPr>
              <a:t>The Prototype of Prototype</a:t>
            </a:r>
            <a:endParaRPr lang="en-US" sz="3200" b="1" dirty="0">
              <a:noFill/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7867" y="3014133"/>
            <a:ext cx="41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existing API, so start with just a book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7867" y="3495701"/>
            <a:ext cx="305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D3.js is so cool but so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282435" y="1659467"/>
            <a:ext cx="4237831" cy="795867"/>
          </a:xfrm>
          <a:prstGeom prst="rect">
            <a:avLst/>
          </a:prstGeom>
          <a:noFill/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smtClean="0">
                <a:blipFill>
                  <a:blip r:embed="rId2"/>
                  <a:tile tx="0" ty="0" sx="100000" sy="100000" flip="none" algn="tl"/>
                </a:blip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What’s </a:t>
            </a:r>
            <a:r>
              <a:rPr lang="en-US" sz="4900" b="1" dirty="0" smtClean="0">
                <a:blipFill>
                  <a:blip r:embed="rId2"/>
                  <a:tile tx="0" ty="0" sx="100000" sy="100000" flip="none" algn="tl"/>
                </a:blip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next?</a:t>
            </a:r>
            <a:endParaRPr lang="en-US" sz="4800" b="1" dirty="0">
              <a:blipFill>
                <a:blip r:embed="rId2"/>
                <a:tile tx="0" ty="0" sx="100000" sy="100000" flip="none" algn="tl"/>
              </a:blip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3440" y="3400398"/>
            <a:ext cx="447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nuankw</a:t>
            </a:r>
            <a:r>
              <a:rPr lang="en-US" dirty="0" smtClean="0"/>
              <a:t>/web-design-stuff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590569" y="0"/>
            <a:ext cx="3601431" cy="6857999"/>
            <a:chOff x="8590569" y="0"/>
            <a:chExt cx="3601431" cy="68579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0570" y="0"/>
              <a:ext cx="3601430" cy="51080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367"/>
            <a:stretch/>
          </p:blipFill>
          <p:spPr>
            <a:xfrm>
              <a:off x="8590569" y="5108028"/>
              <a:ext cx="3598101" cy="1749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71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81003" y="2839422"/>
            <a:ext cx="10028695" cy="3238499"/>
            <a:chOff x="5469803" y="2026622"/>
            <a:chExt cx="10028695" cy="3238499"/>
          </a:xfrm>
        </p:grpSpPr>
        <p:sp>
          <p:nvSpPr>
            <p:cNvPr id="6" name="Title 6"/>
            <p:cNvSpPr txBox="1">
              <a:spLocks/>
            </p:cNvSpPr>
            <p:nvPr/>
          </p:nvSpPr>
          <p:spPr>
            <a:xfrm>
              <a:off x="6959601" y="4469254"/>
              <a:ext cx="8538897" cy="795867"/>
            </a:xfrm>
            <a:prstGeom prst="rect">
              <a:avLst/>
            </a:prstGeom>
            <a:noFill/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smtClean="0">
                  <a:blipFill>
                    <a:blip r:embed="rId2"/>
                    <a:tile tx="0" ty="0" sx="100000" sy="100000" flip="none" algn="tl"/>
                  </a:blipFill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Thank you</a:t>
              </a:r>
              <a:r>
                <a:rPr lang="en-US" sz="4800" b="1" dirty="0" smtClean="0">
                  <a:blipFill>
                    <a:blip r:embed="rId2"/>
                    <a:tile tx="0" ty="0" sx="100000" sy="100000" flip="none" algn="tl"/>
                  </a:blipFill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!</a:t>
              </a:r>
              <a:endParaRPr lang="en-US" sz="4800" b="1" dirty="0">
                <a:blipFill>
                  <a:blip r:embed="rId2"/>
                  <a:tile tx="0" ty="0" sx="100000" sy="100000" flip="none" algn="tl"/>
                </a:blipFill>
                <a:latin typeface="Abadi MT Condensed Extra Bold" charset="0"/>
                <a:ea typeface="Abadi MT Condensed Extra Bold" charset="0"/>
                <a:cs typeface="Abadi MT Condensed Extra Bold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803" y="2026622"/>
              <a:ext cx="4317664" cy="28405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71414" y="3845235"/>
              <a:ext cx="3118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End of presentation,</a:t>
              </a:r>
            </a:p>
            <a:p>
              <a:r>
                <a:rPr lang="en-US" sz="1600" dirty="0" smtClean="0"/>
                <a:t>New start for HP-net</a:t>
              </a:r>
              <a:r>
                <a:rPr lang="mr-IN" sz="1600" dirty="0" smtClean="0"/>
                <a:t>…</a:t>
              </a:r>
              <a:endParaRPr 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"/>
            <a:ext cx="3601431" cy="6857999"/>
            <a:chOff x="8590569" y="0"/>
            <a:chExt cx="3601431" cy="68579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0570" y="0"/>
              <a:ext cx="3601430" cy="51080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367"/>
            <a:stretch/>
          </p:blipFill>
          <p:spPr>
            <a:xfrm>
              <a:off x="8590569" y="5108028"/>
              <a:ext cx="3598101" cy="1749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8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124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MT Condensed Extra Bold</vt:lpstr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Nuan Wen</dc:creator>
  <cp:lastModifiedBy>Nuan Wen</cp:lastModifiedBy>
  <cp:revision>48</cp:revision>
  <dcterms:created xsi:type="dcterms:W3CDTF">2017-06-13T03:43:37Z</dcterms:created>
  <dcterms:modified xsi:type="dcterms:W3CDTF">2017-06-13T06:41:26Z</dcterms:modified>
</cp:coreProperties>
</file>