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0"/>
  </p:notesMasterIdLst>
  <p:sldIdLst>
    <p:sldId id="270" r:id="rId2"/>
    <p:sldId id="258" r:id="rId3"/>
    <p:sldId id="271" r:id="rId4"/>
    <p:sldId id="306" r:id="rId5"/>
    <p:sldId id="290" r:id="rId6"/>
    <p:sldId id="304" r:id="rId7"/>
    <p:sldId id="305" r:id="rId8"/>
    <p:sldId id="294" r:id="rId9"/>
    <p:sldId id="295" r:id="rId10"/>
    <p:sldId id="293" r:id="rId11"/>
    <p:sldId id="296" r:id="rId12"/>
    <p:sldId id="300" r:id="rId13"/>
    <p:sldId id="301" r:id="rId14"/>
    <p:sldId id="275" r:id="rId15"/>
    <p:sldId id="298" r:id="rId16"/>
    <p:sldId id="274" r:id="rId17"/>
    <p:sldId id="28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44" autoAdjust="0"/>
  </p:normalViewPr>
  <p:slideViewPr>
    <p:cSldViewPr snapToGrid="0" snapToObjects="1">
      <p:cViewPr varScale="1">
        <p:scale>
          <a:sx n="46" d="100"/>
          <a:sy n="46" d="100"/>
        </p:scale>
        <p:origin x="67" y="92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-moodl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93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使用限制低</a:t>
            </a:r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有代码检查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编译插件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功能弹性化，可安装不同插件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非大型网页架构，适合课程使用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调研后发，可以应用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HK" dirty="0">
                <a:hlinkClick r:id="rId3"/>
              </a:rPr>
              <a:t>Moodle Dev in HIT (github.com)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79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4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96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bi3/graduation-projects/blob/2022-04-05/Log/U740%E7%B7%9A%E4%B8%8A%E7%B3%BB%E7%B5%B1%E6%90%AD%E5%BB%BA%E6%96%87%E6%AA%94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nhuaTao/uCore-SM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45840"/>
            <a:ext cx="9748336" cy="1316799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dirty="0">
                <a:latin typeface="+mj-ea"/>
              </a:rPr>
              <a:t>清华大学</a:t>
            </a:r>
            <a:r>
              <a:rPr kumimoji="1" lang="en-US" altLang="zh-CN" sz="3200" dirty="0">
                <a:latin typeface="+mj-ea"/>
              </a:rPr>
              <a:t>2018</a:t>
            </a:r>
            <a:r>
              <a:rPr kumimoji="1"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级</a:t>
            </a:r>
            <a:r>
              <a:rPr kumimoji="1" lang="zh-CN" altLang="en-US" sz="3200" dirty="0">
                <a:latin typeface="+mj-ea"/>
              </a:rPr>
              <a:t>本科综合论文训练</a:t>
            </a:r>
            <a:br>
              <a:rPr kumimoji="1" lang="en-US" altLang="zh-CN" dirty="0">
                <a:latin typeface="+mj-ea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基于</a:t>
            </a:r>
            <a: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</a:t>
            </a: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的线上硬件交互实验平台开发</a:t>
            </a:r>
            <a:b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中期答辩</a:t>
            </a:r>
            <a:endParaRPr kumimoji="1" lang="zh-CN" altLang="en-US" sz="36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60" y="3952219"/>
            <a:ext cx="10700880" cy="2484092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唐皓泓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计算机系 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82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班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指导老师：向勇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2022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年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4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月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6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日</a:t>
            </a:r>
            <a:endParaRPr kumimoji="1" lang="zh-CN" altLang="en-US" dirty="0">
              <a:latin typeface="Gill Sans MT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8894621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研究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的安装方法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初次需利用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SD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卡安装，然后便会写到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SPI flash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里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阅读文档后得知在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板上调整拨码后，之后便会利用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flash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启动程序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2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10909851" cy="179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配置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USBIP</a:t>
            </a: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利用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来获取串口的调试讯息，在串口直接为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安装操作系统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配置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USBIP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，让用户可远程连接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USB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串口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配合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，利用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在串口上为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安装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Ubuntu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系统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7660624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串口调试、远程串口、以及操作系统安装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4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5306" y="1731444"/>
            <a:ext cx="5087073" cy="553373"/>
          </a:xfrm>
        </p:spPr>
        <p:txBody>
          <a:bodyPr/>
          <a:lstStyle/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- Moodle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307" y="2445535"/>
            <a:ext cx="4544562" cy="293499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已经构建基本前端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能够通过外网访问登入界面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具有本地数据库，可以创建用户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088436-0D8D-41A8-AE42-0636833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89" y="422844"/>
            <a:ext cx="5342202" cy="27657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33C5E0-1FF9-46D1-A5FC-1D006984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41" y="3498875"/>
            <a:ext cx="5385544" cy="27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5306" y="1731444"/>
            <a:ext cx="5087073" cy="553373"/>
          </a:xfrm>
        </p:spPr>
        <p:txBody>
          <a:bodyPr/>
          <a:lstStyle/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307" y="2445535"/>
            <a:ext cx="4544562" cy="293499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平台搭建手册，详细记录各种所需软硬件的配置方法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手册链接：</a:t>
            </a:r>
            <a:r>
              <a:rPr lang="en-US" altLang="zh-HK" sz="2000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graduation-projects/U740</a:t>
            </a:r>
            <a:r>
              <a:rPr lang="zh-HK" altLang="en-US" sz="2000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在线系统搭建文檔</a:t>
            </a:r>
            <a:r>
              <a:rPr lang="en-US" altLang="zh-HK" sz="2000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.md at 2022-04-05 · nubbi3/graduation-projects (github.com)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415456-630B-47F5-9E92-8CC84902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0" y="1101024"/>
            <a:ext cx="2485425" cy="49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5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689178" y="2360225"/>
            <a:ext cx="52606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目前板子还需要一个视频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(HDMI)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输出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需要尝试跑其他的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OS</a:t>
            </a: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689178" y="1723019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CFC72B0C-ED48-4D27-B32C-FDAF1F79BCD4}"/>
              </a:ext>
            </a:extLst>
          </p:cNvPr>
          <p:cNvSpPr txBox="1">
            <a:spLocks/>
          </p:cNvSpPr>
          <p:nvPr/>
        </p:nvSpPr>
        <p:spPr>
          <a:xfrm>
            <a:off x="661687" y="3291718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HK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线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上</a:t>
            </a:r>
            <a:r>
              <a:rPr lang="zh-HK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8558273-0B7B-407D-89AD-901FA674242A}"/>
              </a:ext>
            </a:extLst>
          </p:cNvPr>
          <p:cNvSpPr txBox="1">
            <a:spLocks/>
          </p:cNvSpPr>
          <p:nvPr/>
        </p:nvSpPr>
        <p:spPr>
          <a:xfrm>
            <a:off x="689178" y="3942119"/>
            <a:ext cx="555661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在线调试工具的选择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可能需要设计一个板子调度方案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动态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静态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0" name="文字版面配置區 1">
            <a:extLst>
              <a:ext uri="{FF2B5EF4-FFF2-40B4-BE49-F238E27FC236}">
                <a16:creationId xmlns:a16="http://schemas.microsoft.com/office/drawing/2014/main" id="{F5CDB745-5FA7-43E8-BB1F-F77A1ED8D608}"/>
              </a:ext>
            </a:extLst>
          </p:cNvPr>
          <p:cNvSpPr txBox="1">
            <a:spLocks/>
          </p:cNvSpPr>
          <p:nvPr/>
        </p:nvSpPr>
        <p:spPr>
          <a:xfrm>
            <a:off x="6269619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解决方法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9C9DF9B-93CD-4E57-8CBF-EE3B19FCC829}"/>
              </a:ext>
            </a:extLst>
          </p:cNvPr>
          <p:cNvSpPr txBox="1">
            <a:spLocks/>
          </p:cNvSpPr>
          <p:nvPr/>
        </p:nvSpPr>
        <p:spPr>
          <a:xfrm>
            <a:off x="6269619" y="2360224"/>
            <a:ext cx="52606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HK" sz="2000" i="0" dirty="0">
                <a:solidFill>
                  <a:srgbClr val="24292F"/>
                </a:solidFill>
                <a:effectLst/>
                <a:latin typeface="-apple-system"/>
              </a:rPr>
              <a:t>µStreamer</a:t>
            </a: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尝试跑</a:t>
            </a:r>
            <a:r>
              <a:rPr lang="en-US" altLang="zh-TW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uCore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HK" sz="2000" dirty="0" err="1">
                <a:hlinkClick r:id="rId3"/>
              </a:rPr>
              <a:t>TianhuaTao</a:t>
            </a:r>
            <a:r>
              <a:rPr lang="en-US" altLang="zh-HK" sz="2000" dirty="0">
                <a:hlinkClick r:id="rId3"/>
              </a:rPr>
              <a:t>/</a:t>
            </a:r>
            <a:r>
              <a:rPr lang="en-US" altLang="zh-HK" sz="2000" dirty="0" err="1">
                <a:hlinkClick r:id="rId3"/>
              </a:rPr>
              <a:t>uCore</a:t>
            </a:r>
            <a:r>
              <a:rPr lang="en-US" altLang="zh-HK" sz="2000" dirty="0">
                <a:hlinkClick r:id="rId3"/>
              </a:rPr>
              <a:t>-SMP: A Symmetric Multiprocessing OS Kernel over RISC-V (github.com)</a:t>
            </a:r>
            <a:r>
              <a:rPr lang="en-US" altLang="zh-HK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3325E6D-F289-4D8B-8D40-77C79F158746}"/>
              </a:ext>
            </a:extLst>
          </p:cNvPr>
          <p:cNvSpPr txBox="1">
            <a:spLocks/>
          </p:cNvSpPr>
          <p:nvPr/>
        </p:nvSpPr>
        <p:spPr>
          <a:xfrm>
            <a:off x="6269619" y="3827723"/>
            <a:ext cx="52606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github.dev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 + </a:t>
            </a:r>
            <a:r>
              <a:rPr lang="en-US" altLang="zh-TW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gdb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插件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使用树莓派作为板子监控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分配器，用户使用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平台查询板子使用状况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83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2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5A6D1B3-ADED-47A2-903A-209D36514C64}"/>
              </a:ext>
            </a:extLst>
          </p:cNvPr>
          <p:cNvSpPr txBox="1">
            <a:spLocks/>
          </p:cNvSpPr>
          <p:nvPr/>
        </p:nvSpPr>
        <p:spPr>
          <a:xfrm>
            <a:off x="512327" y="1723991"/>
            <a:ext cx="10844367" cy="4439353"/>
          </a:xfrm>
          <a:prstGeom prst="rect">
            <a:avLst/>
          </a:prstGeom>
        </p:spPr>
        <p:txBody>
          <a:bodyPr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1-3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向实验室里的同学学习板子相关内容，争取在两周内调稳定板子与计算机间的交互并开展后续工作。落实并搭建基本网页框架，完成基本功能：登入功能、搭建简易数据库。搭建调试界面，并能够显示板子信息。</a:t>
            </a:r>
          </a:p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4-6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周：设计实验交互过程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如何编译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展示调试结果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，准备中期答辩。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7-8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周：研究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上的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HDMI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输出，尝试在板子上跑不同的操作系统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比如</a:t>
            </a:r>
            <a:r>
              <a:rPr lang="en-US" altLang="zh-TW" sz="2000" dirty="0" err="1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uCore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9-10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周：研究</a:t>
            </a:r>
            <a:r>
              <a:rPr lang="en-US" altLang="zh-TW" sz="2000" dirty="0" err="1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github.dev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的使用方法，改进响应网站，配合网站设计并测试树莓派上的板子动态分配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(Moodle+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响应网站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树莓派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11-12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周：设计系统故障处理方案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13-14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周：整体稳定性优化，或许可以准备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Docker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，撰写论文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15-16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周：最后调整，准备</a:t>
            </a:r>
            <a:r>
              <a:rPr lang="zh-CN" altLang="zh-HK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答辩资料</a:t>
            </a:r>
            <a:endParaRPr lang="zh-HK" altLang="en-US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感谢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老师们的聆听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089845"/>
            <a:ext cx="9923523" cy="3391101"/>
          </a:xfrm>
        </p:spPr>
        <p:txBody>
          <a:bodyPr anchor="t"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一 </a:t>
            </a:r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 </a:t>
            </a: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二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后期拟完成的研究工作及进度安排 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三 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2B986D22-9EF8-4112-89C1-3B9B566F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48" y="1454645"/>
            <a:ext cx="9464703" cy="4809931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AA7C0C17-FF0A-4CC1-B0FB-F406AFABA26A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整体逻辑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F33645-459F-4417-BF8A-8C5A453A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527" y="1626875"/>
            <a:ext cx="5905805" cy="536005"/>
          </a:xfrm>
        </p:spPr>
        <p:txBody>
          <a:bodyPr/>
          <a:lstStyle/>
          <a:p>
            <a:r>
              <a:rPr lang="en-US" altLang="zh-HK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目前已实现功能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3E7E6-46A9-471B-872F-BC8B635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27" y="2313206"/>
            <a:ext cx="8151483" cy="2934999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可通过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可以通过网络连接串口然后安装操作系统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通过网络连接直接访问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上的系统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能够通过网络连接远程访问串口并获取串口调试讯息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AE900D9E-F550-46F5-A6A9-4357912B053B}"/>
              </a:ext>
            </a:extLst>
          </p:cNvPr>
          <p:cNvSpPr txBox="1">
            <a:spLocks/>
          </p:cNvSpPr>
          <p:nvPr/>
        </p:nvSpPr>
        <p:spPr>
          <a:xfrm>
            <a:off x="601527" y="1691203"/>
            <a:ext cx="5608377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在线平台目前已实现功能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6EC1569-1BC4-402D-BEC9-36775FA7DA9C}"/>
              </a:ext>
            </a:extLst>
          </p:cNvPr>
          <p:cNvSpPr txBox="1">
            <a:spLocks/>
          </p:cNvSpPr>
          <p:nvPr/>
        </p:nvSpPr>
        <p:spPr>
          <a:xfrm>
            <a:off x="601527" y="2377534"/>
            <a:ext cx="6722551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已经构建基本网站框架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具备登入界面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具有本地数据库，可以创建用户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66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F6D9A552-3DCC-4D65-A029-3ABBD96217BF}"/>
              </a:ext>
            </a:extLst>
          </p:cNvPr>
          <p:cNvSpPr txBox="1">
            <a:spLocks/>
          </p:cNvSpPr>
          <p:nvPr/>
        </p:nvSpPr>
        <p:spPr>
          <a:xfrm>
            <a:off x="539382" y="1728499"/>
            <a:ext cx="398078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7BAE1F0-C679-4A18-9D6E-86BC6B01F7E5}"/>
              </a:ext>
            </a:extLst>
          </p:cNvPr>
          <p:cNvSpPr txBox="1">
            <a:spLocks/>
          </p:cNvSpPr>
          <p:nvPr/>
        </p:nvSpPr>
        <p:spPr>
          <a:xfrm>
            <a:off x="539383" y="2361636"/>
            <a:ext cx="8977479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平台搭建手册，详细记载了每一步的做法</a:t>
            </a:r>
            <a:endParaRPr lang="en-US" altLang="zh-TW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03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6" y="2373421"/>
            <a:ext cx="1072342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以树莓派作为连接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与客户端的中间媒介，物理上连接树莓派与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树莓派安装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Ubuntu</a:t>
            </a: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连接树莓派上的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端口以及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电源开关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编程实现控制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，通过树莓派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控制继电器的高低电平，模拟按开机键功能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搭建了一个响应网站，用户可透过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HTTP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请求远程控制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电源开关，实现远程开机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http://183.173.21.114:8182/poweron1</a:t>
            </a:r>
          </a:p>
          <a:p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http://183.173.21.114:8182/poweroff1</a:t>
            </a: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远程开机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68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1124720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在树莓派上配置了一套稳定的网络配置（自动连接校园网，搭建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DHCP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服务器，搭建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NAT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服务）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WPA_SUPPLICANT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完成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802.1X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认证网络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(Tsinghua-Secure)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自动化登入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DHCP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服务器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启用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NAT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</a:t>
            </a:r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网络配置</a:t>
            </a:r>
            <a:endParaRPr lang="zh-HK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472236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7326</TotalTime>
  <Words>1115</Words>
  <Application>Microsoft Office PowerPoint</Application>
  <PresentationFormat>寬螢幕</PresentationFormat>
  <Paragraphs>96</Paragraphs>
  <Slides>18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-apple-system</vt:lpstr>
      <vt:lpstr>等线</vt:lpstr>
      <vt:lpstr>Gill Sans MT (本文)</vt:lpstr>
      <vt:lpstr>STZhongsong</vt:lpstr>
      <vt:lpstr>STZhongsong</vt:lpstr>
      <vt:lpstr>Gill Sans MT</vt:lpstr>
      <vt:lpstr>Wingdings 2</vt:lpstr>
      <vt:lpstr>清华简约主题-扁平-16:9</vt:lpstr>
      <vt:lpstr>清华大学2018级本科综合论文训练 基于FU740-C000的线上硬件交互实验平台开发 中期答辩</vt:lpstr>
      <vt:lpstr>目录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存在的问题与困难</vt:lpstr>
      <vt:lpstr>存在的问题与困难</vt:lpstr>
      <vt:lpstr>后期拟完成的研究工作及进度安排</vt:lpstr>
      <vt:lpstr>后期拟完成的研究工作及进度安排</vt:lpstr>
      <vt:lpstr>感谢老师们的聆听！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Wang Wang</cp:lastModifiedBy>
  <cp:revision>1415</cp:revision>
  <cp:lastPrinted>2020-04-04T02:50:47Z</cp:lastPrinted>
  <dcterms:created xsi:type="dcterms:W3CDTF">2020-01-04T07:43:38Z</dcterms:created>
  <dcterms:modified xsi:type="dcterms:W3CDTF">2022-04-06T03:25:38Z</dcterms:modified>
</cp:coreProperties>
</file>