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D05A-D717-4A05-A75C-246C88C7C7E4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E4D18-C801-402F-9D59-E62462C70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A66E-6460-4177-8E9C-553832E08C98}" type="datetimeFigureOut">
              <a:rPr lang="zh-CN" altLang="en-US" smtClean="0"/>
              <a:t>2018/6/26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语法标识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zh-CN" altLang="en-US" dirty="0" smtClean="0"/>
              <a:t>每一种语言都有自己的基本格式，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语言也不例外。</a:t>
            </a:r>
            <a:endParaRPr lang="zh-CN" altLang="en-US" dirty="0"/>
          </a:p>
        </p:txBody>
      </p:sp>
      <p:pic>
        <p:nvPicPr>
          <p:cNvPr id="2050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45339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支持多种风格的标记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标准标记</a:t>
            </a:r>
            <a:endParaRPr lang="zh-CN" altLang="en-US" dirty="0"/>
          </a:p>
        </p:txBody>
      </p:sp>
      <p:pic>
        <p:nvPicPr>
          <p:cNvPr id="3074" name="Picture 2" descr="C:\Users\Administrator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0" y="2136433"/>
            <a:ext cx="30384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短标记</a:t>
            </a:r>
            <a:endParaRPr lang="zh-CN" altLang="en-US" dirty="0"/>
          </a:p>
        </p:txBody>
      </p:sp>
      <p:pic>
        <p:nvPicPr>
          <p:cNvPr id="3075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83000"/>
            <a:ext cx="2619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9243" y="4584357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3.ASP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7" name="Picture 5" descr="C:\Users\Administrator\Desktop\img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8" y="4964031"/>
            <a:ext cx="28670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46088" y="5661248"/>
            <a:ext cx="248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4.Script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8" name="Picture 6" descr="C:\Users\Administrator\Desktop\img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5" y="6178550"/>
            <a:ext cx="609758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70080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标识符可以任意长度，只能由字母、数字、下划线组成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标识符不能以数字开始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50100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标识符不能包含空格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8971" y="4653136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标识符由多个单词组成，那么应该使用下划线进行分隔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07704" y="1772816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</a:p>
          <a:p>
            <a:pPr algn="ctr"/>
            <a:r>
              <a:rPr lang="en-US" altLang="zh-CN" dirty="0" smtClean="0"/>
              <a:t>Username123</a:t>
            </a:r>
          </a:p>
          <a:p>
            <a:pPr algn="ctr"/>
            <a:r>
              <a:rPr lang="en-US" altLang="zh-CN" dirty="0" err="1" smtClean="0"/>
              <a:t>User_name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userName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364088" y="1781127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123username</a:t>
            </a:r>
          </a:p>
          <a:p>
            <a:pPr algn="ctr"/>
            <a:r>
              <a:rPr lang="en-US" altLang="zh-CN" dirty="0" smtClean="0"/>
              <a:t>User  name</a:t>
            </a:r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104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PHP语法标识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7</cp:revision>
  <dcterms:created xsi:type="dcterms:W3CDTF">2018-06-26T00:53:13Z</dcterms:created>
  <dcterms:modified xsi:type="dcterms:W3CDTF">2018-06-26T02:48:32Z</dcterms:modified>
</cp:coreProperties>
</file>