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" y="-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5D05A-D717-4A05-A75C-246C88C7C7E4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E4D18-C801-402F-9D59-E62462C70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6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4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2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9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1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61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6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FA66E-6460-4177-8E9C-553832E08C98}" type="datetimeFigureOut">
              <a:rPr lang="zh-CN" altLang="en-US" smtClean="0"/>
              <a:t>2018/6/27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4DFD4-EFCE-44E8-A65E-05599CCFC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9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黑体 Std R" pitchFamily="34" charset="-122"/>
          <a:ea typeface="Adobe 黑体 Std R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语法标识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8"/>
          </a:xfrm>
        </p:spPr>
        <p:txBody>
          <a:bodyPr/>
          <a:lstStyle/>
          <a:p>
            <a:r>
              <a:rPr lang="zh-CN" altLang="en-US" dirty="0" smtClean="0"/>
              <a:t>每一种语言都有自己的基本格式，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语言也不例外。</a:t>
            </a:r>
            <a:endParaRPr lang="zh-CN" altLang="en-US" dirty="0"/>
          </a:p>
        </p:txBody>
      </p:sp>
      <p:pic>
        <p:nvPicPr>
          <p:cNvPr id="2050" name="Picture 2" descr="C:\Users\Administrator\Desktop\捕获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952"/>
            <a:ext cx="45339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69269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3.Float</a:t>
            </a:r>
            <a:r>
              <a:rPr lang="zh-CN" altLang="en-US" dirty="0" smtClean="0"/>
              <a:t>浮点型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5567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方式一：标准格式</a:t>
            </a:r>
            <a:endParaRPr lang="zh-CN" altLang="en-US" dirty="0"/>
          </a:p>
        </p:txBody>
      </p:sp>
      <p:pic>
        <p:nvPicPr>
          <p:cNvPr id="2050" name="Picture 2" descr="C:\Users\Administrator\Desktop\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51050"/>
            <a:ext cx="36576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688" y="357301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方式二：科学计数法格式</a:t>
            </a:r>
            <a:endParaRPr lang="zh-CN" altLang="en-US" dirty="0"/>
          </a:p>
        </p:txBody>
      </p:sp>
      <p:pic>
        <p:nvPicPr>
          <p:cNvPr id="2051" name="Picture 3" descr="C:\Users\Administrator\Desktop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79963"/>
            <a:ext cx="36099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90872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String </a:t>
            </a:r>
            <a:r>
              <a:rPr lang="zh-CN" altLang="en-US" dirty="0" smtClean="0"/>
              <a:t>字符串型</a:t>
            </a:r>
            <a:endParaRPr lang="zh-CN" altLang="en-US" dirty="0"/>
          </a:p>
        </p:txBody>
      </p:sp>
      <p:pic>
        <p:nvPicPr>
          <p:cNvPr id="3074" name="Picture 2" descr="C:\Users\Administrator\Desktop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555750"/>
            <a:ext cx="35242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dministrator\Desktop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1" y="3770977"/>
            <a:ext cx="6621463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58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34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支持多种风格的标记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4847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标准标记</a:t>
            </a:r>
            <a:endParaRPr lang="zh-CN" altLang="en-US" dirty="0"/>
          </a:p>
        </p:txBody>
      </p:sp>
      <p:pic>
        <p:nvPicPr>
          <p:cNvPr id="3074" name="Picture 2" descr="C:\Users\Administrator\Desktop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10" y="2136433"/>
            <a:ext cx="30384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31409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短标记</a:t>
            </a:r>
            <a:endParaRPr lang="zh-CN" altLang="en-US" dirty="0"/>
          </a:p>
        </p:txBody>
      </p:sp>
      <p:pic>
        <p:nvPicPr>
          <p:cNvPr id="3075" name="Picture 3" descr="C:\Users\Administrator\Desktop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83000"/>
            <a:ext cx="2619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59243" y="4584357"/>
            <a:ext cx="237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3.ASP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3077" name="Picture 5" descr="C:\Users\Administrator\Desktop\img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88" y="4964031"/>
            <a:ext cx="28670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46088" y="5661248"/>
            <a:ext cx="248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4.Script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pic>
        <p:nvPicPr>
          <p:cNvPr id="3078" name="Picture 6" descr="C:\Users\Administrator\Desktop\img\0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55" y="6178550"/>
            <a:ext cx="6097588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4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98072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标识符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1700808"/>
            <a:ext cx="607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标识符可以任意长度，只能由字母、数字、下划线组成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2636912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标识符不能以数字开始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3501008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标识符不能包含空格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8971" y="4653136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标识符由多个单词组成，那么应该使用下划线进行分隔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0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07704" y="1772816"/>
            <a:ext cx="2160240" cy="37444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Username</a:t>
            </a:r>
          </a:p>
          <a:p>
            <a:pPr algn="ctr"/>
            <a:r>
              <a:rPr lang="en-US" altLang="zh-CN" dirty="0" smtClean="0"/>
              <a:t>Username123</a:t>
            </a:r>
          </a:p>
          <a:p>
            <a:pPr algn="ctr"/>
            <a:r>
              <a:rPr lang="en-US" altLang="zh-CN" dirty="0" err="1" smtClean="0"/>
              <a:t>User_name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_</a:t>
            </a:r>
            <a:r>
              <a:rPr lang="en-US" altLang="zh-CN" dirty="0" err="1" smtClean="0"/>
              <a:t>userName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5364088" y="1781127"/>
            <a:ext cx="2160240" cy="37444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123username</a:t>
            </a:r>
          </a:p>
          <a:p>
            <a:pPr algn="ctr"/>
            <a:r>
              <a:rPr lang="en-US" altLang="zh-CN" dirty="0" smtClean="0"/>
              <a:t>User  name</a:t>
            </a:r>
          </a:p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合法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1042" y="980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84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7445" y="76470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7445" y="1628800"/>
            <a:ext cx="488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1.C++</a:t>
            </a:r>
            <a:r>
              <a:rPr lang="zh-CN" altLang="en-US" dirty="0" smtClean="0"/>
              <a:t>风格的单行注释</a:t>
            </a:r>
            <a:endParaRPr lang="zh-CN" altLang="en-US" dirty="0"/>
          </a:p>
        </p:txBody>
      </p:sp>
      <p:pic>
        <p:nvPicPr>
          <p:cNvPr id="1026" name="Picture 2" descr="C:\Users\Administrator\Desktop\001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45" y="2094764"/>
            <a:ext cx="34099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7445" y="3573016"/>
            <a:ext cx="3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2.C</a:t>
            </a:r>
            <a:r>
              <a:rPr lang="zh-CN" altLang="en-US" dirty="0" smtClean="0"/>
              <a:t>风格的多行注释</a:t>
            </a:r>
            <a:endParaRPr lang="zh-CN" altLang="en-US" dirty="0"/>
          </a:p>
        </p:txBody>
      </p:sp>
      <p:pic>
        <p:nvPicPr>
          <p:cNvPr id="1027" name="Picture 3" descr="C:\Users\Administrator\Desktop\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020" y="3969692"/>
            <a:ext cx="307999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3688" y="5877272"/>
            <a:ext cx="29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3.Shell</a:t>
            </a:r>
            <a:r>
              <a:rPr lang="zh-CN" altLang="en-US" dirty="0" smtClean="0"/>
              <a:t>风格的注释“</a:t>
            </a:r>
            <a:r>
              <a:rPr lang="en-US" altLang="zh-CN" dirty="0" smtClean="0"/>
              <a:t>#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pic>
        <p:nvPicPr>
          <p:cNvPr id="1028" name="Picture 4" descr="C:\Users\Administrator\Desktop\0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830" y="5908466"/>
            <a:ext cx="35242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8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9712" y="8367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16288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常量的定义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153479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Bool</a:t>
            </a:r>
            <a:r>
              <a:rPr lang="en-US" altLang="zh-CN" dirty="0" smtClean="0"/>
              <a:t> define(string $name , mixed $value [,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$</a:t>
            </a:r>
            <a:r>
              <a:rPr lang="en-US" altLang="zh-CN" dirty="0" err="1" smtClean="0"/>
              <a:t>case_insensitive</a:t>
            </a:r>
            <a:r>
              <a:rPr lang="en-US" altLang="zh-CN" dirty="0" smtClean="0"/>
              <a:t>=false ])</a:t>
            </a:r>
            <a:endParaRPr lang="zh-CN" altLang="en-US" dirty="0"/>
          </a:p>
        </p:txBody>
      </p:sp>
      <p:pic>
        <p:nvPicPr>
          <p:cNvPr id="2050" name="Picture 2" descr="C:\Users\Administrator\Desktop\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81" y="3284984"/>
            <a:ext cx="50101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7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5999" y="1340768"/>
            <a:ext cx="461665" cy="48965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预定义常量</a:t>
            </a:r>
            <a:endParaRPr lang="zh-CN" altLang="en-US" dirty="0"/>
          </a:p>
        </p:txBody>
      </p:sp>
      <p:pic>
        <p:nvPicPr>
          <p:cNvPr id="3074" name="Picture 2" descr="C:\Users\Administrator\Desktop\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6945312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64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11247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206084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变量的定义</a:t>
            </a:r>
            <a:endParaRPr lang="zh-CN" altLang="en-US" dirty="0"/>
          </a:p>
        </p:txBody>
      </p:sp>
      <p:pic>
        <p:nvPicPr>
          <p:cNvPr id="4098" name="Picture 2" descr="C:\Users\Administrator\Desktop\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28" y="3140968"/>
            <a:ext cx="44672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03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98072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的数据类型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8478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1.Boolean</a:t>
            </a:r>
            <a:r>
              <a:rPr lang="zh-CN" altLang="en-US" dirty="0" smtClean="0"/>
              <a:t>布尔型</a:t>
            </a:r>
            <a:endParaRPr lang="zh-CN" altLang="en-US" dirty="0"/>
          </a:p>
        </p:txBody>
      </p:sp>
      <p:pic>
        <p:nvPicPr>
          <p:cNvPr id="1026" name="Picture 2" descr="C:\Users\Administrator\Desktop\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75" y="2106900"/>
            <a:ext cx="3476626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28498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2.Integer</a:t>
            </a:r>
            <a:r>
              <a:rPr lang="zh-CN" altLang="en-US" dirty="0" smtClean="0"/>
              <a:t>整型</a:t>
            </a:r>
            <a:endParaRPr lang="zh-CN" altLang="en-US" dirty="0"/>
          </a:p>
        </p:txBody>
      </p:sp>
      <p:pic>
        <p:nvPicPr>
          <p:cNvPr id="1027" name="Picture 3" descr="C:\Users\Administrator\Desktop\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51" y="4028445"/>
            <a:ext cx="36004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43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166</Words>
  <Application>Microsoft Office PowerPoint</Application>
  <PresentationFormat>全屏显示(4:3)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PHP语法标识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微软用户</cp:lastModifiedBy>
  <cp:revision>15</cp:revision>
  <dcterms:created xsi:type="dcterms:W3CDTF">2018-06-26T00:53:13Z</dcterms:created>
  <dcterms:modified xsi:type="dcterms:W3CDTF">2018-06-27T00:05:46Z</dcterms:modified>
</cp:coreProperties>
</file>