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5D05A-D717-4A05-A75C-246C88C7C7E4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E4D18-C801-402F-9D59-E62462C70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语法标识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zh-CN" altLang="en-US" dirty="0" smtClean="0"/>
              <a:t>每一种语言都有自己的基本格式，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语言也不例外。</a:t>
            </a:r>
            <a:endParaRPr lang="zh-CN" altLang="en-US" dirty="0"/>
          </a:p>
        </p:txBody>
      </p:sp>
      <p:pic>
        <p:nvPicPr>
          <p:cNvPr id="2050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45339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3.Float</a:t>
            </a:r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5567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方式一：标准格式</a:t>
            </a:r>
            <a:endParaRPr lang="zh-CN" altLang="en-US" dirty="0"/>
          </a:p>
        </p:txBody>
      </p:sp>
      <p:pic>
        <p:nvPicPr>
          <p:cNvPr id="2050" name="Picture 2" descr="C:\Users\Administrator\Desktop\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51050"/>
            <a:ext cx="36576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35730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方式二：科学计数法格式</a:t>
            </a:r>
            <a:endParaRPr lang="zh-CN" altLang="en-US" dirty="0"/>
          </a:p>
        </p:txBody>
      </p:sp>
      <p:pic>
        <p:nvPicPr>
          <p:cNvPr id="2051" name="Picture 3" descr="C:\Users\Administrator\Desktop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79963"/>
            <a:ext cx="36099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</a:t>
            </a:r>
            <a:r>
              <a:rPr lang="zh-CN" altLang="en-US" dirty="0" smtClean="0"/>
              <a:t>字符串型</a:t>
            </a:r>
            <a:endParaRPr lang="zh-CN" altLang="en-US" dirty="0"/>
          </a:p>
        </p:txBody>
      </p:sp>
      <p:pic>
        <p:nvPicPr>
          <p:cNvPr id="3074" name="Picture 2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555750"/>
            <a:ext cx="3524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3770977"/>
            <a:ext cx="662146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8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8367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变量类型的转换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7836" y="1598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自动类型转换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582" y="2420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转换成布尔型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0633" y="2868404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系统会自动将其他类型转为布尔型。</a:t>
            </a:r>
            <a:endParaRPr lang="en-US" altLang="zh-CN" dirty="0" smtClean="0"/>
          </a:p>
          <a:p>
            <a:r>
              <a:rPr lang="zh-CN" altLang="en-US" dirty="0"/>
              <a:t>正型值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浮点</a:t>
            </a:r>
            <a:r>
              <a:rPr lang="zh-CN" altLang="en-US" dirty="0" smtClean="0"/>
              <a:t>值</a:t>
            </a:r>
            <a:r>
              <a:rPr lang="en-US" altLang="zh-CN" dirty="0" smtClean="0"/>
              <a:t>0.0</a:t>
            </a:r>
          </a:p>
          <a:p>
            <a:r>
              <a:rPr lang="zh-CN" altLang="en-US" dirty="0"/>
              <a:t>空字符串</a:t>
            </a:r>
            <a:r>
              <a:rPr lang="zh-CN" altLang="en-US" dirty="0" smtClean="0"/>
              <a:t>，</a:t>
            </a:r>
            <a:r>
              <a:rPr lang="zh-CN" altLang="en-US" dirty="0"/>
              <a:t>以及</a:t>
            </a:r>
            <a:r>
              <a:rPr lang="zh-CN" altLang="en-US" dirty="0" smtClean="0"/>
              <a:t>字符串“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/>
              <a:t>不包括任何元素的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20874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转换成整型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2827512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布尔值投入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，转换成整数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；布尔值发绿色，转换成整数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浮点数转换成整数</a:t>
            </a:r>
            <a:r>
              <a:rPr lang="zh-CN" altLang="en-US" dirty="0" smtClean="0"/>
              <a:t>，</a:t>
            </a:r>
            <a:r>
              <a:rPr lang="zh-CN" altLang="en-US" dirty="0"/>
              <a:t>将向下取</a:t>
            </a:r>
            <a:r>
              <a:rPr lang="zh-CN" altLang="en-US" dirty="0" smtClean="0"/>
              <a:t>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34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052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2198"/>
              </p:ext>
            </p:extLst>
          </p:nvPr>
        </p:nvGraphicFramePr>
        <p:xfrm>
          <a:off x="1619672" y="1844824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强制类型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强转为布尔型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强转为浮点型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强转为字符串型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强转为数组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强转为整型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强转为对象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支持多种风格的标记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标准标记</a:t>
            </a:r>
            <a:endParaRPr lang="zh-CN" altLang="en-US" dirty="0"/>
          </a:p>
        </p:txBody>
      </p:sp>
      <p:pic>
        <p:nvPicPr>
          <p:cNvPr id="3074" name="Picture 2" descr="C:\Users\Administrator\Desktop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0" y="2136433"/>
            <a:ext cx="30384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短标记</a:t>
            </a:r>
            <a:endParaRPr lang="zh-CN" altLang="en-US" dirty="0"/>
          </a:p>
        </p:txBody>
      </p:sp>
      <p:pic>
        <p:nvPicPr>
          <p:cNvPr id="3075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83000"/>
            <a:ext cx="2619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9243" y="4584357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3.ASP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7" name="Picture 5" descr="C:\Users\Administrator\Desktop\img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88" y="4964031"/>
            <a:ext cx="28670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46088" y="5661248"/>
            <a:ext cx="248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4.Script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8" name="Picture 6" descr="C:\Users\Administrator\Desktop\img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5" y="6178550"/>
            <a:ext cx="609758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807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700808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标识符可以任意长度，只能由字母、数字、下划线组成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636912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标识符不能以数字开始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350100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标识符不能包含空格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8971" y="4653136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标识符由多个单词组成，那么应该使用下划线进行分隔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07704" y="1772816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</a:p>
          <a:p>
            <a:pPr algn="ctr"/>
            <a:r>
              <a:rPr lang="en-US" altLang="zh-CN" dirty="0" smtClean="0"/>
              <a:t>Username123</a:t>
            </a:r>
          </a:p>
          <a:p>
            <a:pPr algn="ctr"/>
            <a:r>
              <a:rPr lang="en-US" altLang="zh-CN" dirty="0" err="1" smtClean="0"/>
              <a:t>User_name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userName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364088" y="1781127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123username</a:t>
            </a:r>
          </a:p>
          <a:p>
            <a:pPr algn="ctr"/>
            <a:r>
              <a:rPr lang="en-US" altLang="zh-CN" dirty="0" smtClean="0"/>
              <a:t>User  name</a:t>
            </a:r>
          </a:p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104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8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445" y="7647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7445" y="1628800"/>
            <a:ext cx="48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1.C++</a:t>
            </a:r>
            <a:r>
              <a:rPr lang="zh-CN" altLang="en-US" dirty="0" smtClean="0"/>
              <a:t>风格的单行注释</a:t>
            </a:r>
            <a:endParaRPr lang="zh-CN" altLang="en-US" dirty="0"/>
          </a:p>
        </p:txBody>
      </p:sp>
      <p:pic>
        <p:nvPicPr>
          <p:cNvPr id="1026" name="Picture 2" descr="C:\Users\Administrator\Desktop\001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5" y="2094764"/>
            <a:ext cx="34099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7445" y="3573016"/>
            <a:ext cx="3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2.C</a:t>
            </a:r>
            <a:r>
              <a:rPr lang="zh-CN" altLang="en-US" dirty="0" smtClean="0"/>
              <a:t>风格的多行注释</a:t>
            </a:r>
            <a:endParaRPr lang="zh-CN" altLang="en-US" dirty="0"/>
          </a:p>
        </p:txBody>
      </p:sp>
      <p:pic>
        <p:nvPicPr>
          <p:cNvPr id="1027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20" y="3969692"/>
            <a:ext cx="307999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5877272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3.Shell</a:t>
            </a:r>
            <a:r>
              <a:rPr lang="zh-CN" altLang="en-US" dirty="0" smtClean="0"/>
              <a:t>风格的注释“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1028" name="Picture 4" descr="C:\Users\Administrator\Desktop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30" y="5908466"/>
            <a:ext cx="3524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8367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常量的定义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5347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define(string $name , mixed $value [,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case_insensitive</a:t>
            </a:r>
            <a:r>
              <a:rPr lang="en-US" altLang="zh-CN" dirty="0" smtClean="0"/>
              <a:t>=false ])</a:t>
            </a:r>
            <a:endParaRPr lang="zh-CN" altLang="en-US" dirty="0"/>
          </a:p>
        </p:txBody>
      </p:sp>
      <p:pic>
        <p:nvPicPr>
          <p:cNvPr id="2050" name="Picture 2" descr="C:\Users\Administrator\Desktop\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1" y="3284984"/>
            <a:ext cx="5010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999" y="1340768"/>
            <a:ext cx="461665" cy="489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pic>
        <p:nvPicPr>
          <p:cNvPr id="3074" name="Picture 2" descr="C:\Users\Administrator\Desktop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6945312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4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1247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0608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变量的定义</a:t>
            </a:r>
            <a:endParaRPr lang="zh-CN" altLang="en-US" dirty="0"/>
          </a:p>
        </p:txBody>
      </p:sp>
      <p:pic>
        <p:nvPicPr>
          <p:cNvPr id="4098" name="Picture 2" descr="C:\Users\Administrator\Desktop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8" y="3140968"/>
            <a:ext cx="44672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3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1.Boolean</a:t>
            </a:r>
            <a:r>
              <a:rPr lang="zh-CN" altLang="en-US" dirty="0" smtClean="0"/>
              <a:t>布尔型</a:t>
            </a:r>
            <a:endParaRPr lang="zh-CN" altLang="en-US" dirty="0"/>
          </a:p>
        </p:txBody>
      </p:sp>
      <p:pic>
        <p:nvPicPr>
          <p:cNvPr id="1026" name="Picture 2" descr="C:\Users\Administrator\Desktop\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5" y="2106900"/>
            <a:ext cx="3476626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2849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2.Integer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  <p:pic>
        <p:nvPicPr>
          <p:cNvPr id="1027" name="Picture 3" descr="C:\Users\Administrator\Desktop\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1" y="4028445"/>
            <a:ext cx="36004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278</Words>
  <Application>Microsoft Office PowerPoint</Application>
  <PresentationFormat>全屏显示(4:3)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PHP语法标识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18</cp:revision>
  <dcterms:created xsi:type="dcterms:W3CDTF">2018-06-26T00:53:13Z</dcterms:created>
  <dcterms:modified xsi:type="dcterms:W3CDTF">2018-06-27T03:21:25Z</dcterms:modified>
</cp:coreProperties>
</file>