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4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CCAA-66DC-4E9C-8294-180E366D15D0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B9D8-266A-4D22-8F30-A478EEEAA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32637" y="874643"/>
            <a:ext cx="8026048" cy="6796158"/>
          </a:xfrm>
          <a:prstGeom prst="rect">
            <a:avLst/>
          </a:prstGeom>
          <a:noFill/>
          <a:ln w="12700" cap="flat" cmpd="sng" algn="ctr">
            <a:solidFill>
              <a:srgbClr val="232F3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anose="020B0604020202020204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2636" y="879342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1430945" y="2415472"/>
            <a:ext cx="6067136" cy="5139572"/>
          </a:xfrm>
          <a:prstGeom prst="rect">
            <a:avLst/>
          </a:prstGeom>
          <a:noFill/>
          <a:ln w="12700" cap="flat" cmpd="sng" algn="ctr">
            <a:solidFill>
              <a:srgbClr val="1D89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63">
              <a:defRPr/>
            </a:pPr>
            <a:r>
              <a:rPr lang="en-US" sz="1200" kern="0" dirty="0">
                <a:ln w="0"/>
                <a:solidFill>
                  <a:srgbClr val="1D8900"/>
                </a:solidFill>
                <a:latin typeface="Arial" panose="020B0604020202020204"/>
              </a:rPr>
              <a:t>VPC</a:t>
            </a:r>
          </a:p>
        </p:txBody>
      </p:sp>
      <p:pic>
        <p:nvPicPr>
          <p:cNvPr id="9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0944" y="2412318"/>
            <a:ext cx="330200" cy="330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761144" y="2846567"/>
            <a:ext cx="5387079" cy="4538212"/>
          </a:xfrm>
          <a:prstGeom prst="rect">
            <a:avLst/>
          </a:prstGeom>
          <a:noFill/>
          <a:ln w="12700" cap="flat" cmpd="sng" algn="ctr">
            <a:solidFill>
              <a:srgbClr val="007CBC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63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/>
              </a:rPr>
              <a:t>Availability Zone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920971" y="3147236"/>
            <a:ext cx="4925102" cy="40616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232F3D"/>
              </a:solidFill>
              <a:latin typeface="Arial" panose="020B0604020202020204"/>
            </a:endParaRPr>
          </a:p>
        </p:txBody>
      </p:sp>
      <p:pic>
        <p:nvPicPr>
          <p:cNvPr id="18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0971" y="3161172"/>
            <a:ext cx="274320" cy="27432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44B7CB8-B678-4842-B706-0726177B3283}"/>
              </a:ext>
            </a:extLst>
          </p:cNvPr>
          <p:cNvGrpSpPr/>
          <p:nvPr/>
        </p:nvGrpSpPr>
        <p:grpSpPr>
          <a:xfrm>
            <a:off x="7308050" y="4189716"/>
            <a:ext cx="2279650" cy="1223665"/>
            <a:chOff x="9903309" y="5156661"/>
            <a:chExt cx="2279650" cy="1223665"/>
          </a:xfrm>
        </p:grpSpPr>
        <p:pic>
          <p:nvPicPr>
            <p:cNvPr id="104" name="Graphic 18">
              <a:extLst>
                <a:ext uri="{FF2B5EF4-FFF2-40B4-BE49-F238E27FC236}">
                  <a16:creationId xmlns:a16="http://schemas.microsoft.com/office/drawing/2014/main" id="{E5FD4EED-4294-9B46-94EC-81E3CD93B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0340" y="515666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9">
              <a:extLst>
                <a:ext uri="{FF2B5EF4-FFF2-40B4-BE49-F238E27FC236}">
                  <a16:creationId xmlns:a16="http://schemas.microsoft.com/office/drawing/2014/main" id="{78C7122A-6D83-9546-959B-4FC5CF89A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309" y="5918661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Elasticsearch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01E376-7969-C94F-9955-F682A8C020B3}"/>
              </a:ext>
            </a:extLst>
          </p:cNvPr>
          <p:cNvGrpSpPr/>
          <p:nvPr/>
        </p:nvGrpSpPr>
        <p:grpSpPr>
          <a:xfrm>
            <a:off x="3255925" y="1178662"/>
            <a:ext cx="2279650" cy="1040586"/>
            <a:chOff x="9939346" y="2637616"/>
            <a:chExt cx="2279650" cy="1040586"/>
          </a:xfrm>
        </p:grpSpPr>
        <p:pic>
          <p:nvPicPr>
            <p:cNvPr id="106" name="Graphic 23">
              <a:extLst>
                <a:ext uri="{FF2B5EF4-FFF2-40B4-BE49-F238E27FC236}">
                  <a16:creationId xmlns:a16="http://schemas.microsoft.com/office/drawing/2014/main" id="{0316825C-E8FE-D242-9AE4-1E556E177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7058" y="263761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Box 12">
              <a:extLst>
                <a:ext uri="{FF2B5EF4-FFF2-40B4-BE49-F238E27FC236}">
                  <a16:creationId xmlns:a16="http://schemas.microsoft.com/office/drawing/2014/main" id="{D8B7EE3A-50FB-1941-8EDA-2AEE34BCD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9346" y="3401203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2C457A-C54E-C445-9110-41349F63B628}"/>
              </a:ext>
            </a:extLst>
          </p:cNvPr>
          <p:cNvGrpSpPr/>
          <p:nvPr/>
        </p:nvGrpSpPr>
        <p:grpSpPr>
          <a:xfrm>
            <a:off x="2112934" y="4381504"/>
            <a:ext cx="4548419" cy="624797"/>
            <a:chOff x="2108288" y="3630797"/>
            <a:chExt cx="4548419" cy="6247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43D018A-622E-E845-B2A4-B7AEB4B2F2CA}"/>
                </a:ext>
              </a:extLst>
            </p:cNvPr>
            <p:cNvGrpSpPr/>
            <p:nvPr/>
          </p:nvGrpSpPr>
          <p:grpSpPr>
            <a:xfrm>
              <a:off x="5110837" y="3630797"/>
              <a:ext cx="1545870" cy="619231"/>
              <a:chOff x="2946916" y="4645152"/>
              <a:chExt cx="1545870" cy="619231"/>
            </a:xfrm>
          </p:grpSpPr>
          <p:pic>
            <p:nvPicPr>
              <p:cNvPr id="109" name="Graphic 135">
                <a:extLst>
                  <a:ext uri="{FF2B5EF4-FFF2-40B4-BE49-F238E27FC236}">
                    <a16:creationId xmlns:a16="http://schemas.microsoft.com/office/drawing/2014/main" id="{F7F0E59B-5F13-CF41-AB4A-6E2053737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20870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9B21412-26CF-4B4E-AD56-3925AAC3824D}"/>
                  </a:ext>
                </a:extLst>
              </p:cNvPr>
              <p:cNvSpPr txBox="1"/>
              <p:nvPr/>
            </p:nvSpPr>
            <p:spPr>
              <a:xfrm>
                <a:off x="2946916" y="4987384"/>
                <a:ext cx="1545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Suricata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C78C50C-55C8-294C-A522-C114C8CE8A9C}"/>
                </a:ext>
              </a:extLst>
            </p:cNvPr>
            <p:cNvGrpSpPr/>
            <p:nvPr/>
          </p:nvGrpSpPr>
          <p:grpSpPr>
            <a:xfrm>
              <a:off x="2108288" y="3630797"/>
              <a:ext cx="1545870" cy="619231"/>
              <a:chOff x="2946916" y="4645152"/>
              <a:chExt cx="1545870" cy="619231"/>
            </a:xfrm>
          </p:grpSpPr>
          <p:pic>
            <p:nvPicPr>
              <p:cNvPr id="103" name="Graphic 135">
                <a:extLst>
                  <a:ext uri="{FF2B5EF4-FFF2-40B4-BE49-F238E27FC236}">
                    <a16:creationId xmlns:a16="http://schemas.microsoft.com/office/drawing/2014/main" id="{F30EDA35-6490-7843-890C-C93B48938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520870" y="4645152"/>
                <a:ext cx="390092" cy="390092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3D2193-4F2B-964F-93C4-223BDCA09280}"/>
                  </a:ext>
                </a:extLst>
              </p:cNvPr>
              <p:cNvSpPr txBox="1"/>
              <p:nvPr/>
            </p:nvSpPr>
            <p:spPr>
              <a:xfrm>
                <a:off x="2946916" y="4987384"/>
                <a:ext cx="15458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232F3D"/>
                    </a:solidFill>
                    <a:latin typeface="Arial" panose="020B0604020202020204"/>
                  </a:rPr>
                  <a:t>Suricata Client</a:t>
                </a:r>
              </a:p>
            </p:txBody>
          </p:sp>
        </p:grpSp>
        <p:pic>
          <p:nvPicPr>
            <p:cNvPr id="97" name="Graphic 33">
              <a:extLst>
                <a:ext uri="{FF2B5EF4-FFF2-40B4-BE49-F238E27FC236}">
                  <a16:creationId xmlns:a16="http://schemas.microsoft.com/office/drawing/2014/main" id="{8705539C-09BF-0042-A9CA-07407140C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120" y="3680888"/>
              <a:ext cx="328502" cy="328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E3C486-391D-7E4F-B8E5-1142E1273018}"/>
                </a:ext>
              </a:extLst>
            </p:cNvPr>
            <p:cNvSpPr txBox="1"/>
            <p:nvPr/>
          </p:nvSpPr>
          <p:spPr>
            <a:xfrm>
              <a:off x="3708107" y="4009373"/>
              <a:ext cx="1416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32F3D"/>
                  </a:solidFill>
                  <a:latin typeface="Arial" panose="020B0604020202020204"/>
                </a:rPr>
                <a:t>Suricata Traffic Mirror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492AA89-6951-5D45-9D10-A5D70956F8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6982" y="3835684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5D31DDE-0E24-7740-B6CD-2A1441C2E6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27375" y="3835684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B447F8-1795-F44F-BA99-6C62F646CC66}"/>
              </a:ext>
            </a:extLst>
          </p:cNvPr>
          <p:cNvGrpSpPr/>
          <p:nvPr/>
        </p:nvGrpSpPr>
        <p:grpSpPr>
          <a:xfrm>
            <a:off x="6072499" y="4431523"/>
            <a:ext cx="2012582" cy="246221"/>
            <a:chOff x="6072499" y="4431523"/>
            <a:chExt cx="2012582" cy="24622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C95A6FF-300D-DC4D-8319-BBD29DA295CA}"/>
                </a:ext>
              </a:extLst>
            </p:cNvPr>
            <p:cNvSpPr txBox="1"/>
            <p:nvPr/>
          </p:nvSpPr>
          <p:spPr>
            <a:xfrm>
              <a:off x="6766239" y="4431523"/>
              <a:ext cx="507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32F3D"/>
                  </a:solidFill>
                  <a:latin typeface="Arial" panose="020B0604020202020204"/>
                </a:rPr>
                <a:t>Logs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6DF8942-5915-804C-ADBF-A8E243B6A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72499" y="4634017"/>
              <a:ext cx="2012582" cy="975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3A36381-3C7E-EE47-AFC3-D698F55BCB1D}"/>
              </a:ext>
            </a:extLst>
          </p:cNvPr>
          <p:cNvGrpSpPr/>
          <p:nvPr/>
        </p:nvGrpSpPr>
        <p:grpSpPr>
          <a:xfrm>
            <a:off x="2112934" y="3404457"/>
            <a:ext cx="4548419" cy="624797"/>
            <a:chOff x="2109313" y="2869272"/>
            <a:chExt cx="4548419" cy="62479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2C43451-A715-714A-9F63-E536BE537091}"/>
                </a:ext>
              </a:extLst>
            </p:cNvPr>
            <p:cNvGrpSpPr/>
            <p:nvPr/>
          </p:nvGrpSpPr>
          <p:grpSpPr>
            <a:xfrm>
              <a:off x="2109313" y="2869272"/>
              <a:ext cx="4548419" cy="624797"/>
              <a:chOff x="2529645" y="3949328"/>
              <a:chExt cx="4548419" cy="624797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DFEABC1-61DA-0348-AFFA-EBDA617A19A0}"/>
                  </a:ext>
                </a:extLst>
              </p:cNvPr>
              <p:cNvGrpSpPr/>
              <p:nvPr/>
            </p:nvGrpSpPr>
            <p:grpSpPr>
              <a:xfrm>
                <a:off x="5532194" y="3949328"/>
                <a:ext cx="1545870" cy="619231"/>
                <a:chOff x="2946916" y="4645152"/>
                <a:chExt cx="1545870" cy="619231"/>
              </a:xfrm>
            </p:grpSpPr>
            <p:pic>
              <p:nvPicPr>
                <p:cNvPr id="165" name="Graphic 135">
                  <a:extLst>
                    <a:ext uri="{FF2B5EF4-FFF2-40B4-BE49-F238E27FC236}">
                      <a16:creationId xmlns:a16="http://schemas.microsoft.com/office/drawing/2014/main" id="{DAC801F3-A9F6-CA4E-8769-4BA5B476D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0870" y="4645152"/>
                  <a:ext cx="390092" cy="390092"/>
                </a:xfrm>
                <a:prstGeom prst="rect">
                  <a:avLst/>
                </a:prstGeom>
              </p:spPr>
            </p:pic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AAC87A7-117F-3E4F-9D50-DC1B037AA478}"/>
                    </a:ext>
                  </a:extLst>
                </p:cNvPr>
                <p:cNvSpPr txBox="1"/>
                <p:nvPr/>
              </p:nvSpPr>
              <p:spPr>
                <a:xfrm>
                  <a:off x="2946916" y="4987384"/>
                  <a:ext cx="15458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232F3D"/>
                      </a:solidFill>
                      <a:latin typeface="Arial" panose="020B0604020202020204"/>
                    </a:rPr>
                    <a:t>Arkime</a:t>
                  </a:r>
                  <a:endParaRPr lang="en-US" sz="1200" dirty="0">
                    <a:solidFill>
                      <a:srgbClr val="232F3D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88EED78E-8D7F-6E44-AAC9-9FD69EDA72F0}"/>
                  </a:ext>
                </a:extLst>
              </p:cNvPr>
              <p:cNvGrpSpPr/>
              <p:nvPr/>
            </p:nvGrpSpPr>
            <p:grpSpPr>
              <a:xfrm>
                <a:off x="2529645" y="3949328"/>
                <a:ext cx="1545870" cy="619231"/>
                <a:chOff x="2946916" y="4645152"/>
                <a:chExt cx="1545870" cy="619231"/>
              </a:xfrm>
            </p:grpSpPr>
            <p:pic>
              <p:nvPicPr>
                <p:cNvPr id="163" name="Graphic 135">
                  <a:extLst>
                    <a:ext uri="{FF2B5EF4-FFF2-40B4-BE49-F238E27FC236}">
                      <a16:creationId xmlns:a16="http://schemas.microsoft.com/office/drawing/2014/main" id="{95561106-FBF9-BD48-A45D-D22D28C8B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0870" y="4645152"/>
                  <a:ext cx="390092" cy="390092"/>
                </a:xfrm>
                <a:prstGeom prst="rect">
                  <a:avLst/>
                </a:prstGeom>
              </p:spPr>
            </p:pic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7F60935B-6781-8845-B5FC-19DC4986E8FD}"/>
                    </a:ext>
                  </a:extLst>
                </p:cNvPr>
                <p:cNvSpPr txBox="1"/>
                <p:nvPr/>
              </p:nvSpPr>
              <p:spPr>
                <a:xfrm>
                  <a:off x="2946916" y="4987384"/>
                  <a:ext cx="15458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232F3D"/>
                      </a:solidFill>
                      <a:latin typeface="Arial" panose="020B0604020202020204"/>
                    </a:rPr>
                    <a:t>Arkime</a:t>
                  </a:r>
                  <a:r>
                    <a:rPr lang="en-US" sz="1200" dirty="0">
                      <a:solidFill>
                        <a:srgbClr val="232F3D"/>
                      </a:solidFill>
                      <a:latin typeface="Arial" panose="020B0604020202020204"/>
                    </a:rPr>
                    <a:t> Client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4086930-99E0-F64A-98C9-F65C0A1340E0}"/>
                  </a:ext>
                </a:extLst>
              </p:cNvPr>
              <p:cNvGrpSpPr/>
              <p:nvPr/>
            </p:nvGrpSpPr>
            <p:grpSpPr>
              <a:xfrm>
                <a:off x="4129464" y="3999419"/>
                <a:ext cx="1416657" cy="574706"/>
                <a:chOff x="4129464" y="4071731"/>
                <a:chExt cx="1416657" cy="574706"/>
              </a:xfrm>
            </p:grpSpPr>
            <p:pic>
              <p:nvPicPr>
                <p:cNvPr id="161" name="Graphic 33">
                  <a:extLst>
                    <a:ext uri="{FF2B5EF4-FFF2-40B4-BE49-F238E27FC236}">
                      <a16:creationId xmlns:a16="http://schemas.microsoft.com/office/drawing/2014/main" id="{6A2809C3-A9EE-C042-9D4B-E64DB505F2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2477" y="4071731"/>
                  <a:ext cx="328502" cy="328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AAB2FBE-2B2E-E847-8EE3-843A6FE94C8D}"/>
                    </a:ext>
                  </a:extLst>
                </p:cNvPr>
                <p:cNvSpPr txBox="1"/>
                <p:nvPr/>
              </p:nvSpPr>
              <p:spPr>
                <a:xfrm>
                  <a:off x="4129464" y="4400216"/>
                  <a:ext cx="141665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>
                      <a:solidFill>
                        <a:srgbClr val="232F3D"/>
                      </a:solidFill>
                      <a:latin typeface="Arial" panose="020B0604020202020204"/>
                    </a:rPr>
                    <a:t>Arkime</a:t>
                  </a:r>
                  <a:r>
                    <a:rPr lang="en-US" sz="1000" dirty="0">
                      <a:solidFill>
                        <a:srgbClr val="232F3D"/>
                      </a:solidFill>
                      <a:latin typeface="Arial" panose="020B0604020202020204"/>
                    </a:rPr>
                    <a:t> Traffic Mirror</a:t>
                  </a:r>
                </a:p>
              </p:txBody>
            </p:sp>
          </p:grp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89C9029-7488-4E4B-975C-852379DAD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8007" y="3074159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0889DFE-EDA4-AF45-ACF6-F87E0F68DD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28400" y="3074159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DA9D4E7-56AA-AA47-86EA-950950B26CE6}"/>
              </a:ext>
            </a:extLst>
          </p:cNvPr>
          <p:cNvGrpSpPr/>
          <p:nvPr/>
        </p:nvGrpSpPr>
        <p:grpSpPr>
          <a:xfrm>
            <a:off x="2112934" y="5358551"/>
            <a:ext cx="4548419" cy="624797"/>
            <a:chOff x="2109313" y="2869272"/>
            <a:chExt cx="4548419" cy="62479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8BC0C82-F219-0545-AA75-914202CFF36E}"/>
                </a:ext>
              </a:extLst>
            </p:cNvPr>
            <p:cNvGrpSpPr/>
            <p:nvPr/>
          </p:nvGrpSpPr>
          <p:grpSpPr>
            <a:xfrm>
              <a:off x="2109313" y="2869272"/>
              <a:ext cx="4548419" cy="624797"/>
              <a:chOff x="2529645" y="3949328"/>
              <a:chExt cx="4548419" cy="624797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6F1DE17B-1032-674A-98CB-A931F92FA3D5}"/>
                  </a:ext>
                </a:extLst>
              </p:cNvPr>
              <p:cNvGrpSpPr/>
              <p:nvPr/>
            </p:nvGrpSpPr>
            <p:grpSpPr>
              <a:xfrm>
                <a:off x="5532194" y="3949328"/>
                <a:ext cx="1545870" cy="619231"/>
                <a:chOff x="2946916" y="4645152"/>
                <a:chExt cx="1545870" cy="619231"/>
              </a:xfrm>
            </p:grpSpPr>
            <p:pic>
              <p:nvPicPr>
                <p:cNvPr id="178" name="Graphic 135">
                  <a:extLst>
                    <a:ext uri="{FF2B5EF4-FFF2-40B4-BE49-F238E27FC236}">
                      <a16:creationId xmlns:a16="http://schemas.microsoft.com/office/drawing/2014/main" id="{219801F3-7553-644C-9BFA-4F7DBF211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0870" y="4645152"/>
                  <a:ext cx="390092" cy="390092"/>
                </a:xfrm>
                <a:prstGeom prst="rect">
                  <a:avLst/>
                </a:prstGeom>
              </p:spPr>
            </p:pic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D83192FD-A2EC-6A4C-BEAA-D3D23BFE9B7D}"/>
                    </a:ext>
                  </a:extLst>
                </p:cNvPr>
                <p:cNvSpPr txBox="1"/>
                <p:nvPr/>
              </p:nvSpPr>
              <p:spPr>
                <a:xfrm>
                  <a:off x="2946916" y="4987384"/>
                  <a:ext cx="15458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232F3D"/>
                      </a:solidFill>
                      <a:latin typeface="Arial" panose="020B0604020202020204"/>
                    </a:rPr>
                    <a:t>Zeek</a:t>
                  </a:r>
                  <a:endParaRPr lang="en-US" sz="1200" dirty="0">
                    <a:solidFill>
                      <a:srgbClr val="232F3D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A32129A-DE86-9F46-B064-966F6DA35D8B}"/>
                  </a:ext>
                </a:extLst>
              </p:cNvPr>
              <p:cNvGrpSpPr/>
              <p:nvPr/>
            </p:nvGrpSpPr>
            <p:grpSpPr>
              <a:xfrm>
                <a:off x="2529645" y="3949328"/>
                <a:ext cx="1545870" cy="619231"/>
                <a:chOff x="2946916" y="4645152"/>
                <a:chExt cx="1545870" cy="619231"/>
              </a:xfrm>
            </p:grpSpPr>
            <p:pic>
              <p:nvPicPr>
                <p:cNvPr id="176" name="Graphic 135">
                  <a:extLst>
                    <a:ext uri="{FF2B5EF4-FFF2-40B4-BE49-F238E27FC236}">
                      <a16:creationId xmlns:a16="http://schemas.microsoft.com/office/drawing/2014/main" id="{D4AA2002-B2C8-2F44-8887-D1454111E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0870" y="4645152"/>
                  <a:ext cx="390092" cy="390092"/>
                </a:xfrm>
                <a:prstGeom prst="rect">
                  <a:avLst/>
                </a:prstGeom>
              </p:spPr>
            </p:pic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5E0086B-5661-ED46-A6B5-ACCBD541F83D}"/>
                    </a:ext>
                  </a:extLst>
                </p:cNvPr>
                <p:cNvSpPr txBox="1"/>
                <p:nvPr/>
              </p:nvSpPr>
              <p:spPr>
                <a:xfrm>
                  <a:off x="2946916" y="4987384"/>
                  <a:ext cx="15458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solidFill>
                        <a:srgbClr val="232F3D"/>
                      </a:solidFill>
                      <a:latin typeface="Arial" panose="020B0604020202020204"/>
                    </a:rPr>
                    <a:t>Zeek</a:t>
                  </a:r>
                  <a:r>
                    <a:rPr lang="en-US" sz="1200" dirty="0">
                      <a:solidFill>
                        <a:srgbClr val="232F3D"/>
                      </a:solidFill>
                      <a:latin typeface="Arial" panose="020B0604020202020204"/>
                    </a:rPr>
                    <a:t> Client</a:t>
                  </a: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4EFB246E-CF5F-D546-A85F-2525DBFBACC7}"/>
                  </a:ext>
                </a:extLst>
              </p:cNvPr>
              <p:cNvGrpSpPr/>
              <p:nvPr/>
            </p:nvGrpSpPr>
            <p:grpSpPr>
              <a:xfrm>
                <a:off x="4129464" y="3999419"/>
                <a:ext cx="1416657" cy="574706"/>
                <a:chOff x="4129464" y="4071731"/>
                <a:chExt cx="1416657" cy="574706"/>
              </a:xfrm>
            </p:grpSpPr>
            <p:pic>
              <p:nvPicPr>
                <p:cNvPr id="174" name="Graphic 33">
                  <a:extLst>
                    <a:ext uri="{FF2B5EF4-FFF2-40B4-BE49-F238E27FC236}">
                      <a16:creationId xmlns:a16="http://schemas.microsoft.com/office/drawing/2014/main" id="{7E50CE24-AE8D-CD43-B4DF-ABB8878100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2477" y="4071731"/>
                  <a:ext cx="328502" cy="328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9C79216-8A11-1C45-81B4-25F085205DB5}"/>
                    </a:ext>
                  </a:extLst>
                </p:cNvPr>
                <p:cNvSpPr txBox="1"/>
                <p:nvPr/>
              </p:nvSpPr>
              <p:spPr>
                <a:xfrm>
                  <a:off x="4129464" y="4400216"/>
                  <a:ext cx="141665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err="1">
                      <a:solidFill>
                        <a:srgbClr val="232F3D"/>
                      </a:solidFill>
                      <a:latin typeface="Arial" panose="020B0604020202020204"/>
                    </a:rPr>
                    <a:t>Zeek</a:t>
                  </a:r>
                  <a:r>
                    <a:rPr lang="en-US" sz="1000" dirty="0">
                      <a:solidFill>
                        <a:srgbClr val="232F3D"/>
                      </a:solidFill>
                      <a:latin typeface="Arial" panose="020B0604020202020204"/>
                    </a:rPr>
                    <a:t> Traffic Mirror</a:t>
                  </a:r>
                </a:p>
              </p:txBody>
            </p:sp>
          </p:grpSp>
        </p:grp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7E71E3A-4CDE-074B-AF01-DC2693549A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8007" y="3074159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19DC67-43EE-514D-A2FB-9B2ADA86C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28400" y="3074159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CEAA1B3-4D13-6443-8270-D29F8CD955FA}"/>
              </a:ext>
            </a:extLst>
          </p:cNvPr>
          <p:cNvGrpSpPr/>
          <p:nvPr/>
        </p:nvGrpSpPr>
        <p:grpSpPr>
          <a:xfrm>
            <a:off x="2112934" y="6335597"/>
            <a:ext cx="4548419" cy="624797"/>
            <a:chOff x="2109313" y="2869272"/>
            <a:chExt cx="4548419" cy="624797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297BCD9-7173-B54F-90D6-AA74B0CDFB03}"/>
                </a:ext>
              </a:extLst>
            </p:cNvPr>
            <p:cNvGrpSpPr/>
            <p:nvPr/>
          </p:nvGrpSpPr>
          <p:grpSpPr>
            <a:xfrm>
              <a:off x="2109313" y="2869272"/>
              <a:ext cx="4548419" cy="624797"/>
              <a:chOff x="2529645" y="3949328"/>
              <a:chExt cx="4548419" cy="62479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14A977CD-CDBE-4E4F-804B-FD1AC7DFDD7E}"/>
                  </a:ext>
                </a:extLst>
              </p:cNvPr>
              <p:cNvGrpSpPr/>
              <p:nvPr/>
            </p:nvGrpSpPr>
            <p:grpSpPr>
              <a:xfrm>
                <a:off x="5532194" y="3949328"/>
                <a:ext cx="1545870" cy="619231"/>
                <a:chOff x="2946916" y="4645152"/>
                <a:chExt cx="1545870" cy="619231"/>
              </a:xfrm>
            </p:grpSpPr>
            <p:pic>
              <p:nvPicPr>
                <p:cNvPr id="191" name="Graphic 135">
                  <a:extLst>
                    <a:ext uri="{FF2B5EF4-FFF2-40B4-BE49-F238E27FC236}">
                      <a16:creationId xmlns:a16="http://schemas.microsoft.com/office/drawing/2014/main" id="{E7DBDDC9-B477-CD4E-9AAD-417872CE2C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0870" y="4645152"/>
                  <a:ext cx="390092" cy="390092"/>
                </a:xfrm>
                <a:prstGeom prst="rect">
                  <a:avLst/>
                </a:prstGeom>
              </p:spPr>
            </p:pic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00112964-AEB9-4F4E-8B44-0A4AB07CE365}"/>
                    </a:ext>
                  </a:extLst>
                </p:cNvPr>
                <p:cNvSpPr txBox="1"/>
                <p:nvPr/>
              </p:nvSpPr>
              <p:spPr>
                <a:xfrm>
                  <a:off x="2946916" y="4987384"/>
                  <a:ext cx="15458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232F3D"/>
                      </a:solidFill>
                      <a:latin typeface="Arial" panose="020B0604020202020204"/>
                    </a:rPr>
                    <a:t>Wireshark</a:t>
                  </a: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E8968450-371C-F94A-9375-2A88A81F0866}"/>
                  </a:ext>
                </a:extLst>
              </p:cNvPr>
              <p:cNvGrpSpPr/>
              <p:nvPr/>
            </p:nvGrpSpPr>
            <p:grpSpPr>
              <a:xfrm>
                <a:off x="2529645" y="3949328"/>
                <a:ext cx="1545870" cy="619231"/>
                <a:chOff x="2946916" y="4645152"/>
                <a:chExt cx="1545870" cy="619231"/>
              </a:xfrm>
            </p:grpSpPr>
            <p:pic>
              <p:nvPicPr>
                <p:cNvPr id="189" name="Graphic 135">
                  <a:extLst>
                    <a:ext uri="{FF2B5EF4-FFF2-40B4-BE49-F238E27FC236}">
                      <a16:creationId xmlns:a16="http://schemas.microsoft.com/office/drawing/2014/main" id="{72772EEF-3588-F647-B6A7-5207004B6E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20870" y="4645152"/>
                  <a:ext cx="390092" cy="390092"/>
                </a:xfrm>
                <a:prstGeom prst="rect">
                  <a:avLst/>
                </a:prstGeom>
              </p:spPr>
            </p:pic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203CB20-119E-034E-ADA9-A89EB3F5BEFF}"/>
                    </a:ext>
                  </a:extLst>
                </p:cNvPr>
                <p:cNvSpPr txBox="1"/>
                <p:nvPr/>
              </p:nvSpPr>
              <p:spPr>
                <a:xfrm>
                  <a:off x="2946916" y="4987384"/>
                  <a:ext cx="15458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232F3D"/>
                      </a:solidFill>
                      <a:latin typeface="Arial" panose="020B0604020202020204"/>
                    </a:rPr>
                    <a:t>Wireshark Client</a:t>
                  </a: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FD70A2C8-0EA3-6640-BE64-049515EAA90D}"/>
                  </a:ext>
                </a:extLst>
              </p:cNvPr>
              <p:cNvGrpSpPr/>
              <p:nvPr/>
            </p:nvGrpSpPr>
            <p:grpSpPr>
              <a:xfrm>
                <a:off x="4129464" y="3999419"/>
                <a:ext cx="1545870" cy="574706"/>
                <a:chOff x="4129464" y="4071731"/>
                <a:chExt cx="1545870" cy="574706"/>
              </a:xfrm>
            </p:grpSpPr>
            <p:pic>
              <p:nvPicPr>
                <p:cNvPr id="187" name="Graphic 33">
                  <a:extLst>
                    <a:ext uri="{FF2B5EF4-FFF2-40B4-BE49-F238E27FC236}">
                      <a16:creationId xmlns:a16="http://schemas.microsoft.com/office/drawing/2014/main" id="{E07DE984-F66E-DF4F-918D-547C91F4F4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2477" y="4071731"/>
                  <a:ext cx="328502" cy="3285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47E02A8A-DB8B-7442-B9BD-3D2C2B73BE43}"/>
                    </a:ext>
                  </a:extLst>
                </p:cNvPr>
                <p:cNvSpPr txBox="1"/>
                <p:nvPr/>
              </p:nvSpPr>
              <p:spPr>
                <a:xfrm>
                  <a:off x="4129464" y="4400216"/>
                  <a:ext cx="154587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rgbClr val="232F3D"/>
                      </a:solidFill>
                      <a:latin typeface="Arial" panose="020B0604020202020204"/>
                    </a:rPr>
                    <a:t>Wireshark Traffic Mirror</a:t>
                  </a:r>
                </a:p>
              </p:txBody>
            </p:sp>
          </p:grp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169615B-FE96-6F48-859C-90D7EC279E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8007" y="3074159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0A6A408C-B400-7941-8DB9-87EC49D01E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28400" y="3074159"/>
              <a:ext cx="119881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156CEB7-F07D-4D41-B1C0-112822A94F09}"/>
              </a:ext>
            </a:extLst>
          </p:cNvPr>
          <p:cNvGrpSpPr/>
          <p:nvPr/>
        </p:nvGrpSpPr>
        <p:grpSpPr>
          <a:xfrm>
            <a:off x="6034075" y="4760080"/>
            <a:ext cx="2051006" cy="789671"/>
            <a:chOff x="6072499" y="3844346"/>
            <a:chExt cx="2051006" cy="78967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3FD0DBE-EA49-0C45-A4E5-942B7913F46A}"/>
                </a:ext>
              </a:extLst>
            </p:cNvPr>
            <p:cNvSpPr txBox="1"/>
            <p:nvPr/>
          </p:nvSpPr>
          <p:spPr>
            <a:xfrm>
              <a:off x="6766239" y="4049864"/>
              <a:ext cx="507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32F3D"/>
                  </a:solidFill>
                  <a:latin typeface="Arial" panose="020B0604020202020204"/>
                </a:rPr>
                <a:t>Logs</a:t>
              </a:r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37D18ED-CB23-C34B-9042-97181B4482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2499" y="3844346"/>
              <a:ext cx="2051006" cy="78967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2A46D03-A950-0345-AA43-36A2F3703F9A}"/>
              </a:ext>
            </a:extLst>
          </p:cNvPr>
          <p:cNvGrpSpPr/>
          <p:nvPr/>
        </p:nvGrpSpPr>
        <p:grpSpPr>
          <a:xfrm>
            <a:off x="6046918" y="3593216"/>
            <a:ext cx="2025117" cy="828932"/>
            <a:chOff x="6072499" y="4634017"/>
            <a:chExt cx="2025117" cy="828932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8AA32E8-F0CD-9247-BADA-B0A8D4A59F4F}"/>
                </a:ext>
              </a:extLst>
            </p:cNvPr>
            <p:cNvSpPr txBox="1"/>
            <p:nvPr/>
          </p:nvSpPr>
          <p:spPr>
            <a:xfrm>
              <a:off x="6766239" y="4725718"/>
              <a:ext cx="507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32F3D"/>
                  </a:solidFill>
                  <a:latin typeface="Arial" panose="020B0604020202020204"/>
                </a:rPr>
                <a:t>Index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575CE5A-0639-C44B-9500-E9D453205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72499" y="4634017"/>
              <a:ext cx="2025117" cy="828932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B098C93-D890-1444-86FA-0FE7A027B280}"/>
              </a:ext>
            </a:extLst>
          </p:cNvPr>
          <p:cNvGrpSpPr/>
          <p:nvPr/>
        </p:nvGrpSpPr>
        <p:grpSpPr>
          <a:xfrm>
            <a:off x="2881934" y="2201514"/>
            <a:ext cx="1038059" cy="1202943"/>
            <a:chOff x="2652674" y="4578278"/>
            <a:chExt cx="1038059" cy="1202943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CFC1E7C-06E0-2A45-BE50-CFE5778839A4}"/>
                </a:ext>
              </a:extLst>
            </p:cNvPr>
            <p:cNvSpPr txBox="1"/>
            <p:nvPr/>
          </p:nvSpPr>
          <p:spPr>
            <a:xfrm>
              <a:off x="2892331" y="4885951"/>
              <a:ext cx="507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32F3D"/>
                  </a:solidFill>
                  <a:latin typeface="Arial" panose="020B0604020202020204"/>
                </a:rPr>
                <a:t>Keys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CB85CE6-14F0-E54E-ADF6-9F34CBEAD9A2}"/>
                </a:ext>
              </a:extLst>
            </p:cNvPr>
            <p:cNvCxnSpPr>
              <a:cxnSpLocks/>
              <a:stCxn id="163" idx="0"/>
            </p:cNvCxnSpPr>
            <p:nvPr/>
          </p:nvCxnSpPr>
          <p:spPr bwMode="auto">
            <a:xfrm flipV="1">
              <a:off x="2652674" y="4578278"/>
              <a:ext cx="1038059" cy="1202943"/>
            </a:xfrm>
            <a:prstGeom prst="straightConnector1">
              <a:avLst/>
            </a:prstGeom>
            <a:ln w="12700">
              <a:solidFill>
                <a:srgbClr val="545B64"/>
              </a:solidFill>
              <a:prstDash val="sysDash"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DA25231-6360-FA4E-A9F2-56C424795A4B}"/>
              </a:ext>
            </a:extLst>
          </p:cNvPr>
          <p:cNvGrpSpPr/>
          <p:nvPr/>
        </p:nvGrpSpPr>
        <p:grpSpPr>
          <a:xfrm>
            <a:off x="4880956" y="2188837"/>
            <a:ext cx="1003527" cy="1215620"/>
            <a:chOff x="1205423" y="5257311"/>
            <a:chExt cx="1003527" cy="1215620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C4AD5AF-C574-414A-A324-980977F14021}"/>
                </a:ext>
              </a:extLst>
            </p:cNvPr>
            <p:cNvSpPr txBox="1"/>
            <p:nvPr/>
          </p:nvSpPr>
          <p:spPr>
            <a:xfrm>
              <a:off x="1562455" y="5586265"/>
              <a:ext cx="507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232F3D"/>
                  </a:solidFill>
                  <a:latin typeface="Arial" panose="020B0604020202020204"/>
                </a:rPr>
                <a:t>Keys </a:t>
              </a: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FEB34D55-BA9E-9843-88F4-C0E694891398}"/>
                </a:ext>
              </a:extLst>
            </p:cNvPr>
            <p:cNvCxnSpPr>
              <a:cxnSpLocks/>
              <a:endCxn id="165" idx="0"/>
            </p:cNvCxnSpPr>
            <p:nvPr/>
          </p:nvCxnSpPr>
          <p:spPr bwMode="auto">
            <a:xfrm>
              <a:off x="1205423" y="5257311"/>
              <a:ext cx="1003527" cy="1215620"/>
            </a:xfrm>
            <a:prstGeom prst="straightConnector1">
              <a:avLst/>
            </a:prstGeom>
            <a:ln w="12700">
              <a:solidFill>
                <a:srgbClr val="545B64"/>
              </a:solidFill>
              <a:prstDash val="sysDash"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0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2042</TotalTime>
  <Words>41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Owen, Dylan</dc:creator>
  <cp:lastModifiedBy>Erik Freeland</cp:lastModifiedBy>
  <cp:revision>35</cp:revision>
  <dcterms:created xsi:type="dcterms:W3CDTF">2020-02-03T19:21:02Z</dcterms:created>
  <dcterms:modified xsi:type="dcterms:W3CDTF">2021-07-12T17:14:02Z</dcterms:modified>
</cp:coreProperties>
</file>