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140" d="100"/>
          <a:sy n="140" d="100"/>
        </p:scale>
        <p:origin x="1840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C840-E738-114E-AA70-F52CFCD94B00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002E-40D2-C948-9F86-FC58BE6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C840-E738-114E-AA70-F52CFCD94B00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002E-40D2-C948-9F86-FC58BE6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0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C840-E738-114E-AA70-F52CFCD94B00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002E-40D2-C948-9F86-FC58BE6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0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C840-E738-114E-AA70-F52CFCD94B00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002E-40D2-C948-9F86-FC58BE6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0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C840-E738-114E-AA70-F52CFCD94B00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002E-40D2-C948-9F86-FC58BE6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1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C840-E738-114E-AA70-F52CFCD94B00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002E-40D2-C948-9F86-FC58BE6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8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C840-E738-114E-AA70-F52CFCD94B00}" type="datetimeFigureOut">
              <a:rPr lang="en-US" smtClean="0"/>
              <a:t>5/10/21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002E-40D2-C948-9F86-FC58BE6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9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C840-E738-114E-AA70-F52CFCD94B00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002E-40D2-C948-9F86-FC58BE6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9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C840-E738-114E-AA70-F52CFCD94B00}" type="datetimeFigureOut">
              <a:rPr lang="en-US" smtClean="0"/>
              <a:t>5/10/21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002E-40D2-C948-9F86-FC58BE6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3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C840-E738-114E-AA70-F52CFCD94B00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002E-40D2-C948-9F86-FC58BE6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C840-E738-114E-AA70-F52CFCD94B00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002E-40D2-C948-9F86-FC58BE6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0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C840-E738-114E-AA70-F52CFCD94B00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4002E-40D2-C948-9F86-FC58BE6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1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D38FA20-6151-B34C-9FC9-4B601A880D21}"/>
              </a:ext>
            </a:extLst>
          </p:cNvPr>
          <p:cNvSpPr/>
          <p:nvPr/>
        </p:nvSpPr>
        <p:spPr>
          <a:xfrm>
            <a:off x="512001" y="2842578"/>
            <a:ext cx="1946268" cy="439947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D6368C-E07B-C948-A9EB-9696B42C21C9}"/>
              </a:ext>
            </a:extLst>
          </p:cNvPr>
          <p:cNvSpPr/>
          <p:nvPr/>
        </p:nvSpPr>
        <p:spPr>
          <a:xfrm>
            <a:off x="181864" y="175069"/>
            <a:ext cx="6494272" cy="7336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9" name="Graphic 20">
            <a:extLst>
              <a:ext uri="{FF2B5EF4-FFF2-40B4-BE49-F238E27FC236}">
                <a16:creationId xmlns:a16="http://schemas.microsoft.com/office/drawing/2014/main" id="{94618346-2FE6-3F4E-B852-F19E00BDE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4" y="17507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B248B36-DD9F-B040-B051-330C15CF58CD}"/>
              </a:ext>
            </a:extLst>
          </p:cNvPr>
          <p:cNvSpPr/>
          <p:nvPr/>
        </p:nvSpPr>
        <p:spPr>
          <a:xfrm>
            <a:off x="289496" y="587566"/>
            <a:ext cx="6279007" cy="683736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1" name="Graphic 28">
            <a:extLst>
              <a:ext uri="{FF2B5EF4-FFF2-40B4-BE49-F238E27FC236}">
                <a16:creationId xmlns:a16="http://schemas.microsoft.com/office/drawing/2014/main" id="{E5711A34-1C63-C741-8AEF-32CFA508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97" y="5875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8">
            <a:extLst>
              <a:ext uri="{FF2B5EF4-FFF2-40B4-BE49-F238E27FC236}">
                <a16:creationId xmlns:a16="http://schemas.microsoft.com/office/drawing/2014/main" id="{08044CB9-7BA4-5349-9E49-BD5192C93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887" y="15758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24">
            <a:extLst>
              <a:ext uri="{FF2B5EF4-FFF2-40B4-BE49-F238E27FC236}">
                <a16:creationId xmlns:a16="http://schemas.microsoft.com/office/drawing/2014/main" id="{2EC9E1C7-A8F2-DB45-84D1-C72B57B05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93" y="5875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22">
            <a:extLst>
              <a:ext uri="{FF2B5EF4-FFF2-40B4-BE49-F238E27FC236}">
                <a16:creationId xmlns:a16="http://schemas.microsoft.com/office/drawing/2014/main" id="{37661D72-1D73-0B48-A546-89E751A10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49" y="998943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Arkime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ELB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Graphic 24">
            <a:extLst>
              <a:ext uri="{FF2B5EF4-FFF2-40B4-BE49-F238E27FC236}">
                <a16:creationId xmlns:a16="http://schemas.microsoft.com/office/drawing/2014/main" id="{3680F530-BD02-FB45-BCAD-7F1E05CE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10" y="5875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22">
            <a:extLst>
              <a:ext uri="{FF2B5EF4-FFF2-40B4-BE49-F238E27FC236}">
                <a16:creationId xmlns:a16="http://schemas.microsoft.com/office/drawing/2014/main" id="{063E46E7-3A85-7D4B-87EC-416780C4B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666" y="998943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Suricata ELB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Graphic 33">
            <a:extLst>
              <a:ext uri="{FF2B5EF4-FFF2-40B4-BE49-F238E27FC236}">
                <a16:creationId xmlns:a16="http://schemas.microsoft.com/office/drawing/2014/main" id="{06E5C5BA-238E-7545-A959-1460FBFF1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11" y="40711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90F22FD3-9DCD-B443-87F1-559883BFC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" y="4511771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mirroring</a:t>
            </a:r>
          </a:p>
        </p:txBody>
      </p:sp>
      <p:pic>
        <p:nvPicPr>
          <p:cNvPr id="63" name="Graphic 23">
            <a:extLst>
              <a:ext uri="{FF2B5EF4-FFF2-40B4-BE49-F238E27FC236}">
                <a16:creationId xmlns:a16="http://schemas.microsoft.com/office/drawing/2014/main" id="{8030E8DA-1581-0C4C-993A-DC5FA35F8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887" y="29972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2">
            <a:extLst>
              <a:ext uri="{FF2B5EF4-FFF2-40B4-BE49-F238E27FC236}">
                <a16:creationId xmlns:a16="http://schemas.microsoft.com/office/drawing/2014/main" id="{692B48FC-907D-6549-8112-28FBD9147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175" y="3760851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65" name="TextBox 12">
            <a:extLst>
              <a:ext uri="{FF2B5EF4-FFF2-40B4-BE49-F238E27FC236}">
                <a16:creationId xmlns:a16="http://schemas.microsoft.com/office/drawing/2014/main" id="{BFF6125B-BD34-A745-951D-FFB1442ED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096" y="2366068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E6EE86-6365-5C4A-B521-BC0D9A5E62B4}"/>
              </a:ext>
            </a:extLst>
          </p:cNvPr>
          <p:cNvSpPr/>
          <p:nvPr/>
        </p:nvSpPr>
        <p:spPr>
          <a:xfrm>
            <a:off x="517341" y="1632077"/>
            <a:ext cx="1946269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9" name="TextBox 17">
            <a:extLst>
              <a:ext uri="{FF2B5EF4-FFF2-40B4-BE49-F238E27FC236}">
                <a16:creationId xmlns:a16="http://schemas.microsoft.com/office/drawing/2014/main" id="{E7E00E00-17AC-4249-A115-39D53F3C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612" y="2439533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0" name="Graphic 35">
            <a:extLst>
              <a:ext uri="{FF2B5EF4-FFF2-40B4-BE49-F238E27FC236}">
                <a16:creationId xmlns:a16="http://schemas.microsoft.com/office/drawing/2014/main" id="{BECA4AEA-4CE3-2F46-9B78-05FCF3D9D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36" y="20081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60">
            <a:extLst>
              <a:ext uri="{FF2B5EF4-FFF2-40B4-BE49-F238E27FC236}">
                <a16:creationId xmlns:a16="http://schemas.microsoft.com/office/drawing/2014/main" id="{3BFE2B8C-A108-1E44-B615-ADE2DB8AF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1" y="19969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7">
            <a:extLst>
              <a:ext uri="{FF2B5EF4-FFF2-40B4-BE49-F238E27FC236}">
                <a16:creationId xmlns:a16="http://schemas.microsoft.com/office/drawing/2014/main" id="{350D3797-63D0-1847-AA40-C543916F2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76" y="2447041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</a:t>
            </a:r>
          </a:p>
        </p:txBody>
      </p:sp>
      <p:pic>
        <p:nvPicPr>
          <p:cNvPr id="69" name="Graphic 34">
            <a:extLst>
              <a:ext uri="{FF2B5EF4-FFF2-40B4-BE49-F238E27FC236}">
                <a16:creationId xmlns:a16="http://schemas.microsoft.com/office/drawing/2014/main" id="{8F65A606-AE95-B541-BE1C-4C994BCFF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42" y="1630489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18">
            <a:extLst>
              <a:ext uri="{FF2B5EF4-FFF2-40B4-BE49-F238E27FC236}">
                <a16:creationId xmlns:a16="http://schemas.microsoft.com/office/drawing/2014/main" id="{E4678538-B9A3-464D-A2E8-119090A64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04" y="45669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9">
            <a:extLst>
              <a:ext uri="{FF2B5EF4-FFF2-40B4-BE49-F238E27FC236}">
                <a16:creationId xmlns:a16="http://schemas.microsoft.com/office/drawing/2014/main" id="{ABCB8C3D-DF22-AD4A-8922-D5FF22D6E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4573" y="5328900"/>
            <a:ext cx="2279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Elasticsearch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6DD1569-65C0-654A-AAD6-00E519740710}"/>
              </a:ext>
            </a:extLst>
          </p:cNvPr>
          <p:cNvSpPr/>
          <p:nvPr/>
        </p:nvSpPr>
        <p:spPr>
          <a:xfrm>
            <a:off x="404304" y="1312822"/>
            <a:ext cx="2150301" cy="601152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77" name="Graphic 35">
            <a:extLst>
              <a:ext uri="{FF2B5EF4-FFF2-40B4-BE49-F238E27FC236}">
                <a16:creationId xmlns:a16="http://schemas.microsoft.com/office/drawing/2014/main" id="{E4DEF7E1-93DF-B748-B851-4008782DA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1" y="284099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14076C62-797D-8148-9A69-460CD63DC426}"/>
              </a:ext>
            </a:extLst>
          </p:cNvPr>
          <p:cNvSpPr/>
          <p:nvPr/>
        </p:nvSpPr>
        <p:spPr>
          <a:xfrm>
            <a:off x="1217112" y="3099288"/>
            <a:ext cx="3737984" cy="884120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9" name="Graphic 100">
            <a:extLst>
              <a:ext uri="{FF2B5EF4-FFF2-40B4-BE49-F238E27FC236}">
                <a16:creationId xmlns:a16="http://schemas.microsoft.com/office/drawing/2014/main" id="{AD568073-4BD4-E14E-8784-0235F942F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26" y="310006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60">
            <a:extLst>
              <a:ext uri="{FF2B5EF4-FFF2-40B4-BE49-F238E27FC236}">
                <a16:creationId xmlns:a16="http://schemas.microsoft.com/office/drawing/2014/main" id="{FCE854C6-BD9C-3E4E-9843-1E085469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17" y="32717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7">
            <a:extLst>
              <a:ext uri="{FF2B5EF4-FFF2-40B4-BE49-F238E27FC236}">
                <a16:creationId xmlns:a16="http://schemas.microsoft.com/office/drawing/2014/main" id="{2AF938C4-8173-0642-AE40-E0592E5D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82" y="3721841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Arkime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9FD570-8C6A-8345-A6DB-DB9718CDA678}"/>
              </a:ext>
            </a:extLst>
          </p:cNvPr>
          <p:cNvSpPr/>
          <p:nvPr/>
        </p:nvSpPr>
        <p:spPr>
          <a:xfrm>
            <a:off x="3583742" y="2840990"/>
            <a:ext cx="1946268" cy="440105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3" name="Graphic 33">
            <a:extLst>
              <a:ext uri="{FF2B5EF4-FFF2-40B4-BE49-F238E27FC236}">
                <a16:creationId xmlns:a16="http://schemas.microsoft.com/office/drawing/2014/main" id="{92759EB1-62F7-9148-BFCE-6F50ED965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783" y="40337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16">
            <a:extLst>
              <a:ext uri="{FF2B5EF4-FFF2-40B4-BE49-F238E27FC236}">
                <a16:creationId xmlns:a16="http://schemas.microsoft.com/office/drawing/2014/main" id="{85A26C72-B7A3-1147-B2A3-19880DA07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597" y="4474352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981F006-FF44-FF41-8D55-2775613885D5}"/>
              </a:ext>
            </a:extLst>
          </p:cNvPr>
          <p:cNvSpPr/>
          <p:nvPr/>
        </p:nvSpPr>
        <p:spPr>
          <a:xfrm>
            <a:off x="3589082" y="1630489"/>
            <a:ext cx="1946269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6" name="TextBox 17">
            <a:extLst>
              <a:ext uri="{FF2B5EF4-FFF2-40B4-BE49-F238E27FC236}">
                <a16:creationId xmlns:a16="http://schemas.microsoft.com/office/drawing/2014/main" id="{00E67FF7-DF04-1C4E-9FA0-D944A95AD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353" y="2437945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7" name="Graphic 35">
            <a:extLst>
              <a:ext uri="{FF2B5EF4-FFF2-40B4-BE49-F238E27FC236}">
                <a16:creationId xmlns:a16="http://schemas.microsoft.com/office/drawing/2014/main" id="{AECF2867-B14D-BF41-9F56-76296A454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177" y="20065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60">
            <a:extLst>
              <a:ext uri="{FF2B5EF4-FFF2-40B4-BE49-F238E27FC236}">
                <a16:creationId xmlns:a16="http://schemas.microsoft.com/office/drawing/2014/main" id="{937AE67D-16EC-5646-89C3-F77677555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652" y="19953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7">
            <a:extLst>
              <a:ext uri="{FF2B5EF4-FFF2-40B4-BE49-F238E27FC236}">
                <a16:creationId xmlns:a16="http://schemas.microsoft.com/office/drawing/2014/main" id="{E96006DA-8FDE-284E-A683-650F25CB8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817" y="2445453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</a:t>
            </a:r>
          </a:p>
        </p:txBody>
      </p:sp>
      <p:pic>
        <p:nvPicPr>
          <p:cNvPr id="90" name="Graphic 34">
            <a:extLst>
              <a:ext uri="{FF2B5EF4-FFF2-40B4-BE49-F238E27FC236}">
                <a16:creationId xmlns:a16="http://schemas.microsoft.com/office/drawing/2014/main" id="{61E535CE-F517-7B48-B5FC-B289F480A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083" y="162890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49A1F4AF-1355-2E4C-ADCF-42E6E68BE08D}"/>
              </a:ext>
            </a:extLst>
          </p:cNvPr>
          <p:cNvSpPr/>
          <p:nvPr/>
        </p:nvSpPr>
        <p:spPr>
          <a:xfrm>
            <a:off x="3476045" y="1311234"/>
            <a:ext cx="2150301" cy="601152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92" name="Graphic 35">
            <a:extLst>
              <a:ext uri="{FF2B5EF4-FFF2-40B4-BE49-F238E27FC236}">
                <a16:creationId xmlns:a16="http://schemas.microsoft.com/office/drawing/2014/main" id="{373462DE-B8AD-014D-AB50-1E45AE00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742" y="28394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60">
            <a:extLst>
              <a:ext uri="{FF2B5EF4-FFF2-40B4-BE49-F238E27FC236}">
                <a16:creationId xmlns:a16="http://schemas.microsoft.com/office/drawing/2014/main" id="{D5CF47AB-549C-2349-8D01-08636BF0B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54" y="32701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7">
            <a:extLst>
              <a:ext uri="{FF2B5EF4-FFF2-40B4-BE49-F238E27FC236}">
                <a16:creationId xmlns:a16="http://schemas.microsoft.com/office/drawing/2014/main" id="{54B11842-527C-7A42-8BDF-5A1CB5855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519" y="3720253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Arkime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F33A7C6-72C5-8642-8082-95D36DD1DE05}"/>
              </a:ext>
            </a:extLst>
          </p:cNvPr>
          <p:cNvSpPr/>
          <p:nvPr/>
        </p:nvSpPr>
        <p:spPr>
          <a:xfrm>
            <a:off x="1223208" y="4156944"/>
            <a:ext cx="3737984" cy="884120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6" name="Graphic 100">
            <a:extLst>
              <a:ext uri="{FF2B5EF4-FFF2-40B4-BE49-F238E27FC236}">
                <a16:creationId xmlns:a16="http://schemas.microsoft.com/office/drawing/2014/main" id="{8627A35F-9714-2740-A54C-76909333E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522" y="415771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60">
            <a:extLst>
              <a:ext uri="{FF2B5EF4-FFF2-40B4-BE49-F238E27FC236}">
                <a16:creationId xmlns:a16="http://schemas.microsoft.com/office/drawing/2014/main" id="{54C2FC93-D7EB-C94E-8FB8-5AD810CE2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013" y="43293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7">
            <a:extLst>
              <a:ext uri="{FF2B5EF4-FFF2-40B4-BE49-F238E27FC236}">
                <a16:creationId xmlns:a16="http://schemas.microsoft.com/office/drawing/2014/main" id="{21FA4696-E126-154F-9154-0CE7B7B72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178" y="477949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Suricata</a:t>
            </a:r>
          </a:p>
        </p:txBody>
      </p:sp>
      <p:pic>
        <p:nvPicPr>
          <p:cNvPr id="99" name="Graphic 60">
            <a:extLst>
              <a:ext uri="{FF2B5EF4-FFF2-40B4-BE49-F238E27FC236}">
                <a16:creationId xmlns:a16="http://schemas.microsoft.com/office/drawing/2014/main" id="{A22E55E9-651A-1E42-9BDA-EE34A4B30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450" y="43278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17">
            <a:extLst>
              <a:ext uri="{FF2B5EF4-FFF2-40B4-BE49-F238E27FC236}">
                <a16:creationId xmlns:a16="http://schemas.microsoft.com/office/drawing/2014/main" id="{FE4D9F77-F5D6-E043-B425-DC14EDD23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615" y="4777909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Suricata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530FE07-8ABC-7242-8736-310241CD148B}"/>
              </a:ext>
            </a:extLst>
          </p:cNvPr>
          <p:cNvSpPr/>
          <p:nvPr/>
        </p:nvSpPr>
        <p:spPr>
          <a:xfrm>
            <a:off x="1229304" y="5251176"/>
            <a:ext cx="3737984" cy="884120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2" name="Graphic 100">
            <a:extLst>
              <a:ext uri="{FF2B5EF4-FFF2-40B4-BE49-F238E27FC236}">
                <a16:creationId xmlns:a16="http://schemas.microsoft.com/office/drawing/2014/main" id="{B4B8B1D5-7B7A-C642-B8CD-9467FCACB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618" y="525194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60">
            <a:extLst>
              <a:ext uri="{FF2B5EF4-FFF2-40B4-BE49-F238E27FC236}">
                <a16:creationId xmlns:a16="http://schemas.microsoft.com/office/drawing/2014/main" id="{64A223B8-F950-8E42-A6AC-6B0E3054A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109" y="54236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7">
            <a:extLst>
              <a:ext uri="{FF2B5EF4-FFF2-40B4-BE49-F238E27FC236}">
                <a16:creationId xmlns:a16="http://schemas.microsoft.com/office/drawing/2014/main" id="{BF10FA6E-5A9F-8A4D-9751-1EC81B5B0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274" y="5873729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Wireshark</a:t>
            </a:r>
          </a:p>
        </p:txBody>
      </p:sp>
      <p:pic>
        <p:nvPicPr>
          <p:cNvPr id="105" name="Graphic 60">
            <a:extLst>
              <a:ext uri="{FF2B5EF4-FFF2-40B4-BE49-F238E27FC236}">
                <a16:creationId xmlns:a16="http://schemas.microsoft.com/office/drawing/2014/main" id="{779E9F88-B8FD-6048-9D9D-BD06D62B1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546" y="54220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17">
            <a:extLst>
              <a:ext uri="{FF2B5EF4-FFF2-40B4-BE49-F238E27FC236}">
                <a16:creationId xmlns:a16="http://schemas.microsoft.com/office/drawing/2014/main" id="{291081B0-513C-FE4A-ADCB-C9ABAFAB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711" y="5872141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Wireshark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3760266-73F5-E04B-A292-1E46CC9D1540}"/>
              </a:ext>
            </a:extLst>
          </p:cNvPr>
          <p:cNvSpPr/>
          <p:nvPr/>
        </p:nvSpPr>
        <p:spPr>
          <a:xfrm>
            <a:off x="1223208" y="6287496"/>
            <a:ext cx="3737984" cy="884120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8" name="Graphic 100">
            <a:extLst>
              <a:ext uri="{FF2B5EF4-FFF2-40B4-BE49-F238E27FC236}">
                <a16:creationId xmlns:a16="http://schemas.microsoft.com/office/drawing/2014/main" id="{4927747F-5C78-4442-B672-1BC56593D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522" y="628826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Graphic 60">
            <a:extLst>
              <a:ext uri="{FF2B5EF4-FFF2-40B4-BE49-F238E27FC236}">
                <a16:creationId xmlns:a16="http://schemas.microsoft.com/office/drawing/2014/main" id="{65482D57-FC1B-CE48-B854-694A48D04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013" y="64599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7">
            <a:extLst>
              <a:ext uri="{FF2B5EF4-FFF2-40B4-BE49-F238E27FC236}">
                <a16:creationId xmlns:a16="http://schemas.microsoft.com/office/drawing/2014/main" id="{4EE416AB-814F-824F-A97B-E436DA623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178" y="6910049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Zeek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1" name="Graphic 60">
            <a:extLst>
              <a:ext uri="{FF2B5EF4-FFF2-40B4-BE49-F238E27FC236}">
                <a16:creationId xmlns:a16="http://schemas.microsoft.com/office/drawing/2014/main" id="{661CB9C1-EE61-FA45-9A3E-57C308062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450" y="64583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7">
            <a:extLst>
              <a:ext uri="{FF2B5EF4-FFF2-40B4-BE49-F238E27FC236}">
                <a16:creationId xmlns:a16="http://schemas.microsoft.com/office/drawing/2014/main" id="{317DDBFA-AA0D-8147-B338-6A0178971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615" y="6908461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Zeek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3" name="Graphic 24">
            <a:extLst>
              <a:ext uri="{FF2B5EF4-FFF2-40B4-BE49-F238E27FC236}">
                <a16:creationId xmlns:a16="http://schemas.microsoft.com/office/drawing/2014/main" id="{3D541F65-6BE3-8345-8868-73EE93D4F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45" y="6028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22">
            <a:extLst>
              <a:ext uri="{FF2B5EF4-FFF2-40B4-BE49-F238E27FC236}">
                <a16:creationId xmlns:a16="http://schemas.microsoft.com/office/drawing/2014/main" id="{CC9FB2BF-7A00-ED4F-97B6-3833C43E1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001" y="1014183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Wireshark ELB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5" name="Graphic 24">
            <a:extLst>
              <a:ext uri="{FF2B5EF4-FFF2-40B4-BE49-F238E27FC236}">
                <a16:creationId xmlns:a16="http://schemas.microsoft.com/office/drawing/2014/main" id="{B637525A-6B42-6146-B306-81198E100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562" y="6028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22">
            <a:extLst>
              <a:ext uri="{FF2B5EF4-FFF2-40B4-BE49-F238E27FC236}">
                <a16:creationId xmlns:a16="http://schemas.microsoft.com/office/drawing/2014/main" id="{9D82278E-55E9-F542-ABBD-6EABAE042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818" y="1014183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Zeek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ELB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0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65</Words>
  <Application>Microsoft Macintosh PowerPoint</Application>
  <PresentationFormat>Letter Paper (8.5x11 in)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Freeland</dc:creator>
  <cp:lastModifiedBy>Erik Freeland</cp:lastModifiedBy>
  <cp:revision>7</cp:revision>
  <dcterms:created xsi:type="dcterms:W3CDTF">2021-05-10T19:13:28Z</dcterms:created>
  <dcterms:modified xsi:type="dcterms:W3CDTF">2021-05-10T20:18:49Z</dcterms:modified>
</cp:coreProperties>
</file>