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5" r:id="rId6"/>
    <p:sldId id="259" r:id="rId7"/>
    <p:sldId id="266" r:id="rId8"/>
    <p:sldId id="260" r:id="rId9"/>
    <p:sldId id="261" r:id="rId10"/>
    <p:sldId id="262" r:id="rId11"/>
    <p:sldId id="263" r:id="rId12"/>
    <p:sldId id="268" r:id="rId13"/>
    <p:sldId id="264" r:id="rId14"/>
    <p:sldId id="269" r:id="rId15"/>
    <p:sldId id="270" r:id="rId16"/>
    <p:sldId id="271" r:id="rId17"/>
    <p:sldId id="272" r:id="rId18"/>
    <p:sldId id="282" r:id="rId19"/>
    <p:sldId id="273" r:id="rId20"/>
    <p:sldId id="287" r:id="rId21"/>
    <p:sldId id="288" r:id="rId22"/>
    <p:sldId id="289" r:id="rId23"/>
    <p:sldId id="290" r:id="rId24"/>
    <p:sldId id="291" r:id="rId25"/>
    <p:sldId id="293" r:id="rId26"/>
    <p:sldId id="294" r:id="rId27"/>
    <p:sldId id="295" r:id="rId28"/>
    <p:sldId id="296" r:id="rId29"/>
    <p:sldId id="278" r:id="rId30"/>
    <p:sldId id="279" r:id="rId31"/>
    <p:sldId id="281" r:id="rId32"/>
    <p:sldId id="292" r:id="rId3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56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884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8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696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286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16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25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323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86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0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2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0A10-6BD5-4315-A0BD-324B1582D2D2}" type="datetimeFigureOut">
              <a:rPr lang="es-CO" smtClean="0"/>
              <a:t>05/07/2024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1B79-24EC-4152-A862-10165C5CEB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05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2090" y="3771117"/>
            <a:ext cx="9144000" cy="899620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Manual De Usuario</a:t>
            </a:r>
            <a:endParaRPr lang="es-CO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5515" y="5340685"/>
            <a:ext cx="9144000" cy="841173"/>
          </a:xfrm>
        </p:spPr>
        <p:txBody>
          <a:bodyPr>
            <a:normAutofit lnSpcReduction="1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Creado por:</a:t>
            </a:r>
          </a:p>
          <a:p>
            <a:r>
              <a:rPr lang="es-CO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Maria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Camila </a:t>
            </a:r>
            <a:r>
              <a:rPr lang="es-CO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Velez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Nubia Marcela De La Rosa y David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6420" t="9827" r="6135" b="12577"/>
          <a:stretch/>
        </p:blipFill>
        <p:spPr>
          <a:xfrm>
            <a:off x="2653210" y="1233855"/>
            <a:ext cx="7281760" cy="22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722889" y="150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9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1" y="850665"/>
            <a:ext cx="10220915" cy="5690224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994469" y="289902"/>
            <a:ext cx="2101790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Búsqueda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99268" y="2040332"/>
            <a:ext cx="4752303" cy="193899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400" dirty="0">
                <a:latin typeface="Narkisim" panose="020E0502050101010101" pitchFamily="34" charset="-79"/>
                <a:cs typeface="Narkisim" panose="020E0502050101010101" pitchFamily="34" charset="-79"/>
              </a:rPr>
              <a:t>6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 Cuando se Busque un producto en los botones: “Buscar”, “Ofertas”, “Recientes” y “Recomendaciones”</a:t>
            </a:r>
          </a:p>
          <a:p>
            <a:endParaRPr lang="es-CO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Aparece lo siguiente</a:t>
            </a:r>
            <a:endParaRPr lang="es-CO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41592" y="1510727"/>
            <a:ext cx="2630397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Se puede volver a la pagina principal dando clic aquí.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1" name="Conector recto de flecha 10"/>
          <p:cNvCxnSpPr>
            <a:stCxn id="9" idx="0"/>
          </p:cNvCxnSpPr>
          <p:nvPr/>
        </p:nvCxnSpPr>
        <p:spPr>
          <a:xfrm flipV="1">
            <a:off x="1556791" y="1056068"/>
            <a:ext cx="40189" cy="4546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10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1" y="850665"/>
            <a:ext cx="10220915" cy="5690224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994469" y="289902"/>
            <a:ext cx="2101790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Búsqueda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7839" y="527499"/>
            <a:ext cx="2630397" cy="923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7. Aquí se pueden visualizar mas métodos para encontrar lo que se desea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09681" y="2655535"/>
            <a:ext cx="3175997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La información base de cada producto aparece aquí donde con el botón “Ver mas…” se puede saber mas de este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 flipV="1">
            <a:off x="6941713" y="2459865"/>
            <a:ext cx="867968" cy="79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634779" y="3348848"/>
            <a:ext cx="2830415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hay mas opciones para especificar la </a:t>
            </a:r>
            <a:r>
              <a:rPr lang="es-CO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busqueda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6" name="Cerrar corchete 15"/>
          <p:cNvSpPr/>
          <p:nvPr/>
        </p:nvSpPr>
        <p:spPr>
          <a:xfrm>
            <a:off x="1943100" y="2266682"/>
            <a:ext cx="1691679" cy="3271233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91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11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1" y="840827"/>
            <a:ext cx="10220915" cy="5752818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016327" y="342833"/>
            <a:ext cx="4120502" cy="56076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>
                <a:latin typeface="Narkisim" panose="020E0502050101010101" pitchFamily="34" charset="-79"/>
                <a:cs typeface="Narkisim" panose="020E0502050101010101" pitchFamily="34" charset="-79"/>
              </a:rPr>
              <a:t>Producto / Ver mas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67839" y="527499"/>
            <a:ext cx="2630397" cy="120032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8. Cuando se de clic a ver mas de algún producto saldrá toda la información del producto elegido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275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1" y="840827"/>
            <a:ext cx="10220915" cy="57528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016327" y="280064"/>
            <a:ext cx="4120502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Producto / Ver mas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67839" y="527499"/>
            <a:ext cx="2630397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9.  Y se pueden realizar las siguientes acciones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38985" y="1106665"/>
            <a:ext cx="285015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Favorito: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ingresar para poder visualizar los productos favoritos.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01329" y="3070905"/>
            <a:ext cx="27122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Comprar: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al dar clic se puede comprar el producto.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75785" y="4455821"/>
            <a:ext cx="316947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Agregar al carrito: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añadir el producto a una lista para poder comprarlo después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5" name="Conector recto de flecha 14"/>
          <p:cNvCxnSpPr>
            <a:stCxn id="11" idx="3"/>
          </p:cNvCxnSpPr>
          <p:nvPr/>
        </p:nvCxnSpPr>
        <p:spPr>
          <a:xfrm>
            <a:off x="9289143" y="1568330"/>
            <a:ext cx="377371" cy="288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2" idx="3"/>
          </p:cNvCxnSpPr>
          <p:nvPr/>
        </p:nvCxnSpPr>
        <p:spPr>
          <a:xfrm>
            <a:off x="7213601" y="3394071"/>
            <a:ext cx="650463" cy="32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3" idx="0"/>
          </p:cNvCxnSpPr>
          <p:nvPr/>
        </p:nvCxnSpPr>
        <p:spPr>
          <a:xfrm flipH="1" flipV="1">
            <a:off x="9666514" y="3918857"/>
            <a:ext cx="694007" cy="536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9171575" y="2527989"/>
            <a:ext cx="245129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Cantidad: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manejar cuantos productos se necesitan.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22" name="Conector recto de flecha 21"/>
          <p:cNvCxnSpPr>
            <a:stCxn id="20" idx="1"/>
          </p:cNvCxnSpPr>
          <p:nvPr/>
        </p:nvCxnSpPr>
        <p:spPr>
          <a:xfrm flipH="1">
            <a:off x="8299901" y="2989654"/>
            <a:ext cx="871674" cy="404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7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0" y="840827"/>
            <a:ext cx="10220915" cy="574681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348797" y="342833"/>
            <a:ext cx="1455559" cy="56076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Carrito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96868" y="441931"/>
            <a:ext cx="3289761" cy="923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10. En la parte del carrito esta una lista de todos los productos que se quieran comprar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466524" y="623214"/>
            <a:ext cx="380274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Comprar: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ver los datos de la lista presente en el carrito, dando clic aquí se pueden comprar todos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384293" y="3919442"/>
            <a:ext cx="38027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Producto: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pueden observar los datos de los productos en la lista, y se puede elegir una cantidad que se quiera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3" name="Cerrar corchete 12"/>
          <p:cNvSpPr/>
          <p:nvPr/>
        </p:nvSpPr>
        <p:spPr>
          <a:xfrm>
            <a:off x="5692614" y="4049778"/>
            <a:ext cx="1691679" cy="792702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de flecha 14"/>
          <p:cNvCxnSpPr>
            <a:stCxn id="9" idx="2"/>
          </p:cNvCxnSpPr>
          <p:nvPr/>
        </p:nvCxnSpPr>
        <p:spPr>
          <a:xfrm flipH="1">
            <a:off x="9593943" y="1546544"/>
            <a:ext cx="773952" cy="1298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531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0" y="840826"/>
            <a:ext cx="10220915" cy="573007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004804" y="342833"/>
            <a:ext cx="4143546" cy="56076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Manejo De Productos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3668" y="623214"/>
            <a:ext cx="3275247" cy="923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11. En la parte al dar clic en “Comprados”, “Favoritos” e ”Historial”  se muestra lo siguiente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704808" y="1427675"/>
            <a:ext cx="29063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Producto: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pueden observar los datos de los productos en la lista, donde también se pueden realizar algunas acciones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0" name="Conector recto de flecha 9"/>
          <p:cNvCxnSpPr>
            <a:stCxn id="8" idx="1"/>
          </p:cNvCxnSpPr>
          <p:nvPr/>
        </p:nvCxnSpPr>
        <p:spPr>
          <a:xfrm flipH="1" flipV="1">
            <a:off x="7344229" y="2002971"/>
            <a:ext cx="1360579" cy="163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72524" y="4845789"/>
            <a:ext cx="29063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Eliminar: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eliminar el producto de la lista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721458" y="5376006"/>
            <a:ext cx="29063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Favorito: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guardar el producto en la lista de favoritos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66501" y="4661123"/>
            <a:ext cx="29063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carrito: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guardar el producto en la lista del carrito, donde se puede comprar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5" name="Conector recto de flecha 14"/>
          <p:cNvCxnSpPr>
            <a:stCxn id="11" idx="3"/>
          </p:cNvCxnSpPr>
          <p:nvPr/>
        </p:nvCxnSpPr>
        <p:spPr>
          <a:xfrm flipV="1">
            <a:off x="3578860" y="4845789"/>
            <a:ext cx="615769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864796" y="4845789"/>
            <a:ext cx="309830" cy="53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3" idx="1"/>
          </p:cNvCxnSpPr>
          <p:nvPr/>
        </p:nvCxnSpPr>
        <p:spPr>
          <a:xfrm flipH="1" flipV="1">
            <a:off x="8280699" y="4845789"/>
            <a:ext cx="485802" cy="415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424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27" y="1388382"/>
            <a:ext cx="5804145" cy="3967390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356240" y="458947"/>
            <a:ext cx="3721517" cy="56076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Centro De Ayuda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9451" y="739328"/>
            <a:ext cx="3826789" cy="95410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12. Si el usuario tiene alguna duda;</a:t>
            </a:r>
            <a:endParaRPr lang="es-CO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494076" y="2703068"/>
            <a:ext cx="2332012" cy="923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esta todas las preguntas mas repetidas entre los usuarios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07932" y="4506307"/>
            <a:ext cx="2934353" cy="64633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el usuario puede ingresar su propia pregunta e enviarla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errar corchete 8"/>
          <p:cNvSpPr/>
          <p:nvPr/>
        </p:nvSpPr>
        <p:spPr>
          <a:xfrm>
            <a:off x="5021943" y="2612192"/>
            <a:ext cx="3453165" cy="1105083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/>
          <p:cNvCxnSpPr>
            <a:stCxn id="8" idx="1"/>
          </p:cNvCxnSpPr>
          <p:nvPr/>
        </p:nvCxnSpPr>
        <p:spPr>
          <a:xfrm flipH="1" flipV="1">
            <a:off x="6473371" y="4506307"/>
            <a:ext cx="534561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804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253" y="1345204"/>
            <a:ext cx="5611403" cy="4727415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356240" y="458947"/>
            <a:ext cx="3721517" cy="56076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Perfil Del Usuario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3610" y="1218834"/>
            <a:ext cx="3826789" cy="138499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13. Si el usuario necesita ver la información de su cuenta</a:t>
            </a:r>
            <a:endParaRPr lang="es-CO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280183" y="3094209"/>
            <a:ext cx="2630397" cy="923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están los datos que el usuario ingreso en la parte de registro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Cerrar corchete 6"/>
          <p:cNvSpPr/>
          <p:nvPr/>
        </p:nvSpPr>
        <p:spPr>
          <a:xfrm>
            <a:off x="6031954" y="2785581"/>
            <a:ext cx="1248229" cy="1540586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1874760" y="4554545"/>
            <a:ext cx="3147184" cy="64633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el usuario puede cerrar su cuenta y será devuelto al login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0" name="Conector recto de flecha 9"/>
          <p:cNvCxnSpPr>
            <a:stCxn id="8" idx="3"/>
          </p:cNvCxnSpPr>
          <p:nvPr/>
        </p:nvCxnSpPr>
        <p:spPr>
          <a:xfrm flipV="1">
            <a:off x="5021944" y="4702629"/>
            <a:ext cx="462414" cy="1750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121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9000" y="1482726"/>
            <a:ext cx="8102600" cy="1325563"/>
          </a:xfrm>
        </p:spPr>
        <p:txBody>
          <a:bodyPr/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Manual Para Navegar Como Admin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17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167" t="10835" r="1801" b="8728"/>
          <a:stretch/>
        </p:blipFill>
        <p:spPr>
          <a:xfrm>
            <a:off x="2569420" y="2967066"/>
            <a:ext cx="7281760" cy="22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69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0" y="840826"/>
            <a:ext cx="10220915" cy="5730079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268412" y="286225"/>
            <a:ext cx="3752816" cy="56076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>
                <a:latin typeface="Narkisim" panose="020E0502050101010101" pitchFamily="34" charset="-79"/>
                <a:cs typeface="Narkisim" panose="020E0502050101010101" pitchFamily="34" charset="-79"/>
              </a:rPr>
              <a:t>Pagina Principal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68412" y="2783926"/>
            <a:ext cx="3693262" cy="156966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3. Ya Aquí el </a:t>
            </a:r>
            <a:r>
              <a:rPr lang="es-CO" sz="32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admin</a:t>
            </a:r>
            <a:r>
              <a:rPr lang="es-CO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puede visualizar los primeros productos</a:t>
            </a:r>
            <a:endParaRPr lang="es-CO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44820" y="1169125"/>
            <a:ext cx="35787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Vender: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el botón principal para añadir un nuevo producto a la venta </a:t>
            </a:r>
          </a:p>
        </p:txBody>
      </p:sp>
      <p:cxnSp>
        <p:nvCxnSpPr>
          <p:cNvPr id="8" name="Conector recto de flecha 7"/>
          <p:cNvCxnSpPr>
            <a:stCxn id="6" idx="1"/>
          </p:cNvCxnSpPr>
          <p:nvPr/>
        </p:nvCxnSpPr>
        <p:spPr>
          <a:xfrm flipH="1" flipV="1">
            <a:off x="5486400" y="1365161"/>
            <a:ext cx="658420" cy="127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40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91984" y="493915"/>
            <a:ext cx="2008031" cy="768216"/>
          </a:xfrm>
        </p:spPr>
        <p:txBody>
          <a:bodyPr>
            <a:norm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INDICE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7147" y="1449182"/>
            <a:ext cx="4902739" cy="3790475"/>
          </a:xfrm>
        </p:spPr>
        <p:txBody>
          <a:bodyPr>
            <a:normAutofit fontScale="85000" lnSpcReduction="10000"/>
          </a:bodyPr>
          <a:lstStyle/>
          <a:p>
            <a:r>
              <a:rPr lang="es-CO" sz="2400" dirty="0" smtClean="0">
                <a:solidFill>
                  <a:srgbClr val="00B0F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Tema ------------------------------------------------- </a:t>
            </a:r>
            <a:r>
              <a:rPr lang="es-CO" sz="2400" dirty="0" err="1" smtClean="0">
                <a:solidFill>
                  <a:srgbClr val="00B0F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Pag</a:t>
            </a:r>
            <a:endParaRPr lang="es-CO" sz="2400" dirty="0" smtClean="0">
              <a:solidFill>
                <a:srgbClr val="00B0F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Login / Registro 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-------------------------------------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2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Parte Del Cliente 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----------------------------------- 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4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Pagina Principal 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------------------------------------- 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5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Búsqueda 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----------------------------------------------- 9</a:t>
            </a:r>
            <a:endParaRPr lang="es-CO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Producto/ Ver mas 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-------------------------------- 11</a:t>
            </a:r>
            <a:endParaRPr lang="es-CO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Carrito ------------------------------------------------- 13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Manejo De Productos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------------------------------ 14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Centro De Ayuda 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---------------------------------- 15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Perfil del usuario ------------------------------------ 16</a:t>
            </a:r>
          </a:p>
          <a:p>
            <a:endParaRPr lang="es-CO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722889" y="150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367604" y="1449182"/>
            <a:ext cx="4902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Tema ------------------------------------------------- </a:t>
            </a:r>
            <a:r>
              <a:rPr lang="es-CO" sz="2400" dirty="0" err="1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Pag</a:t>
            </a:r>
            <a:endParaRPr lang="es-CO" sz="2400" dirty="0" smtClean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Parte Del Admin------------------------------------ 17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Pagina Principal ------------------------------------- 18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Búsqueda --------------------------------------------- 22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Producto/ Ver mas -------------------------------- 24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Stocks -------------------------------------------------- 26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Manejo De Productos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------------------------------ 27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Manejo De Datos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----------------------------------- 28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Añadir / Editar ------------------------------------- 29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Centro De Ayuda ---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------------------------------- 30</a:t>
            </a: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Perfil ---------------------------------------------------- 31</a:t>
            </a:r>
          </a:p>
          <a:p>
            <a:endParaRPr lang="es-CO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975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0" y="840826"/>
            <a:ext cx="10220915" cy="573007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208858" y="289902"/>
            <a:ext cx="3752816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Pagina Principal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99216" y="550091"/>
            <a:ext cx="2985814" cy="64633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4. Entre las opciones de visualización que hay tenemos;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3445" y="2716370"/>
            <a:ext cx="45465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Promoción Actual: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Aparecerá un mensaje de alguna promoción que se este realizando.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272245" y="1789657"/>
            <a:ext cx="34581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Ofertas: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estarán los productos que estén de oferta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234615" y="3612579"/>
            <a:ext cx="345816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Recomendados: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los productos recomendados al publico.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676769" y="5111000"/>
            <a:ext cx="345816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Recientes: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Y aquí estarán los productos que recientemente fueron cliqueados por el usuario.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6754195" y="4004278"/>
            <a:ext cx="494259" cy="2546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7122699" y="5474130"/>
            <a:ext cx="571531" cy="1970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9" idx="0"/>
          </p:cNvCxnSpPr>
          <p:nvPr/>
        </p:nvCxnSpPr>
        <p:spPr>
          <a:xfrm flipV="1">
            <a:off x="2706740" y="1983346"/>
            <a:ext cx="590252" cy="733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2"/>
          </p:cNvCxnSpPr>
          <p:nvPr/>
        </p:nvCxnSpPr>
        <p:spPr>
          <a:xfrm>
            <a:off x="7001326" y="2435988"/>
            <a:ext cx="816150" cy="436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0" idx="1"/>
          </p:cNvCxnSpPr>
          <p:nvPr/>
        </p:nvCxnSpPr>
        <p:spPr>
          <a:xfrm flipH="1" flipV="1">
            <a:off x="3387144" y="1411428"/>
            <a:ext cx="1885101" cy="7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7122699" y="873256"/>
            <a:ext cx="33821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Ayuda: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ingresar si los usuarios tienen alguna duda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 flipH="1">
            <a:off x="6442675" y="1162927"/>
            <a:ext cx="680024" cy="157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9094959" y="2609099"/>
            <a:ext cx="29893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Editar Promoción Actual: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editar el mensaje de la </a:t>
            </a:r>
            <a:r>
              <a:rPr lang="es-CO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promocion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3" name="Conector recto de flecha 2"/>
          <p:cNvCxnSpPr>
            <a:stCxn id="21" idx="0"/>
          </p:cNvCxnSpPr>
          <p:nvPr/>
        </p:nvCxnSpPr>
        <p:spPr>
          <a:xfrm flipH="1" flipV="1">
            <a:off x="10148848" y="2349858"/>
            <a:ext cx="440763" cy="259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1223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0" y="840826"/>
            <a:ext cx="10220915" cy="5730079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208858" y="289902"/>
            <a:ext cx="3752816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Pagina Principal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2439" y="365283"/>
            <a:ext cx="2063737" cy="64633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5. Después siguen los puntos de búsqueda;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793530" y="365283"/>
            <a:ext cx="23935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Buscar: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Escriba lo que necesita y al dar al botón se buscara resultados similares.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833936" y="1786792"/>
            <a:ext cx="25163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Comprados: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están los productos ya comprados por el usuario.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726694" y="2058601"/>
            <a:ext cx="24493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Historial: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están los productos buscados recientemente.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93361" y="1873935"/>
            <a:ext cx="2743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Categorías: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están las categorías de los productos a vender.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H="1" flipV="1">
            <a:off x="1880315" y="1429555"/>
            <a:ext cx="12879" cy="44236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0"/>
          </p:cNvCxnSpPr>
          <p:nvPr/>
        </p:nvCxnSpPr>
        <p:spPr>
          <a:xfrm flipH="1" flipV="1">
            <a:off x="4430332" y="1429555"/>
            <a:ext cx="521020" cy="6290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7764626" y="1344431"/>
            <a:ext cx="325922" cy="442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9" idx="1"/>
          </p:cNvCxnSpPr>
          <p:nvPr/>
        </p:nvCxnSpPr>
        <p:spPr>
          <a:xfrm flipH="1">
            <a:off x="8525814" y="965448"/>
            <a:ext cx="267716" cy="4616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5266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0" y="840826"/>
            <a:ext cx="10220915" cy="5730079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208858" y="289902"/>
            <a:ext cx="3752816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Pagina Principal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61227" y="519673"/>
            <a:ext cx="1850153" cy="92333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>
                <a:latin typeface="Narkisim" panose="020E0502050101010101" pitchFamily="34" charset="-79"/>
                <a:cs typeface="Narkisim" panose="020E0502050101010101" pitchFamily="34" charset="-79"/>
              </a:rPr>
              <a:t>6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 Sigue los puntos de ayuda para los usuarios;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60142" y="912056"/>
            <a:ext cx="217653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Cuenta: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ingresar si los usuarios tienen alguna duda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288065" y="2166378"/>
            <a:ext cx="21765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Stonks</a:t>
            </a:r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ingresar si los usuarios tienen alguna duda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869099" y="1743041"/>
            <a:ext cx="217653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Revisar: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ingresar para poder visualizar los productos favoritos</a:t>
            </a:r>
          </a:p>
        </p:txBody>
      </p:sp>
      <p:cxnSp>
        <p:nvCxnSpPr>
          <p:cNvPr id="14" name="Conector recto de flecha 13"/>
          <p:cNvCxnSpPr>
            <a:stCxn id="10" idx="3"/>
          </p:cNvCxnSpPr>
          <p:nvPr/>
        </p:nvCxnSpPr>
        <p:spPr>
          <a:xfrm flipV="1">
            <a:off x="7536672" y="1081825"/>
            <a:ext cx="1658843" cy="291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1" idx="0"/>
          </p:cNvCxnSpPr>
          <p:nvPr/>
        </p:nvCxnSpPr>
        <p:spPr>
          <a:xfrm flipV="1">
            <a:off x="8376330" y="1373721"/>
            <a:ext cx="497214" cy="792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 flipV="1">
            <a:off x="10599313" y="1373721"/>
            <a:ext cx="358051" cy="369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982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19" y="840826"/>
            <a:ext cx="10220915" cy="573007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722889" y="150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22</a:t>
            </a:r>
            <a:endParaRPr lang="es-CO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994469" y="289902"/>
            <a:ext cx="2101790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Búsqueda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99268" y="2040332"/>
            <a:ext cx="4752303" cy="1938992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400" dirty="0">
                <a:latin typeface="Narkisim" panose="020E0502050101010101" pitchFamily="34" charset="-79"/>
                <a:cs typeface="Narkisim" panose="020E0502050101010101" pitchFamily="34" charset="-79"/>
              </a:rPr>
              <a:t>6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 Cuando se Busque un producto en los botones: “Buscar”, “Ofertas”, “Recientes” y “Recomendaciones”</a:t>
            </a:r>
          </a:p>
          <a:p>
            <a:endParaRPr lang="es-CO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Aparece lo siguiente</a:t>
            </a:r>
            <a:endParaRPr lang="es-CO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41592" y="1510727"/>
            <a:ext cx="2630397" cy="64633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Se puede volver a la pagina principal dando clic aquí.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1" name="Conector recto de flecha 10"/>
          <p:cNvCxnSpPr>
            <a:stCxn id="9" idx="0"/>
          </p:cNvCxnSpPr>
          <p:nvPr/>
        </p:nvCxnSpPr>
        <p:spPr>
          <a:xfrm flipV="1">
            <a:off x="1556791" y="1056068"/>
            <a:ext cx="40189" cy="45465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92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19" y="840826"/>
            <a:ext cx="10220915" cy="573007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23</a:t>
            </a:r>
            <a:endParaRPr lang="es-CO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994469" y="289902"/>
            <a:ext cx="2101790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Búsqueda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7839" y="527499"/>
            <a:ext cx="2630397" cy="92333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7. Aquí se pueden visualizar mas métodos para encontrar lo que se desea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09681" y="2655535"/>
            <a:ext cx="3175997" cy="12003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La información base de cada producto aparece aquí donde con el botón “Ver mas…” se puede saber mas de este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 flipV="1">
            <a:off x="6941713" y="2459865"/>
            <a:ext cx="867968" cy="7958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634779" y="3348848"/>
            <a:ext cx="2830415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hay mas opciones para especificar la </a:t>
            </a:r>
            <a:r>
              <a:rPr lang="es-CO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busqueda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6" name="Cerrar corchete 15"/>
          <p:cNvSpPr/>
          <p:nvPr/>
        </p:nvSpPr>
        <p:spPr>
          <a:xfrm>
            <a:off x="1943100" y="2266682"/>
            <a:ext cx="1691679" cy="3271233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9397679" y="840826"/>
            <a:ext cx="2595681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añadir un nuevo producto en la lista 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 flipH="1">
            <a:off x="10251583" y="1450829"/>
            <a:ext cx="463640" cy="429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7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1254"/>
          <a:stretch/>
        </p:blipFill>
        <p:spPr>
          <a:xfrm>
            <a:off x="966119" y="856343"/>
            <a:ext cx="10220915" cy="571456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16327" y="342833"/>
            <a:ext cx="4120502" cy="56076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>
                <a:latin typeface="Narkisim" panose="020E0502050101010101" pitchFamily="34" charset="-79"/>
                <a:cs typeface="Narkisim" panose="020E0502050101010101" pitchFamily="34" charset="-79"/>
              </a:rPr>
              <a:t>Producto / Ver mas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67839" y="527499"/>
            <a:ext cx="2630397" cy="1200329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8. Cuando se de clic a ver mas de algún producto saldrá toda la información del producto elegido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6935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t="1254"/>
          <a:stretch/>
        </p:blipFill>
        <p:spPr>
          <a:xfrm>
            <a:off x="966119" y="856343"/>
            <a:ext cx="10220915" cy="571456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25</a:t>
            </a:r>
            <a:endParaRPr lang="es-CO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016327" y="280064"/>
            <a:ext cx="4120502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Producto / Ver mas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67839" y="527499"/>
            <a:ext cx="2630397" cy="64633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9.  Y se pueden realizar las siguientes acciones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07477" y="2832367"/>
            <a:ext cx="2712272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Editar: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editar la información del producto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229601" y="4455821"/>
            <a:ext cx="3715656" cy="92333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Eliminar: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eliminar el producto, después de aquí no volverá aparecer en ninguna lado del catalogo 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7019750" y="3248004"/>
            <a:ext cx="650463" cy="3231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3" idx="0"/>
          </p:cNvCxnSpPr>
          <p:nvPr/>
        </p:nvCxnSpPr>
        <p:spPr>
          <a:xfrm flipH="1" flipV="1">
            <a:off x="9666514" y="3918857"/>
            <a:ext cx="694007" cy="5369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9008502" y="2147575"/>
            <a:ext cx="293675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Rellenar Stock: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rellenar la cantidad que esta a la venta del producto.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8136829" y="2953325"/>
            <a:ext cx="871674" cy="4044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12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18" y="824884"/>
            <a:ext cx="10220915" cy="574602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96868" y="441931"/>
            <a:ext cx="3289761" cy="92333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10. En la parte del carrito esta una lista de todos los productos que se quieran comprar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466524" y="623214"/>
            <a:ext cx="380274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Comprar: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ver los datos de la lista presente en el carrito, dando clic aquí se pueden comprar todos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147899" y="4113253"/>
            <a:ext cx="38027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Producto: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pueden observar los datos de los productos en la lista, y se puede elegir una cantidad que se quiera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3" name="Cerrar corchete 12"/>
          <p:cNvSpPr/>
          <p:nvPr/>
        </p:nvSpPr>
        <p:spPr>
          <a:xfrm>
            <a:off x="5456220" y="4178567"/>
            <a:ext cx="1691679" cy="792702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9529341" y="1546544"/>
            <a:ext cx="773952" cy="1298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26</a:t>
            </a:r>
            <a:endParaRPr lang="es-CO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47978" y="264121"/>
            <a:ext cx="1457194" cy="56076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Stocks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6854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t="285"/>
          <a:stretch/>
        </p:blipFill>
        <p:spPr>
          <a:xfrm>
            <a:off x="966118" y="769257"/>
            <a:ext cx="10220915" cy="580164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004804" y="342833"/>
            <a:ext cx="4143546" cy="56076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Manejo De Productos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3668" y="623214"/>
            <a:ext cx="3275247" cy="92333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11. En la parte al dar clic en “Vendidos”, “Revisar” e ”Historial”  se muestra lo siguiente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704808" y="1427675"/>
            <a:ext cx="29063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Producto: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pueden observar los datos de los productos en la lista, donde también se pueden realizar algunas acciones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0" name="Conector recto de flecha 9"/>
          <p:cNvCxnSpPr>
            <a:stCxn id="8" idx="1"/>
          </p:cNvCxnSpPr>
          <p:nvPr/>
        </p:nvCxnSpPr>
        <p:spPr>
          <a:xfrm flipH="1" flipV="1">
            <a:off x="7344229" y="2002971"/>
            <a:ext cx="1360579" cy="163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72524" y="4845789"/>
            <a:ext cx="29063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Eliminar: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eliminar el producto de la lista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721458" y="5376006"/>
            <a:ext cx="29063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Revisar: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revisar los datos del cliente para enviar el pedido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5" name="Conector recto de flecha 14"/>
          <p:cNvCxnSpPr>
            <a:stCxn id="11" idx="3"/>
          </p:cNvCxnSpPr>
          <p:nvPr/>
        </p:nvCxnSpPr>
        <p:spPr>
          <a:xfrm flipV="1">
            <a:off x="3578860" y="4845789"/>
            <a:ext cx="615769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864796" y="4845789"/>
            <a:ext cx="309830" cy="53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27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216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17" y="769257"/>
            <a:ext cx="10276463" cy="580164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004804" y="342833"/>
            <a:ext cx="4143546" cy="56076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Manejo De Datos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93668" y="623214"/>
            <a:ext cx="3275247" cy="1477328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12. En la parte al dar clic en el botón de revisar en algún producto, se ve donde se ubica el cliente para poder entregar la venta que se pidió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426021" y="5376006"/>
            <a:ext cx="30831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Revisar: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confirma que se reviso y se envió el producto</a:t>
            </a:r>
            <a:endParaRPr lang="es-CO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7" name="Conector recto de flecha 6"/>
          <p:cNvCxnSpPr>
            <a:stCxn id="5" idx="1"/>
          </p:cNvCxnSpPr>
          <p:nvPr/>
        </p:nvCxnSpPr>
        <p:spPr>
          <a:xfrm flipH="1">
            <a:off x="6632621" y="5699172"/>
            <a:ext cx="793400" cy="250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517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8858" y="289902"/>
            <a:ext cx="3752816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Login / Registro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 rotWithShape="1">
          <a:blip r:embed="rId2"/>
          <a:srcRect l="1909" t="2233" r="1321" b="1973"/>
          <a:stretch/>
        </p:blipFill>
        <p:spPr>
          <a:xfrm>
            <a:off x="2676299" y="934505"/>
            <a:ext cx="6817933" cy="52462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61674" y="4290253"/>
            <a:ext cx="2831513" cy="92333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Por lo Contrario si el usuario no tiene una cuenta creada, puede ingresar a este botón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367842" y="1001334"/>
            <a:ext cx="4055419" cy="646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Iniciando con el login o Inicio de sección, Si el usuario tiene ya una cuenta creada.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2114803" y="3468820"/>
            <a:ext cx="2271185" cy="923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y completados estos dos datos se ingresa al catalogo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2114803" y="2493075"/>
            <a:ext cx="243389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solo se tendrían que colocar los datos pedidos</a:t>
            </a:r>
          </a:p>
        </p:txBody>
      </p:sp>
      <p:cxnSp>
        <p:nvCxnSpPr>
          <p:cNvPr id="69" name="Conector recto de flecha 68"/>
          <p:cNvCxnSpPr>
            <a:stCxn id="65" idx="3"/>
          </p:cNvCxnSpPr>
          <p:nvPr/>
        </p:nvCxnSpPr>
        <p:spPr>
          <a:xfrm>
            <a:off x="4385988" y="3930485"/>
            <a:ext cx="1233762" cy="292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5" idx="1"/>
          </p:cNvCxnSpPr>
          <p:nvPr/>
        </p:nvCxnSpPr>
        <p:spPr>
          <a:xfrm flipH="1" flipV="1">
            <a:off x="7239000" y="4581525"/>
            <a:ext cx="722674" cy="1703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11722889" y="150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79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55" y="969384"/>
            <a:ext cx="6146574" cy="509033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548076" y="408621"/>
            <a:ext cx="3721517" cy="56076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Editar / Añadir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2179" y="969384"/>
            <a:ext cx="3192462" cy="156966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11. Si el </a:t>
            </a:r>
            <a:r>
              <a:rPr lang="es-CO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admin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puede ingresar todos los datos del producto que se quiera añadir</a:t>
            </a:r>
            <a:endParaRPr lang="es-CO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74539" y="2884266"/>
            <a:ext cx="3525540" cy="1938992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12. Si el </a:t>
            </a:r>
            <a:r>
              <a:rPr lang="es-CO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admin</a:t>
            </a:r>
            <a:r>
              <a:rPr lang="es-CO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le dio al botón de editar, aparecerán los datos igual, se puede editar los productos i volver a subirlos</a:t>
            </a:r>
            <a:endParaRPr lang="es-CO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008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62" y="1414009"/>
            <a:ext cx="5910424" cy="411593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9451" y="739328"/>
            <a:ext cx="3826789" cy="954107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12. Si el usuario tiene alguna duda;</a:t>
            </a:r>
            <a:endParaRPr lang="es-CO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Cerrar corchete 4"/>
          <p:cNvSpPr/>
          <p:nvPr/>
        </p:nvSpPr>
        <p:spPr>
          <a:xfrm>
            <a:off x="5009064" y="2522040"/>
            <a:ext cx="3453165" cy="1105083"/>
          </a:xfrm>
          <a:prstGeom prst="rightBracket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8462229" y="2612916"/>
            <a:ext cx="2332012" cy="92333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esta todas las preguntas mas repetidas entre los usuarios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149599" y="4547812"/>
            <a:ext cx="2934353" cy="646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el usuario puede ingresar su propia pregunta e enviarla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6615038" y="4535179"/>
            <a:ext cx="534561" cy="3231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4502815" y="655618"/>
            <a:ext cx="3721517" cy="56076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Centro De Ayuda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2730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253" y="1345204"/>
            <a:ext cx="5611403" cy="4727414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356240" y="458947"/>
            <a:ext cx="3721517" cy="56076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Perfil Del Usuario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3610" y="1218834"/>
            <a:ext cx="3826789" cy="138499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13. Si el usuario necesita ver la información de su cuenta</a:t>
            </a:r>
            <a:endParaRPr lang="es-CO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280183" y="3094209"/>
            <a:ext cx="2630397" cy="92333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están los datos que el usuario ingreso en la parte de registro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Cerrar corchete 6"/>
          <p:cNvSpPr/>
          <p:nvPr/>
        </p:nvSpPr>
        <p:spPr>
          <a:xfrm>
            <a:off x="6031954" y="2785581"/>
            <a:ext cx="1248229" cy="1540586"/>
          </a:xfrm>
          <a:prstGeom prst="rightBracket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1874760" y="4554545"/>
            <a:ext cx="3147184" cy="64633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el usuario puede cerrar su cuenta y será devuelto al login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10" name="Conector recto de flecha 9"/>
          <p:cNvCxnSpPr>
            <a:stCxn id="8" idx="3"/>
          </p:cNvCxnSpPr>
          <p:nvPr/>
        </p:nvCxnSpPr>
        <p:spPr>
          <a:xfrm flipV="1">
            <a:off x="5021944" y="4702629"/>
            <a:ext cx="462414" cy="1750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1672089" y="158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43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32" y="850665"/>
            <a:ext cx="5996668" cy="558610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99215" y="850665"/>
            <a:ext cx="327347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 En Registro se piden los datos básicos del cliente como;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3" name="Título 1"/>
          <p:cNvSpPr>
            <a:spLocks noGrp="1"/>
          </p:cNvSpPr>
          <p:nvPr>
            <p:ph type="title"/>
          </p:nvPr>
        </p:nvSpPr>
        <p:spPr>
          <a:xfrm>
            <a:off x="4208858" y="289902"/>
            <a:ext cx="3752816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Login / Registro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501848" y="1094147"/>
            <a:ext cx="316350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Identificación: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Para que no se repita la información del usuario.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76771" y="4160835"/>
            <a:ext cx="4131229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Con todo lo anterior ingresado, ya se puede crear la cuenta e ingresar al catalogo.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393289" y="5367929"/>
            <a:ext cx="313638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Este botón es por si la cuenta del usuario ya esta antes creada.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7961674" y="1972190"/>
            <a:ext cx="277457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i="1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Nombre: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para identificarse entre los usuarios ingresados.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8127999" y="2860072"/>
            <a:ext cx="215041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i="1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Email: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para poder contactar al usuario.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7710217" y="4627928"/>
            <a:ext cx="350719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i="1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Repetir la contraseña</a:t>
            </a:r>
            <a:r>
              <a:rPr lang="es-CO" i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para confirmar que el usuario sabe la contraseña.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8127999" y="3744000"/>
            <a:ext cx="34631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i="1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Contraseña: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para que sus datos sean seguros y solo el usuario la sepa.</a:t>
            </a:r>
          </a:p>
        </p:txBody>
      </p:sp>
      <p:cxnSp>
        <p:nvCxnSpPr>
          <p:cNvPr id="43" name="Conector recto de flecha 42"/>
          <p:cNvCxnSpPr>
            <a:stCxn id="35" idx="1"/>
          </p:cNvCxnSpPr>
          <p:nvPr/>
        </p:nvCxnSpPr>
        <p:spPr>
          <a:xfrm flipH="1">
            <a:off x="7083169" y="1417313"/>
            <a:ext cx="418679" cy="88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38" idx="1"/>
          </p:cNvCxnSpPr>
          <p:nvPr/>
        </p:nvCxnSpPr>
        <p:spPr>
          <a:xfrm flipH="1">
            <a:off x="7068457" y="2295356"/>
            <a:ext cx="893217" cy="428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39" idx="1"/>
          </p:cNvCxnSpPr>
          <p:nvPr/>
        </p:nvCxnSpPr>
        <p:spPr>
          <a:xfrm flipH="1" flipV="1">
            <a:off x="7053943" y="3179284"/>
            <a:ext cx="1074056" cy="3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41" idx="1"/>
          </p:cNvCxnSpPr>
          <p:nvPr/>
        </p:nvCxnSpPr>
        <p:spPr>
          <a:xfrm flipH="1" flipV="1">
            <a:off x="7068457" y="3621247"/>
            <a:ext cx="1059542" cy="445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H="1" flipV="1">
            <a:off x="7036594" y="4067165"/>
            <a:ext cx="673624" cy="883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36" idx="3"/>
          </p:cNvCxnSpPr>
          <p:nvPr/>
        </p:nvCxnSpPr>
        <p:spPr>
          <a:xfrm>
            <a:off x="4708000" y="4484001"/>
            <a:ext cx="1007563" cy="29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37" idx="3"/>
          </p:cNvCxnSpPr>
          <p:nvPr/>
        </p:nvCxnSpPr>
        <p:spPr>
          <a:xfrm flipV="1">
            <a:off x="5529677" y="4951093"/>
            <a:ext cx="638894" cy="74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11722889" y="150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52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420" t="9827" r="6135" b="12577"/>
          <a:stretch/>
        </p:blipFill>
        <p:spPr>
          <a:xfrm>
            <a:off x="2569420" y="2967066"/>
            <a:ext cx="7281760" cy="22022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9000" y="1482726"/>
            <a:ext cx="8102600" cy="1325563"/>
          </a:xfrm>
        </p:spPr>
        <p:txBody>
          <a:bodyPr/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Manual Para Navegar Como Cliente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722889" y="150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081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208858" y="289902"/>
            <a:ext cx="3752816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Pagina Principal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66" t="809" b="1845"/>
          <a:stretch/>
        </p:blipFill>
        <p:spPr>
          <a:xfrm>
            <a:off x="983494" y="850665"/>
            <a:ext cx="10203543" cy="569022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08858" y="2577864"/>
            <a:ext cx="3693262" cy="156966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3. Ya Aquí el usuario puede visualizar los primeros productos</a:t>
            </a:r>
            <a:endParaRPr lang="es-CO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722889" y="150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123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208858" y="289902"/>
            <a:ext cx="3752816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Pagina Principal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66" t="809" b="1845"/>
          <a:stretch/>
        </p:blipFill>
        <p:spPr>
          <a:xfrm>
            <a:off x="983494" y="850665"/>
            <a:ext cx="10203543" cy="569022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9216" y="550091"/>
            <a:ext cx="2985814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4. Entre las opciones de visualización que hay tenemos;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3445" y="2716370"/>
            <a:ext cx="45465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Promoción Actual: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Aparecerá un mensaje de alguna promoción que se este realizando.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272245" y="1789657"/>
            <a:ext cx="34581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Ofertas: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estarán los productos que estén de oferta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495584" y="3734899"/>
            <a:ext cx="34581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Recomendados: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los productos recomendados al publico.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572856" y="4984602"/>
            <a:ext cx="34581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Recientes: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Y aquí estarán los productos que recientemente fueron cliqueados por el usuario.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7001325" y="4004277"/>
            <a:ext cx="494259" cy="254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7001325" y="5391755"/>
            <a:ext cx="571531" cy="197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1722889" y="150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6</a:t>
            </a:r>
            <a:endParaRPr lang="es-CO" dirty="0"/>
          </a:p>
        </p:txBody>
      </p:sp>
      <p:cxnSp>
        <p:nvCxnSpPr>
          <p:cNvPr id="22" name="Conector recto de flecha 21"/>
          <p:cNvCxnSpPr>
            <a:stCxn id="9" idx="0"/>
          </p:cNvCxnSpPr>
          <p:nvPr/>
        </p:nvCxnSpPr>
        <p:spPr>
          <a:xfrm flipV="1">
            <a:off x="2706740" y="1983346"/>
            <a:ext cx="590252" cy="733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2"/>
          </p:cNvCxnSpPr>
          <p:nvPr/>
        </p:nvCxnSpPr>
        <p:spPr>
          <a:xfrm>
            <a:off x="7001326" y="2435988"/>
            <a:ext cx="816150" cy="436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0" idx="1"/>
          </p:cNvCxnSpPr>
          <p:nvPr/>
        </p:nvCxnSpPr>
        <p:spPr>
          <a:xfrm flipH="1" flipV="1">
            <a:off x="3387144" y="1411428"/>
            <a:ext cx="1885101" cy="701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6192182" y="873256"/>
            <a:ext cx="33821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Ayuda: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ingresar si los usuarios tienen alguna duda</a:t>
            </a:r>
          </a:p>
        </p:txBody>
      </p:sp>
      <p:cxnSp>
        <p:nvCxnSpPr>
          <p:cNvPr id="31" name="Conector recto de flecha 30"/>
          <p:cNvCxnSpPr>
            <a:stCxn id="29" idx="1"/>
          </p:cNvCxnSpPr>
          <p:nvPr/>
        </p:nvCxnSpPr>
        <p:spPr>
          <a:xfrm flipH="1">
            <a:off x="5512158" y="1196422"/>
            <a:ext cx="680024" cy="157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4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722889" y="150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7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66" t="809" b="1845"/>
          <a:stretch/>
        </p:blipFill>
        <p:spPr>
          <a:xfrm>
            <a:off x="983494" y="850665"/>
            <a:ext cx="10203543" cy="5690224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208858" y="289902"/>
            <a:ext cx="3752816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Pagina Principal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2439" y="365283"/>
            <a:ext cx="2063737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5. Después siguen los puntos de búsqueda;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793530" y="365283"/>
            <a:ext cx="23935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Buscar: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Escriba lo que necesita y al dar al botón se buscara resultados similares.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807945" y="1871916"/>
            <a:ext cx="25163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Comprados: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están los productos ya comprados por el usuario.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726694" y="2058601"/>
            <a:ext cx="24493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Historial: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están los productos buscados recientemente.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93361" y="1873935"/>
            <a:ext cx="2743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Categorías: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están las categorías de los productos a vender.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H="1" flipV="1">
            <a:off x="1880315" y="1429555"/>
            <a:ext cx="12879" cy="44236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0"/>
          </p:cNvCxnSpPr>
          <p:nvPr/>
        </p:nvCxnSpPr>
        <p:spPr>
          <a:xfrm flipH="1" flipV="1">
            <a:off x="4430332" y="1429555"/>
            <a:ext cx="521020" cy="6290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0"/>
          </p:cNvCxnSpPr>
          <p:nvPr/>
        </p:nvCxnSpPr>
        <p:spPr>
          <a:xfrm flipH="1" flipV="1">
            <a:off x="7740203" y="1429555"/>
            <a:ext cx="325922" cy="442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9" idx="1"/>
          </p:cNvCxnSpPr>
          <p:nvPr/>
        </p:nvCxnSpPr>
        <p:spPr>
          <a:xfrm flipH="1">
            <a:off x="8525814" y="965448"/>
            <a:ext cx="267716" cy="4616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4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722889" y="150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8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66" t="809" b="1845"/>
          <a:stretch/>
        </p:blipFill>
        <p:spPr>
          <a:xfrm>
            <a:off x="983494" y="850665"/>
            <a:ext cx="10203543" cy="5690224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208858" y="289902"/>
            <a:ext cx="3752816" cy="560763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Pagina Principal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61227" y="519673"/>
            <a:ext cx="1850153" cy="923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>
                <a:latin typeface="Narkisim" panose="020E0502050101010101" pitchFamily="34" charset="-79"/>
                <a:cs typeface="Narkisim" panose="020E0502050101010101" pitchFamily="34" charset="-79"/>
              </a:rPr>
              <a:t>6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 Sigue los puntos de ayuda para los usuarios;</a:t>
            </a:r>
            <a:endParaRPr lang="es-CO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60142" y="912056"/>
            <a:ext cx="21765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Perfil: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ingresar si los usuarios tienen alguna duda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288065" y="2166378"/>
            <a:ext cx="217653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Carrito: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ingresar si los usuarios tienen alguna duda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869099" y="1743041"/>
            <a:ext cx="217653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Favoritos: </a:t>
            </a:r>
            <a:r>
              <a:rPr lang="es-CO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Aquí se puede ingresar para poder visualizar los productos favoritos</a:t>
            </a:r>
          </a:p>
        </p:txBody>
      </p:sp>
      <p:cxnSp>
        <p:nvCxnSpPr>
          <p:cNvPr id="14" name="Conector recto de flecha 13"/>
          <p:cNvCxnSpPr>
            <a:stCxn id="10" idx="3"/>
          </p:cNvCxnSpPr>
          <p:nvPr/>
        </p:nvCxnSpPr>
        <p:spPr>
          <a:xfrm flipV="1">
            <a:off x="7536672" y="1081825"/>
            <a:ext cx="1658843" cy="291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1" idx="0"/>
          </p:cNvCxnSpPr>
          <p:nvPr/>
        </p:nvCxnSpPr>
        <p:spPr>
          <a:xfrm flipV="1">
            <a:off x="8376330" y="1373721"/>
            <a:ext cx="497214" cy="792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 flipV="1">
            <a:off x="10599313" y="1373721"/>
            <a:ext cx="358051" cy="369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213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1612</Words>
  <Application>Microsoft Office PowerPoint</Application>
  <PresentationFormat>Panorámica</PresentationFormat>
  <Paragraphs>189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Narkisim</vt:lpstr>
      <vt:lpstr>Tema de Office</vt:lpstr>
      <vt:lpstr>Manual De Usuario</vt:lpstr>
      <vt:lpstr>INDICE</vt:lpstr>
      <vt:lpstr>Login / Registro</vt:lpstr>
      <vt:lpstr>Login / Registro</vt:lpstr>
      <vt:lpstr>Manual Para Navegar Como Cliente</vt:lpstr>
      <vt:lpstr>Pagina Principal</vt:lpstr>
      <vt:lpstr>Pagina Principal</vt:lpstr>
      <vt:lpstr>Pagina Principal</vt:lpstr>
      <vt:lpstr>Pagina Principal</vt:lpstr>
      <vt:lpstr>Búsqueda</vt:lpstr>
      <vt:lpstr>Búsqueda</vt:lpstr>
      <vt:lpstr>Presentación de PowerPoint</vt:lpstr>
      <vt:lpstr>Producto / Ver mas</vt:lpstr>
      <vt:lpstr>Presentación de PowerPoint</vt:lpstr>
      <vt:lpstr>Presentación de PowerPoint</vt:lpstr>
      <vt:lpstr>Presentación de PowerPoint</vt:lpstr>
      <vt:lpstr>Presentación de PowerPoint</vt:lpstr>
      <vt:lpstr>Manual Para Navegar Como Admin</vt:lpstr>
      <vt:lpstr>Presentación de PowerPoint</vt:lpstr>
      <vt:lpstr>Pagina Principal</vt:lpstr>
      <vt:lpstr>Pagina Principal</vt:lpstr>
      <vt:lpstr>Pagina Principal</vt:lpstr>
      <vt:lpstr>Búsqueda</vt:lpstr>
      <vt:lpstr>Búsqueda</vt:lpstr>
      <vt:lpstr>Presentación de PowerPoint</vt:lpstr>
      <vt:lpstr>Producto / Ver 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</dc:title>
  <dc:creator>pc</dc:creator>
  <cp:lastModifiedBy>pc</cp:lastModifiedBy>
  <cp:revision>34</cp:revision>
  <dcterms:created xsi:type="dcterms:W3CDTF">2024-07-05T21:46:45Z</dcterms:created>
  <dcterms:modified xsi:type="dcterms:W3CDTF">2024-07-06T01:49:40Z</dcterms:modified>
</cp:coreProperties>
</file>