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2" r:id="rId8"/>
    <p:sldId id="261" r:id="rId9"/>
    <p:sldId id="267" r:id="rId10"/>
    <p:sldId id="260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2F01BA-636B-4267-9F09-87E7DB7B9971}" type="datetimeFigureOut">
              <a:rPr lang="es-CO" smtClean="0"/>
              <a:t>12/08/2013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_UJDpxKM6Q&amp;feature=youtu.be" TargetMode="External"/><Relationship Id="rId2" Type="http://schemas.openxmlformats.org/officeDocument/2006/relationships/hyperlink" Target="http://www.youtube.com/watch?v=6MuiCSaVg2Y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vanizer.com/canvas/VU2rmvZfMoo" TargetMode="External"/><Relationship Id="rId2" Type="http://schemas.openxmlformats.org/officeDocument/2006/relationships/hyperlink" Target="http://www.google.com/url?q=http://canvanizer.com/canvas/VU2rmvZfMoo&amp;sa=D&amp;sntz=1&amp;usg=AFQjCNG3uAi5uWP_OyCj8e4XDW1b4Px_S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oyecto2.tpondemand.com/Project/Planning/UserStory/List.aspx?acid=7F6788F43078A4CC6962B37C8C50424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FASE DE INICIACIÓN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077200" cy="2334064"/>
          </a:xfrm>
        </p:spPr>
        <p:txBody>
          <a:bodyPr>
            <a:normAutofit/>
          </a:bodyPr>
          <a:lstStyle/>
          <a:p>
            <a:r>
              <a:rPr lang="es-MX" dirty="0"/>
              <a:t>ANDRÉS RAMÍREZ</a:t>
            </a:r>
          </a:p>
          <a:p>
            <a:r>
              <a:rPr lang="es-MX" dirty="0"/>
              <a:t>JASON CÁRCAMO</a:t>
            </a:r>
          </a:p>
          <a:p>
            <a:r>
              <a:rPr lang="es-MX" dirty="0" smtClean="0"/>
              <a:t>JUAN </a:t>
            </a:r>
            <a:r>
              <a:rPr lang="es-MX" dirty="0"/>
              <a:t>F. BUSTAMANTE</a:t>
            </a:r>
            <a:endParaRPr lang="es-CO" dirty="0"/>
          </a:p>
          <a:p>
            <a:r>
              <a:rPr lang="es-MX" dirty="0" smtClean="0"/>
              <a:t>NUBIA USUGA</a:t>
            </a:r>
          </a:p>
        </p:txBody>
      </p:sp>
    </p:spTree>
    <p:extLst>
      <p:ext uri="{BB962C8B-B14F-4D97-AF65-F5344CB8AC3E}">
        <p14:creationId xmlns:p14="http://schemas.microsoft.com/office/powerpoint/2010/main" val="2386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09600" y="1524000"/>
            <a:ext cx="8153400" cy="2514600"/>
          </a:xfrm>
        </p:spPr>
        <p:txBody>
          <a:bodyPr>
            <a:normAutofit/>
          </a:bodyPr>
          <a:lstStyle/>
          <a:p>
            <a:pPr algn="ctr"/>
            <a:r>
              <a:rPr lang="es-CO" sz="8800" b="1" dirty="0" smtClean="0"/>
              <a:t>PREGUNTAS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31101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447800"/>
            <a:ext cx="3962400" cy="2438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MX" sz="2000" dirty="0" smtClean="0">
              <a:cs typeface="Adobe Arabic" pitchFamily="18" charset="-78"/>
            </a:endParaRPr>
          </a:p>
          <a:p>
            <a:pPr marL="0" indent="0" algn="just">
              <a:buNone/>
            </a:pPr>
            <a:r>
              <a:rPr lang="es-CO" sz="2000" dirty="0"/>
              <a:t>Cada universidad o establecimiento de educación tiene por fuera de sus aulas, locales o establecimientos para que las personas puedan consumir, ya sea de tipo alimenticio, de servicio de fotocopiado, de compras, etc. </a:t>
            </a:r>
            <a:endParaRPr lang="es-CO" sz="2000" dirty="0">
              <a:cs typeface="Adobe Arabic" pitchFamily="18" charset="-78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Análisis de necesidades sociales y contexto tecnológico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05437"/>
            <a:ext cx="4156364" cy="288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3048000"/>
            <a:ext cx="4080164" cy="419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s-MX" sz="2000" dirty="0" smtClean="0">
              <a:cs typeface="Adobe Arabic" pitchFamily="18" charset="-78"/>
            </a:endParaRPr>
          </a:p>
          <a:p>
            <a:pPr marL="0" indent="0">
              <a:buFont typeface="Wingdings 2"/>
              <a:buNone/>
            </a:pPr>
            <a:r>
              <a:rPr lang="es-MX" sz="2000" dirty="0" smtClean="0"/>
              <a:t/>
            </a:r>
            <a:br>
              <a:rPr lang="es-MX" sz="2000" dirty="0" smtClean="0"/>
            </a:br>
            <a:endParaRPr lang="es-CO" sz="2000" dirty="0">
              <a:cs typeface="Adobe Arabic" pitchFamily="18" charset="-78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3913676"/>
            <a:ext cx="3556000" cy="26670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4257964" cy="259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Presentación de </a:t>
            </a:r>
            <a:r>
              <a:rPr lang="es-MX" b="1" dirty="0" smtClean="0"/>
              <a:t>ideas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600" dirty="0"/>
              <a:t/>
            </a:r>
            <a:br>
              <a:rPr lang="es-MX" sz="1600" dirty="0"/>
            </a:br>
            <a:endParaRPr lang="es-CO" sz="16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26033"/>
              </p:ext>
            </p:extLst>
          </p:nvPr>
        </p:nvGraphicFramePr>
        <p:xfrm>
          <a:off x="609600" y="1828800"/>
          <a:ext cx="76200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4114800"/>
              </a:tblGrid>
              <a:tr h="43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CO" sz="1200" dirty="0">
                          <a:effectLst/>
                        </a:rPr>
                        <a:t>Nombre de la Idea</a:t>
                      </a:r>
                      <a:endParaRPr lang="es-C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CO" sz="1200">
                          <a:effectLst/>
                        </a:rPr>
                        <a:t>Descripción de la idea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12531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CO" sz="1800" dirty="0">
                          <a:effectLst/>
                        </a:rPr>
                        <a:t>Sistema </a:t>
                      </a:r>
                      <a:r>
                        <a:rPr lang="es-CO" sz="1800" dirty="0" err="1">
                          <a:effectLst/>
                        </a:rPr>
                        <a:t>antirobo</a:t>
                      </a:r>
                      <a:r>
                        <a:rPr lang="es-CO" sz="1800" dirty="0">
                          <a:effectLst/>
                        </a:rPr>
                        <a:t> de vehículos</a:t>
                      </a:r>
                      <a:endParaRPr lang="es-CO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CO" sz="1200" dirty="0">
                          <a:effectLst/>
                        </a:rPr>
                        <a:t>Aplicación que identifica cuando una persona no autorizada </a:t>
                      </a:r>
                      <a:r>
                        <a:rPr lang="es-CO" sz="1200" dirty="0" smtClean="0">
                          <a:effectLst/>
                        </a:rPr>
                        <a:t>maneja </a:t>
                      </a:r>
                      <a:r>
                        <a:rPr lang="es-CO" sz="1200" dirty="0">
                          <a:effectLst/>
                        </a:rPr>
                        <a:t>un vehículo, </a:t>
                      </a:r>
                      <a:r>
                        <a:rPr lang="es-CO" sz="1200" dirty="0" smtClean="0">
                          <a:effectLst/>
                        </a:rPr>
                        <a:t>activando un </a:t>
                      </a:r>
                      <a:r>
                        <a:rPr lang="es-CO" sz="1200" dirty="0">
                          <a:effectLst/>
                        </a:rPr>
                        <a:t>sistema que bloquea </a:t>
                      </a:r>
                      <a:r>
                        <a:rPr lang="es-CO" sz="1200" dirty="0" smtClean="0">
                          <a:effectLst/>
                        </a:rPr>
                        <a:t>el </a:t>
                      </a:r>
                      <a:r>
                        <a:rPr lang="es-CO" sz="1200" dirty="0">
                          <a:effectLst/>
                        </a:rPr>
                        <a:t>cinturón de seguridad y puertas. Quedando el ladrón atrapado.</a:t>
                      </a:r>
                      <a:endParaRPr lang="es-C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979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CO" sz="1800" dirty="0" err="1">
                          <a:effectLst/>
                        </a:rPr>
                        <a:t>Gestionador</a:t>
                      </a:r>
                      <a:r>
                        <a:rPr lang="es-CO" sz="1800" dirty="0">
                          <a:effectLst/>
                        </a:rPr>
                        <a:t> de metas personales y </a:t>
                      </a:r>
                      <a:r>
                        <a:rPr lang="es-CO" sz="1800" dirty="0" err="1">
                          <a:effectLst/>
                        </a:rPr>
                        <a:t>challenges</a:t>
                      </a:r>
                      <a:endParaRPr lang="es-CO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CO" sz="1200" dirty="0">
                          <a:effectLst/>
                        </a:rPr>
                        <a:t>Esta aplicación fue pensada para servir de motivación y de control de seguimiento a través de premios de cumplimiento de metas personales.</a:t>
                      </a:r>
                      <a:endParaRPr lang="es-C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152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CO" sz="1800" dirty="0">
                          <a:effectLst/>
                        </a:rPr>
                        <a:t>Noticias vecinas</a:t>
                      </a:r>
                      <a:endParaRPr lang="es-CO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s-CO" sz="1200" dirty="0">
                          <a:effectLst/>
                        </a:rPr>
                        <a:t>La idea de esta aplicación sería la de tener un servicio en el cual las personas de ciertos barrios puedan conocer mejor las noticias que suceden a sus alrededores, los eventos, productos de almacenes de cadena con descuento o novedades, entre otros.</a:t>
                      </a:r>
                      <a:endParaRPr lang="es-C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/>
              <a:t>Matriz de evaluación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072460"/>
              </p:ext>
            </p:extLst>
          </p:nvPr>
        </p:nvGraphicFramePr>
        <p:xfrm>
          <a:off x="762000" y="1752600"/>
          <a:ext cx="7620001" cy="48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9862"/>
                <a:gridCol w="1287639"/>
                <a:gridCol w="1270000"/>
                <a:gridCol w="1164167"/>
                <a:gridCol w="1423849"/>
                <a:gridCol w="904484"/>
              </a:tblGrid>
              <a:tr h="953178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Idea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Innovación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Tecnología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Movilidad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Motivación grupal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Total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</a:tr>
              <a:tr h="1340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 err="1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Gestionador</a:t>
                      </a:r>
                      <a:r>
                        <a:rPr lang="es-CO" sz="18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 de metas personales y </a:t>
                      </a:r>
                      <a:r>
                        <a:rPr lang="es-CO" sz="1800" dirty="0" err="1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challenges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5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2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15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</a:tr>
              <a:tr h="643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Noticias Vecinas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3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15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</a:tr>
              <a:tr h="1055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Sistema </a:t>
                      </a:r>
                      <a:r>
                        <a:rPr lang="es-CO" sz="1800" dirty="0" err="1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antirobo</a:t>
                      </a:r>
                      <a:r>
                        <a:rPr lang="es-CO" sz="18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 de vehículos 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3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3</a:t>
                      </a:r>
                      <a:endParaRPr lang="es-CO" sz="240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15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</a:tr>
              <a:tr h="806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Tarjeta multipropósito</a:t>
                      </a:r>
                      <a:endParaRPr lang="es-CO" sz="18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3</a:t>
                      </a:r>
                      <a:endParaRPr lang="es-CO" sz="240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5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4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Adobe Arabic" pitchFamily="18" charset="-78"/>
                          <a:cs typeface="Adobe Arabic" pitchFamily="18" charset="-78"/>
                        </a:rPr>
                        <a:t>16</a:t>
                      </a:r>
                      <a:endParaRPr lang="es-CO" sz="2400" dirty="0">
                        <a:effectLst/>
                        <a:latin typeface="Adobe Arabic" pitchFamily="18" charset="-78"/>
                        <a:ea typeface="Calibri"/>
                        <a:cs typeface="Adobe Arabic" pitchFamily="18" charset="-78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496312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Presentación de idea </a:t>
            </a:r>
            <a:r>
              <a:rPr lang="es-MX" b="1" dirty="0" smtClean="0"/>
              <a:t>elegida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>
              <a:hlinkClick r:id="rId2"/>
            </a:endParaRPr>
          </a:p>
          <a:p>
            <a:endParaRPr lang="es-MX" dirty="0">
              <a:hlinkClick r:id="rId2"/>
            </a:endParaRPr>
          </a:p>
          <a:p>
            <a:pPr marL="0" indent="0" algn="ctr">
              <a:buNone/>
            </a:pPr>
            <a:r>
              <a:rPr lang="es-MX" dirty="0" smtClean="0">
                <a:hlinkClick r:id="rId3"/>
              </a:rPr>
              <a:t>TARJETA MULTIPROPÓSITO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17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Business </a:t>
            </a:r>
            <a:r>
              <a:rPr lang="es-CO" b="1" dirty="0" err="1"/>
              <a:t>Model</a:t>
            </a:r>
            <a:r>
              <a:rPr lang="es-CO" b="1" dirty="0"/>
              <a:t> </a:t>
            </a:r>
            <a:r>
              <a:rPr lang="es-CO" b="1" dirty="0" err="1"/>
              <a:t>Canvas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>
              <a:hlinkClick r:id="rId2"/>
            </a:endParaRPr>
          </a:p>
          <a:p>
            <a:pPr marL="0" indent="0" algn="ctr">
              <a:buNone/>
            </a:pPr>
            <a:r>
              <a:rPr lang="es-CO" dirty="0" smtClean="0">
                <a:hlinkClick r:id="rId3"/>
              </a:rPr>
              <a:t>http</a:t>
            </a:r>
            <a:r>
              <a:rPr lang="es-CO" dirty="0">
                <a:hlinkClick r:id="rId3"/>
              </a:rPr>
              <a:t>://canvanizer.com/canvas/VU2rmvZfMoo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s-MX" b="1" dirty="0" smtClean="0"/>
              <a:t>Planificación primer sprint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MX" sz="1600" b="1" dirty="0" smtClean="0"/>
          </a:p>
          <a:p>
            <a:pPr marL="0" indent="0">
              <a:buNone/>
            </a:pPr>
            <a:endParaRPr lang="es-MX" sz="1600" b="1" dirty="0" smtClean="0"/>
          </a:p>
          <a:p>
            <a:pPr marL="0" indent="0">
              <a:buNone/>
            </a:pPr>
            <a:r>
              <a:rPr lang="es-MX" sz="1800" b="1" dirty="0" smtClean="0"/>
              <a:t>Duración: </a:t>
            </a:r>
            <a:r>
              <a:rPr lang="es-MX" sz="1800" dirty="0" smtClean="0"/>
              <a:t>4 semanas </a:t>
            </a:r>
          </a:p>
          <a:p>
            <a:pPr marL="0" indent="0">
              <a:buNone/>
            </a:pPr>
            <a:r>
              <a:rPr lang="es-MX" sz="1800" b="1" dirty="0" smtClean="0"/>
              <a:t>Fecha inicial : </a:t>
            </a:r>
            <a:r>
              <a:rPr lang="es-MX" sz="1800" dirty="0" smtClean="0"/>
              <a:t>8 de agosto 2013</a:t>
            </a:r>
          </a:p>
          <a:p>
            <a:pPr marL="0" indent="0">
              <a:buNone/>
            </a:pPr>
            <a:r>
              <a:rPr lang="es-MX" sz="1800" b="1" dirty="0"/>
              <a:t>F</a:t>
            </a:r>
            <a:r>
              <a:rPr lang="es-MX" sz="1800" b="1" dirty="0" smtClean="0"/>
              <a:t>echa final: </a:t>
            </a:r>
            <a:r>
              <a:rPr lang="es-MX" sz="1800" dirty="0" smtClean="0"/>
              <a:t>5 septiembre 2013</a:t>
            </a:r>
          </a:p>
          <a:p>
            <a:pPr marL="0" indent="0">
              <a:buNone/>
            </a:pPr>
            <a:r>
              <a:rPr lang="es-MX" sz="1800" b="1" dirty="0" smtClean="0"/>
              <a:t>Responsables: </a:t>
            </a:r>
            <a:r>
              <a:rPr lang="es-MX" sz="1800" dirty="0" smtClean="0"/>
              <a:t>Equipo de desarrollo.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endParaRPr lang="es-MX" sz="1800" dirty="0" smtClean="0"/>
          </a:p>
          <a:p>
            <a:pPr marL="0" indent="0">
              <a:buNone/>
            </a:pPr>
            <a:r>
              <a:rPr lang="es-CO" sz="1800" b="1" dirty="0"/>
              <a:t>Sprint </a:t>
            </a:r>
            <a:r>
              <a:rPr lang="es-CO" sz="1800" b="1" dirty="0" err="1"/>
              <a:t>Goal</a:t>
            </a:r>
            <a:r>
              <a:rPr lang="es-CO" sz="1800" b="1" dirty="0"/>
              <a:t>: </a:t>
            </a:r>
            <a:r>
              <a:rPr lang="es-CO" sz="1800" dirty="0"/>
              <a:t>Crear una primera versión de la aplicación web, conectada a una base de datos y realizar las pruebas de concepto, además de definir el diseño arquitectónico.</a:t>
            </a:r>
          </a:p>
          <a:p>
            <a:pPr marL="0" indent="0">
              <a:buNone/>
            </a:pP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11236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259080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Definición de roles 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385572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Nubia </a:t>
            </a:r>
            <a:r>
              <a:rPr lang="es-CO" dirty="0" err="1"/>
              <a:t>Usuga</a:t>
            </a:r>
            <a:r>
              <a:rPr lang="es-CO" dirty="0"/>
              <a:t>: </a:t>
            </a:r>
            <a:r>
              <a:rPr lang="es-CO" dirty="0" err="1"/>
              <a:t>Scrum</a:t>
            </a:r>
            <a:r>
              <a:rPr lang="es-CO" dirty="0"/>
              <a:t> Master</a:t>
            </a:r>
          </a:p>
          <a:p>
            <a:pPr marL="0" indent="0">
              <a:buNone/>
            </a:pPr>
            <a:r>
              <a:rPr lang="en-US" dirty="0"/>
              <a:t>Jason </a:t>
            </a:r>
            <a:r>
              <a:rPr lang="en-US" dirty="0" err="1"/>
              <a:t>Cárcamo</a:t>
            </a:r>
            <a:r>
              <a:rPr lang="en-US" dirty="0"/>
              <a:t>: Product owner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Juan Fernando: Development Team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Andrés Ramírez: 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Team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919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 marL="0" lvl="0" indent="0" fontAlgn="base">
              <a:buNone/>
            </a:pPr>
            <a:endParaRPr lang="es-CO" sz="2800" dirty="0" smtClean="0">
              <a:hlinkClick r:id="rId2"/>
            </a:endParaRPr>
          </a:p>
          <a:p>
            <a:pPr marL="0" indent="0">
              <a:buNone/>
            </a:pPr>
            <a:r>
              <a:rPr lang="es-MX" sz="2800" b="1" dirty="0" smtClean="0"/>
              <a:t>Historias </a:t>
            </a:r>
            <a:r>
              <a:rPr lang="es-MX" sz="2800" b="1" dirty="0"/>
              <a:t>de usuario a desarrollar  durante el primer sprint</a:t>
            </a:r>
            <a:r>
              <a:rPr lang="es-MX" sz="2800" b="1" dirty="0" smtClean="0"/>
              <a:t>:</a:t>
            </a:r>
          </a:p>
          <a:p>
            <a:pPr marL="0" indent="0">
              <a:buNone/>
            </a:pPr>
            <a:endParaRPr lang="es-MX" sz="2800" b="1" dirty="0"/>
          </a:p>
          <a:p>
            <a:pPr lvl="0" fontAlgn="base"/>
            <a:r>
              <a:rPr lang="es-CO" sz="2800" dirty="0"/>
              <a:t>Yo como administrador del sistema quiero tener una base de datos para almacenar registros.</a:t>
            </a:r>
          </a:p>
          <a:p>
            <a:pPr lvl="0" fontAlgn="base"/>
            <a:r>
              <a:rPr lang="es-CO" sz="2800" dirty="0"/>
              <a:t>Yo como desarrollador quiero tener un repositorio de código para guardar las versiones del proyecto.</a:t>
            </a:r>
          </a:p>
          <a:p>
            <a:pPr lvl="0" fontAlgn="base"/>
            <a:r>
              <a:rPr lang="es-CO" sz="2800" dirty="0"/>
              <a:t>Yo como administrador del sistema quiero acceder a una página web para visualizar la información de la aplicación. </a:t>
            </a:r>
          </a:p>
          <a:p>
            <a:pPr lvl="0" fontAlgn="base"/>
            <a:r>
              <a:rPr lang="es-CO" sz="2800" dirty="0"/>
              <a:t>Yo como administrador del sistema quiero crear usuarios para controlar accesos al sistema.</a:t>
            </a:r>
          </a:p>
          <a:p>
            <a:pPr lvl="0" fontAlgn="base"/>
            <a:r>
              <a:rPr lang="es-CO" sz="2800" dirty="0"/>
              <a:t>Yo como usuario quiero </a:t>
            </a:r>
            <a:r>
              <a:rPr lang="es-CO" sz="2800" dirty="0" err="1"/>
              <a:t>loguearme</a:t>
            </a:r>
            <a:r>
              <a:rPr lang="es-CO" sz="2800" dirty="0"/>
              <a:t> en el sistema para tener acceso a él.</a:t>
            </a:r>
          </a:p>
          <a:p>
            <a:pPr marL="0" lvl="0" indent="0" fontAlgn="base">
              <a:buNone/>
            </a:pPr>
            <a:endParaRPr lang="es-CO" sz="2800" dirty="0">
              <a:hlinkClick r:id="rId2"/>
            </a:endParaRPr>
          </a:p>
          <a:p>
            <a:pPr marL="0" lvl="0" indent="0" fontAlgn="base">
              <a:buNone/>
            </a:pPr>
            <a:r>
              <a:rPr lang="es-CO" sz="2800" dirty="0" smtClean="0">
                <a:hlinkClick r:id="rId2"/>
              </a:rPr>
              <a:t>http</a:t>
            </a:r>
            <a:r>
              <a:rPr lang="es-CO" sz="2800" dirty="0">
                <a:hlinkClick r:id="rId2"/>
              </a:rPr>
              <a:t>://proyecto2.tpondemand.com/Project/Planning/UserStory/List.aspx?acid=7F6788F43078A4CC6962B37C8C50424F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70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440</TotalTime>
  <Words>323</Words>
  <Application>Microsoft Office PowerPoint</Application>
  <PresentationFormat>Presentación en pantalla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FASE DE INICIACIÓN</vt:lpstr>
      <vt:lpstr>Análisis de necesidades sociales y contexto tecnológico</vt:lpstr>
      <vt:lpstr>Presentación de ideas</vt:lpstr>
      <vt:lpstr>Matriz de evaluación </vt:lpstr>
      <vt:lpstr>Presentación de idea elegida  </vt:lpstr>
      <vt:lpstr>Business Model Canvas</vt:lpstr>
      <vt:lpstr>Planificación primer sprint</vt:lpstr>
      <vt:lpstr>Definición de roles   </vt:lpstr>
      <vt:lpstr>Presentación de PowerPoint</vt:lpstr>
      <vt:lpstr>PREGUNTAS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INNOVACIÓN</dc:title>
  <dc:creator>Nubia</dc:creator>
  <cp:lastModifiedBy>Nubia</cp:lastModifiedBy>
  <cp:revision>61</cp:revision>
  <dcterms:created xsi:type="dcterms:W3CDTF">2013-07-29T00:22:13Z</dcterms:created>
  <dcterms:modified xsi:type="dcterms:W3CDTF">2013-08-13T03:34:16Z</dcterms:modified>
</cp:coreProperties>
</file>