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TARJETAS MULTIPROPOSITO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4270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Entrega</a:t>
            </a:r>
            <a:r>
              <a:rPr lang="en-US" dirty="0" smtClean="0"/>
              <a:t> Primer </a:t>
            </a:r>
            <a:r>
              <a:rPr lang="en-US" dirty="0" err="1" smtClean="0"/>
              <a:t>SubSprint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Nubia </a:t>
            </a:r>
            <a:r>
              <a:rPr lang="en-US" dirty="0" err="1" smtClean="0"/>
              <a:t>Usuga</a:t>
            </a:r>
            <a:endParaRPr lang="en-US" dirty="0" smtClean="0"/>
          </a:p>
          <a:p>
            <a:r>
              <a:rPr lang="en-US" dirty="0" err="1" smtClean="0"/>
              <a:t>Jazon</a:t>
            </a:r>
            <a:r>
              <a:rPr lang="en-US" dirty="0" smtClean="0"/>
              <a:t> </a:t>
            </a:r>
            <a:r>
              <a:rPr lang="en-US" dirty="0" err="1" smtClean="0"/>
              <a:t>Carcamo</a:t>
            </a:r>
            <a:endParaRPr lang="en-US" dirty="0" smtClean="0"/>
          </a:p>
          <a:p>
            <a:r>
              <a:rPr lang="en-US" dirty="0" smtClean="0"/>
              <a:t>Juan Bustamante</a:t>
            </a:r>
          </a:p>
          <a:p>
            <a:r>
              <a:rPr lang="en-US" dirty="0" smtClean="0"/>
              <a:t>Andrés </a:t>
            </a:r>
            <a:r>
              <a:rPr lang="en-US" dirty="0" err="1" smtClean="0"/>
              <a:t>Ramírez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886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Planeadas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foto</a:t>
            </a:r>
            <a:endParaRPr lang="es-CO" dirty="0"/>
          </a:p>
        </p:txBody>
      </p:sp>
      <p:pic>
        <p:nvPicPr>
          <p:cNvPr id="5" name="Imagen 4" descr="TP &gt; User Stories (Proyecto2)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7" y="1526122"/>
            <a:ext cx="8904786" cy="53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smtClean="0"/>
              <a:t>% </a:t>
            </a:r>
            <a:r>
              <a:rPr lang="en-US" dirty="0" err="1" smtClean="0"/>
              <a:t>Desarrollo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9" y="2321224"/>
            <a:ext cx="11394453" cy="42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8416" y="609600"/>
            <a:ext cx="5945586" cy="1320800"/>
          </a:xfrm>
        </p:spPr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" y="1207007"/>
            <a:ext cx="9588138" cy="55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5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 smtClean="0"/>
              <a:t>Retos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compatibles con la </a:t>
            </a:r>
            <a:r>
              <a:rPr lang="en-US" dirty="0" err="1" smtClean="0"/>
              <a:t>tecnologia</a:t>
            </a:r>
            <a:r>
              <a:rPr lang="en-US" dirty="0" smtClean="0"/>
              <a:t> “</a:t>
            </a:r>
            <a:r>
              <a:rPr lang="en-US" sz="2000" b="1" dirty="0" err="1" smtClean="0"/>
              <a:t>Mifare</a:t>
            </a:r>
            <a:r>
              <a:rPr lang="en-US" sz="2000" b="1" dirty="0" smtClean="0"/>
              <a:t> classic 1k”</a:t>
            </a:r>
            <a:endParaRPr lang="en-US" b="1" dirty="0" smtClean="0"/>
          </a:p>
          <a:p>
            <a:pPr lvl="1"/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testeadas</a:t>
            </a:r>
            <a:r>
              <a:rPr lang="en-US" dirty="0" smtClean="0"/>
              <a:t> en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celulares</a:t>
            </a:r>
            <a:endParaRPr lang="en-US" dirty="0" smtClean="0"/>
          </a:p>
          <a:p>
            <a:pPr lvl="2"/>
            <a:r>
              <a:rPr lang="en-US" dirty="0" smtClean="0"/>
              <a:t>LG Optimus G</a:t>
            </a:r>
          </a:p>
          <a:p>
            <a:pPr lvl="2"/>
            <a:r>
              <a:rPr lang="en-US" dirty="0"/>
              <a:t>LG Optimus </a:t>
            </a:r>
            <a:r>
              <a:rPr lang="en-US" dirty="0" smtClean="0"/>
              <a:t>L7</a:t>
            </a:r>
          </a:p>
          <a:p>
            <a:pPr lvl="2"/>
            <a:r>
              <a:rPr lang="en-US" dirty="0" smtClean="0"/>
              <a:t>Sony </a:t>
            </a:r>
            <a:r>
              <a:rPr lang="en-US" dirty="0" err="1" smtClean="0"/>
              <a:t>Xperia</a:t>
            </a:r>
            <a:r>
              <a:rPr lang="en-US" dirty="0" smtClean="0"/>
              <a:t> ZL</a:t>
            </a:r>
            <a:endParaRPr lang="en-US" dirty="0"/>
          </a:p>
          <a:p>
            <a:r>
              <a:rPr lang="en-US" dirty="0" err="1" smtClean="0"/>
              <a:t>Conexion</a:t>
            </a:r>
            <a:r>
              <a:rPr lang="en-US" dirty="0" smtClean="0"/>
              <a:t> y testing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Kueris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entre el </a:t>
            </a:r>
            <a:r>
              <a:rPr lang="en-US" dirty="0" err="1" smtClean="0"/>
              <a:t>movil</a:t>
            </a:r>
            <a:r>
              <a:rPr lang="en-US" dirty="0" smtClean="0"/>
              <a:t> y la app, </a:t>
            </a:r>
            <a:r>
              <a:rPr lang="en-US" dirty="0" err="1" smtClean="0"/>
              <a:t>permisos</a:t>
            </a:r>
            <a:r>
              <a:rPr lang="en-US" dirty="0" smtClean="0"/>
              <a:t> de Android. </a:t>
            </a:r>
          </a:p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especializadas</a:t>
            </a:r>
            <a:r>
              <a:rPr lang="en-US" dirty="0" smtClean="0"/>
              <a:t> entre Html5 y </a:t>
            </a:r>
            <a:r>
              <a:rPr lang="en-US" dirty="0" err="1" smtClean="0"/>
              <a:t>lectura</a:t>
            </a:r>
            <a:r>
              <a:rPr lang="en-US" dirty="0" smtClean="0"/>
              <a:t> de </a:t>
            </a:r>
            <a:r>
              <a:rPr lang="en-US" dirty="0" err="1" smtClean="0"/>
              <a:t>funcionalidades</a:t>
            </a:r>
            <a:r>
              <a:rPr lang="en-US" dirty="0" smtClean="0"/>
              <a:t> en el </a:t>
            </a:r>
            <a:r>
              <a:rPr lang="en-US" dirty="0" err="1" smtClean="0"/>
              <a:t>movil</a:t>
            </a: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5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Evidencia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vance</a:t>
            </a:r>
            <a:r>
              <a:rPr lang="en-US" dirty="0" smtClean="0"/>
              <a:t> </a:t>
            </a:r>
            <a:r>
              <a:rPr lang="en-US" dirty="0" err="1" smtClean="0"/>
              <a:t>Codigos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47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/>
              <a:t>C</a:t>
            </a:r>
            <a:r>
              <a:rPr lang="en-US" dirty="0" err="1" smtClean="0"/>
              <a:t>oncepto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5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de </a:t>
            </a:r>
            <a:r>
              <a:rPr lang="en-US" dirty="0" err="1" smtClean="0"/>
              <a:t>Avance</a:t>
            </a:r>
            <a:r>
              <a:rPr lang="en-US" dirty="0" smtClean="0"/>
              <a:t> </a:t>
            </a:r>
            <a:r>
              <a:rPr lang="en-US" dirty="0" err="1" smtClean="0"/>
              <a:t>Prototipos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 (</a:t>
            </a:r>
            <a:r>
              <a:rPr lang="es-CO" dirty="0" err="1"/>
              <a:t>storyboards</a:t>
            </a:r>
            <a:r>
              <a:rPr lang="es-CO" dirty="0"/>
              <a:t>, </a:t>
            </a:r>
            <a:r>
              <a:rPr lang="es-CO" dirty="0" err="1"/>
              <a:t>paper</a:t>
            </a:r>
            <a:r>
              <a:rPr lang="es-CO" dirty="0"/>
              <a:t>, </a:t>
            </a:r>
            <a:r>
              <a:rPr lang="es-CO" dirty="0" err="1"/>
              <a:t>mockups</a:t>
            </a:r>
            <a:r>
              <a:rPr lang="es-CO" dirty="0"/>
              <a:t>),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131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Decisiones</a:t>
            </a:r>
            <a:r>
              <a:rPr lang="en-US" dirty="0" smtClean="0"/>
              <a:t> y </a:t>
            </a:r>
            <a:r>
              <a:rPr lang="en-US" dirty="0" err="1" smtClean="0"/>
              <a:t>Consideraciones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86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107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TARJETAS MULTIPROPOSITO</vt:lpstr>
      <vt:lpstr>Historias de Usuario Planeadas</vt:lpstr>
      <vt:lpstr>Historias de Usuario % Desarrollo</vt:lpstr>
      <vt:lpstr>Historias de Usuario</vt:lpstr>
      <vt:lpstr>Historias de Usuario Retos</vt:lpstr>
      <vt:lpstr>Evidencia de Avance Codigos</vt:lpstr>
      <vt:lpstr>Evidencia de Avance Pruebas de Concepto</vt:lpstr>
      <vt:lpstr>Evidencia de Avance Prototipos</vt:lpstr>
      <vt:lpstr>Decisiones y Consideraciones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TARJETAS MULTIPROPOSITO</dc:title>
  <dc:creator>FELIPE</dc:creator>
  <cp:lastModifiedBy>FELIPE</cp:lastModifiedBy>
  <cp:revision>5</cp:revision>
  <dcterms:created xsi:type="dcterms:W3CDTF">2013-08-27T16:19:13Z</dcterms:created>
  <dcterms:modified xsi:type="dcterms:W3CDTF">2013-08-27T17:10:53Z</dcterms:modified>
</cp:coreProperties>
</file>