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581"/>
    <a:srgbClr val="6B6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0000"/>
                <a:satMod val="150000"/>
              </a:schemeClr>
            </a:gs>
            <a:gs pos="8000">
              <a:schemeClr val="bg2">
                <a:shade val="60000"/>
                <a:satMod val="150000"/>
              </a:schemeClr>
            </a:gs>
            <a:gs pos="58000">
              <a:srgbClr val="686581"/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6C0E70-1CFE-4ECE-8342-59F5F8CFED8B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AC6F53-28A0-4C1A-AC3A-AACA92727781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19" y="1772816"/>
            <a:ext cx="4968553" cy="4608512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Han tenido la sensación de que las filas en la fotocopiadora están muy largas y necesitan imprimir algo rápido, o les ha pasado que en la fotocopiadora los llenan de menuda?</a:t>
            </a:r>
            <a:endParaRPr lang="es-CO" sz="32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32" y="548680"/>
            <a:ext cx="3530280" cy="3609692"/>
          </a:xfrm>
        </p:spPr>
      </p:pic>
      <p:sp>
        <p:nvSpPr>
          <p:cNvPr id="5" name="4 CuadroTexto"/>
          <p:cNvSpPr txBox="1"/>
          <p:nvPr/>
        </p:nvSpPr>
        <p:spPr>
          <a:xfrm>
            <a:off x="4788024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7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3703807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La solución es una aplicación que permite </a:t>
            </a:r>
            <a:r>
              <a:rPr lang="es-MX" sz="2400" dirty="0" smtClean="0"/>
              <a:t>el envío de impresiones desde una </a:t>
            </a:r>
            <a:r>
              <a:rPr lang="es-MX" sz="2400" dirty="0" err="1" smtClean="0"/>
              <a:t>pag</a:t>
            </a:r>
            <a:r>
              <a:rPr lang="es-MX" sz="2400" dirty="0" smtClean="0"/>
              <a:t> web a las fotocopiadoras, allí se reclamarán sin hacer fila, además usted puede pagar todo pasando el carnet.</a:t>
            </a:r>
            <a:endParaRPr lang="es-CO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4211960" cy="28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EQUIPO</a:t>
            </a:r>
            <a:endParaRPr lang="es-CO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45468" y="29581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Jason</a:t>
            </a:r>
            <a:r>
              <a:rPr lang="es-MX" dirty="0" smtClean="0"/>
              <a:t> Cárcamo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1763688" y="56102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Nubia </a:t>
            </a:r>
            <a:r>
              <a:rPr lang="es-MX" dirty="0" err="1" smtClean="0"/>
              <a:t>Usuga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5778873" y="2907242"/>
            <a:ext cx="23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Andrés Ramírez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91967"/>
            <a:ext cx="2639642" cy="19797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6" y="548680"/>
            <a:ext cx="1610032" cy="23064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61392"/>
            <a:ext cx="1358871" cy="219838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1392"/>
            <a:ext cx="1777262" cy="219838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965990" y="5780135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Juan Fernando </a:t>
            </a:r>
            <a:r>
              <a:rPr lang="es-MX" dirty="0"/>
              <a:t>B</a:t>
            </a:r>
            <a:r>
              <a:rPr lang="es-MX" dirty="0" smtClean="0"/>
              <a:t>ustamante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86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CLIENTES</a:t>
            </a:r>
            <a:endParaRPr lang="es-CO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1527">
            <a:off x="350684" y="1677177"/>
            <a:ext cx="2376264" cy="1368152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888">
            <a:off x="3242455" y="1817509"/>
            <a:ext cx="2457450" cy="16561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63689" y="4166460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Los clientes principalmente son universidades, pero puede ser implementada en cualquier centro de fotocopiado.</a:t>
            </a:r>
            <a:endParaRPr lang="es-CO" sz="28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14103"/>
            <a:ext cx="2261505" cy="1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MODELO DE NEGOCIO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Ganancias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interes</a:t>
            </a:r>
            <a:r>
              <a:rPr lang="en-US" dirty="0" smtClean="0"/>
              <a:t> del 3% en </a:t>
            </a:r>
            <a:r>
              <a:rPr lang="en-US" dirty="0" err="1" smtClean="0"/>
              <a:t>ventas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Venta</a:t>
            </a:r>
            <a:r>
              <a:rPr lang="en-US" dirty="0" smtClean="0"/>
              <a:t> de la app en $3’000.000</a:t>
            </a:r>
          </a:p>
          <a:p>
            <a:pPr marL="448056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9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INVERSIÓN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Ganancias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interes</a:t>
            </a:r>
            <a:r>
              <a:rPr lang="en-US" dirty="0"/>
              <a:t> del 3%</a:t>
            </a:r>
          </a:p>
          <a:p>
            <a:pPr lvl="1"/>
            <a:r>
              <a:rPr lang="en-US" dirty="0" err="1" smtClean="0"/>
              <a:t>Inversión</a:t>
            </a:r>
            <a:r>
              <a:rPr lang="en-US" dirty="0" smtClean="0"/>
              <a:t> </a:t>
            </a:r>
            <a:r>
              <a:rPr lang="en-US" dirty="0" err="1"/>
              <a:t>inicial</a:t>
            </a:r>
            <a:r>
              <a:rPr lang="en-US" dirty="0"/>
              <a:t> para </a:t>
            </a:r>
            <a:r>
              <a:rPr lang="en-US" dirty="0" smtClean="0"/>
              <a:t>el </a:t>
            </a:r>
            <a:r>
              <a:rPr lang="en-US" dirty="0" err="1" smtClean="0"/>
              <a:t>centro</a:t>
            </a:r>
            <a:r>
              <a:rPr lang="en-US" dirty="0" smtClean="0"/>
              <a:t> de </a:t>
            </a:r>
            <a:r>
              <a:rPr lang="en-US" dirty="0" err="1" smtClean="0"/>
              <a:t>fotocopiado</a:t>
            </a:r>
            <a:r>
              <a:rPr lang="en-US" dirty="0" smtClean="0"/>
              <a:t> </a:t>
            </a:r>
            <a:r>
              <a:rPr lang="en-US" dirty="0"/>
              <a:t>$0</a:t>
            </a:r>
          </a:p>
          <a:p>
            <a:pPr lvl="1"/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primer </a:t>
            </a:r>
            <a:r>
              <a:rPr lang="en-US" dirty="0" err="1" smtClean="0"/>
              <a:t>mes</a:t>
            </a:r>
            <a:r>
              <a:rPr lang="en-US" dirty="0" smtClean="0"/>
              <a:t> para el </a:t>
            </a:r>
            <a:r>
              <a:rPr lang="en-US" dirty="0" err="1" smtClean="0"/>
              <a:t>centro</a:t>
            </a:r>
            <a:r>
              <a:rPr lang="en-US" dirty="0" smtClean="0"/>
              <a:t> de </a:t>
            </a:r>
            <a:r>
              <a:rPr lang="en-US" dirty="0" err="1" smtClean="0"/>
              <a:t>fotocopiado</a:t>
            </a:r>
            <a:endParaRPr lang="en-US" dirty="0"/>
          </a:p>
          <a:p>
            <a:pPr lvl="1"/>
            <a:r>
              <a:rPr lang="en-US" dirty="0"/>
              <a:t>Inversion en </a:t>
            </a:r>
            <a:r>
              <a:rPr lang="en-US" dirty="0" err="1" smtClean="0"/>
              <a:t>dispositivos,desarrolladores</a:t>
            </a:r>
            <a:endParaRPr lang="en-US" dirty="0"/>
          </a:p>
          <a:p>
            <a:pPr lvl="1"/>
            <a:r>
              <a:rPr lang="en-US" dirty="0"/>
              <a:t>Inversion en </a:t>
            </a:r>
            <a:r>
              <a:rPr lang="en-US" dirty="0" err="1"/>
              <a:t>sitio</a:t>
            </a:r>
            <a:r>
              <a:rPr lang="en-US" dirty="0"/>
              <a:t> </a:t>
            </a:r>
            <a:r>
              <a:rPr lang="en-US" dirty="0" smtClean="0"/>
              <a:t>web, </a:t>
            </a:r>
            <a:r>
              <a:rPr lang="en-US" dirty="0" err="1" smtClean="0"/>
              <a:t>desarrolladores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Venta</a:t>
            </a:r>
            <a:r>
              <a:rPr lang="en-US" dirty="0"/>
              <a:t> de la app en 3 </a:t>
            </a:r>
            <a:r>
              <a:rPr lang="en-US" dirty="0" err="1"/>
              <a:t>millones</a:t>
            </a:r>
            <a:endParaRPr lang="en-US" dirty="0"/>
          </a:p>
          <a:p>
            <a:pPr lvl="1"/>
            <a:r>
              <a:rPr lang="en-US" dirty="0" err="1" smtClean="0"/>
              <a:t>Inversión</a:t>
            </a:r>
            <a:r>
              <a:rPr lang="en-US" dirty="0" smtClean="0"/>
              <a:t> </a:t>
            </a:r>
            <a:r>
              <a:rPr lang="en-US" dirty="0" err="1"/>
              <a:t>inicial</a:t>
            </a:r>
            <a:r>
              <a:rPr lang="en-US" dirty="0"/>
              <a:t> para </a:t>
            </a:r>
            <a:r>
              <a:rPr lang="en-US" dirty="0" smtClean="0"/>
              <a:t>el </a:t>
            </a:r>
            <a:r>
              <a:rPr lang="en-US" dirty="0" err="1" smtClean="0"/>
              <a:t>centro</a:t>
            </a:r>
            <a:r>
              <a:rPr lang="en-US" dirty="0" smtClean="0"/>
              <a:t> de </a:t>
            </a:r>
            <a:r>
              <a:rPr lang="en-US" dirty="0" err="1" smtClean="0"/>
              <a:t>fotocopiado</a:t>
            </a:r>
            <a:r>
              <a:rPr lang="en-US" dirty="0" smtClean="0"/>
              <a:t> de  </a:t>
            </a:r>
            <a:r>
              <a:rPr lang="en-US" dirty="0"/>
              <a:t>$3millones</a:t>
            </a:r>
          </a:p>
          <a:p>
            <a:pPr lvl="1"/>
            <a:r>
              <a:rPr lang="en-US" dirty="0" err="1"/>
              <a:t>Ganancias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Segundo </a:t>
            </a:r>
            <a:r>
              <a:rPr lang="en-US" dirty="0" err="1" smtClean="0"/>
              <a:t>mes</a:t>
            </a:r>
            <a:r>
              <a:rPr lang="en-US" dirty="0"/>
              <a:t> para el </a:t>
            </a:r>
            <a:r>
              <a:rPr lang="en-US" dirty="0" err="1"/>
              <a:t>centro</a:t>
            </a:r>
            <a:r>
              <a:rPr lang="en-US" dirty="0"/>
              <a:t> de </a:t>
            </a:r>
            <a:r>
              <a:rPr lang="en-US" dirty="0" err="1"/>
              <a:t>fotocopiado</a:t>
            </a:r>
            <a:r>
              <a:rPr lang="en-US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5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330</TotalTime>
  <Words>180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Han tenido la sensación de que las filas en la fotocopiadora están muy largas y necesitan imprimir algo rápido, o les ha pasado que en la fotocopiadora los llenan de menuda?</vt:lpstr>
      <vt:lpstr>Presentación de PowerPoint</vt:lpstr>
      <vt:lpstr>EQUIPO</vt:lpstr>
      <vt:lpstr>CLIENTES</vt:lpstr>
      <vt:lpstr>MODELO DE NEGOCIO</vt:lpstr>
      <vt:lpstr>INVERSIÓN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Nubia</dc:creator>
  <cp:lastModifiedBy>Nubia</cp:lastModifiedBy>
  <cp:revision>27</cp:revision>
  <dcterms:created xsi:type="dcterms:W3CDTF">2012-11-22T18:59:30Z</dcterms:created>
  <dcterms:modified xsi:type="dcterms:W3CDTF">2013-08-08T02:23:34Z</dcterms:modified>
</cp:coreProperties>
</file>