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01BA-636B-4267-9F09-87E7DB7B9971}" type="datetimeFigureOut">
              <a:rPr lang="es-CO" smtClean="0"/>
              <a:t>08/08/2013</a:t>
            </a:fld>
            <a:endParaRPr lang="es-CO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59E8-0999-43C8-AC31-907EE8C9EDD7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01BA-636B-4267-9F09-87E7DB7B9971}" type="datetimeFigureOut">
              <a:rPr lang="es-CO" smtClean="0"/>
              <a:t>08/08/2013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59E8-0999-43C8-AC31-907EE8C9EDD7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01BA-636B-4267-9F09-87E7DB7B9971}" type="datetimeFigureOut">
              <a:rPr lang="es-CO" smtClean="0"/>
              <a:t>08/08/2013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59E8-0999-43C8-AC31-907EE8C9EDD7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01BA-636B-4267-9F09-87E7DB7B9971}" type="datetimeFigureOut">
              <a:rPr lang="es-CO" smtClean="0"/>
              <a:t>08/08/2013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59E8-0999-43C8-AC31-907EE8C9EDD7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01BA-636B-4267-9F09-87E7DB7B9971}" type="datetimeFigureOut">
              <a:rPr lang="es-CO" smtClean="0"/>
              <a:t>08/08/2013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59E8-0999-43C8-AC31-907EE8C9EDD7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01BA-636B-4267-9F09-87E7DB7B9971}" type="datetimeFigureOut">
              <a:rPr lang="es-CO" smtClean="0"/>
              <a:t>08/08/2013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59E8-0999-43C8-AC31-907EE8C9EDD7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01BA-636B-4267-9F09-87E7DB7B9971}" type="datetimeFigureOut">
              <a:rPr lang="es-CO" smtClean="0"/>
              <a:t>08/08/2013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59E8-0999-43C8-AC31-907EE8C9EDD7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01BA-636B-4267-9F09-87E7DB7B9971}" type="datetimeFigureOut">
              <a:rPr lang="es-CO" smtClean="0"/>
              <a:t>08/08/2013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59E8-0999-43C8-AC31-907EE8C9EDD7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01BA-636B-4267-9F09-87E7DB7B9971}" type="datetimeFigureOut">
              <a:rPr lang="es-CO" smtClean="0"/>
              <a:t>08/08/2013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59E8-0999-43C8-AC31-907EE8C9EDD7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01BA-636B-4267-9F09-87E7DB7B9971}" type="datetimeFigureOut">
              <a:rPr lang="es-CO" smtClean="0"/>
              <a:t>08/08/2013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59E8-0999-43C8-AC31-907EE8C9EDD7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01BA-636B-4267-9F09-87E7DB7B9971}" type="datetimeFigureOut">
              <a:rPr lang="es-CO" smtClean="0"/>
              <a:t>08/08/2013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A6E59E8-0999-43C8-AC31-907EE8C9EDD7}" type="slidenum">
              <a:rPr lang="es-CO" smtClean="0"/>
              <a:t>‹Nº›</a:t>
            </a:fld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92F01BA-636B-4267-9F09-87E7DB7B9971}" type="datetimeFigureOut">
              <a:rPr lang="es-CO" smtClean="0"/>
              <a:t>08/08/2013</a:t>
            </a:fld>
            <a:endParaRPr lang="es-CO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A6E59E8-0999-43C8-AC31-907EE8C9EDD7}" type="slidenum">
              <a:rPr lang="es-CO" smtClean="0"/>
              <a:t>‹Nº›</a:t>
            </a:fld>
            <a:endParaRPr lang="es-CO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FASE DE INICIACIÓN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8077200" cy="2334064"/>
          </a:xfrm>
        </p:spPr>
        <p:txBody>
          <a:bodyPr>
            <a:normAutofit/>
          </a:bodyPr>
          <a:lstStyle/>
          <a:p>
            <a:r>
              <a:rPr lang="es-MX" dirty="0" smtClean="0"/>
              <a:t>NUBIA USUGA</a:t>
            </a:r>
          </a:p>
          <a:p>
            <a:r>
              <a:rPr lang="es-MX" dirty="0" smtClean="0"/>
              <a:t>JASON CÁRCAMO</a:t>
            </a:r>
          </a:p>
          <a:p>
            <a:r>
              <a:rPr lang="es-MX" dirty="0"/>
              <a:t>ANDRÉS </a:t>
            </a:r>
            <a:r>
              <a:rPr lang="es-MX" dirty="0" smtClean="0"/>
              <a:t>RAMÍREZ</a:t>
            </a:r>
          </a:p>
          <a:p>
            <a:r>
              <a:rPr lang="es-MX" dirty="0" smtClean="0"/>
              <a:t>JUAN F. BUSTAMANTE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8634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47800"/>
            <a:ext cx="8077200" cy="50292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endParaRPr lang="es-MX" sz="2000" dirty="0" smtClean="0">
              <a:cs typeface="Adobe Arabic" pitchFamily="18" charset="-78"/>
            </a:endParaRPr>
          </a:p>
          <a:p>
            <a:pPr marL="0" indent="0" algn="just">
              <a:buNone/>
            </a:pPr>
            <a:r>
              <a:rPr lang="es-MX" sz="2000" dirty="0" smtClean="0">
                <a:cs typeface="Adobe Arabic" pitchFamily="18" charset="-78"/>
              </a:rPr>
              <a:t>Durante </a:t>
            </a:r>
            <a:r>
              <a:rPr lang="es-MX" sz="2000" dirty="0">
                <a:cs typeface="Adobe Arabic" pitchFamily="18" charset="-78"/>
              </a:rPr>
              <a:t>todos los semestres los estudiantes de la universidad requieren sacar una gran cantidad de fotocopias, las cuales generan grandes filas en los centros de fotocopiado al momento de pagar y adicional a esto los empleados manejan un gran flujo de dinero en efectivo, lo que puede acarrear en pérdida de monedas, otro de los asuntos es facilitarle a los estudiantes el acceso a fotocopias o a las impresiones.</a:t>
            </a:r>
          </a:p>
          <a:p>
            <a:pPr marL="0" indent="0" algn="just">
              <a:buNone/>
            </a:pPr>
            <a:r>
              <a:rPr lang="es-MX" sz="2000" dirty="0">
                <a:cs typeface="Adobe Arabic" pitchFamily="18" charset="-78"/>
              </a:rPr>
              <a:t>la aplicación requerirá en el centro de fotocopiado un sistema con lector RFID el cual será implementado en un dispositivo </a:t>
            </a:r>
            <a:r>
              <a:rPr lang="es-MX" sz="2000" dirty="0" err="1">
                <a:cs typeface="Adobe Arabic" pitchFamily="18" charset="-78"/>
              </a:rPr>
              <a:t>android</a:t>
            </a:r>
            <a:r>
              <a:rPr lang="es-MX" sz="2000" dirty="0">
                <a:cs typeface="Adobe Arabic" pitchFamily="18" charset="-78"/>
              </a:rPr>
              <a:t> con el fin de facilitar la comunicación entre dispositivo y carnet, la aplicación que desarrollaremos para el dispositivo móvil se encargará de el </a:t>
            </a:r>
            <a:r>
              <a:rPr lang="es-MX" sz="2000" dirty="0" err="1">
                <a:cs typeface="Adobe Arabic" pitchFamily="18" charset="-78"/>
              </a:rPr>
              <a:t>login</a:t>
            </a:r>
            <a:r>
              <a:rPr lang="es-MX" sz="2000" dirty="0">
                <a:cs typeface="Adobe Arabic" pitchFamily="18" charset="-78"/>
              </a:rPr>
              <a:t> de los usuarios y de las diferentes funcionalidades a nivel de la fotocopiadora.</a:t>
            </a:r>
          </a:p>
          <a:p>
            <a:pPr marL="0" indent="0" algn="just">
              <a:buNone/>
            </a:pPr>
            <a:r>
              <a:rPr lang="es-MX" sz="2000" dirty="0">
                <a:cs typeface="Adobe Arabic" pitchFamily="18" charset="-78"/>
              </a:rPr>
              <a:t>para las funcionalidades del usuario se </a:t>
            </a:r>
            <a:r>
              <a:rPr lang="es-MX" sz="2000" dirty="0" smtClean="0">
                <a:cs typeface="Adobe Arabic" pitchFamily="18" charset="-78"/>
              </a:rPr>
              <a:t>accederá </a:t>
            </a:r>
            <a:r>
              <a:rPr lang="es-MX" sz="2000" dirty="0">
                <a:cs typeface="Adobe Arabic" pitchFamily="18" charset="-78"/>
              </a:rPr>
              <a:t>a través de una página web. </a:t>
            </a:r>
          </a:p>
          <a:p>
            <a:pPr marL="0" indent="0">
              <a:buNone/>
            </a:pPr>
            <a:r>
              <a:rPr lang="es-MX" sz="2000" dirty="0">
                <a:cs typeface="Adobe Arabic" pitchFamily="18" charset="-78"/>
              </a:rPr>
              <a:t>Esta tecnología ya se encuentra disponible en algunos modelos de </a:t>
            </a:r>
            <a:r>
              <a:rPr lang="es-MX" sz="2000" dirty="0" smtClean="0">
                <a:cs typeface="Adobe Arabic" pitchFamily="18" charset="-78"/>
              </a:rPr>
              <a:t>celulares, por </a:t>
            </a:r>
            <a:r>
              <a:rPr lang="es-MX" sz="2000" dirty="0">
                <a:cs typeface="Adobe Arabic" pitchFamily="18" charset="-78"/>
              </a:rPr>
              <a:t>lo cual utilizaremos estos para llevar a cabo </a:t>
            </a:r>
            <a:r>
              <a:rPr lang="es-MX" sz="2000" dirty="0" smtClean="0">
                <a:cs typeface="Adobe Arabic" pitchFamily="18" charset="-78"/>
              </a:rPr>
              <a:t> la lectura</a:t>
            </a:r>
            <a:r>
              <a:rPr lang="es-MX" sz="2000" dirty="0" smtClean="0"/>
              <a:t>.</a:t>
            </a:r>
            <a:endParaRPr lang="es-MX" sz="2000" dirty="0"/>
          </a:p>
          <a:p>
            <a:pPr marL="0" indent="0">
              <a:buNone/>
            </a:pPr>
            <a:r>
              <a:rPr lang="es-MX" sz="2000" dirty="0"/>
              <a:t/>
            </a:r>
            <a:br>
              <a:rPr lang="es-MX" sz="2000" dirty="0"/>
            </a:br>
            <a:endParaRPr lang="es-CO" sz="2000" dirty="0">
              <a:cs typeface="Adobe Arabic" pitchFamily="18" charset="-78"/>
            </a:endParaRP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381000"/>
            <a:ext cx="8458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CO" b="1" dirty="0"/>
              <a:t>Análisis de necesidades sociales y contexto tecnológico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8599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463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MX" b="1" dirty="0"/>
              <a:t>Presentación de </a:t>
            </a:r>
            <a:r>
              <a:rPr lang="es-MX" b="1" dirty="0" smtClean="0"/>
              <a:t>ideas</a:t>
            </a:r>
            <a:endParaRPr lang="es-CO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Autofit/>
          </a:bodyPr>
          <a:lstStyle/>
          <a:p>
            <a:pPr fontAlgn="base"/>
            <a:r>
              <a:rPr lang="es-MX" sz="1600" dirty="0"/>
              <a:t>Sistema de reporte de signos vitales.</a:t>
            </a:r>
          </a:p>
          <a:p>
            <a:pPr fontAlgn="base"/>
            <a:r>
              <a:rPr lang="es-MX" sz="1600" dirty="0"/>
              <a:t>Aplicación de gestión de pago de fotocopias.</a:t>
            </a:r>
          </a:p>
          <a:p>
            <a:pPr fontAlgn="base"/>
            <a:r>
              <a:rPr lang="es-MX" sz="1600" dirty="0"/>
              <a:t>App de visualización de parqueaderos libres.</a:t>
            </a:r>
          </a:p>
          <a:p>
            <a:pPr fontAlgn="base"/>
            <a:r>
              <a:rPr lang="es-MX" sz="1600" dirty="0" smtClean="0"/>
              <a:t>Sistema </a:t>
            </a:r>
            <a:r>
              <a:rPr lang="es-MX" sz="1600" dirty="0"/>
              <a:t>para controlar objetos perdidos en la universidad.</a:t>
            </a:r>
          </a:p>
          <a:p>
            <a:pPr fontAlgn="base"/>
            <a:r>
              <a:rPr lang="es-MX" sz="1600" dirty="0"/>
              <a:t>Aplicación que controla la posición ergonómica del cuerpo.</a:t>
            </a:r>
          </a:p>
          <a:p>
            <a:pPr fontAlgn="base"/>
            <a:r>
              <a:rPr lang="es-MX" sz="1600" dirty="0"/>
              <a:t>Sistema de control de subsidios de alimentación.</a:t>
            </a:r>
          </a:p>
          <a:p>
            <a:pPr fontAlgn="base"/>
            <a:r>
              <a:rPr lang="es-MX" sz="1600" dirty="0"/>
              <a:t>sistema </a:t>
            </a:r>
            <a:r>
              <a:rPr lang="es-MX" sz="1600" dirty="0" err="1"/>
              <a:t>antirobo</a:t>
            </a:r>
            <a:r>
              <a:rPr lang="es-MX" sz="1600" dirty="0"/>
              <a:t> de vehículos a través de bloqueo de cinturón de seguridad y puertas del vehículo.</a:t>
            </a:r>
          </a:p>
          <a:p>
            <a:pPr fontAlgn="base"/>
            <a:r>
              <a:rPr lang="es-MX" sz="1600" dirty="0"/>
              <a:t>Aplicación para informar a los usuarios de parqueadero si están bien o mal parqueados.</a:t>
            </a:r>
          </a:p>
          <a:p>
            <a:pPr fontAlgn="base"/>
            <a:r>
              <a:rPr lang="es-MX" sz="1600" dirty="0"/>
              <a:t>Control de entrada y salida del parqueadero con lector de huella</a:t>
            </a:r>
            <a:r>
              <a:rPr lang="es-MX" sz="1600" dirty="0" smtClean="0"/>
              <a:t>.</a:t>
            </a:r>
          </a:p>
          <a:p>
            <a:pPr fontAlgn="base"/>
            <a:r>
              <a:rPr lang="es-MX" sz="1600" dirty="0" err="1"/>
              <a:t>Gestionador</a:t>
            </a:r>
            <a:r>
              <a:rPr lang="es-MX" sz="1600" dirty="0"/>
              <a:t> de metas personales y </a:t>
            </a:r>
            <a:r>
              <a:rPr lang="es-MX" sz="1600" dirty="0" err="1"/>
              <a:t>challenges</a:t>
            </a:r>
            <a:r>
              <a:rPr lang="es-MX" sz="1600" dirty="0"/>
              <a:t>.</a:t>
            </a:r>
          </a:p>
          <a:p>
            <a:pPr fontAlgn="base"/>
            <a:r>
              <a:rPr lang="es-MX" sz="1600" dirty="0" err="1"/>
              <a:t>Numerical</a:t>
            </a:r>
            <a:r>
              <a:rPr lang="es-MX" sz="1600" dirty="0"/>
              <a:t> </a:t>
            </a:r>
            <a:r>
              <a:rPr lang="es-MX" sz="1600" dirty="0" err="1"/>
              <a:t>Analysis</a:t>
            </a:r>
            <a:r>
              <a:rPr lang="es-MX" sz="1600" dirty="0"/>
              <a:t> App.</a:t>
            </a:r>
          </a:p>
          <a:p>
            <a:pPr fontAlgn="base"/>
            <a:r>
              <a:rPr lang="es-MX" sz="1600" dirty="0"/>
              <a:t>Noticias vecinas.</a:t>
            </a:r>
          </a:p>
          <a:p>
            <a:pPr fontAlgn="base"/>
            <a:r>
              <a:rPr lang="es-MX" sz="1600" dirty="0"/>
              <a:t>Eventos Culturales, contexto ciudadano.</a:t>
            </a:r>
          </a:p>
          <a:p>
            <a:pPr fontAlgn="base"/>
            <a:r>
              <a:rPr lang="es-MX" sz="1600" dirty="0" err="1"/>
              <a:t>Gestionador</a:t>
            </a:r>
            <a:r>
              <a:rPr lang="es-MX" sz="1600" dirty="0"/>
              <a:t> personal de tiempo y dinero.</a:t>
            </a:r>
          </a:p>
          <a:p>
            <a:pPr marL="0" indent="0" fontAlgn="base">
              <a:buNone/>
            </a:pPr>
            <a:endParaRPr lang="es-MX" sz="1600" dirty="0"/>
          </a:p>
          <a:p>
            <a:pPr marL="0" indent="0">
              <a:buNone/>
            </a:pPr>
            <a:r>
              <a:rPr lang="es-MX" sz="1600" dirty="0"/>
              <a:t/>
            </a:r>
            <a:br>
              <a:rPr lang="es-MX" sz="1600" dirty="0"/>
            </a:b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394702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2496312"/>
          </a:xfrm>
        </p:spPr>
        <p:txBody>
          <a:bodyPr>
            <a:normAutofit/>
          </a:bodyPr>
          <a:lstStyle/>
          <a:p>
            <a:pPr algn="just"/>
            <a:r>
              <a:rPr lang="es-MX" b="1" dirty="0"/>
              <a:t>Presentación de idea </a:t>
            </a:r>
            <a:r>
              <a:rPr lang="es-MX" b="1" dirty="0" smtClean="0"/>
              <a:t>elegida</a:t>
            </a:r>
            <a:r>
              <a:rPr lang="es-MX" dirty="0"/>
              <a:t/>
            </a:r>
            <a:br>
              <a:rPr lang="es-MX" dirty="0"/>
            </a:br>
            <a:r>
              <a:rPr lang="es-MX" dirty="0"/>
              <a:t/>
            </a:r>
            <a:br>
              <a:rPr lang="es-MX" dirty="0"/>
            </a:br>
            <a:endParaRPr lang="es-CO" dirty="0"/>
          </a:p>
        </p:txBody>
      </p:sp>
      <p:pic>
        <p:nvPicPr>
          <p:cNvPr id="4" name="VideoP2.wmv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69925" y="1935163"/>
            <a:ext cx="7804150" cy="4389437"/>
          </a:xfrm>
        </p:spPr>
      </p:pic>
    </p:spTree>
    <p:extLst>
      <p:ext uri="{BB962C8B-B14F-4D97-AF65-F5344CB8AC3E}">
        <p14:creationId xmlns:p14="http://schemas.microsoft.com/office/powerpoint/2010/main" val="239175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 fontScale="62500" lnSpcReduction="20000"/>
          </a:bodyPr>
          <a:lstStyle/>
          <a:p>
            <a:pPr fontAlgn="base"/>
            <a:r>
              <a:rPr lang="es-MX" dirty="0"/>
              <a:t>Yo como usuario del servicio de fotocopias quiero pagar estas, usando el carnet de la universidad, para no tener que manejar dinero en efectivo.</a:t>
            </a:r>
            <a:endParaRPr lang="es-MX" b="1" dirty="0"/>
          </a:p>
          <a:p>
            <a:pPr fontAlgn="base"/>
            <a:r>
              <a:rPr lang="es-MX" dirty="0"/>
              <a:t>Yo como administrador del sistema quiero tener una base de datos para almacenar registros.</a:t>
            </a:r>
          </a:p>
          <a:p>
            <a:pPr fontAlgn="base"/>
            <a:r>
              <a:rPr lang="es-MX" dirty="0"/>
              <a:t>Yo como administrador del sistema quiero acceder a una página web para visualizar la información de la aplicación. </a:t>
            </a:r>
          </a:p>
          <a:p>
            <a:pPr fontAlgn="base"/>
            <a:r>
              <a:rPr lang="es-MX" dirty="0"/>
              <a:t>yo como </a:t>
            </a:r>
            <a:r>
              <a:rPr lang="es-MX" dirty="0" err="1"/>
              <a:t>admin</a:t>
            </a:r>
            <a:r>
              <a:rPr lang="es-MX" dirty="0"/>
              <a:t> quiero tener en el móvil una versión inicial de la </a:t>
            </a:r>
            <a:r>
              <a:rPr lang="es-MX" dirty="0" err="1"/>
              <a:t>app</a:t>
            </a:r>
            <a:r>
              <a:rPr lang="es-MX" dirty="0"/>
              <a:t> para verla funcionando</a:t>
            </a:r>
          </a:p>
          <a:p>
            <a:pPr fontAlgn="base"/>
            <a:r>
              <a:rPr lang="es-MX" dirty="0"/>
              <a:t>yo como </a:t>
            </a:r>
            <a:r>
              <a:rPr lang="es-MX" dirty="0" err="1"/>
              <a:t>admin</a:t>
            </a:r>
            <a:r>
              <a:rPr lang="es-MX" dirty="0"/>
              <a:t> quiero ver la información almacenada en el carnet para saber que si funciona.</a:t>
            </a:r>
          </a:p>
          <a:p>
            <a:pPr fontAlgn="base"/>
            <a:r>
              <a:rPr lang="es-MX" dirty="0"/>
              <a:t>Yo como usuario del sistema quiero consultar mi saldo para saber con cuanto cuento.</a:t>
            </a:r>
          </a:p>
          <a:p>
            <a:pPr fontAlgn="base"/>
            <a:r>
              <a:rPr lang="es-MX" dirty="0"/>
              <a:t>yo como administrador del centro de copiado quiero consultar el valor recogido por ventas a través de la aplicación, para conocer los ingresos.</a:t>
            </a:r>
          </a:p>
          <a:p>
            <a:pPr fontAlgn="base"/>
            <a:r>
              <a:rPr lang="es-MX" dirty="0"/>
              <a:t>Yo como usuario de la aplicación quiero cargar saldo a la cuenta asociada a mi carnet, para usarla posteriormente.</a:t>
            </a:r>
          </a:p>
          <a:p>
            <a:pPr fontAlgn="base"/>
            <a:r>
              <a:rPr lang="es-MX" dirty="0"/>
              <a:t>yo como usuario del sistema quiero registrarme para usar el servicio de la aplicación.</a:t>
            </a:r>
          </a:p>
          <a:p>
            <a:pPr fontAlgn="base"/>
            <a:r>
              <a:rPr lang="es-MX" dirty="0"/>
              <a:t>Yo como usuario del sistema quiero imprimir en línea para ahorrar tiempo.</a:t>
            </a:r>
          </a:p>
          <a:p>
            <a:pPr fontAlgn="base"/>
            <a:r>
              <a:rPr lang="es-MX" dirty="0"/>
              <a:t>Yo como prestador del servicio de fotocopiado quiero agilizar el pago de las fotocopias e impresiones, para prestar un mejor servicio.</a:t>
            </a:r>
          </a:p>
          <a:p>
            <a:pPr fontAlgn="base"/>
            <a:r>
              <a:rPr lang="es-MX" dirty="0"/>
              <a:t>yo como gerente del centro de copiado quiero que en el </a:t>
            </a:r>
            <a:r>
              <a:rPr lang="es-MX" dirty="0" err="1"/>
              <a:t>dia</a:t>
            </a:r>
            <a:r>
              <a:rPr lang="es-MX" dirty="0"/>
              <a:t> a </a:t>
            </a:r>
            <a:r>
              <a:rPr lang="es-MX" dirty="0" err="1"/>
              <a:t>dia</a:t>
            </a:r>
            <a:r>
              <a:rPr lang="es-MX" dirty="0"/>
              <a:t> no se me pierdan pagos de los usuarios para llevar una mejor </a:t>
            </a:r>
            <a:r>
              <a:rPr lang="es-MX" dirty="0" smtClean="0"/>
              <a:t>contabilidad</a:t>
            </a:r>
          </a:p>
          <a:p>
            <a:pPr lvl="0" fontAlgn="base"/>
            <a:r>
              <a:rPr lang="es-CO" dirty="0"/>
              <a:t>Yo como desarrollador quiero tener un repositorio de código para guardar las versiones del proyecto.</a:t>
            </a:r>
          </a:p>
          <a:p>
            <a:pPr marL="0" indent="0" fontAlgn="base">
              <a:buNone/>
            </a:pPr>
            <a:endParaRPr lang="es-MX" dirty="0"/>
          </a:p>
          <a:p>
            <a:endParaRPr lang="es-CO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153400" cy="2514600"/>
          </a:xfrm>
        </p:spPr>
        <p:txBody>
          <a:bodyPr>
            <a:normAutofit/>
          </a:bodyPr>
          <a:lstStyle/>
          <a:p>
            <a:pPr algn="ctr"/>
            <a:r>
              <a:rPr lang="es-CO" b="1" dirty="0" smtClean="0"/>
              <a:t>Historias de usuarios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1010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2590800"/>
          </a:xfrm>
        </p:spPr>
        <p:txBody>
          <a:bodyPr>
            <a:normAutofit/>
          </a:bodyPr>
          <a:lstStyle/>
          <a:p>
            <a:pPr algn="ctr"/>
            <a:r>
              <a:rPr lang="es-CO" b="1" dirty="0"/>
              <a:t>Definición de roles </a:t>
            </a:r>
            <a:r>
              <a:rPr lang="es-CO" dirty="0"/>
              <a:t/>
            </a:r>
            <a:br>
              <a:rPr lang="es-CO" dirty="0"/>
            </a:b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3400" y="2514600"/>
            <a:ext cx="8229600" cy="3855720"/>
          </a:xfrm>
        </p:spPr>
        <p:txBody>
          <a:bodyPr/>
          <a:lstStyle/>
          <a:p>
            <a:r>
              <a:rPr lang="en-US" dirty="0" smtClean="0"/>
              <a:t>Nubia </a:t>
            </a:r>
            <a:r>
              <a:rPr lang="en-US" dirty="0" err="1" smtClean="0"/>
              <a:t>Usuga</a:t>
            </a:r>
            <a:r>
              <a:rPr lang="en-US" dirty="0" smtClean="0"/>
              <a:t>: </a:t>
            </a:r>
            <a:r>
              <a:rPr lang="en-US" dirty="0"/>
              <a:t> Scrum Master</a:t>
            </a:r>
          </a:p>
          <a:p>
            <a:r>
              <a:rPr lang="en-US" dirty="0" smtClean="0"/>
              <a:t>Jason </a:t>
            </a:r>
            <a:r>
              <a:rPr lang="en-US" dirty="0" err="1" smtClean="0"/>
              <a:t>Cárcamo</a:t>
            </a:r>
            <a:r>
              <a:rPr lang="en-US" dirty="0"/>
              <a:t>: Development Team</a:t>
            </a:r>
          </a:p>
          <a:p>
            <a:r>
              <a:rPr lang="en-US" dirty="0" smtClean="0"/>
              <a:t>Juan F. Bustamante: </a:t>
            </a:r>
            <a:r>
              <a:rPr lang="en-US" dirty="0"/>
              <a:t>Development Team</a:t>
            </a:r>
          </a:p>
          <a:p>
            <a:r>
              <a:rPr lang="en-US" dirty="0" smtClean="0"/>
              <a:t>Andrés </a:t>
            </a:r>
            <a:r>
              <a:rPr lang="en-US" dirty="0" err="1" smtClean="0"/>
              <a:t>Ramírez</a:t>
            </a:r>
            <a:r>
              <a:rPr lang="en-US" dirty="0" smtClean="0"/>
              <a:t>: </a:t>
            </a:r>
            <a:r>
              <a:rPr lang="en-US" dirty="0"/>
              <a:t>Product owner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9196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pPr algn="ctr"/>
            <a:r>
              <a:rPr lang="es-MX" b="1" dirty="0" smtClean="0"/>
              <a:t>Planificación primer sprint</a:t>
            </a:r>
            <a:endParaRPr lang="es-CO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MX" b="1" dirty="0" smtClean="0"/>
              <a:t>Duración: </a:t>
            </a:r>
            <a:r>
              <a:rPr lang="es-MX" dirty="0" smtClean="0"/>
              <a:t>4 </a:t>
            </a:r>
            <a:r>
              <a:rPr lang="es-MX" dirty="0" smtClean="0"/>
              <a:t>semanas </a:t>
            </a:r>
          </a:p>
          <a:p>
            <a:pPr marL="0" indent="0">
              <a:buNone/>
            </a:pPr>
            <a:r>
              <a:rPr lang="es-MX" b="1" dirty="0" smtClean="0"/>
              <a:t>Fecha inicial : </a:t>
            </a:r>
            <a:r>
              <a:rPr lang="es-MX" dirty="0" smtClean="0"/>
              <a:t>8 de agosto 2013</a:t>
            </a:r>
          </a:p>
          <a:p>
            <a:pPr marL="0" indent="0">
              <a:buNone/>
            </a:pPr>
            <a:r>
              <a:rPr lang="es-MX" b="1" dirty="0"/>
              <a:t>F</a:t>
            </a:r>
            <a:r>
              <a:rPr lang="es-MX" b="1" dirty="0" smtClean="0"/>
              <a:t>echa final: </a:t>
            </a:r>
            <a:r>
              <a:rPr lang="es-MX" dirty="0" smtClean="0"/>
              <a:t>5 septiembre 2013</a:t>
            </a:r>
            <a:endParaRPr lang="es-MX" dirty="0" smtClean="0"/>
          </a:p>
          <a:p>
            <a:pPr marL="0" indent="0">
              <a:buNone/>
            </a:pPr>
            <a:r>
              <a:rPr lang="es-MX" b="1" dirty="0" smtClean="0"/>
              <a:t>Responsables: </a:t>
            </a:r>
            <a:r>
              <a:rPr lang="es-MX" dirty="0" smtClean="0"/>
              <a:t>Equipo de desarrollo.</a:t>
            </a:r>
          </a:p>
          <a:p>
            <a:pPr marL="0" indent="0">
              <a:buNone/>
            </a:pPr>
            <a:endParaRPr lang="es-MX" b="1" dirty="0" smtClean="0"/>
          </a:p>
          <a:p>
            <a:pPr marL="0" indent="0">
              <a:buNone/>
            </a:pPr>
            <a:r>
              <a:rPr lang="es-MX" b="1" dirty="0" smtClean="0"/>
              <a:t>Historias </a:t>
            </a:r>
            <a:r>
              <a:rPr lang="es-MX" b="1" dirty="0"/>
              <a:t>de usuario a desarrollar  durante el primer </a:t>
            </a:r>
            <a:r>
              <a:rPr lang="es-MX" b="1" dirty="0" smtClean="0"/>
              <a:t>sprint</a:t>
            </a:r>
          </a:p>
          <a:p>
            <a:pPr marL="0" indent="0">
              <a:buNone/>
            </a:pPr>
            <a:endParaRPr lang="es-MX" dirty="0"/>
          </a:p>
          <a:p>
            <a:pPr fontAlgn="base"/>
            <a:r>
              <a:rPr lang="es-MX" dirty="0"/>
              <a:t>Yo como administrador del sistema quiero tener una base de datos para almacenar registros.</a:t>
            </a:r>
            <a:endParaRPr lang="es-MX" b="1" dirty="0"/>
          </a:p>
          <a:p>
            <a:pPr fontAlgn="base"/>
            <a:r>
              <a:rPr lang="es-MX" dirty="0"/>
              <a:t>Yo como administrador del sistema quiero acceder a una página web para visualizar la información de la aplicación. </a:t>
            </a:r>
          </a:p>
          <a:p>
            <a:pPr fontAlgn="base"/>
            <a:r>
              <a:rPr lang="es-MX" dirty="0"/>
              <a:t>yo como </a:t>
            </a:r>
            <a:r>
              <a:rPr lang="es-MX" dirty="0" err="1"/>
              <a:t>admin</a:t>
            </a:r>
            <a:r>
              <a:rPr lang="es-MX" dirty="0"/>
              <a:t> quiero tener en el móvil una versión inicial de la </a:t>
            </a:r>
            <a:r>
              <a:rPr lang="es-MX" dirty="0" err="1"/>
              <a:t>app</a:t>
            </a:r>
            <a:r>
              <a:rPr lang="es-MX" dirty="0"/>
              <a:t> para verla </a:t>
            </a:r>
            <a:r>
              <a:rPr lang="es-MX" dirty="0" smtClean="0"/>
              <a:t>funcionando.</a:t>
            </a:r>
          </a:p>
          <a:p>
            <a:pPr lvl="0" fontAlgn="base"/>
            <a:r>
              <a:rPr lang="es-CO" dirty="0"/>
              <a:t>Yo como desarrollador quiero tener un repositorio de código para guardar las versiones del proyecto.</a:t>
            </a:r>
          </a:p>
          <a:p>
            <a:pPr fontAlgn="base"/>
            <a:r>
              <a:rPr lang="es-MX" dirty="0" smtClean="0"/>
              <a:t>yo </a:t>
            </a:r>
            <a:r>
              <a:rPr lang="es-MX" dirty="0"/>
              <a:t>como </a:t>
            </a:r>
            <a:r>
              <a:rPr lang="es-MX" dirty="0" err="1"/>
              <a:t>admin</a:t>
            </a:r>
            <a:r>
              <a:rPr lang="es-MX" dirty="0"/>
              <a:t> quiero ver la información almacenada en el carnet para saber que si funciona.</a:t>
            </a:r>
          </a:p>
          <a:p>
            <a:pPr marL="0" indent="0">
              <a:buNone/>
            </a:pPr>
            <a:r>
              <a:rPr lang="es-MX" dirty="0"/>
              <a:t/>
            </a:r>
            <a:br>
              <a:rPr lang="es-MX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2361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/>
          <a:lstStyle/>
          <a:p>
            <a:pPr algn="ctr"/>
            <a:r>
              <a:rPr lang="es-CO" b="1" dirty="0"/>
              <a:t>Sprint </a:t>
            </a:r>
            <a:r>
              <a:rPr lang="es-CO" b="1" dirty="0" err="1"/>
              <a:t>Backlog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5181600"/>
          </a:xfrm>
        </p:spPr>
        <p:txBody>
          <a:bodyPr>
            <a:normAutofit fontScale="62500" lnSpcReduction="20000"/>
          </a:bodyPr>
          <a:lstStyle/>
          <a:p>
            <a:pPr fontAlgn="base"/>
            <a:r>
              <a:rPr lang="es-MX" dirty="0"/>
              <a:t>Área Web</a:t>
            </a:r>
          </a:p>
          <a:p>
            <a:pPr lvl="1" fontAlgn="base"/>
            <a:r>
              <a:rPr lang="es-MX" dirty="0"/>
              <a:t>compra del </a:t>
            </a:r>
            <a:r>
              <a:rPr lang="es-MX" dirty="0" err="1"/>
              <a:t>hosting</a:t>
            </a:r>
            <a:r>
              <a:rPr lang="es-MX" dirty="0"/>
              <a:t> </a:t>
            </a:r>
          </a:p>
          <a:p>
            <a:pPr lvl="1" fontAlgn="base"/>
            <a:r>
              <a:rPr lang="es-MX" dirty="0"/>
              <a:t>compra del dominio</a:t>
            </a:r>
          </a:p>
          <a:p>
            <a:pPr lvl="1" fontAlgn="base"/>
            <a:r>
              <a:rPr lang="es-MX" dirty="0"/>
              <a:t>acuerdo con el proveedor de internet</a:t>
            </a:r>
          </a:p>
          <a:p>
            <a:pPr lvl="1" fontAlgn="base"/>
            <a:r>
              <a:rPr lang="es-MX" dirty="0"/>
              <a:t>desarrollo de la </a:t>
            </a:r>
            <a:r>
              <a:rPr lang="es-MX" dirty="0" err="1"/>
              <a:t>pag</a:t>
            </a:r>
            <a:r>
              <a:rPr lang="es-MX" dirty="0"/>
              <a:t> web (primera versión)</a:t>
            </a:r>
          </a:p>
          <a:p>
            <a:pPr lvl="1" fontAlgn="base"/>
            <a:r>
              <a:rPr lang="es-MX" dirty="0"/>
              <a:t>funcionalidad de </a:t>
            </a:r>
            <a:r>
              <a:rPr lang="es-MX" dirty="0" err="1"/>
              <a:t>login</a:t>
            </a:r>
            <a:r>
              <a:rPr lang="es-MX" dirty="0"/>
              <a:t> de las personas</a:t>
            </a:r>
          </a:p>
          <a:p>
            <a:pPr lvl="1" fontAlgn="base"/>
            <a:r>
              <a:rPr lang="es-MX" dirty="0"/>
              <a:t>proveedor servicios móviles</a:t>
            </a:r>
          </a:p>
          <a:p>
            <a:pPr lvl="1" fontAlgn="base"/>
            <a:r>
              <a:rPr lang="es-MX" dirty="0"/>
              <a:t>base de datos</a:t>
            </a:r>
          </a:p>
          <a:p>
            <a:pPr lvl="1" fontAlgn="base"/>
            <a:r>
              <a:rPr lang="es-MX" dirty="0"/>
              <a:t>página de información del proyecto</a:t>
            </a:r>
          </a:p>
          <a:p>
            <a:pPr fontAlgn="base"/>
            <a:r>
              <a:rPr lang="es-MX" dirty="0"/>
              <a:t>Área móvil</a:t>
            </a:r>
          </a:p>
          <a:p>
            <a:pPr lvl="1" fontAlgn="base"/>
            <a:r>
              <a:rPr lang="es-MX" dirty="0"/>
              <a:t>plataforma de desarrollo</a:t>
            </a:r>
          </a:p>
          <a:p>
            <a:pPr lvl="1" fontAlgn="base"/>
            <a:r>
              <a:rPr lang="es-MX" dirty="0"/>
              <a:t>evaluación de requisitos de hardware</a:t>
            </a:r>
          </a:p>
          <a:p>
            <a:pPr lvl="1" fontAlgn="base"/>
            <a:r>
              <a:rPr lang="es-MX" dirty="0"/>
              <a:t>comparación de dispositivos móviles</a:t>
            </a:r>
          </a:p>
          <a:p>
            <a:pPr lvl="1" fontAlgn="base"/>
            <a:r>
              <a:rPr lang="es-MX" dirty="0"/>
              <a:t>selección de un dispositivo a comprar</a:t>
            </a:r>
          </a:p>
          <a:p>
            <a:pPr lvl="1" fontAlgn="base"/>
            <a:r>
              <a:rPr lang="es-MX" dirty="0"/>
              <a:t>configuración de la plataforma de desarrollo móvil</a:t>
            </a:r>
          </a:p>
          <a:p>
            <a:pPr lvl="1" fontAlgn="base"/>
            <a:r>
              <a:rPr lang="es-MX" dirty="0"/>
              <a:t>pruebas de funcionalidad lector NFC</a:t>
            </a:r>
          </a:p>
          <a:p>
            <a:pPr lvl="1" fontAlgn="base"/>
            <a:r>
              <a:rPr lang="es-MX" dirty="0"/>
              <a:t>diseño inicial de  la </a:t>
            </a:r>
            <a:r>
              <a:rPr lang="es-MX" dirty="0" err="1"/>
              <a:t>app</a:t>
            </a:r>
            <a:endParaRPr lang="es-MX" dirty="0"/>
          </a:p>
          <a:p>
            <a:pPr lvl="1" fontAlgn="base"/>
            <a:r>
              <a:rPr lang="es-MX" dirty="0"/>
              <a:t>desarrollo de página inicial del móvil (primera versión)</a:t>
            </a:r>
          </a:p>
          <a:p>
            <a:pPr fontAlgn="base"/>
            <a:r>
              <a:rPr lang="es-MX" dirty="0"/>
              <a:t>Área base de datos</a:t>
            </a:r>
          </a:p>
          <a:p>
            <a:pPr lvl="1" fontAlgn="base"/>
            <a:r>
              <a:rPr lang="es-MX" dirty="0"/>
              <a:t>selección de la tecnología de la base de datos</a:t>
            </a:r>
          </a:p>
          <a:p>
            <a:pPr lvl="1" fontAlgn="base"/>
            <a:r>
              <a:rPr lang="es-MX" dirty="0"/>
              <a:t>Selección </a:t>
            </a:r>
            <a:r>
              <a:rPr lang="es-MX" dirty="0" err="1"/>
              <a:t>User</a:t>
            </a:r>
            <a:r>
              <a:rPr lang="es-MX" dirty="0"/>
              <a:t> &amp; Pass</a:t>
            </a:r>
          </a:p>
          <a:p>
            <a:pPr lvl="1" fontAlgn="base"/>
            <a:r>
              <a:rPr lang="es-MX" dirty="0"/>
              <a:t>creación de la base de datos 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8168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CO" dirty="0"/>
              <a:t>Pruebas de </a:t>
            </a:r>
            <a:r>
              <a:rPr lang="es-CO" dirty="0" smtClean="0"/>
              <a:t>concepto</a:t>
            </a:r>
          </a:p>
          <a:p>
            <a:pPr marL="0" lvl="0" indent="0">
              <a:buNone/>
            </a:pPr>
            <a:endParaRPr lang="es-CO" dirty="0" smtClean="0"/>
          </a:p>
          <a:p>
            <a:pPr lvl="0"/>
            <a:r>
              <a:rPr lang="es-CO" sz="2800" dirty="0"/>
              <a:t>Definición del diseño arquitectónico</a:t>
            </a:r>
            <a:endParaRPr lang="es-CO" sz="2400" dirty="0"/>
          </a:p>
          <a:p>
            <a:pPr lvl="1"/>
            <a:r>
              <a:rPr lang="es-CO" dirty="0"/>
              <a:t>arquitectura web.</a:t>
            </a:r>
            <a:endParaRPr lang="es-CO" sz="2000" dirty="0"/>
          </a:p>
          <a:p>
            <a:pPr lvl="1"/>
            <a:r>
              <a:rPr lang="es-CO" dirty="0"/>
              <a:t>arquitectura móvil.</a:t>
            </a:r>
            <a:endParaRPr lang="es-CO" sz="2000" dirty="0"/>
          </a:p>
          <a:p>
            <a:pPr lvl="1"/>
            <a:r>
              <a:rPr lang="es-CO" dirty="0"/>
              <a:t>arquitectura de base de dato.</a:t>
            </a:r>
            <a:endParaRPr lang="es-CO" sz="2000" dirty="0"/>
          </a:p>
          <a:p>
            <a:pPr lvl="0"/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2077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129</TotalTime>
  <Words>703</Words>
  <Application>Microsoft Office PowerPoint</Application>
  <PresentationFormat>Presentación en pantalla (4:3)</PresentationFormat>
  <Paragraphs>93</Paragraphs>
  <Slides>9</Slides>
  <Notes>0</Notes>
  <HiddenSlides>0</HiddenSlides>
  <MMClips>1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Flujo</vt:lpstr>
      <vt:lpstr>FASE DE INICIACIÓN</vt:lpstr>
      <vt:lpstr>Análisis de necesidades sociales y contexto tecnológico</vt:lpstr>
      <vt:lpstr>Presentación de ideas</vt:lpstr>
      <vt:lpstr>Presentación de idea elegida  </vt:lpstr>
      <vt:lpstr>Historias de usuarios  </vt:lpstr>
      <vt:lpstr>Definición de roles   </vt:lpstr>
      <vt:lpstr>Planificación primer sprint</vt:lpstr>
      <vt:lpstr>Sprint Backlog</vt:lpstr>
      <vt:lpstr>Presentación de PowerPoint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INNOVACIÓN</dc:title>
  <dc:creator>Nubia</dc:creator>
  <cp:lastModifiedBy>Nubia</cp:lastModifiedBy>
  <cp:revision>25</cp:revision>
  <dcterms:created xsi:type="dcterms:W3CDTF">2013-07-29T00:22:13Z</dcterms:created>
  <dcterms:modified xsi:type="dcterms:W3CDTF">2013-08-08T12:17:32Z</dcterms:modified>
</cp:coreProperties>
</file>