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9" r:id="rId2"/>
    <p:sldId id="302" r:id="rId3"/>
    <p:sldId id="304" r:id="rId4"/>
    <p:sldId id="290" r:id="rId5"/>
    <p:sldId id="313" r:id="rId6"/>
    <p:sldId id="303" r:id="rId7"/>
    <p:sldId id="310" r:id="rId8"/>
    <p:sldId id="306" r:id="rId9"/>
    <p:sldId id="311" r:id="rId10"/>
    <p:sldId id="314" r:id="rId11"/>
    <p:sldId id="298" r:id="rId12"/>
    <p:sldId id="308" r:id="rId13"/>
    <p:sldId id="300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FC0"/>
    <a:srgbClr val="000000"/>
    <a:srgbClr val="035160"/>
    <a:srgbClr val="96C6B5"/>
    <a:srgbClr val="E6FAFE"/>
    <a:srgbClr val="F1CC4D"/>
    <a:srgbClr val="F06C2C"/>
    <a:srgbClr val="004237"/>
    <a:srgbClr val="F0FEFF"/>
    <a:srgbClr val="37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9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413C-5640-4591-8597-7AD8B522C11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5C77-B9A4-49A2-9319-63F10415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3722E-EDCC-33E1-67C2-629C8476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D92E4-8AED-ECD3-59ED-24722A358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7F26E-94B7-C6C0-F9A5-23021F3D3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7795A-ECC1-4B91-0FCD-01DB4E03F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D992-6EA4-54F4-9FD3-F46BE240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5AA54-6A9F-C654-77BB-404D625B5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D6535-F05C-CD00-7940-EF3319F0E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EECA-077F-901D-949C-ED5BACAB2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D3F3-3337-FD79-6E35-84D2748D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D4A99-0E90-064A-D9D8-5E1E6A96C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A3D-2F2F-7E2E-5E71-7A841D215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F801-7E57-3D58-A1F8-40C7890AA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00CC1-6F18-AB60-7094-2B8727484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6948F-C363-EEF1-4F9E-FE2C03E5B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95751-9DCE-0514-BF94-B855ECD9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7656-DE5F-E5A2-778A-EF00B550B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0DA53-AB59-A1CD-C84C-0E8C9B88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AF145-FB9B-7477-1582-0F5717359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98F41-67DE-5585-875C-405CFA8CC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3BEE-F3BF-2525-9597-8C4D594F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49D6C7-11B3-C738-1510-DBE16DB04E08}"/>
              </a:ext>
            </a:extLst>
          </p:cNvPr>
          <p:cNvSpPr/>
          <p:nvPr userDrawn="1"/>
        </p:nvSpPr>
        <p:spPr>
          <a:xfrm>
            <a:off x="0" y="1977571"/>
            <a:ext cx="12192000" cy="2902857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1191BAE-7C5B-0A80-6F2D-D0190D18E234}"/>
              </a:ext>
            </a:extLst>
          </p:cNvPr>
          <p:cNvSpPr/>
          <p:nvPr userDrawn="1"/>
        </p:nvSpPr>
        <p:spPr>
          <a:xfrm>
            <a:off x="872309" y="1646645"/>
            <a:ext cx="3352800" cy="478972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056488-6100-84A2-6A94-AE41407EDA0D}"/>
              </a:ext>
            </a:extLst>
          </p:cNvPr>
          <p:cNvGrpSpPr/>
          <p:nvPr userDrawn="1"/>
        </p:nvGrpSpPr>
        <p:grpSpPr>
          <a:xfrm>
            <a:off x="10582731" y="4532084"/>
            <a:ext cx="1090382" cy="965001"/>
            <a:chOff x="10495645" y="4630059"/>
            <a:chExt cx="1090382" cy="696686"/>
          </a:xfrm>
          <a:solidFill>
            <a:srgbClr val="A6CFC0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5301C3-9A01-7FB8-9418-FA3DDC08B68A}"/>
                </a:ext>
              </a:extLst>
            </p:cNvPr>
            <p:cNvSpPr/>
            <p:nvPr userDrawn="1"/>
          </p:nvSpPr>
          <p:spPr>
            <a:xfrm>
              <a:off x="11205028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671E8945-1258-30CC-CA88-86FC75C46440}"/>
                </a:ext>
              </a:extLst>
            </p:cNvPr>
            <p:cNvSpPr/>
            <p:nvPr userDrawn="1"/>
          </p:nvSpPr>
          <p:spPr>
            <a:xfrm>
              <a:off x="10850336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25A4FCD0-4CB2-B9DF-9785-9EE913E92651}"/>
                </a:ext>
              </a:extLst>
            </p:cNvPr>
            <p:cNvSpPr/>
            <p:nvPr userDrawn="1"/>
          </p:nvSpPr>
          <p:spPr>
            <a:xfrm>
              <a:off x="10495645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843640"/>
            <a:ext cx="9144000" cy="1170717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rgbClr val="A6CF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78" name="Parallelogram 1377">
            <a:extLst>
              <a:ext uri="{FF2B5EF4-FFF2-40B4-BE49-F238E27FC236}">
                <a16:creationId xmlns:a16="http://schemas.microsoft.com/office/drawing/2014/main" id="{84335B70-DF9C-CC22-1C4C-D0D0A7A2C9D2}"/>
              </a:ext>
            </a:extLst>
          </p:cNvPr>
          <p:cNvSpPr/>
          <p:nvPr userDrawn="1"/>
        </p:nvSpPr>
        <p:spPr>
          <a:xfrm>
            <a:off x="830218" y="1571171"/>
            <a:ext cx="3352800" cy="478972"/>
          </a:xfrm>
          <a:prstGeom prst="parallelogram">
            <a:avLst/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18E139F5-CAB4-E9C9-03CF-6506671E67D9}"/>
              </a:ext>
            </a:extLst>
          </p:cNvPr>
          <p:cNvGrpSpPr/>
          <p:nvPr userDrawn="1"/>
        </p:nvGrpSpPr>
        <p:grpSpPr>
          <a:xfrm>
            <a:off x="4876800" y="522514"/>
            <a:ext cx="7315200" cy="286656"/>
            <a:chOff x="4876800" y="522514"/>
            <a:chExt cx="7315200" cy="286656"/>
          </a:xfrm>
        </p:grpSpPr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02DA1AC-8CA2-BCAE-3CF1-CBEFFFD813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6800" y="522514"/>
              <a:ext cx="7315200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2F2C9467-A5F5-68BC-D665-80CF553A55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08320" y="667656"/>
              <a:ext cx="658368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DDE37CA-6CA8-91A5-0964-16E09EC980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39840" y="809170"/>
              <a:ext cx="5852160" cy="0"/>
            </a:xfrm>
            <a:prstGeom prst="line">
              <a:avLst/>
            </a:prstGeom>
            <a:ln w="38100">
              <a:solidFill>
                <a:srgbClr val="A6C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FC48E4-526E-5AA8-9063-C3C53F66B11D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C2C83-5B4B-A658-7B91-3CE3541E94DF}"/>
              </a:ext>
            </a:extLst>
          </p:cNvPr>
          <p:cNvGrpSpPr/>
          <p:nvPr userDrawn="1"/>
        </p:nvGrpSpPr>
        <p:grpSpPr>
          <a:xfrm>
            <a:off x="5424434" y="6183837"/>
            <a:ext cx="1343132" cy="548640"/>
            <a:chOff x="5997681" y="6183837"/>
            <a:chExt cx="1343132" cy="548640"/>
          </a:xfrm>
        </p:grpSpPr>
        <p:pic>
          <p:nvPicPr>
            <p:cNvPr id="1028" name="Picture 4" descr="Python Logo PNG Transparent – Brands Logos">
              <a:extLst>
                <a:ext uri="{FF2B5EF4-FFF2-40B4-BE49-F238E27FC236}">
                  <a16:creationId xmlns:a16="http://schemas.microsoft.com/office/drawing/2014/main" id="{AFC39FE0-99F6-CC7E-B041-EC521B1BF8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681" y="6183837"/>
              <a:ext cx="546282" cy="54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jango Icon #266158 - Free Icons Library">
              <a:extLst>
                <a:ext uri="{FF2B5EF4-FFF2-40B4-BE49-F238E27FC236}">
                  <a16:creationId xmlns:a16="http://schemas.microsoft.com/office/drawing/2014/main" id="{27AEB5A1-FA25-7B4D-CFD0-FBBF6253F8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6790832" y="6183837"/>
              <a:ext cx="549981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31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105150" y="-2825750"/>
            <a:ext cx="1079500" cy="7289800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056178" y="-2865678"/>
            <a:ext cx="1079500" cy="719185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90617" y="576915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6701767" y="5810699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489055" y="1754701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593981" y="5667375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903610" y="312917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592138" y="3153735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B4AFB-8290-AA3D-E10E-6D55800C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6316663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Python White Icons – Free Download SVG, PNG, GIF">
            <a:extLst>
              <a:ext uri="{FF2B5EF4-FFF2-40B4-BE49-F238E27FC236}">
                <a16:creationId xmlns:a16="http://schemas.microsoft.com/office/drawing/2014/main" id="{D81086BF-9E35-8DD0-3C0A-2928A6196E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AE2E9-3828-C057-6425-1FA36A465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FE9C4-3ED0-F6A0-DFBC-B5DD154906E5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8A3CB3-4581-A09E-32A6-394F7A573927}"/>
              </a:ext>
            </a:extLst>
          </p:cNvPr>
          <p:cNvGrpSpPr/>
          <p:nvPr userDrawn="1"/>
        </p:nvGrpSpPr>
        <p:grpSpPr>
          <a:xfrm>
            <a:off x="100178" y="4970403"/>
            <a:ext cx="467480" cy="1083963"/>
            <a:chOff x="1942404" y="4200954"/>
            <a:chExt cx="467480" cy="1083963"/>
          </a:xfrm>
        </p:grpSpPr>
        <p:pic>
          <p:nvPicPr>
            <p:cNvPr id="7" name="Picture 4" descr="Python Logo PNG Transparent – Brands Logos">
              <a:extLst>
                <a:ext uri="{FF2B5EF4-FFF2-40B4-BE49-F238E27FC236}">
                  <a16:creationId xmlns:a16="http://schemas.microsoft.com/office/drawing/2014/main" id="{ACBEDCC2-030A-070F-7FD7-1CF4E1F41B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Django Icon #266158 - Free Icons Library">
              <a:extLst>
                <a:ext uri="{FF2B5EF4-FFF2-40B4-BE49-F238E27FC236}">
                  <a16:creationId xmlns:a16="http://schemas.microsoft.com/office/drawing/2014/main" id="{8523BCE1-36FE-F100-F6D2-D0D5BE1F5F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200954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03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105150" y="-2825750"/>
            <a:ext cx="1079500" cy="7289800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056178" y="-2865678"/>
            <a:ext cx="1079500" cy="719185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Title 1">
            <a:extLst>
              <a:ext uri="{FF2B5EF4-FFF2-40B4-BE49-F238E27FC236}">
                <a16:creationId xmlns:a16="http://schemas.microsoft.com/office/drawing/2014/main" id="{6C633B9D-B37F-97F4-6A52-F6EA3B37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6316663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7" name="Picture 2" descr="Python White Icons – Free Download SVG, PNG, GIF">
            <a:extLst>
              <a:ext uri="{FF2B5EF4-FFF2-40B4-BE49-F238E27FC236}">
                <a16:creationId xmlns:a16="http://schemas.microsoft.com/office/drawing/2014/main" id="{867E8C5D-9FAF-E736-C430-2F4420844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 Placeholder 3">
            <a:extLst>
              <a:ext uri="{FF2B5EF4-FFF2-40B4-BE49-F238E27FC236}">
                <a16:creationId xmlns:a16="http://schemas.microsoft.com/office/drawing/2014/main" id="{A0C0FF61-BA02-A07E-43E7-12E08C4D7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E5523-3DF7-C52D-B9E7-7CECA7171CC2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482538-0C55-0286-AC8C-2C59BE5FCF5B}"/>
              </a:ext>
            </a:extLst>
          </p:cNvPr>
          <p:cNvGrpSpPr/>
          <p:nvPr userDrawn="1"/>
        </p:nvGrpSpPr>
        <p:grpSpPr>
          <a:xfrm>
            <a:off x="84742" y="5667375"/>
            <a:ext cx="467480" cy="1083963"/>
            <a:chOff x="1942404" y="4200954"/>
            <a:chExt cx="467480" cy="1083963"/>
          </a:xfrm>
        </p:grpSpPr>
        <p:pic>
          <p:nvPicPr>
            <p:cNvPr id="4" name="Picture 4" descr="Python Logo PNG Transparent – Brands Logos">
              <a:extLst>
                <a:ext uri="{FF2B5EF4-FFF2-40B4-BE49-F238E27FC236}">
                  <a16:creationId xmlns:a16="http://schemas.microsoft.com/office/drawing/2014/main" id="{F9B12832-F48B-C37A-A8B5-B4CDAE58CC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jango Icon #266158 - Free Icons Library">
              <a:extLst>
                <a:ext uri="{FF2B5EF4-FFF2-40B4-BE49-F238E27FC236}">
                  <a16:creationId xmlns:a16="http://schemas.microsoft.com/office/drawing/2014/main" id="{7E2BD80E-3746-D447-50F8-8A96C7CE8D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200954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699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E8-B57F-AC5E-27E7-68061144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6" y="1825625"/>
            <a:ext cx="1032365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C32D4-3F74-640D-5B68-9755E8B50157}"/>
              </a:ext>
            </a:extLst>
          </p:cNvPr>
          <p:cNvSpPr/>
          <p:nvPr userDrawn="1"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1922264" y="179853"/>
            <a:ext cx="8347472" cy="1204890"/>
          </a:xfrm>
          <a:prstGeom prst="roundRect">
            <a:avLst>
              <a:gd name="adj" fmla="val 1951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57D90B-B80A-49A4-58A3-8E78D021AD4A}"/>
              </a:ext>
            </a:extLst>
          </p:cNvPr>
          <p:cNvGrpSpPr/>
          <p:nvPr userDrawn="1"/>
        </p:nvGrpSpPr>
        <p:grpSpPr>
          <a:xfrm>
            <a:off x="4548188" y="6534150"/>
            <a:ext cx="3095625" cy="323850"/>
            <a:chOff x="4886325" y="6534150"/>
            <a:chExt cx="3095625" cy="323850"/>
          </a:xfrm>
        </p:grpSpPr>
        <p:sp>
          <p:nvSpPr>
            <p:cNvPr id="15" name="Rectangle: Single Corner Rounded 14">
              <a:extLst>
                <a:ext uri="{FF2B5EF4-FFF2-40B4-BE49-F238E27FC236}">
                  <a16:creationId xmlns:a16="http://schemas.microsoft.com/office/drawing/2014/main" id="{BD0BBBCE-1C2F-3BDB-C918-7E6617A2076B}"/>
                </a:ext>
              </a:extLst>
            </p:cNvPr>
            <p:cNvSpPr/>
            <p:nvPr userDrawn="1"/>
          </p:nvSpPr>
          <p:spPr>
            <a:xfrm rot="5400000" flipH="1">
              <a:off x="6877050" y="5753100"/>
              <a:ext cx="323850" cy="1885950"/>
            </a:xfrm>
            <a:prstGeom prst="round1Rect">
              <a:avLst>
                <a:gd name="adj" fmla="val 50000"/>
              </a:avLst>
            </a:prstGeom>
            <a:solidFill>
              <a:srgbClr val="0351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F3261EAC-1234-2D53-1B26-109E1CE991D7}"/>
                </a:ext>
              </a:extLst>
            </p:cNvPr>
            <p:cNvSpPr/>
            <p:nvPr userDrawn="1"/>
          </p:nvSpPr>
          <p:spPr>
            <a:xfrm rot="16200000">
              <a:off x="5667375" y="5753100"/>
              <a:ext cx="323850" cy="1885950"/>
            </a:xfrm>
            <a:prstGeom prst="round1Rect">
              <a:avLst>
                <a:gd name="adj" fmla="val 50000"/>
              </a:avLst>
            </a:prstGeom>
            <a:solidFill>
              <a:srgbClr val="0351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53" y="238645"/>
            <a:ext cx="7476053" cy="106807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35160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B85B7-B329-8D3F-43E8-5E9CE0A828F4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C6D0-9B61-EBD0-5004-57EC29C77219}"/>
              </a:ext>
            </a:extLst>
          </p:cNvPr>
          <p:cNvGrpSpPr/>
          <p:nvPr userDrawn="1"/>
        </p:nvGrpSpPr>
        <p:grpSpPr>
          <a:xfrm>
            <a:off x="2075294" y="428355"/>
            <a:ext cx="348729" cy="732107"/>
            <a:chOff x="1942404" y="4303509"/>
            <a:chExt cx="467480" cy="981408"/>
          </a:xfrm>
        </p:grpSpPr>
        <p:pic>
          <p:nvPicPr>
            <p:cNvPr id="5" name="Picture 4" descr="Python Logo PNG Transparent – Brands Logos">
              <a:extLst>
                <a:ext uri="{FF2B5EF4-FFF2-40B4-BE49-F238E27FC236}">
                  <a16:creationId xmlns:a16="http://schemas.microsoft.com/office/drawing/2014/main" id="{2BAE9887-0D78-655E-752E-8F172AB01E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jango Icon #266158 - Free Icons Library">
              <a:extLst>
                <a:ext uri="{FF2B5EF4-FFF2-40B4-BE49-F238E27FC236}">
                  <a16:creationId xmlns:a16="http://schemas.microsoft.com/office/drawing/2014/main" id="{98EEAA7F-4CAC-E7E6-4F14-DDE83FC09C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303509"/>
              <a:ext cx="458318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903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4EEA-AAE7-5304-5111-D6F94C69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5CB0-F855-0DE4-09BB-2AC7998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2E1B-B2DB-4B0C-86FF-4E50C6945317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BBE1-04E9-C8D3-9736-DC8B152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104F5-2BB3-3388-9F58-9445C12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E8-B57F-AC5E-27E7-68061144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6" y="1825625"/>
            <a:ext cx="1032365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C3EF-AB55-7F58-F83D-2B639936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BF87-5769-4D33-B480-897940684496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FD88-D54C-8454-2C07-C67D7A4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11CC-2953-5BCB-6C37-C728ECF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3483" y="6378715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82191E0B-3CC6-47CC-B1C5-29A4C4EF68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15A3681-FB8C-0718-74C8-1947D93860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978" y="5349878"/>
            <a:ext cx="1203644" cy="1192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4394391-CBE7-9C2A-6BD8-08DA8FB3B9C3}"/>
              </a:ext>
            </a:extLst>
          </p:cNvPr>
          <p:cNvGrpSpPr/>
          <p:nvPr userDrawn="1"/>
        </p:nvGrpSpPr>
        <p:grpSpPr>
          <a:xfrm>
            <a:off x="365760" y="527031"/>
            <a:ext cx="8528857" cy="1198094"/>
            <a:chOff x="365761" y="527031"/>
            <a:chExt cx="6370320" cy="11980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731176-2BC8-D1F8-EE64-429B982D7D31}"/>
                </a:ext>
              </a:extLst>
            </p:cNvPr>
            <p:cNvSpPr/>
            <p:nvPr/>
          </p:nvSpPr>
          <p:spPr>
            <a:xfrm>
              <a:off x="457201" y="612605"/>
              <a:ext cx="6278880" cy="1112520"/>
            </a:xfrm>
            <a:prstGeom prst="roundRect">
              <a:avLst/>
            </a:prstGeom>
            <a:solidFill>
              <a:srgbClr val="A6CF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2947A3-33B6-269D-3C3C-D19E900AE101}"/>
                </a:ext>
              </a:extLst>
            </p:cNvPr>
            <p:cNvSpPr/>
            <p:nvPr/>
          </p:nvSpPr>
          <p:spPr>
            <a:xfrm>
              <a:off x="365761" y="527031"/>
              <a:ext cx="6278880" cy="1112520"/>
            </a:xfrm>
            <a:prstGeom prst="roundRect">
              <a:avLst/>
            </a:prstGeom>
            <a:solidFill>
              <a:srgbClr val="0042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B55A2E-2BCB-21EB-4569-A99BAFE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578168"/>
            <a:ext cx="7795491" cy="106807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67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7E0-4DC2-9902-73FB-F02D6DBA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1709738"/>
            <a:ext cx="3368233" cy="2852737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C365-DB49-BE1F-7276-4B5579D4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0977" y="2386012"/>
            <a:ext cx="7581418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1670-2B75-FACA-683C-216346F1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E6D2-49E5-4F1D-A14A-A9A51A506BD0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B091-63F7-01DA-70F8-2CFD15C5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0B8CC6-0CC9-8C8F-5BDF-28C5DC0F72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978" y="5349878"/>
            <a:ext cx="1203644" cy="119299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8CF5A0-4195-9956-D5FB-61840047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3483" y="6378715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82191E0B-3CC6-47CC-B1C5-29A4C4EF68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A1FD-D041-4FBF-7853-3105A615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B20B-3D44-DFE9-BA91-FF12B43BA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37040-D39E-332D-05FB-5571E15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3478-1E75-472C-A6FA-7C777315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202-FE58-4F6C-B925-2FF390FEFFFC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3740-AD57-CF1A-70ED-E3A79780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D506-693B-4C58-145B-6A04B314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FC4B-A3A5-B86A-C83D-BD1F94F5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69AA-FCF7-7EB0-1E5F-D21215EA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6551D-B22C-952B-6DEF-F45839E1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5BF80-C13F-44FC-6F98-9B1772A8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7551-8D69-6A41-FAD4-C668B9FB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A2078-5F91-4832-8C99-80FE50D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13BB-F484-42AE-B2FE-71CA8C3D3AE8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FFA32-C762-54A1-9ACF-221255D6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AC9B-00A7-D2FF-D420-E190B53E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2024-EE2E-FD2C-6981-079C5616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AD1CF-E6DA-D3D9-24B9-5321D0DF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E82-7E02-4B69-8BEE-89686FFFEF81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B21F9-C17C-EB79-ECF1-4621F8A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FC841-9A10-CBD0-F5AD-B863CBC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8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45728-5DD8-3378-B753-501D4D1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73F-9411-4A5C-B9ED-3B1ACF393399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08DBE-1ACF-C2F4-D763-95520307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D9AD-B150-832E-4DB9-6BA4262B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55AE037-307C-43CB-509A-1F04F35A27D8}"/>
              </a:ext>
            </a:extLst>
          </p:cNvPr>
          <p:cNvGrpSpPr/>
          <p:nvPr userDrawn="1"/>
        </p:nvGrpSpPr>
        <p:grpSpPr>
          <a:xfrm>
            <a:off x="430466" y="206661"/>
            <a:ext cx="11052147" cy="6128825"/>
            <a:chOff x="-254928" y="565240"/>
            <a:chExt cx="11052147" cy="6128825"/>
          </a:xfrm>
        </p:grpSpPr>
        <p:pic>
          <p:nvPicPr>
            <p:cNvPr id="27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086F0732-8C92-50E8-89E7-B4560E098B1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" r="77120" b="71014"/>
            <a:stretch/>
          </p:blipFill>
          <p:spPr bwMode="auto">
            <a:xfrm>
              <a:off x="4069544" y="1730274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05DA643-1D33-85CD-0B24-588715F478C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6701767" y="5810699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074E181-92B6-34AA-00AB-C546432B509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2560513" y="411276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98D2EC3B-BE31-9CA0-D7CA-D98000EDFC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489055" y="1754701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7ECE8B94-7432-0F97-B1DE-D597B0E299E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3593981" y="5667375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B497E498-B404-F0D7-710D-A8CD4771A6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9913853" y="271205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E2D0145-EC93-D150-8EFC-A3D8C3F4F5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7156690" y="2369691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AA6DC107-7FCE-B767-2477-E6478CE266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5297988" y="4333517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CF5B8F29-B3E4-8CE0-7A82-640677705D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8427406" y="1194495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78A5107B-2F86-CF04-2EBE-1DDD9AEF89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8719037" y="4903250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3C87772-2447-0DE2-A78C-C3FD2A41A1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6267072" y="2112280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6A7A5FD-94FB-CCA2-799E-615F863942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" r="77120" b="71014"/>
            <a:stretch/>
          </p:blipFill>
          <p:spPr bwMode="auto">
            <a:xfrm>
              <a:off x="524906" y="509553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FE10F7A-4484-5527-C538-83542C9096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8547640" y="5420083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9772FAE-66C6-2CB6-8195-DAF6FD3933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2000086" y="914244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F7D3E21B-56E4-0D64-A07B-D6F4FB97A0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9543811" y="1761186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EB126CE-8B1F-EC26-8B9F-2128AEB2F7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5919214" y="565240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46B5CE0-F3B2-3645-E740-2234C8620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1925437" y="5786616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FB89EC3-9DF1-A1E4-BEA2-36B1DF87EEB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-254928" y="608531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649D6C7-11B3-C738-1510-DBE16DB04E08}"/>
              </a:ext>
            </a:extLst>
          </p:cNvPr>
          <p:cNvSpPr/>
          <p:nvPr userDrawn="1"/>
        </p:nvSpPr>
        <p:spPr>
          <a:xfrm>
            <a:off x="0" y="2002971"/>
            <a:ext cx="12192000" cy="2902857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056488-6100-84A2-6A94-AE41407EDA0D}"/>
              </a:ext>
            </a:extLst>
          </p:cNvPr>
          <p:cNvGrpSpPr/>
          <p:nvPr userDrawn="1"/>
        </p:nvGrpSpPr>
        <p:grpSpPr>
          <a:xfrm>
            <a:off x="10582731" y="4573911"/>
            <a:ext cx="1090382" cy="696686"/>
            <a:chOff x="10495645" y="4630059"/>
            <a:chExt cx="1090382" cy="696686"/>
          </a:xfrm>
          <a:solidFill>
            <a:srgbClr val="A6CFC0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5301C3-9A01-7FB8-9418-FA3DDC08B68A}"/>
                </a:ext>
              </a:extLst>
            </p:cNvPr>
            <p:cNvSpPr/>
            <p:nvPr userDrawn="1"/>
          </p:nvSpPr>
          <p:spPr>
            <a:xfrm>
              <a:off x="11205028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671E8945-1258-30CC-CA88-86FC75C46440}"/>
                </a:ext>
              </a:extLst>
            </p:cNvPr>
            <p:cNvSpPr/>
            <p:nvPr userDrawn="1"/>
          </p:nvSpPr>
          <p:spPr>
            <a:xfrm>
              <a:off x="10850336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25A4FCD0-4CB2-B9DF-9785-9EE913E92651}"/>
                </a:ext>
              </a:extLst>
            </p:cNvPr>
            <p:cNvSpPr/>
            <p:nvPr userDrawn="1"/>
          </p:nvSpPr>
          <p:spPr>
            <a:xfrm>
              <a:off x="10495645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ython Logo PNG Transparent – Brands Logos">
            <a:extLst>
              <a:ext uri="{FF2B5EF4-FFF2-40B4-BE49-F238E27FC236}">
                <a16:creationId xmlns:a16="http://schemas.microsoft.com/office/drawing/2014/main" id="{AFC39FE0-99F6-CC7E-B041-EC521B1BF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55" y="5831621"/>
            <a:ext cx="640080" cy="6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9BC8F41-9136-3ED4-4F03-CF175CCAF159}"/>
              </a:ext>
            </a:extLst>
          </p:cNvPr>
          <p:cNvGrpSpPr/>
          <p:nvPr userDrawn="1"/>
        </p:nvGrpSpPr>
        <p:grpSpPr>
          <a:xfrm>
            <a:off x="4876800" y="522514"/>
            <a:ext cx="7315200" cy="286656"/>
            <a:chOff x="4876800" y="522514"/>
            <a:chExt cx="7315200" cy="286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A1D6C1-4927-89A7-B434-47814B8B16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6800" y="522514"/>
              <a:ext cx="7315200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06518-0E81-A82C-A4FE-D0AFAFF590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08320" y="667656"/>
              <a:ext cx="658368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B67E23-C6E6-355A-CCE3-E7EAB68EFF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39840" y="809170"/>
              <a:ext cx="5852160" cy="0"/>
            </a:xfrm>
            <a:prstGeom prst="line">
              <a:avLst/>
            </a:prstGeom>
            <a:ln w="38100">
              <a:solidFill>
                <a:srgbClr val="A6C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677" y="2566833"/>
            <a:ext cx="7019744" cy="937126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A6CF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4EEA-AAE7-5304-5111-D6F94C69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678" y="3716333"/>
            <a:ext cx="7019742" cy="64520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297A53-70DA-A52B-2748-3024E24D9B08}"/>
              </a:ext>
            </a:extLst>
          </p:cNvPr>
          <p:cNvGrpSpPr/>
          <p:nvPr userDrawn="1"/>
        </p:nvGrpSpPr>
        <p:grpSpPr>
          <a:xfrm>
            <a:off x="0" y="1792513"/>
            <a:ext cx="3675742" cy="3323772"/>
            <a:chOff x="0" y="1979288"/>
            <a:chExt cx="3675742" cy="3323772"/>
          </a:xfrm>
          <a:solidFill>
            <a:srgbClr val="A6CFC0"/>
          </a:solidFill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1191BAE-7C5B-0A80-6F2D-D0190D18E234}"/>
                </a:ext>
              </a:extLst>
            </p:cNvPr>
            <p:cNvSpPr/>
            <p:nvPr userDrawn="1"/>
          </p:nvSpPr>
          <p:spPr>
            <a:xfrm>
              <a:off x="963840" y="1979288"/>
              <a:ext cx="1778000" cy="3323772"/>
            </a:xfrm>
            <a:prstGeom prst="parallelogram">
              <a:avLst>
                <a:gd name="adj" fmla="val 67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224FF31A-CFCE-BDA2-29CB-B2CEBAB251BD}"/>
                </a:ext>
              </a:extLst>
            </p:cNvPr>
            <p:cNvSpPr/>
            <p:nvPr userDrawn="1"/>
          </p:nvSpPr>
          <p:spPr>
            <a:xfrm>
              <a:off x="1897742" y="1979288"/>
              <a:ext cx="1778000" cy="3323772"/>
            </a:xfrm>
            <a:prstGeom prst="parallelogram">
              <a:avLst>
                <a:gd name="adj" fmla="val 67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78F709-B334-E3FB-9A69-18FE7DB7BFFB}"/>
                </a:ext>
              </a:extLst>
            </p:cNvPr>
            <p:cNvSpPr/>
            <p:nvPr userDrawn="1"/>
          </p:nvSpPr>
          <p:spPr>
            <a:xfrm>
              <a:off x="0" y="1980649"/>
              <a:ext cx="1866900" cy="3321050"/>
            </a:xfrm>
            <a:custGeom>
              <a:avLst/>
              <a:gdLst>
                <a:gd name="connsiteX0" fmla="*/ 1866900 w 1866900"/>
                <a:gd name="connsiteY0" fmla="*/ 0 h 3321050"/>
                <a:gd name="connsiteX1" fmla="*/ 0 w 1866900"/>
                <a:gd name="connsiteY1" fmla="*/ 0 h 3321050"/>
                <a:gd name="connsiteX2" fmla="*/ 0 w 1866900"/>
                <a:gd name="connsiteY2" fmla="*/ 3321050 h 3321050"/>
                <a:gd name="connsiteX3" fmla="*/ 679450 w 1866900"/>
                <a:gd name="connsiteY3" fmla="*/ 3321050 h 3321050"/>
                <a:gd name="connsiteX4" fmla="*/ 1866900 w 1866900"/>
                <a:gd name="connsiteY4" fmla="*/ 0 h 33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3321050">
                  <a:moveTo>
                    <a:pt x="1866900" y="0"/>
                  </a:moveTo>
                  <a:lnTo>
                    <a:pt x="0" y="0"/>
                  </a:lnTo>
                  <a:lnTo>
                    <a:pt x="0" y="3321050"/>
                  </a:lnTo>
                  <a:lnTo>
                    <a:pt x="679450" y="3321050"/>
                  </a:lnTo>
                  <a:lnTo>
                    <a:pt x="18669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C77FF52-AB64-FDC4-6CAA-13D96BA5000A}"/>
              </a:ext>
            </a:extLst>
          </p:cNvPr>
          <p:cNvSpPr txBox="1">
            <a:spLocks/>
          </p:cNvSpPr>
          <p:nvPr userDrawn="1"/>
        </p:nvSpPr>
        <p:spPr>
          <a:xfrm>
            <a:off x="3796619" y="2814220"/>
            <a:ext cx="1054781" cy="128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732328-9BBF-CD0F-62A7-D6860919765C}"/>
              </a:ext>
            </a:extLst>
          </p:cNvPr>
          <p:cNvCxnSpPr>
            <a:cxnSpLocks/>
          </p:cNvCxnSpPr>
          <p:nvPr userDrawn="1"/>
        </p:nvCxnSpPr>
        <p:spPr>
          <a:xfrm>
            <a:off x="4900749" y="2538088"/>
            <a:ext cx="0" cy="2206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6E7069-684C-8493-BFEA-9D15BC1B6A8E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pic>
        <p:nvPicPr>
          <p:cNvPr id="8" name="Picture 2" descr="Django Icon #266158 - Free Icons Library">
            <a:extLst>
              <a:ext uri="{FF2B5EF4-FFF2-40B4-BE49-F238E27FC236}">
                <a16:creationId xmlns:a16="http://schemas.microsoft.com/office/drawing/2014/main" id="{F2FE81B2-E2DA-5EB4-FEEE-FA6D844A241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18" r="4003" b="4265"/>
          <a:stretch/>
        </p:blipFill>
        <p:spPr bwMode="auto">
          <a:xfrm>
            <a:off x="10034700" y="5810245"/>
            <a:ext cx="64164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8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F50-4B3A-4816-2439-09904BCD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C52-FE2D-E27F-697E-70FB30F7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43DB-AC60-C48C-74E3-8112710C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46CB-972B-5565-882F-A259564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D18-DEDD-4618-B8D3-89F7DEA7F796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0091-E94C-FD28-B41F-85DEA5F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6339-E5D2-3B2F-31AF-1476E33A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5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C14E-75AA-0C92-F220-3AAD7AD3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90DA2-C411-59D6-4C0C-908991AA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F6445-67A7-9662-AE24-DB75D0A0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8D6E-C325-CB08-913E-5D0CFA8D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BB6-EC60-43E1-BA80-EB28A4ADF470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A266-80A2-77E9-30D1-7A8873A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94D4-AA30-7B04-9372-313CB26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0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90E4-01CE-88F6-103A-7A7829B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BC952-7B54-418C-1A42-DA6826C6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519-AAED-AEF4-C105-9CCD0ED6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35B-11C8-4DDF-BE63-3629D94C0AEC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9751-5428-FBDE-66CC-224B9B50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B834-F95C-7B3F-BCC0-A1A90E5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6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6E50-E91E-2F9C-617D-B068AD410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3A187-132D-7091-45AC-0B12E101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5388-32BB-10B7-CCDD-C9904360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C14E-526E-4C34-BC74-238283BDC8DC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BE2B-8378-8CA5-5BFB-FC7894F4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319-EFC1-4DBC-9AD3-8A33D05A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7051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574800" y="1365250"/>
            <a:ext cx="2260600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8750" y="2379789"/>
            <a:ext cx="715010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68750" y="3550506"/>
            <a:ext cx="715010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7CE62-271A-52C6-9C2A-A245E26BA299}"/>
              </a:ext>
            </a:extLst>
          </p:cNvPr>
          <p:cNvCxnSpPr>
            <a:cxnSpLocks/>
          </p:cNvCxnSpPr>
          <p:nvPr userDrawn="1"/>
        </p:nvCxnSpPr>
        <p:spPr>
          <a:xfrm>
            <a:off x="2063750" y="3096483"/>
            <a:ext cx="1282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B1A3A9C-7406-43B0-3CE6-D18BDAE90A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1050" y="2542620"/>
            <a:ext cx="12827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D3C4B52-917D-CB33-CBA4-0FF1D415E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3276600"/>
            <a:ext cx="1270000" cy="1001713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rgbClr val="035160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A3FB-7AB2-C0CE-D7BC-221E236C4F6C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99B20-E6CC-B71E-C7D0-7E5636457248}"/>
              </a:ext>
            </a:extLst>
          </p:cNvPr>
          <p:cNvGrpSpPr/>
          <p:nvPr userDrawn="1"/>
        </p:nvGrpSpPr>
        <p:grpSpPr>
          <a:xfrm>
            <a:off x="2194363" y="4857209"/>
            <a:ext cx="983374" cy="457200"/>
            <a:chOff x="1950885" y="4827717"/>
            <a:chExt cx="983374" cy="457200"/>
          </a:xfrm>
        </p:grpSpPr>
        <p:pic>
          <p:nvPicPr>
            <p:cNvPr id="25" name="Picture 4" descr="Python Logo PNG Transparent – Brands Logos">
              <a:extLst>
                <a:ext uri="{FF2B5EF4-FFF2-40B4-BE49-F238E27FC236}">
                  <a16:creationId xmlns:a16="http://schemas.microsoft.com/office/drawing/2014/main" id="{7A333CA6-CC1A-43D6-A93F-94EE046B12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jango Icon #266158 - Free Icons Library">
              <a:extLst>
                <a:ext uri="{FF2B5EF4-FFF2-40B4-BE49-F238E27FC236}">
                  <a16:creationId xmlns:a16="http://schemas.microsoft.com/office/drawing/2014/main" id="{5CF5C5B8-D89A-8C50-093F-5A7C50D975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35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2606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311590" y="1365250"/>
            <a:ext cx="1864038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0351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1850" y="2379789"/>
            <a:ext cx="826135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850" y="3550506"/>
            <a:ext cx="826135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99B20-E6CC-B71E-C7D0-7E5636457248}"/>
              </a:ext>
            </a:extLst>
          </p:cNvPr>
          <p:cNvGrpSpPr/>
          <p:nvPr userDrawn="1"/>
        </p:nvGrpSpPr>
        <p:grpSpPr>
          <a:xfrm>
            <a:off x="1771681" y="2363916"/>
            <a:ext cx="943855" cy="2130168"/>
            <a:chOff x="1950885" y="4827717"/>
            <a:chExt cx="458999" cy="1035906"/>
          </a:xfrm>
        </p:grpSpPr>
        <p:pic>
          <p:nvPicPr>
            <p:cNvPr id="25" name="Picture 4" descr="Python Logo PNG Transparent – Brands Logos">
              <a:extLst>
                <a:ext uri="{FF2B5EF4-FFF2-40B4-BE49-F238E27FC236}">
                  <a16:creationId xmlns:a16="http://schemas.microsoft.com/office/drawing/2014/main" id="{7A333CA6-CC1A-43D6-A93F-94EE046B12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jango Icon #266158 - Free Icons Library">
              <a:extLst>
                <a:ext uri="{FF2B5EF4-FFF2-40B4-BE49-F238E27FC236}">
                  <a16:creationId xmlns:a16="http://schemas.microsoft.com/office/drawing/2014/main" id="{5CF5C5B8-D89A-8C50-093F-5A7C50D975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50885" y="5406423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1685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7051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574800" y="1365250"/>
            <a:ext cx="2260600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8750" y="2379789"/>
            <a:ext cx="715010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68750" y="3550506"/>
            <a:ext cx="715010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B1A3A9C-7406-43B0-3CE6-D18BDAE90A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2492550"/>
            <a:ext cx="12827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D3C4B52-917D-CB33-CBA4-0FF1D415E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3276600"/>
            <a:ext cx="1270000" cy="1001713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rgbClr val="035160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A3FB-7AB2-C0CE-D7BC-221E236C4F6C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558EE7-0CF1-9467-246A-2C3A51ABD424}"/>
              </a:ext>
            </a:extLst>
          </p:cNvPr>
          <p:cNvGrpSpPr/>
          <p:nvPr userDrawn="1"/>
        </p:nvGrpSpPr>
        <p:grpSpPr>
          <a:xfrm>
            <a:off x="2213413" y="4839956"/>
            <a:ext cx="983374" cy="457200"/>
            <a:chOff x="1950885" y="4827717"/>
            <a:chExt cx="983374" cy="457200"/>
          </a:xfrm>
        </p:grpSpPr>
        <p:pic>
          <p:nvPicPr>
            <p:cNvPr id="6" name="Picture 4" descr="Python Logo PNG Transparent – Brands Logos">
              <a:extLst>
                <a:ext uri="{FF2B5EF4-FFF2-40B4-BE49-F238E27FC236}">
                  <a16:creationId xmlns:a16="http://schemas.microsoft.com/office/drawing/2014/main" id="{3565F116-F5D7-8AE7-A33E-8892A0E8888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Django Icon #266158 - Free Icons Library">
              <a:extLst>
                <a:ext uri="{FF2B5EF4-FFF2-40B4-BE49-F238E27FC236}">
                  <a16:creationId xmlns:a16="http://schemas.microsoft.com/office/drawing/2014/main" id="{3CB80A5A-F99E-BC76-9B24-B032E23C61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965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234067"/>
            <a:ext cx="11024550" cy="5311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487488"/>
            <a:ext cx="10506075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81EAA2F-43B5-229C-68B5-4BF4208823A0}"/>
              </a:ext>
            </a:extLst>
          </p:cNvPr>
          <p:cNvSpPr/>
          <p:nvPr userDrawn="1"/>
        </p:nvSpPr>
        <p:spPr>
          <a:xfrm flipV="1">
            <a:off x="2289907" y="0"/>
            <a:ext cx="7612187" cy="953902"/>
          </a:xfrm>
          <a:prstGeom prst="round2SameRect">
            <a:avLst>
              <a:gd name="adj1" fmla="val 34024"/>
              <a:gd name="adj2" fmla="val 0"/>
            </a:avLst>
          </a:prstGeom>
          <a:solidFill>
            <a:srgbClr val="035160"/>
          </a:solidFill>
          <a:ln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22FC2B-89C1-F942-02D5-73110BCB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50" y="15669"/>
            <a:ext cx="6316663" cy="826550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557E2-91DC-FE2D-645F-1D1D8F5081F7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434691-82AE-A904-624D-9000705A3A1B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8" name="Picture 4" descr="Python Logo PNG Transparent – Brands Logos">
              <a:extLst>
                <a:ext uri="{FF2B5EF4-FFF2-40B4-BE49-F238E27FC236}">
                  <a16:creationId xmlns:a16="http://schemas.microsoft.com/office/drawing/2014/main" id="{39A5E333-7A6B-9A27-1A7F-83FF92CA04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jango Icon #266158 - Free Icons Library">
              <a:extLst>
                <a:ext uri="{FF2B5EF4-FFF2-40B4-BE49-F238E27FC236}">
                  <a16:creationId xmlns:a16="http://schemas.microsoft.com/office/drawing/2014/main" id="{E58272E9-1418-3D08-C47B-91F7F87784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0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234067"/>
            <a:ext cx="11024550" cy="5311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3C060DF-9207-CA53-290F-94959ABE3A16}"/>
              </a:ext>
            </a:extLst>
          </p:cNvPr>
          <p:cNvSpPr/>
          <p:nvPr userDrawn="1"/>
        </p:nvSpPr>
        <p:spPr>
          <a:xfrm flipV="1">
            <a:off x="2289907" y="0"/>
            <a:ext cx="7612187" cy="953902"/>
          </a:xfrm>
          <a:prstGeom prst="round2SameRect">
            <a:avLst>
              <a:gd name="adj1" fmla="val 34024"/>
              <a:gd name="adj2" fmla="val 0"/>
            </a:avLst>
          </a:prstGeom>
          <a:solidFill>
            <a:srgbClr val="035160"/>
          </a:solidFill>
          <a:ln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50" y="15669"/>
            <a:ext cx="6316663" cy="826550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487488"/>
            <a:ext cx="10506075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4E75D9B7-F70F-8C2C-2D1E-50D1E0C00FED}"/>
              </a:ext>
            </a:extLst>
          </p:cNvPr>
          <p:cNvSpPr/>
          <p:nvPr userDrawn="1"/>
        </p:nvSpPr>
        <p:spPr>
          <a:xfrm flipH="1" flipV="1">
            <a:off x="1176655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76BFF34-9624-6603-EF6B-16AF8CA6A251}"/>
              </a:ext>
            </a:extLst>
          </p:cNvPr>
          <p:cNvSpPr/>
          <p:nvPr userDrawn="1"/>
        </p:nvSpPr>
        <p:spPr>
          <a:xfrm flipV="1">
            <a:off x="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1013F-46A0-DD79-A0FC-C45C72240DFD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D39E99-EE27-69BF-D006-D581D562CD09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9" name="Picture 4" descr="Python Logo PNG Transparent – Brands Logos">
              <a:extLst>
                <a:ext uri="{FF2B5EF4-FFF2-40B4-BE49-F238E27FC236}">
                  <a16:creationId xmlns:a16="http://schemas.microsoft.com/office/drawing/2014/main" id="{8ACF82FD-8A11-E4EC-D9C0-EC8BB42CF9E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jango Icon #266158 - Free Icons Library">
              <a:extLst>
                <a:ext uri="{FF2B5EF4-FFF2-40B4-BE49-F238E27FC236}">
                  <a16:creationId xmlns:a16="http://schemas.microsoft.com/office/drawing/2014/main" id="{42B3E75A-034B-CCE1-D0D8-78A3402CB2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464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480309"/>
            <a:ext cx="11024550" cy="58973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5142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BBBC04F9-E5ED-26D6-F533-0DE2F3E8CA28}"/>
              </a:ext>
            </a:extLst>
          </p:cNvPr>
          <p:cNvSpPr/>
          <p:nvPr userDrawn="1"/>
        </p:nvSpPr>
        <p:spPr>
          <a:xfrm flipH="1" flipV="1">
            <a:off x="1176655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35715C5E-117B-BAA0-01F3-528A3988DF29}"/>
              </a:ext>
            </a:extLst>
          </p:cNvPr>
          <p:cNvSpPr/>
          <p:nvPr userDrawn="1"/>
        </p:nvSpPr>
        <p:spPr>
          <a:xfrm flipV="1">
            <a:off x="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57D36-C12D-AB8A-2A79-630665325988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16E93B-1153-C86F-6014-F4E9EE71689B}"/>
              </a:ext>
            </a:extLst>
          </p:cNvPr>
          <p:cNvGrpSpPr/>
          <p:nvPr userDrawn="1"/>
        </p:nvGrpSpPr>
        <p:grpSpPr>
          <a:xfrm>
            <a:off x="5604313" y="6196873"/>
            <a:ext cx="983374" cy="457200"/>
            <a:chOff x="1950885" y="4827717"/>
            <a:chExt cx="983374" cy="457200"/>
          </a:xfrm>
        </p:grpSpPr>
        <p:pic>
          <p:nvPicPr>
            <p:cNvPr id="8" name="Picture 4" descr="Python Logo PNG Transparent – Brands Logos">
              <a:extLst>
                <a:ext uri="{FF2B5EF4-FFF2-40B4-BE49-F238E27FC236}">
                  <a16:creationId xmlns:a16="http://schemas.microsoft.com/office/drawing/2014/main" id="{72ECC214-95A5-3148-3D29-AC2BD22DF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jango Icon #266158 - Free Icons Library">
              <a:extLst>
                <a:ext uri="{FF2B5EF4-FFF2-40B4-BE49-F238E27FC236}">
                  <a16:creationId xmlns:a16="http://schemas.microsoft.com/office/drawing/2014/main" id="{C29E2FA2-02D6-7F7D-8D65-F7575CED2B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0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903610" y="312917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673953" y="-3394553"/>
            <a:ext cx="1079500" cy="842740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617338" y="-3426839"/>
            <a:ext cx="1079500" cy="8314177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6316663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631713"/>
            <a:ext cx="11024550" cy="4913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9CDC3B5-6EEE-B79F-8548-68D670904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881595"/>
            <a:ext cx="10342562" cy="4378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C3141-72F6-054A-9AFF-844455B07A01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81B035-E549-F297-849C-B6FC83FDB32B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4" name="Picture 4" descr="Python Logo PNG Transparent – Brands Logos">
              <a:extLst>
                <a:ext uri="{FF2B5EF4-FFF2-40B4-BE49-F238E27FC236}">
                  <a16:creationId xmlns:a16="http://schemas.microsoft.com/office/drawing/2014/main" id="{0AF32D02-D081-47DA-370B-D63AB40CF4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jango Icon #266158 - Free Icons Library">
              <a:extLst>
                <a:ext uri="{FF2B5EF4-FFF2-40B4-BE49-F238E27FC236}">
                  <a16:creationId xmlns:a16="http://schemas.microsoft.com/office/drawing/2014/main" id="{EC1D3776-5CB7-01BB-F0B6-892538BADA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981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CB34-C072-54FF-FEA3-FFD66EC6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EAD7-AAAE-4D20-E56A-B4D73990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877E-A696-A59F-0977-C6CFA1D9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F8224-04E3-4AA6-B0CA-4F042664FEC5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CB46-07B0-31F0-7E85-D42F5555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3E34-F028-83E8-8DCF-305688484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96" r:id="rId4"/>
    <p:sldLayoutId id="2147483695" r:id="rId5"/>
    <p:sldLayoutId id="2147483691" r:id="rId6"/>
    <p:sldLayoutId id="2147483693" r:id="rId7"/>
    <p:sldLayoutId id="2147483692" r:id="rId8"/>
    <p:sldLayoutId id="2147483675" r:id="rId9"/>
    <p:sldLayoutId id="2147483689" r:id="rId10"/>
    <p:sldLayoutId id="2147483690" r:id="rId11"/>
    <p:sldLayoutId id="2147483676" r:id="rId12"/>
    <p:sldLayoutId id="2147483672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2846-B3A6-1187-EF8A-1389E0D36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4" y="2275609"/>
            <a:ext cx="11918373" cy="2306781"/>
          </a:xfrm>
        </p:spPr>
        <p:txBody>
          <a:bodyPr>
            <a:noAutofit/>
          </a:bodyPr>
          <a:lstStyle/>
          <a:p>
            <a:r>
              <a:rPr lang="en-US" sz="4800" dirty="0"/>
              <a:t>Welcome to the</a:t>
            </a:r>
            <a:br>
              <a:rPr lang="en-US" sz="4800" dirty="0"/>
            </a:br>
            <a:r>
              <a:rPr lang="en-US" sz="4400" dirty="0">
                <a:solidFill>
                  <a:schemeClr val="bg1"/>
                </a:solidFill>
              </a:rPr>
              <a:t>Web Application Development with Python L-4</a:t>
            </a:r>
            <a:br>
              <a:rPr lang="en-US" sz="4800" dirty="0"/>
            </a:br>
            <a:r>
              <a:rPr lang="en-US" sz="4400" dirty="0"/>
              <a:t>Training Program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13039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A1AA-A7E0-6A1A-21BD-3BCCBF82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7D65-6B12-E23F-2426-8CBE2953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Event wise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Tasks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BE9611-D4ED-56DE-6D45-925CA1D3BE85}"/>
              </a:ext>
            </a:extLst>
          </p:cNvPr>
          <p:cNvGrpSpPr/>
          <p:nvPr/>
        </p:nvGrpSpPr>
        <p:grpSpPr>
          <a:xfrm>
            <a:off x="7762873" y="1648066"/>
            <a:ext cx="3657600" cy="2076389"/>
            <a:chOff x="-1159380" y="1259092"/>
            <a:chExt cx="3657600" cy="207638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B61D9A1-A28E-472F-7D20-05C48962CCE9}"/>
                </a:ext>
              </a:extLst>
            </p:cNvPr>
            <p:cNvSpPr/>
            <p:nvPr/>
          </p:nvSpPr>
          <p:spPr>
            <a:xfrm>
              <a:off x="-1159380" y="2238201"/>
              <a:ext cx="3657600" cy="10972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sz="2800" b="1" dirty="0"/>
                <a:t>Demonstration - 7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DD3CFB-2ADC-21F2-5ED7-B431E7B918B0}"/>
                </a:ext>
              </a:extLst>
            </p:cNvPr>
            <p:cNvGrpSpPr/>
            <p:nvPr/>
          </p:nvGrpSpPr>
          <p:grpSpPr>
            <a:xfrm>
              <a:off x="47166" y="1259092"/>
              <a:ext cx="1231864" cy="1231864"/>
              <a:chOff x="47166" y="1259092"/>
              <a:chExt cx="1231864" cy="123186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DDE19A-77F4-720A-A3E8-7595863C1072}"/>
                  </a:ext>
                </a:extLst>
              </p:cNvPr>
              <p:cNvSpPr/>
              <p:nvPr/>
            </p:nvSpPr>
            <p:spPr>
              <a:xfrm>
                <a:off x="47166" y="1259092"/>
                <a:ext cx="1231864" cy="1231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 descr="A computer with colorful text on the screen&#10;&#10;AI-generated content may be incorrect.">
                <a:extLst>
                  <a:ext uri="{FF2B5EF4-FFF2-40B4-BE49-F238E27FC236}">
                    <a16:creationId xmlns:a16="http://schemas.microsoft.com/office/drawing/2014/main" id="{705FB983-C006-AF77-C46F-2DB649F2A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47" y="1502673"/>
                <a:ext cx="744701" cy="74470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F39606-A33C-732C-2159-8BA761DF31C3}"/>
              </a:ext>
            </a:extLst>
          </p:cNvPr>
          <p:cNvGrpSpPr/>
          <p:nvPr/>
        </p:nvGrpSpPr>
        <p:grpSpPr>
          <a:xfrm>
            <a:off x="955377" y="1617610"/>
            <a:ext cx="2834640" cy="2106845"/>
            <a:chOff x="-547743" y="1250776"/>
            <a:chExt cx="2834640" cy="21068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C87A452-6AFA-722D-E4DB-0CBACC358F03}"/>
                </a:ext>
              </a:extLst>
            </p:cNvPr>
            <p:cNvSpPr/>
            <p:nvPr/>
          </p:nvSpPr>
          <p:spPr>
            <a:xfrm>
              <a:off x="-547743" y="2260341"/>
              <a:ext cx="2834640" cy="10972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sz="2800" b="1" dirty="0"/>
                <a:t>Written - 30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9A838F-0301-E5E2-099C-4475D05B011D}"/>
                </a:ext>
              </a:extLst>
            </p:cNvPr>
            <p:cNvSpPr/>
            <p:nvPr/>
          </p:nvSpPr>
          <p:spPr>
            <a:xfrm>
              <a:off x="256716" y="1250776"/>
              <a:ext cx="1231864" cy="12318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notebook and a pencil&#10;&#10;AI-generated content may be incorrect.">
              <a:extLst>
                <a:ext uri="{FF2B5EF4-FFF2-40B4-BE49-F238E27FC236}">
                  <a16:creationId xmlns:a16="http://schemas.microsoft.com/office/drawing/2014/main" id="{6BC2CF1F-6048-FB0E-6D4C-107C151E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506" y="1553567"/>
              <a:ext cx="626281" cy="62628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ADA60D-1921-CD6C-08FD-35AE6F85F131}"/>
              </a:ext>
            </a:extLst>
          </p:cNvPr>
          <p:cNvGrpSpPr/>
          <p:nvPr/>
        </p:nvGrpSpPr>
        <p:grpSpPr>
          <a:xfrm>
            <a:off x="3947645" y="3267255"/>
            <a:ext cx="3657600" cy="2076389"/>
            <a:chOff x="-959854" y="4591182"/>
            <a:chExt cx="3657600" cy="207638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BC6BF1-6E19-2B5F-F2B6-E1B91CE1F32D}"/>
                </a:ext>
              </a:extLst>
            </p:cNvPr>
            <p:cNvSpPr/>
            <p:nvPr/>
          </p:nvSpPr>
          <p:spPr>
            <a:xfrm>
              <a:off x="-959854" y="5570291"/>
              <a:ext cx="3657600" cy="109728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r>
                <a:rPr lang="en-US" sz="2800" b="1" dirty="0"/>
                <a:t>Oral Testing </a:t>
              </a:r>
              <a:r>
                <a:rPr lang="en-US" sz="2800" b="1"/>
                <a:t>- 10</a:t>
              </a:r>
              <a:endParaRPr lang="en-US" sz="2800" b="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80E6B19-6D0C-FB02-F879-EB19ABDDE8EE}"/>
                </a:ext>
              </a:extLst>
            </p:cNvPr>
            <p:cNvSpPr/>
            <p:nvPr/>
          </p:nvSpPr>
          <p:spPr>
            <a:xfrm>
              <a:off x="256716" y="4591182"/>
              <a:ext cx="1231864" cy="12318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Two people sitting on chairs reading a book&#10;&#10;AI-generated content may be incorrect.">
              <a:extLst>
                <a:ext uri="{FF2B5EF4-FFF2-40B4-BE49-F238E27FC236}">
                  <a16:creationId xmlns:a16="http://schemas.microsoft.com/office/drawing/2014/main" id="{24C1C848-EB95-208C-1AA5-B6599D293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105" y="4890273"/>
              <a:ext cx="633682" cy="633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453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74C-651D-EAEE-0E21-9E7D9E0A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of </a:t>
            </a:r>
            <a:r>
              <a:rPr lang="en-US" sz="3600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Competencies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344D7B-5DD8-D3D9-D6FE-69B553C3B6B8}"/>
              </a:ext>
            </a:extLst>
          </p:cNvPr>
          <p:cNvGrpSpPr/>
          <p:nvPr/>
        </p:nvGrpSpPr>
        <p:grpSpPr>
          <a:xfrm>
            <a:off x="2072055" y="1587500"/>
            <a:ext cx="5600700" cy="1016000"/>
            <a:chOff x="1485900" y="1663700"/>
            <a:chExt cx="5600700" cy="101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F0839F-5BC9-868D-38F4-5FF84E0A4EA3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b="1" dirty="0">
                  <a:solidFill>
                    <a:srgbClr val="035160"/>
                  </a:solidFill>
                </a:rPr>
                <a:t>Enable Django Framework 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93BEE-1555-3B7C-9905-677C4E2BE415}"/>
                </a:ext>
              </a:extLst>
            </p:cNvPr>
            <p:cNvSpPr/>
            <p:nvPr/>
          </p:nvSpPr>
          <p:spPr>
            <a:xfrm>
              <a:off x="1485900" y="1879600"/>
              <a:ext cx="598150" cy="584200"/>
            </a:xfrm>
            <a:prstGeom prst="rect">
              <a:avLst/>
            </a:prstGeom>
            <a:solidFill>
              <a:srgbClr val="035160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618B54-CFFD-E512-BAC0-BAF6B88F0711}"/>
              </a:ext>
            </a:extLst>
          </p:cNvPr>
          <p:cNvGrpSpPr/>
          <p:nvPr/>
        </p:nvGrpSpPr>
        <p:grpSpPr>
          <a:xfrm>
            <a:off x="4524969" y="2844800"/>
            <a:ext cx="5594975" cy="1016000"/>
            <a:chOff x="1790700" y="1663700"/>
            <a:chExt cx="5594975" cy="1016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05203-609F-6B22-6510-3BDCAE0A31BB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457200" rtlCol="0" anchor="ctr"/>
            <a:lstStyle/>
            <a:p>
              <a:pPr algn="r"/>
              <a:r>
                <a:rPr lang="en-US" sz="2000" b="1" dirty="0"/>
                <a:t>Develop dynamic web pages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4957EC-4AA8-3C00-6B56-E0A76496A6F0}"/>
                </a:ext>
              </a:extLst>
            </p:cNvPr>
            <p:cNvSpPr/>
            <p:nvPr/>
          </p:nvSpPr>
          <p:spPr>
            <a:xfrm>
              <a:off x="6787525" y="1879600"/>
              <a:ext cx="59815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81A5E2-23F5-D1E9-BB44-05F9764731AD}"/>
              </a:ext>
            </a:extLst>
          </p:cNvPr>
          <p:cNvGrpSpPr/>
          <p:nvPr/>
        </p:nvGrpSpPr>
        <p:grpSpPr>
          <a:xfrm>
            <a:off x="2072055" y="4069442"/>
            <a:ext cx="5600700" cy="1016000"/>
            <a:chOff x="1485900" y="1663700"/>
            <a:chExt cx="5600700" cy="1016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FC3E41-1CD7-C74B-E775-170AD059BE38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Use Django Model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D61DA72-DF0F-1E08-99CA-540B7764FCB9}"/>
                </a:ext>
              </a:extLst>
            </p:cNvPr>
            <p:cNvSpPr/>
            <p:nvPr/>
          </p:nvSpPr>
          <p:spPr>
            <a:xfrm>
              <a:off x="1485900" y="1879600"/>
              <a:ext cx="598150" cy="584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A02F4A-F166-9086-0188-7B113EDC1FE3}"/>
              </a:ext>
            </a:extLst>
          </p:cNvPr>
          <p:cNvGrpSpPr/>
          <p:nvPr/>
        </p:nvGrpSpPr>
        <p:grpSpPr>
          <a:xfrm>
            <a:off x="4524969" y="5326742"/>
            <a:ext cx="5594975" cy="1016000"/>
            <a:chOff x="1790700" y="1663700"/>
            <a:chExt cx="5594975" cy="1016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B5E092-EBDE-B667-1AFC-E7D5D1F22D19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rgbClr val="03516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457200" rtlCol="0" anchor="ctr"/>
            <a:lstStyle/>
            <a:p>
              <a:pPr algn="r"/>
              <a:r>
                <a:rPr lang="en-US" sz="2000" b="1" dirty="0"/>
                <a:t>Process Forms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0FB300-52B6-37B2-9711-28CB8854B1A2}"/>
                </a:ext>
              </a:extLst>
            </p:cNvPr>
            <p:cNvSpPr/>
            <p:nvPr/>
          </p:nvSpPr>
          <p:spPr>
            <a:xfrm>
              <a:off x="6787525" y="1879600"/>
              <a:ext cx="59815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35160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999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3FE3-7E12-87AC-4115-62174E3C2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5E58-7F9E-835A-82F4-B073FE5C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of </a:t>
            </a:r>
            <a:r>
              <a:rPr lang="en-US" sz="3600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Competencies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B45473-19C9-2861-1E12-AD0C6322AA6D}"/>
              </a:ext>
            </a:extLst>
          </p:cNvPr>
          <p:cNvGrpSpPr/>
          <p:nvPr/>
        </p:nvGrpSpPr>
        <p:grpSpPr>
          <a:xfrm>
            <a:off x="2072055" y="1587500"/>
            <a:ext cx="5600700" cy="1016000"/>
            <a:chOff x="1485900" y="1663700"/>
            <a:chExt cx="5600700" cy="101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6F62D-3068-5467-87AC-3AAC95FFDB67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b="1" dirty="0">
                  <a:solidFill>
                    <a:srgbClr val="035160"/>
                  </a:solidFill>
                </a:rPr>
                <a:t>Customize UI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785377-9102-48A4-74D2-B1ABE44A36A4}"/>
                </a:ext>
              </a:extLst>
            </p:cNvPr>
            <p:cNvSpPr/>
            <p:nvPr/>
          </p:nvSpPr>
          <p:spPr>
            <a:xfrm>
              <a:off x="1485900" y="1879600"/>
              <a:ext cx="598150" cy="584200"/>
            </a:xfrm>
            <a:prstGeom prst="rect">
              <a:avLst/>
            </a:prstGeom>
            <a:solidFill>
              <a:srgbClr val="035160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B9619F-A047-4383-4C95-BAB47D885EF3}"/>
              </a:ext>
            </a:extLst>
          </p:cNvPr>
          <p:cNvGrpSpPr/>
          <p:nvPr/>
        </p:nvGrpSpPr>
        <p:grpSpPr>
          <a:xfrm>
            <a:off x="4524969" y="2844800"/>
            <a:ext cx="5594975" cy="1016000"/>
            <a:chOff x="1790700" y="1663700"/>
            <a:chExt cx="5594975" cy="1016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2C86A2-1278-9169-A3C3-6985F78A49A7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457200" rtlCol="0" anchor="ctr"/>
            <a:lstStyle/>
            <a:p>
              <a:pPr algn="r"/>
              <a:r>
                <a:rPr lang="en-US" sz="2000" b="1" dirty="0"/>
                <a:t>Apply User Management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9FCD3-2932-DD53-FCFE-988B751F553B}"/>
                </a:ext>
              </a:extLst>
            </p:cNvPr>
            <p:cNvSpPr/>
            <p:nvPr/>
          </p:nvSpPr>
          <p:spPr>
            <a:xfrm>
              <a:off x="6787525" y="1879600"/>
              <a:ext cx="59815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06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969376-3CED-3226-A544-6492C66FAD47}"/>
              </a:ext>
            </a:extLst>
          </p:cNvPr>
          <p:cNvGrpSpPr/>
          <p:nvPr/>
        </p:nvGrpSpPr>
        <p:grpSpPr>
          <a:xfrm>
            <a:off x="2072055" y="4069442"/>
            <a:ext cx="5600700" cy="1016000"/>
            <a:chOff x="1485900" y="1663700"/>
            <a:chExt cx="5600700" cy="1016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4DC38C-3735-1201-9EDD-A029BC073D0D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Create API using Django REST Framework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2C2376-A37B-CD28-41F2-FC23C7885369}"/>
                </a:ext>
              </a:extLst>
            </p:cNvPr>
            <p:cNvSpPr/>
            <p:nvPr/>
          </p:nvSpPr>
          <p:spPr>
            <a:xfrm>
              <a:off x="1485900" y="1879600"/>
              <a:ext cx="598150" cy="584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95574C-13E3-2FCF-CBAF-67698E46392E}"/>
              </a:ext>
            </a:extLst>
          </p:cNvPr>
          <p:cNvGrpSpPr/>
          <p:nvPr/>
        </p:nvGrpSpPr>
        <p:grpSpPr>
          <a:xfrm>
            <a:off x="4524969" y="5326742"/>
            <a:ext cx="5594975" cy="1016000"/>
            <a:chOff x="1790700" y="1663700"/>
            <a:chExt cx="5594975" cy="1016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E083BD-F0B2-F28D-B59D-05E340B342C9}"/>
                </a:ext>
              </a:extLst>
            </p:cNvPr>
            <p:cNvSpPr/>
            <p:nvPr/>
          </p:nvSpPr>
          <p:spPr>
            <a:xfrm>
              <a:off x="1790700" y="1663700"/>
              <a:ext cx="5295900" cy="1016000"/>
            </a:xfrm>
            <a:prstGeom prst="rect">
              <a:avLst/>
            </a:prstGeom>
            <a:solidFill>
              <a:srgbClr val="03516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457200" rtlCol="0" anchor="ctr"/>
            <a:lstStyle/>
            <a:p>
              <a:pPr algn="r"/>
              <a:r>
                <a:rPr lang="en-US" sz="2000" b="1" dirty="0"/>
                <a:t>Create Final project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D53272-2109-32E4-4EB6-1701DE4B3D43}"/>
                </a:ext>
              </a:extLst>
            </p:cNvPr>
            <p:cNvSpPr/>
            <p:nvPr/>
          </p:nvSpPr>
          <p:spPr>
            <a:xfrm>
              <a:off x="6787525" y="1879600"/>
              <a:ext cx="598150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3516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35160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03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FBBFE2D0-D085-6D58-5CA6-2EE0AC16A2CE}"/>
              </a:ext>
            </a:extLst>
          </p:cNvPr>
          <p:cNvSpPr txBox="1">
            <a:spLocks/>
          </p:cNvSpPr>
          <p:nvPr/>
        </p:nvSpPr>
        <p:spPr>
          <a:xfrm>
            <a:off x="1402479" y="675652"/>
            <a:ext cx="9241570" cy="2055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5000" dirty="0">
                <a:solidFill>
                  <a:srgbClr val="0351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the outcome of this </a:t>
            </a:r>
            <a:r>
              <a:rPr lang="en-US" sz="5000" dirty="0">
                <a:solidFill>
                  <a:srgbClr val="96C6B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Course?</a:t>
            </a:r>
          </a:p>
        </p:txBody>
      </p:sp>
      <p:pic>
        <p:nvPicPr>
          <p:cNvPr id="15362" name="Picture 2" descr="Lost Cartoon Images – Browse 130,395 Stock Photos, Vectors, and Video |  Adobe Stock">
            <a:extLst>
              <a:ext uri="{FF2B5EF4-FFF2-40B4-BE49-F238E27FC236}">
                <a16:creationId xmlns:a16="http://schemas.microsoft.com/office/drawing/2014/main" id="{E3695113-673D-490E-CF5C-C7BD362F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31355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0929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9ECC-CB52-BA9C-167A-1A5F2EAA7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 All</a:t>
            </a:r>
          </a:p>
        </p:txBody>
      </p:sp>
    </p:spTree>
    <p:extLst>
      <p:ext uri="{BB962C8B-B14F-4D97-AF65-F5344CB8AC3E}">
        <p14:creationId xmlns:p14="http://schemas.microsoft.com/office/powerpoint/2010/main" val="27892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A945-6EFA-2607-FCDD-5CACD3125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2" y="1969255"/>
            <a:ext cx="8375072" cy="291948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cs typeface="Arial" panose="020B0604020202020204" pitchFamily="34" charset="0"/>
              </a:rPr>
              <a:t>MD. SHAKIL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>
                <a:cs typeface="Arial" panose="020B0604020202020204" pitchFamily="34" charset="0"/>
              </a:rPr>
              <a:t>Asst. Trainer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Web Application Development with Python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Daffodil International Professional Training Institute 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Cell: </a:t>
            </a:r>
            <a:r>
              <a:rPr lang="en-US" sz="2800" b="0" dirty="0">
                <a:cs typeface="Arial" panose="020B0604020202020204" pitchFamily="34" charset="0"/>
              </a:rPr>
              <a:t>+880 1793-299882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Email: </a:t>
            </a:r>
            <a:r>
              <a:rPr lang="en-US" sz="2800" b="0" dirty="0">
                <a:cs typeface="Arial" panose="020B0604020202020204" pitchFamily="34" charset="0"/>
              </a:rPr>
              <a:t>shakil.eub.cse@gmail.com</a:t>
            </a:r>
          </a:p>
        </p:txBody>
      </p:sp>
    </p:spTree>
    <p:extLst>
      <p:ext uri="{BB962C8B-B14F-4D97-AF65-F5344CB8AC3E}">
        <p14:creationId xmlns:p14="http://schemas.microsoft.com/office/powerpoint/2010/main" val="15836024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D967-9419-1851-9369-6EE7154CC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F504-E76B-D15A-3740-61DD4988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2" y="2375277"/>
            <a:ext cx="8375072" cy="210744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cs typeface="Arial" panose="020B0604020202020204" pitchFamily="34" charset="0"/>
              </a:rPr>
              <a:t>RAJESH KUMAR DAS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Lead T</a:t>
            </a:r>
            <a:r>
              <a:rPr lang="en-US" sz="2800" b="0" dirty="0">
                <a:cs typeface="Arial" panose="020B0604020202020204" pitchFamily="34" charset="0"/>
              </a:rPr>
              <a:t>rainer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Web Application Development with Python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Daffodil International Professional Training Institute 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62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urse Design Conversations: Strategies for In-Person Teaching and Learning  | Taylor Institute for Teaching and Learning | University of Calgary">
            <a:extLst>
              <a:ext uri="{FF2B5EF4-FFF2-40B4-BE49-F238E27FC236}">
                <a16:creationId xmlns:a16="http://schemas.microsoft.com/office/drawing/2014/main" id="{A87087EF-51CC-9E8F-A82A-01D66CE48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3" r="4000" b="9356"/>
          <a:stretch/>
        </p:blipFill>
        <p:spPr bwMode="auto">
          <a:xfrm>
            <a:off x="5675780" y="2437504"/>
            <a:ext cx="6516220" cy="44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EEC73-2241-041B-3DBC-C39286A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2644044"/>
            <a:ext cx="1282700" cy="455772"/>
          </a:xfrm>
        </p:spPr>
        <p:txBody>
          <a:bodyPr/>
          <a:lstStyle/>
          <a:p>
            <a:r>
              <a:rPr lang="en-US" dirty="0"/>
              <a:t>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CE83-361B-2131-0D43-0BF47249D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D42E6-A070-3C0A-FA5C-4EE3CA010ABF}"/>
              </a:ext>
            </a:extLst>
          </p:cNvPr>
          <p:cNvSpPr txBox="1"/>
          <p:nvPr/>
        </p:nvSpPr>
        <p:spPr>
          <a:xfrm>
            <a:off x="4044950" y="25533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035160"/>
                </a:solidFill>
              </a:rPr>
              <a:t>About Each Other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035160"/>
                </a:solidFill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8350312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883F-8BB6-8584-C659-4364C344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Introduce </a:t>
            </a:r>
            <a:r>
              <a:rPr lang="en-US" sz="4000" dirty="0">
                <a:solidFill>
                  <a:srgbClr val="A6CFC0"/>
                </a:solidFill>
              </a:rPr>
              <a:t>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F5DA-D806-491C-7053-CC58F290B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9507" y="1440833"/>
            <a:ext cx="10506075" cy="4894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Address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Educational Qualification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Why in this course?</a:t>
            </a:r>
          </a:p>
        </p:txBody>
      </p:sp>
      <p:pic>
        <p:nvPicPr>
          <p:cNvPr id="1026" name="Picture 2" descr="Lesson 4: Learn how to introduce yourself! - Eskola">
            <a:extLst>
              <a:ext uri="{FF2B5EF4-FFF2-40B4-BE49-F238E27FC236}">
                <a16:creationId xmlns:a16="http://schemas.microsoft.com/office/drawing/2014/main" id="{700E30F0-C287-9A43-4468-BB976719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02961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2692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08ACF-59CA-0E65-AA86-F6E3EFC83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Businessman Touching Chin with Question Mark Stock Vector - Illustration of  businessman, problem: 35917991">
            <a:extLst>
              <a:ext uri="{FF2B5EF4-FFF2-40B4-BE49-F238E27FC236}">
                <a16:creationId xmlns:a16="http://schemas.microsoft.com/office/drawing/2014/main" id="{3408A21A-38BE-E19C-40A2-54A66A9E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066800"/>
            <a:ext cx="3543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83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9BFF-1301-C6CA-35E0-BDA4D8B9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6CA4-2B6A-CC33-087E-93B34A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</a:t>
            </a:r>
            <a:r>
              <a:rPr lang="en-US" sz="3600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FC451-134E-D9FC-AB74-D6AAAAAD7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2357457"/>
            <a:ext cx="10342562" cy="3259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Course Name: </a:t>
            </a:r>
            <a:r>
              <a:rPr lang="en-US" dirty="0"/>
              <a:t>Web Application Development with Python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Level : </a:t>
            </a:r>
            <a:r>
              <a:rPr lang="en-US" dirty="0"/>
              <a:t>04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Total Classes: </a:t>
            </a:r>
            <a:r>
              <a:rPr lang="en-US" dirty="0"/>
              <a:t>72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Unit of Competencies: </a:t>
            </a:r>
            <a:r>
              <a:rPr lang="en-US" dirty="0"/>
              <a:t>08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Course Duration: </a:t>
            </a:r>
            <a:r>
              <a:rPr lang="en-US" dirty="0"/>
              <a:t>3 months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35160"/>
                </a:solidFill>
              </a:rPr>
              <a:t>Total Nominal Learning Hours: </a:t>
            </a:r>
            <a:r>
              <a:rPr lang="en-US" dirty="0"/>
              <a:t>360 Hours</a:t>
            </a:r>
          </a:p>
        </p:txBody>
      </p:sp>
    </p:spTree>
    <p:extLst>
      <p:ext uri="{BB962C8B-B14F-4D97-AF65-F5344CB8AC3E}">
        <p14:creationId xmlns:p14="http://schemas.microsoft.com/office/powerpoint/2010/main" val="19936895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EB1E-17E0-4E57-BD0C-DBC9A377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87A-3859-15F5-35B9-8D1862CA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&amp; </a:t>
            </a:r>
            <a:r>
              <a:rPr lang="en-US" sz="3600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027AF-45B5-4F0C-9697-ADADA2A17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2689" y="1487488"/>
            <a:ext cx="4684711" cy="11604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35160"/>
                </a:solidFill>
              </a:rPr>
              <a:t>Programming 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F67DA2A-6592-3D4B-A1D1-DDB442FE67F2}"/>
              </a:ext>
            </a:extLst>
          </p:cNvPr>
          <p:cNvSpPr txBox="1">
            <a:spLocks/>
          </p:cNvSpPr>
          <p:nvPr/>
        </p:nvSpPr>
        <p:spPr>
          <a:xfrm>
            <a:off x="1182689" y="2712988"/>
            <a:ext cx="4684711" cy="149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35160"/>
                </a:solidFill>
              </a:rPr>
              <a:t>Frameworks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Django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DRF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9ED3CEF-6341-8197-064D-642EDCCF8698}"/>
              </a:ext>
            </a:extLst>
          </p:cNvPr>
          <p:cNvSpPr txBox="1">
            <a:spLocks/>
          </p:cNvSpPr>
          <p:nvPr/>
        </p:nvSpPr>
        <p:spPr>
          <a:xfrm>
            <a:off x="6575881" y="2712988"/>
            <a:ext cx="4684711" cy="116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35160"/>
                </a:solidFill>
              </a:rPr>
              <a:t>Code Editor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VS Code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D6DD645-4D10-DA20-4C96-AADF1CE27242}"/>
              </a:ext>
            </a:extLst>
          </p:cNvPr>
          <p:cNvSpPr txBox="1">
            <a:spLocks/>
          </p:cNvSpPr>
          <p:nvPr/>
        </p:nvSpPr>
        <p:spPr>
          <a:xfrm>
            <a:off x="1182689" y="4275089"/>
            <a:ext cx="4684711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35160"/>
                </a:solidFill>
              </a:rPr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SQLite3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5FF6F66-B238-22F9-26BE-6572771A73DF}"/>
              </a:ext>
            </a:extLst>
          </p:cNvPr>
          <p:cNvSpPr txBox="1">
            <a:spLocks/>
          </p:cNvSpPr>
          <p:nvPr/>
        </p:nvSpPr>
        <p:spPr>
          <a:xfrm>
            <a:off x="6575881" y="3938488"/>
            <a:ext cx="4684711" cy="116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35160"/>
                </a:solidFill>
              </a:rPr>
              <a:t>Version Control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FFC84EF-7C12-B905-9292-CCB2A2BCBF4F}"/>
              </a:ext>
            </a:extLst>
          </p:cNvPr>
          <p:cNvSpPr txBox="1">
            <a:spLocks/>
          </p:cNvSpPr>
          <p:nvPr/>
        </p:nvSpPr>
        <p:spPr>
          <a:xfrm>
            <a:off x="6575881" y="1487488"/>
            <a:ext cx="4684711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35160"/>
                </a:solidFill>
              </a:rPr>
              <a:t>UI Design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HTML, CSS, Bootstrap</a:t>
            </a:r>
          </a:p>
        </p:txBody>
      </p:sp>
    </p:spTree>
    <p:extLst>
      <p:ext uri="{BB962C8B-B14F-4D97-AF65-F5344CB8AC3E}">
        <p14:creationId xmlns:p14="http://schemas.microsoft.com/office/powerpoint/2010/main" val="1584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6B34E-7BB1-AAA7-F8A4-4110738D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3C60-EA1B-6088-4B2A-77AC4610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Assessment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Events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201937-C9DC-7A76-8024-DF485FBD80BA}"/>
              </a:ext>
            </a:extLst>
          </p:cNvPr>
          <p:cNvGrpSpPr/>
          <p:nvPr/>
        </p:nvGrpSpPr>
        <p:grpSpPr>
          <a:xfrm>
            <a:off x="3304716" y="3139036"/>
            <a:ext cx="4848684" cy="1231864"/>
            <a:chOff x="47166" y="1259092"/>
            <a:chExt cx="4848684" cy="123186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3824764-3C0A-2339-E3B5-BC52C6AFFA21}"/>
                </a:ext>
              </a:extLst>
            </p:cNvPr>
            <p:cNvSpPr/>
            <p:nvPr/>
          </p:nvSpPr>
          <p:spPr>
            <a:xfrm>
              <a:off x="547363" y="1319999"/>
              <a:ext cx="4348487" cy="111005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3600" b="1" dirty="0"/>
                <a:t>Demonstration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3519A8-4529-73EF-445A-4EE253A1DD92}"/>
                </a:ext>
              </a:extLst>
            </p:cNvPr>
            <p:cNvGrpSpPr/>
            <p:nvPr/>
          </p:nvGrpSpPr>
          <p:grpSpPr>
            <a:xfrm>
              <a:off x="47166" y="1259092"/>
              <a:ext cx="1231864" cy="1231864"/>
              <a:chOff x="47166" y="1259092"/>
              <a:chExt cx="1231864" cy="123186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36FB9F-8880-A262-E04F-C890DD2BEFBA}"/>
                  </a:ext>
                </a:extLst>
              </p:cNvPr>
              <p:cNvSpPr/>
              <p:nvPr/>
            </p:nvSpPr>
            <p:spPr>
              <a:xfrm>
                <a:off x="47166" y="1259092"/>
                <a:ext cx="1231864" cy="1231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 descr="A computer with colorful text on the screen&#10;&#10;AI-generated content may be incorrect.">
                <a:extLst>
                  <a:ext uri="{FF2B5EF4-FFF2-40B4-BE49-F238E27FC236}">
                    <a16:creationId xmlns:a16="http://schemas.microsoft.com/office/drawing/2014/main" id="{7E31BCCD-228F-94B6-879A-53C6C4075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47" y="1502673"/>
                <a:ext cx="744701" cy="74470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9049BC-818F-292E-575D-5FD2416EE5AE}"/>
              </a:ext>
            </a:extLst>
          </p:cNvPr>
          <p:cNvGrpSpPr/>
          <p:nvPr/>
        </p:nvGrpSpPr>
        <p:grpSpPr>
          <a:xfrm>
            <a:off x="2304591" y="1544015"/>
            <a:ext cx="4848684" cy="1231864"/>
            <a:chOff x="256716" y="1250776"/>
            <a:chExt cx="4848684" cy="123186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B80AFC6-4D06-426E-C46A-3C0390AF3F87}"/>
                </a:ext>
              </a:extLst>
            </p:cNvPr>
            <p:cNvSpPr/>
            <p:nvPr/>
          </p:nvSpPr>
          <p:spPr>
            <a:xfrm>
              <a:off x="756913" y="1311683"/>
              <a:ext cx="4348487" cy="111005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3600" b="1" dirty="0"/>
                <a:t>Written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06E598-E97F-67F8-1399-CDB490F45319}"/>
                </a:ext>
              </a:extLst>
            </p:cNvPr>
            <p:cNvSpPr/>
            <p:nvPr/>
          </p:nvSpPr>
          <p:spPr>
            <a:xfrm>
              <a:off x="256716" y="1250776"/>
              <a:ext cx="1231864" cy="12318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notebook and a pencil&#10;&#10;AI-generated content may be incorrect.">
              <a:extLst>
                <a:ext uri="{FF2B5EF4-FFF2-40B4-BE49-F238E27FC236}">
                  <a16:creationId xmlns:a16="http://schemas.microsoft.com/office/drawing/2014/main" id="{F520ECBE-A633-113E-F35B-02A73778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506" y="1553567"/>
              <a:ext cx="626281" cy="62628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A7B4CD-736B-3132-EAD8-3AD8F1D462B1}"/>
              </a:ext>
            </a:extLst>
          </p:cNvPr>
          <p:cNvGrpSpPr/>
          <p:nvPr/>
        </p:nvGrpSpPr>
        <p:grpSpPr>
          <a:xfrm>
            <a:off x="4352129" y="4734057"/>
            <a:ext cx="4848684" cy="1231864"/>
            <a:chOff x="256716" y="4591182"/>
            <a:chExt cx="4848684" cy="12318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00A37BD-8DE6-4BB1-3E94-7C4A8DD56B13}"/>
                </a:ext>
              </a:extLst>
            </p:cNvPr>
            <p:cNvSpPr/>
            <p:nvPr/>
          </p:nvSpPr>
          <p:spPr>
            <a:xfrm>
              <a:off x="756913" y="4652089"/>
              <a:ext cx="4348487" cy="1110051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/>
            <a:p>
              <a:r>
                <a:rPr lang="en-US" sz="3600" b="1" dirty="0"/>
                <a:t>Oral Testing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601E0B-8A3E-181B-2687-1426805F9039}"/>
                </a:ext>
              </a:extLst>
            </p:cNvPr>
            <p:cNvSpPr/>
            <p:nvPr/>
          </p:nvSpPr>
          <p:spPr>
            <a:xfrm>
              <a:off x="256716" y="4591182"/>
              <a:ext cx="1231864" cy="12318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Two people sitting on chairs reading a book&#10;&#10;AI-generated content may be incorrect.">
              <a:extLst>
                <a:ext uri="{FF2B5EF4-FFF2-40B4-BE49-F238E27FC236}">
                  <a16:creationId xmlns:a16="http://schemas.microsoft.com/office/drawing/2014/main" id="{2DDF4AF9-C4A3-88E2-49EF-E0880618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105" y="4890273"/>
              <a:ext cx="633682" cy="633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486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223</Words>
  <Application>Microsoft Office PowerPoint</Application>
  <PresentationFormat>Widescreen</PresentationFormat>
  <Paragraphs>67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ADLaM Display</vt:lpstr>
      <vt:lpstr>Aptos</vt:lpstr>
      <vt:lpstr>Aptos Display</vt:lpstr>
      <vt:lpstr>Arial</vt:lpstr>
      <vt:lpstr>Arial Black</vt:lpstr>
      <vt:lpstr>Wingdings</vt:lpstr>
      <vt:lpstr>Office Theme</vt:lpstr>
      <vt:lpstr>Welcome to the Web Application Development with Python L-4 Training Program</vt:lpstr>
      <vt:lpstr>MD. SHAKIL Asst. Trainer Web Application Development with Python Daffodil International Professional Training Institute  Cell: +880 1793-299882 Email: shakil.eub.cse@gmail.com</vt:lpstr>
      <vt:lpstr>RAJESH KUMAR DAS Lead Trainer Web Application Development with Python Daffodil International Professional Training Institute </vt:lpstr>
      <vt:lpstr>PowerPoint Presentation</vt:lpstr>
      <vt:lpstr>Introduce Yourself</vt:lpstr>
      <vt:lpstr>PowerPoint Presentation</vt:lpstr>
      <vt:lpstr>About Course</vt:lpstr>
      <vt:lpstr>Tools &amp; Technologies</vt:lpstr>
      <vt:lpstr>Assessment Events</vt:lpstr>
      <vt:lpstr>Event wise Tasks</vt:lpstr>
      <vt:lpstr>Unit of Competencies</vt:lpstr>
      <vt:lpstr>Unit of Competencies</vt:lpstr>
      <vt:lpstr>PowerPoint Presentation</vt:lpstr>
      <vt:lpstr>Thanks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SHAKIL</dc:creator>
  <cp:lastModifiedBy>MD SHAKIL</cp:lastModifiedBy>
  <cp:revision>240</cp:revision>
  <dcterms:created xsi:type="dcterms:W3CDTF">2024-08-22T18:44:27Z</dcterms:created>
  <dcterms:modified xsi:type="dcterms:W3CDTF">2025-05-18T02:17:15Z</dcterms:modified>
</cp:coreProperties>
</file>