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448A-9331-4AFC-900D-CCD44AD6C29E}" type="datetimeFigureOut">
              <a:rPr lang="es-ES" smtClean="0"/>
              <a:t>31/05/2012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7AEA-DF26-49CC-AF9B-4FF86ABAF586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448A-9331-4AFC-900D-CCD44AD6C29E}" type="datetimeFigureOut">
              <a:rPr lang="es-ES" smtClean="0"/>
              <a:t>31/05/2012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7AEA-DF26-49CC-AF9B-4FF86ABAF58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448A-9331-4AFC-900D-CCD44AD6C29E}" type="datetimeFigureOut">
              <a:rPr lang="es-ES" smtClean="0"/>
              <a:t>31/05/2012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7AEA-DF26-49CC-AF9B-4FF86ABAF58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448A-9331-4AFC-900D-CCD44AD6C29E}" type="datetimeFigureOut">
              <a:rPr lang="es-ES" smtClean="0"/>
              <a:t>31/05/2012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7AEA-DF26-49CC-AF9B-4FF86ABAF586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448A-9331-4AFC-900D-CCD44AD6C29E}" type="datetimeFigureOut">
              <a:rPr lang="es-ES" smtClean="0"/>
              <a:t>31/05/2012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7AEA-DF26-49CC-AF9B-4FF86ABAF58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448A-9331-4AFC-900D-CCD44AD6C29E}" type="datetimeFigureOut">
              <a:rPr lang="es-ES" smtClean="0"/>
              <a:t>31/05/2012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7AEA-DF26-49CC-AF9B-4FF86ABAF586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448A-9331-4AFC-900D-CCD44AD6C29E}" type="datetimeFigureOut">
              <a:rPr lang="es-ES" smtClean="0"/>
              <a:t>31/05/2012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7AEA-DF26-49CC-AF9B-4FF86ABAF586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448A-9331-4AFC-900D-CCD44AD6C29E}" type="datetimeFigureOut">
              <a:rPr lang="es-ES" smtClean="0"/>
              <a:t>31/05/2012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7AEA-DF26-49CC-AF9B-4FF86ABAF58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448A-9331-4AFC-900D-CCD44AD6C29E}" type="datetimeFigureOut">
              <a:rPr lang="es-ES" smtClean="0"/>
              <a:t>31/05/2012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7AEA-DF26-49CC-AF9B-4FF86ABAF58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448A-9331-4AFC-900D-CCD44AD6C29E}" type="datetimeFigureOut">
              <a:rPr lang="es-ES" smtClean="0"/>
              <a:t>31/05/2012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7AEA-DF26-49CC-AF9B-4FF86ABAF58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448A-9331-4AFC-900D-CCD44AD6C29E}" type="datetimeFigureOut">
              <a:rPr lang="es-ES" smtClean="0"/>
              <a:t>31/05/2012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7AEA-DF26-49CC-AF9B-4FF86ABAF586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7C3448A-9331-4AFC-900D-CCD44AD6C29E}" type="datetimeFigureOut">
              <a:rPr lang="es-ES" smtClean="0"/>
              <a:t>31/05/2012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A037AEA-DF26-49CC-AF9B-4FF86ABAF586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nublic\logo-grand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62" b="89695" l="10000" r="90000">
                        <a14:foregroundMark x1="18696" y1="48473" x2="18696" y2="48473"/>
                        <a14:foregroundMark x1="25217" y1="49237" x2="25217" y2="49237"/>
                        <a14:foregroundMark x1="36304" y1="30153" x2="36304" y2="30153"/>
                        <a14:foregroundMark x1="58261" y1="44656" x2="58261" y2="44656"/>
                        <a14:foregroundMark x1="71087" y1="4962" x2="71087" y2="4962"/>
                        <a14:foregroundMark x1="66739" y1="56107" x2="66739" y2="56107"/>
                        <a14:foregroundMark x1="68043" y1="38168" x2="68043" y2="38168"/>
                        <a14:foregroundMark x1="74565" y1="54580" x2="74565" y2="545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1" r="5974" b="26788"/>
          <a:stretch/>
        </p:blipFill>
        <p:spPr bwMode="auto">
          <a:xfrm>
            <a:off x="539552" y="620688"/>
            <a:ext cx="7964553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0" y="469552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smtClean="0">
                <a:solidFill>
                  <a:srgbClr val="03374D"/>
                </a:solidFill>
                <a:latin typeface="Futura Md" pitchFamily="34" charset="0"/>
              </a:rPr>
              <a:t>Tu casa en Internet</a:t>
            </a:r>
            <a:endParaRPr lang="es-ES" sz="6000" dirty="0">
              <a:solidFill>
                <a:srgbClr val="03374D"/>
              </a:solidFill>
              <a:latin typeface="Futura M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4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-2557" y="40466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rgbClr val="03374D"/>
                </a:solidFill>
                <a:latin typeface="Futura Md" pitchFamily="34" charset="0"/>
              </a:rPr>
              <a:t>Nuestros valores</a:t>
            </a:r>
            <a:endParaRPr lang="es-ES" sz="5400" dirty="0">
              <a:solidFill>
                <a:srgbClr val="03374D"/>
              </a:solidFill>
              <a:latin typeface="Futura Md" pitchFamily="34" charset="0"/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395536" y="1628800"/>
            <a:ext cx="4032448" cy="1800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 redondeado"/>
          <p:cNvSpPr/>
          <p:nvPr/>
        </p:nvSpPr>
        <p:spPr>
          <a:xfrm>
            <a:off x="4716016" y="1628800"/>
            <a:ext cx="4032448" cy="24482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 redondeado"/>
          <p:cNvSpPr/>
          <p:nvPr/>
        </p:nvSpPr>
        <p:spPr>
          <a:xfrm>
            <a:off x="395536" y="3717032"/>
            <a:ext cx="4032448" cy="28083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 redondeado"/>
          <p:cNvSpPr/>
          <p:nvPr/>
        </p:nvSpPr>
        <p:spPr>
          <a:xfrm>
            <a:off x="4716016" y="4077072"/>
            <a:ext cx="4032448" cy="244827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642093" y="1867180"/>
            <a:ext cx="3539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03374D"/>
                </a:solidFill>
                <a:latin typeface="Futura Md" pitchFamily="34" charset="0"/>
              </a:rPr>
              <a:t>Privacidad</a:t>
            </a:r>
          </a:p>
          <a:p>
            <a:pPr algn="ctr"/>
            <a:r>
              <a:rPr lang="es-ES" sz="4000" dirty="0" smtClean="0">
                <a:solidFill>
                  <a:srgbClr val="03374D"/>
                </a:solidFill>
                <a:latin typeface="Futura Md" pitchFamily="34" charset="0"/>
              </a:rPr>
              <a:t>Seguridad</a:t>
            </a:r>
            <a:endParaRPr lang="es-ES" sz="4000" dirty="0">
              <a:solidFill>
                <a:srgbClr val="03374D"/>
              </a:solidFill>
              <a:latin typeface="Futura Md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4962573" y="1880138"/>
            <a:ext cx="3539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>
                <a:solidFill>
                  <a:srgbClr val="03374D"/>
                </a:solidFill>
                <a:latin typeface="Futura Md" pitchFamily="34" charset="0"/>
              </a:rPr>
              <a:t>Ahorro en tiempo</a:t>
            </a:r>
          </a:p>
          <a:p>
            <a:pPr algn="ctr"/>
            <a:r>
              <a:rPr lang="es-ES" sz="3600" dirty="0" smtClean="0">
                <a:solidFill>
                  <a:srgbClr val="03374D"/>
                </a:solidFill>
                <a:latin typeface="Futura Md" pitchFamily="34" charset="0"/>
              </a:rPr>
              <a:t>Comodidad</a:t>
            </a:r>
            <a:endParaRPr lang="es-ES" sz="3600" dirty="0">
              <a:solidFill>
                <a:srgbClr val="03374D"/>
              </a:solidFill>
              <a:latin typeface="Futura Md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672627" y="3933056"/>
            <a:ext cx="3539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03374D"/>
                </a:solidFill>
                <a:latin typeface="Futura Md" pitchFamily="34" charset="0"/>
              </a:rPr>
              <a:t>Reutilización</a:t>
            </a:r>
            <a:endParaRPr lang="es-ES" sz="4000" dirty="0">
              <a:solidFill>
                <a:srgbClr val="03374D"/>
              </a:solidFill>
              <a:latin typeface="Futura Md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962572" y="5119019"/>
            <a:ext cx="3539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>
                <a:solidFill>
                  <a:srgbClr val="03374D"/>
                </a:solidFill>
                <a:latin typeface="Futura Md" pitchFamily="34" charset="0"/>
              </a:rPr>
              <a:t>Respeto al </a:t>
            </a:r>
          </a:p>
          <a:p>
            <a:pPr algn="ctr"/>
            <a:r>
              <a:rPr lang="es-ES" sz="3600" dirty="0" smtClean="0">
                <a:solidFill>
                  <a:srgbClr val="03374D"/>
                </a:solidFill>
                <a:latin typeface="Futura Md" pitchFamily="34" charset="0"/>
              </a:rPr>
              <a:t>medio ambiente</a:t>
            </a:r>
            <a:endParaRPr lang="es-ES" sz="3600" dirty="0">
              <a:solidFill>
                <a:srgbClr val="03374D"/>
              </a:solidFill>
              <a:latin typeface="Futura Md" pitchFamily="34" charset="0"/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4962572" y="3429000"/>
            <a:ext cx="3539334" cy="14401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5120087" y="3795137"/>
            <a:ext cx="3196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03374D"/>
                </a:solidFill>
                <a:latin typeface="Futura Md" pitchFamily="34" charset="0"/>
              </a:rPr>
              <a:t>Domótica</a:t>
            </a:r>
            <a:endParaRPr lang="es-ES" sz="4000" dirty="0">
              <a:solidFill>
                <a:srgbClr val="03374D"/>
              </a:solidFill>
              <a:latin typeface="Futura Md" pitchFamily="34" charset="0"/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554654" y="4758979"/>
            <a:ext cx="3755356" cy="7200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811824" y="4848833"/>
            <a:ext cx="3196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rgbClr val="03374D"/>
                </a:solidFill>
                <a:latin typeface="Futura Md" pitchFamily="34" charset="0"/>
              </a:rPr>
              <a:t>Estándares</a:t>
            </a:r>
            <a:endParaRPr lang="es-ES" sz="3200" dirty="0">
              <a:solidFill>
                <a:srgbClr val="03374D"/>
              </a:solidFill>
              <a:latin typeface="Futura Md" pitchFamily="34" charset="0"/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534082" y="5553917"/>
            <a:ext cx="3821894" cy="7200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554654" y="5621569"/>
            <a:ext cx="3755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rgbClr val="03374D"/>
                </a:solidFill>
                <a:latin typeface="Futura Md" pitchFamily="34" charset="0"/>
              </a:rPr>
              <a:t>Plataforma agnóstica</a:t>
            </a:r>
            <a:endParaRPr lang="es-ES" sz="3200" dirty="0">
              <a:solidFill>
                <a:srgbClr val="03374D"/>
              </a:solidFill>
              <a:latin typeface="Futura M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9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-2557" y="40466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rgbClr val="03374D"/>
                </a:solidFill>
                <a:latin typeface="Futura Md" pitchFamily="34" charset="0"/>
              </a:rPr>
              <a:t>El equipo</a:t>
            </a:r>
            <a:endParaRPr lang="es-ES" sz="5400" dirty="0">
              <a:solidFill>
                <a:srgbClr val="03374D"/>
              </a:solidFill>
              <a:latin typeface="Futura Md" pitchFamily="34" charset="0"/>
            </a:endParaRPr>
          </a:p>
        </p:txBody>
      </p:sp>
      <p:pic>
        <p:nvPicPr>
          <p:cNvPr id="3" name="gráficos1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95536" y="1772814"/>
            <a:ext cx="2952328" cy="3483393"/>
          </a:xfrm>
          <a:prstGeom prst="rect">
            <a:avLst/>
          </a:prstGeom>
        </p:spPr>
      </p:pic>
      <p:pic>
        <p:nvPicPr>
          <p:cNvPr id="4" name="gráficos2"/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44209" y="1788304"/>
            <a:ext cx="2080742" cy="3467903"/>
          </a:xfrm>
          <a:prstGeom prst="rect">
            <a:avLst/>
          </a:prstGeom>
        </p:spPr>
      </p:pic>
      <p:pic>
        <p:nvPicPr>
          <p:cNvPr id="5" name="gráficos17"/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693323" y="1788304"/>
            <a:ext cx="2470035" cy="3467903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395536" y="5431757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>
                <a:solidFill>
                  <a:srgbClr val="03374D"/>
                </a:solidFill>
                <a:latin typeface="Futura Md" pitchFamily="34" charset="0"/>
              </a:rPr>
              <a:t>David</a:t>
            </a:r>
            <a:endParaRPr lang="es-ES" sz="3600" dirty="0">
              <a:solidFill>
                <a:srgbClr val="03374D"/>
              </a:solidFill>
              <a:latin typeface="Futura Md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693323" y="5431756"/>
            <a:ext cx="2470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>
                <a:solidFill>
                  <a:srgbClr val="03374D"/>
                </a:solidFill>
                <a:latin typeface="Futura Md" pitchFamily="34" charset="0"/>
              </a:rPr>
              <a:t>Pablo</a:t>
            </a:r>
            <a:endParaRPr lang="es-ES" sz="3600" dirty="0">
              <a:solidFill>
                <a:srgbClr val="03374D"/>
              </a:solidFill>
              <a:latin typeface="Futura Md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462287" y="5431757"/>
            <a:ext cx="2080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>
                <a:solidFill>
                  <a:srgbClr val="03374D"/>
                </a:solidFill>
                <a:latin typeface="Futura Md" pitchFamily="34" charset="0"/>
              </a:rPr>
              <a:t>Álex</a:t>
            </a:r>
            <a:endParaRPr lang="es-ES" sz="3600" dirty="0">
              <a:solidFill>
                <a:srgbClr val="03374D"/>
              </a:solidFill>
              <a:latin typeface="Futura M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-2557" y="40466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rgbClr val="03374D"/>
                </a:solidFill>
                <a:latin typeface="Futura Md" pitchFamily="34" charset="0"/>
              </a:rPr>
              <a:t>Situación temporal</a:t>
            </a:r>
            <a:endParaRPr lang="es-ES" sz="5400" dirty="0">
              <a:solidFill>
                <a:srgbClr val="03374D"/>
              </a:solidFill>
              <a:latin typeface="Futura Md" pitchFamily="34" charset="0"/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392979" y="1628800"/>
            <a:ext cx="8352928" cy="23042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 redondeado"/>
          <p:cNvSpPr/>
          <p:nvPr/>
        </p:nvSpPr>
        <p:spPr>
          <a:xfrm>
            <a:off x="395536" y="4268360"/>
            <a:ext cx="8352928" cy="23042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827584" y="1765908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03374D"/>
                </a:solidFill>
                <a:latin typeface="Futura Md" pitchFamily="34" charset="0"/>
              </a:rPr>
              <a:t>Ahora + Corto plazo</a:t>
            </a:r>
            <a:endParaRPr lang="es-ES" sz="4000" dirty="0">
              <a:solidFill>
                <a:srgbClr val="03374D"/>
              </a:solidFill>
              <a:latin typeface="Futura Md" pitchFamily="34" charset="0"/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663288" y="2612425"/>
            <a:ext cx="3816425" cy="112036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973335" y="2633999"/>
            <a:ext cx="31963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rgbClr val="03374D"/>
                </a:solidFill>
                <a:latin typeface="Futura Md" pitchFamily="34" charset="0"/>
              </a:rPr>
              <a:t>Acuerdos con distribuidores</a:t>
            </a:r>
            <a:endParaRPr lang="es-ES" sz="3200" dirty="0">
              <a:solidFill>
                <a:srgbClr val="03374D"/>
              </a:solidFill>
              <a:latin typeface="Futura Md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859430" y="4443209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03374D"/>
                </a:solidFill>
                <a:latin typeface="Futura Md" pitchFamily="34" charset="0"/>
              </a:rPr>
              <a:t>Medio plazo</a:t>
            </a:r>
            <a:endParaRPr lang="es-ES" sz="4000" dirty="0">
              <a:solidFill>
                <a:srgbClr val="03374D"/>
              </a:solidFill>
              <a:latin typeface="Futura Md" pitchFamily="34" charset="0"/>
            </a:endParaRPr>
          </a:p>
        </p:txBody>
      </p:sp>
      <p:sp>
        <p:nvSpPr>
          <p:cNvPr id="23" name="22 Rectángulo redondeado"/>
          <p:cNvSpPr/>
          <p:nvPr/>
        </p:nvSpPr>
        <p:spPr>
          <a:xfrm>
            <a:off x="4628502" y="2596666"/>
            <a:ext cx="3816425" cy="10987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uadroTexto"/>
          <p:cNvSpPr txBox="1"/>
          <p:nvPr/>
        </p:nvSpPr>
        <p:spPr>
          <a:xfrm>
            <a:off x="4716016" y="2612425"/>
            <a:ext cx="36003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rgbClr val="03374D"/>
                </a:solidFill>
                <a:latin typeface="Futura Md" pitchFamily="34" charset="0"/>
              </a:rPr>
              <a:t>Pruebas de usuario y mercado</a:t>
            </a:r>
            <a:endParaRPr lang="es-ES" sz="3200" dirty="0">
              <a:solidFill>
                <a:srgbClr val="03374D"/>
              </a:solidFill>
              <a:latin typeface="Futura Md" pitchFamily="34" charset="0"/>
            </a:endParaRPr>
          </a:p>
        </p:txBody>
      </p:sp>
      <p:sp>
        <p:nvSpPr>
          <p:cNvPr id="25" name="24 Rectángulo redondeado"/>
          <p:cNvSpPr/>
          <p:nvPr/>
        </p:nvSpPr>
        <p:spPr>
          <a:xfrm>
            <a:off x="663288" y="5285449"/>
            <a:ext cx="3816425" cy="112036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CuadroTexto"/>
          <p:cNvSpPr txBox="1"/>
          <p:nvPr/>
        </p:nvSpPr>
        <p:spPr>
          <a:xfrm>
            <a:off x="973335" y="5307023"/>
            <a:ext cx="31963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rgbClr val="03374D"/>
                </a:solidFill>
                <a:latin typeface="Futura Md" pitchFamily="34" charset="0"/>
              </a:rPr>
              <a:t>Integración de más aplicaciones</a:t>
            </a:r>
            <a:endParaRPr lang="es-ES" sz="3200" dirty="0">
              <a:solidFill>
                <a:srgbClr val="03374D"/>
              </a:solidFill>
              <a:latin typeface="Futura Md" pitchFamily="34" charset="0"/>
            </a:endParaRPr>
          </a:p>
        </p:txBody>
      </p:sp>
      <p:sp>
        <p:nvSpPr>
          <p:cNvPr id="27" name="26 Rectángulo redondeado"/>
          <p:cNvSpPr/>
          <p:nvPr/>
        </p:nvSpPr>
        <p:spPr>
          <a:xfrm>
            <a:off x="4649000" y="5285449"/>
            <a:ext cx="3816425" cy="10987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innerShdw blurRad="635000">
              <a:srgbClr val="FFFF0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CuadroTexto"/>
          <p:cNvSpPr txBox="1"/>
          <p:nvPr/>
        </p:nvSpPr>
        <p:spPr>
          <a:xfrm>
            <a:off x="4750974" y="5491689"/>
            <a:ext cx="3600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03374D"/>
                </a:solidFill>
                <a:latin typeface="Futura Md" pitchFamily="34" charset="0"/>
              </a:rPr>
              <a:t>Domótica</a:t>
            </a:r>
            <a:endParaRPr lang="es-ES" sz="4000" dirty="0">
              <a:solidFill>
                <a:srgbClr val="03374D"/>
              </a:solidFill>
              <a:latin typeface="Futura M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9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nublic\logo-grand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62" b="89695" l="10000" r="90000">
                        <a14:foregroundMark x1="18696" y1="48473" x2="18696" y2="48473"/>
                        <a14:foregroundMark x1="25217" y1="49237" x2="25217" y2="49237"/>
                        <a14:foregroundMark x1="36304" y1="30153" x2="36304" y2="30153"/>
                        <a14:foregroundMark x1="58261" y1="44656" x2="58261" y2="44656"/>
                        <a14:foregroundMark x1="71087" y1="4962" x2="71087" y2="4962"/>
                        <a14:foregroundMark x1="66739" y1="56107" x2="66739" y2="56107"/>
                        <a14:foregroundMark x1="68043" y1="38168" x2="68043" y2="38168"/>
                        <a14:foregroundMark x1="74565" y1="54580" x2="74565" y2="545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1" r="5974" b="26788"/>
          <a:stretch/>
        </p:blipFill>
        <p:spPr bwMode="auto">
          <a:xfrm>
            <a:off x="539552" y="620688"/>
            <a:ext cx="7964553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0" y="469552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>
                <a:solidFill>
                  <a:srgbClr val="03374D"/>
                </a:solidFill>
                <a:latin typeface="Consolas" pitchFamily="49" charset="0"/>
                <a:cs typeface="Consolas" pitchFamily="49" charset="0"/>
              </a:rPr>
              <a:t>http://nublic.com/</a:t>
            </a:r>
          </a:p>
          <a:p>
            <a:pPr algn="ctr"/>
            <a:r>
              <a:rPr lang="es-ES" sz="3600" dirty="0" smtClean="0">
                <a:solidFill>
                  <a:srgbClr val="03374D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s-ES" sz="3600" dirty="0" err="1" smtClean="0">
                <a:solidFill>
                  <a:srgbClr val="03374D"/>
                </a:solidFill>
                <a:latin typeface="Consolas" pitchFamily="49" charset="0"/>
                <a:cs typeface="Consolas" pitchFamily="49" charset="0"/>
              </a:rPr>
              <a:t>david|pablo|alex</a:t>
            </a:r>
            <a:r>
              <a:rPr lang="es-ES" sz="3600" dirty="0" smtClean="0">
                <a:solidFill>
                  <a:srgbClr val="03374D"/>
                </a:solidFill>
                <a:latin typeface="Consolas" pitchFamily="49" charset="0"/>
                <a:cs typeface="Consolas" pitchFamily="49" charset="0"/>
              </a:rPr>
              <a:t>}@nublic.com</a:t>
            </a:r>
            <a:endParaRPr lang="es-ES" sz="3600" dirty="0">
              <a:solidFill>
                <a:srgbClr val="03374D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4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45</TotalTime>
  <Words>55</Words>
  <Application>Microsoft Office PowerPoint</Application>
  <PresentationFormat>Presentación en pantalla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Transmisión de listas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serras</dc:creator>
  <cp:lastModifiedBy>serras</cp:lastModifiedBy>
  <cp:revision>15</cp:revision>
  <dcterms:created xsi:type="dcterms:W3CDTF">2012-05-31T10:48:48Z</dcterms:created>
  <dcterms:modified xsi:type="dcterms:W3CDTF">2012-05-31T13:34:53Z</dcterms:modified>
</cp:coreProperties>
</file>