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86" r:id="rId4"/>
    <p:sldId id="283" r:id="rId5"/>
    <p:sldId id="291" r:id="rId6"/>
    <p:sldId id="289" r:id="rId7"/>
    <p:sldId id="287" r:id="rId8"/>
    <p:sldId id="288" r:id="rId9"/>
    <p:sldId id="292" r:id="rId10"/>
    <p:sldId id="293" r:id="rId11"/>
    <p:sldId id="294" r:id="rId12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12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>
        <p:scale>
          <a:sx n="107" d="100"/>
          <a:sy n="107" d="100"/>
        </p:scale>
        <p:origin x="-1650" y="-8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72C5C-C55D-6541-9F84-B22D9469F3D4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7266C-A25D-F84B-970E-59439E54B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44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360856"/>
            <a:ext cx="7772400" cy="1102519"/>
          </a:xfrm>
        </p:spPr>
        <p:txBody>
          <a:bodyPr/>
          <a:lstStyle>
            <a:lvl1pPr marL="0" indent="0" algn="ctr">
              <a:buFont typeface="+mj-lt"/>
              <a:buNone/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2677687"/>
            <a:ext cx="77724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887B-F2D8-2442-B98C-4CD1484366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DA21-DF6A-F94E-8BE6-7D94DD8CCF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32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887B-F2D8-2442-B98C-4CD1484366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DA21-DF6A-F94E-8BE6-7D94DD8CCF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01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887B-F2D8-2442-B98C-4CD1484366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DA21-DF6A-F94E-8BE6-7D94DD8CCF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1530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487-0062-486D-95BF-C3643B6CA696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1D4-54B2-497E-87E9-F9DA18C54A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9888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487-0062-486D-95BF-C3643B6CA696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1D4-54B2-497E-87E9-F9DA18C54A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8241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487-0062-486D-95BF-C3643B6CA696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1D4-54B2-497E-87E9-F9DA18C54A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1020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487-0062-486D-95BF-C3643B6CA696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1D4-54B2-497E-87E9-F9DA18C54A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418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487-0062-486D-95BF-C3643B6CA696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1D4-54B2-497E-87E9-F9DA18C54A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114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487-0062-486D-95BF-C3643B6CA696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1D4-54B2-497E-87E9-F9DA18C54A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067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487-0062-486D-95BF-C3643B6CA696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1D4-54B2-497E-87E9-F9DA18C54A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17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487-0062-486D-95BF-C3643B6CA696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1D4-54B2-497E-87E9-F9DA18C54A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08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 algn="l">
              <a:buFont typeface="+mj-lt"/>
              <a:buNone/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887B-F2D8-2442-B98C-4CD1484366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DA21-DF6A-F94E-8BE6-7D94DD8CCF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128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487-0062-486D-95BF-C3643B6CA696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1D4-54B2-497E-87E9-F9DA18C54A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886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487-0062-486D-95BF-C3643B6CA696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1D4-54B2-497E-87E9-F9DA18C54A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358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487-0062-486D-95BF-C3643B6CA696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1D4-54B2-497E-87E9-F9DA18C54A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01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887B-F2D8-2442-B98C-4CD1484366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DA21-DF6A-F94E-8BE6-7D94DD8CCF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49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595981"/>
            <a:ext cx="4038600" cy="29986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595981"/>
            <a:ext cx="4038600" cy="29986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887B-F2D8-2442-B98C-4CD1484366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DA21-DF6A-F94E-8BE6-7D94DD8CCF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66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887B-F2D8-2442-B98C-4CD1484366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DA21-DF6A-F94E-8BE6-7D94DD8CCF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36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887B-F2D8-2442-B98C-4CD1484366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DA21-DF6A-F94E-8BE6-7D94DD8CCF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458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887B-F2D8-2442-B98C-4CD1484366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DA21-DF6A-F94E-8BE6-7D94DD8CCF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752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640556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656413"/>
            <a:ext cx="5111750" cy="39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512094"/>
            <a:ext cx="3008313" cy="30825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887B-F2D8-2442-B98C-4CD1484366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DA21-DF6A-F94E-8BE6-7D94DD8CCF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135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82153"/>
            <a:ext cx="5486400" cy="2863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887B-F2D8-2442-B98C-4CD1484366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DA21-DF6A-F94E-8BE6-7D94DD8CCF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31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81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44410"/>
            <a:ext cx="8229600" cy="3350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A887B-F2D8-2442-B98C-4CD1484366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7DA21-DF6A-F94E-8BE6-7D94DD8CCF70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8581" y="-4852"/>
            <a:ext cx="9146402" cy="34289"/>
          </a:xfrm>
          <a:prstGeom prst="rect">
            <a:avLst/>
          </a:prstGeom>
          <a:gradFill flip="none" rotWithShape="1">
            <a:gsLst>
              <a:gs pos="100000">
                <a:srgbClr val="F47121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2" descr="C:\Users\radagast\Desktop\Pyro_mobile_logo_landscape_w188mm_rgb_transparen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098" y="34461"/>
            <a:ext cx="889153" cy="35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22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F4712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7E487-0062-486D-95BF-C3643B6CA696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921D4-54B2-497E-87E9-F9DA18C54A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75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morgado\Desktop\NUBOMEDIA\page_03.sw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5400" dirty="0" smtClean="0"/>
              <a:t>NUBOMEDIA Tales</a:t>
            </a:r>
            <a:endParaRPr lang="es-ES" sz="5400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800" b="1" dirty="0" smtClean="0">
                <a:solidFill>
                  <a:schemeClr val="bg1">
                    <a:lumMod val="75000"/>
                  </a:schemeClr>
                </a:solidFill>
              </a:rPr>
              <a:t>Cómic interactivo con RA y reconocimiento facial</a:t>
            </a:r>
            <a:endParaRPr lang="es-E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53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VII. Características principales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511746" y="1428543"/>
            <a:ext cx="81174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CÓMIC INFANTIL INTERACTIVO: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historia episódica narrada a través de viñetas con elementos animados e interacciones.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MINIJUEGOS: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el lector interviene en la historia a través de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minijuegos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basados en la interacción táctil, el reconocimiento facial y el </a:t>
            </a:r>
            <a:r>
              <a:rPr lang="es-ES" i="1" dirty="0" smtClean="0">
                <a:solidFill>
                  <a:schemeClr val="bg1">
                    <a:lumMod val="50000"/>
                  </a:schemeClr>
                </a:solidFill>
              </a:rPr>
              <a:t>video tracking.</a:t>
            </a:r>
            <a:endParaRPr lang="es-E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b="1" i="1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REALIDAD AUMENTADA: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los personajes de la historia se “refugian” en nuestro mundo, dentro del cual les asignamos un lugar único para que vivan.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b="1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COLECCIONISMO: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a medida que avanza la historia, se desbloquean nuevos personajes que van poblando el espacio real. </a:t>
            </a:r>
            <a:endParaRPr lang="es-E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36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I. Concepto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511746" y="2031340"/>
            <a:ext cx="8117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i="1" dirty="0" smtClean="0">
                <a:solidFill>
                  <a:schemeClr val="bg1">
                    <a:lumMod val="50000"/>
                  </a:schemeClr>
                </a:solidFill>
              </a:rPr>
              <a:t>NUBOMEDIA Tales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es un cómic interactivo dirigido a un público infantil en el que el lector ayuda al protagonista interviniendo en la historia a través de mecánicas basadas en RA, reconocimiento facial e interacción táctil.</a:t>
            </a:r>
            <a:endParaRPr lang="es-ES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76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II. </a:t>
            </a:r>
            <a:r>
              <a:rPr lang="es-ES" i="1" dirty="0" err="1" smtClean="0"/>
              <a:t>Setting</a:t>
            </a:r>
            <a:endParaRPr lang="es-ES" i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57200" y="43156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ayudaremos en sus incursiones a su mundo de origen </a:t>
            </a:r>
          </a:p>
          <a:p>
            <a:pPr algn="ctr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para ir liberando 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 resto de miembros de su especie.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7" name="Picture 5" descr="C:\Users\amorgado\Desktop\NUBOMEDIA\creature_real_wor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750" y="1930179"/>
            <a:ext cx="3442500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314960" y="1149211"/>
            <a:ext cx="851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Una criatura se ha colado en nuestro mundo para buscar ayuda. </a:t>
            </a:r>
          </a:p>
          <a:p>
            <a:pPr algn="ctr"/>
            <a:r>
              <a:rPr lang="es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¿Podemos acogerla en nuestra casa?</a:t>
            </a:r>
          </a:p>
        </p:txBody>
      </p:sp>
    </p:spTree>
    <p:extLst>
      <p:ext uri="{BB962C8B-B14F-4D97-AF65-F5344CB8AC3E}">
        <p14:creationId xmlns:p14="http://schemas.microsoft.com/office/powerpoint/2010/main" val="279779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III. Estructura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5052919" y="1507065"/>
            <a:ext cx="2817706" cy="264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smtClean="0"/>
              <a:t>HOME</a:t>
            </a:r>
          </a:p>
          <a:p>
            <a:pPr algn="ctr"/>
            <a:r>
              <a:rPr lang="es-ES" sz="1400" dirty="0" smtClean="0"/>
              <a:t>(AR)</a:t>
            </a:r>
          </a:p>
          <a:p>
            <a:pPr algn="ctr"/>
            <a:r>
              <a:rPr lang="es-ES" sz="1400" dirty="0" smtClean="0"/>
              <a:t>(MENÚ PRINCIPAL)</a:t>
            </a:r>
          </a:p>
          <a:p>
            <a:pPr algn="ctr"/>
            <a:r>
              <a:rPr lang="es-ES" sz="1400" dirty="0" smtClean="0"/>
              <a:t>(COLECCIONISMO)</a:t>
            </a:r>
            <a:endParaRPr lang="es-ES" dirty="0"/>
          </a:p>
        </p:txBody>
      </p:sp>
      <p:sp>
        <p:nvSpPr>
          <p:cNvPr id="17" name="16 Elipse"/>
          <p:cNvSpPr/>
          <p:nvPr/>
        </p:nvSpPr>
        <p:spPr>
          <a:xfrm>
            <a:off x="6686985" y="3449576"/>
            <a:ext cx="1568021" cy="14737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CAPÍTULO</a:t>
            </a:r>
            <a:r>
              <a:rPr lang="es-ES" sz="1400" b="1" dirty="0" smtClean="0"/>
              <a:t> 3</a:t>
            </a:r>
            <a:endParaRPr lang="es-ES" sz="1600" b="1" dirty="0" smtClean="0"/>
          </a:p>
          <a:p>
            <a:pPr algn="ctr"/>
            <a:r>
              <a:rPr lang="es-ES" sz="1100" dirty="0" smtClean="0"/>
              <a:t>(VCA)</a:t>
            </a:r>
          </a:p>
          <a:p>
            <a:pPr algn="ctr"/>
            <a:r>
              <a:rPr lang="es-ES" sz="1100" dirty="0" smtClean="0"/>
              <a:t>(CÓMIC)</a:t>
            </a:r>
          </a:p>
          <a:p>
            <a:pPr algn="ctr"/>
            <a:r>
              <a:rPr lang="es-ES" sz="1100" dirty="0" smtClean="0"/>
              <a:t>(MINIJUEGOS)</a:t>
            </a:r>
            <a:endParaRPr lang="es-ES" sz="1100" dirty="0"/>
          </a:p>
        </p:txBody>
      </p:sp>
      <p:sp>
        <p:nvSpPr>
          <p:cNvPr id="19" name="18 Elipse"/>
          <p:cNvSpPr/>
          <p:nvPr/>
        </p:nvSpPr>
        <p:spPr>
          <a:xfrm>
            <a:off x="3997972" y="1357462"/>
            <a:ext cx="1568021" cy="14737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/>
              <a:t>CAPÍTULO 1</a:t>
            </a:r>
          </a:p>
          <a:p>
            <a:pPr algn="ctr"/>
            <a:r>
              <a:rPr lang="es-ES" sz="1100" dirty="0" smtClean="0"/>
              <a:t>(VCA)</a:t>
            </a:r>
          </a:p>
          <a:p>
            <a:pPr algn="ctr"/>
            <a:r>
              <a:rPr lang="es-ES" sz="1100" dirty="0" smtClean="0"/>
              <a:t>(CÓMIC)</a:t>
            </a:r>
          </a:p>
          <a:p>
            <a:pPr algn="ctr"/>
            <a:r>
              <a:rPr lang="es-ES" sz="1100" dirty="0" smtClean="0"/>
              <a:t>(MINIJUEGOS)</a:t>
            </a:r>
            <a:endParaRPr lang="es-ES" sz="1100" dirty="0"/>
          </a:p>
        </p:txBody>
      </p:sp>
      <p:sp>
        <p:nvSpPr>
          <p:cNvPr id="20" name="19 Elipse"/>
          <p:cNvSpPr/>
          <p:nvPr/>
        </p:nvSpPr>
        <p:spPr>
          <a:xfrm>
            <a:off x="7086614" y="948997"/>
            <a:ext cx="1568021" cy="14737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CAPÍTULO</a:t>
            </a:r>
            <a:r>
              <a:rPr lang="es-ES" sz="1400" b="1" dirty="0" smtClean="0"/>
              <a:t> 2</a:t>
            </a:r>
            <a:endParaRPr lang="es-ES" sz="1600" b="1" dirty="0" smtClean="0"/>
          </a:p>
          <a:p>
            <a:pPr algn="ctr"/>
            <a:r>
              <a:rPr lang="es-ES" sz="1100" dirty="0" smtClean="0"/>
              <a:t>(VCA)</a:t>
            </a:r>
          </a:p>
          <a:p>
            <a:pPr algn="ctr"/>
            <a:r>
              <a:rPr lang="es-ES" sz="1100" dirty="0" smtClean="0"/>
              <a:t>(CÓMIC)</a:t>
            </a:r>
          </a:p>
          <a:p>
            <a:pPr algn="ctr"/>
            <a:r>
              <a:rPr lang="es-ES" sz="1100" dirty="0" smtClean="0"/>
              <a:t>(MINIJUEGOS)</a:t>
            </a:r>
            <a:endParaRPr lang="es-ES" sz="11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3948" y="2231586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aplicación gira en torno a una </a:t>
            </a:r>
            <a:r>
              <a:rPr lang="es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HOME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desde la que se accede a los distintos </a:t>
            </a:r>
            <a:r>
              <a:rPr lang="es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CAPÍTULOS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391009" y="434633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>
                <a:solidFill>
                  <a:schemeClr val="accent1"/>
                </a:solidFill>
              </a:rPr>
              <a:t>Mundo real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07945" y="4346332"/>
            <a:ext cx="186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>
                <a:solidFill>
                  <a:schemeClr val="accent3">
                    <a:lumMod val="75000"/>
                  </a:schemeClr>
                </a:solidFill>
              </a:rPr>
              <a:t>Mundo fantástico</a:t>
            </a:r>
            <a:endParaRPr lang="es-E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2 Flecha izquierda y derecha"/>
          <p:cNvSpPr/>
          <p:nvPr/>
        </p:nvSpPr>
        <p:spPr>
          <a:xfrm>
            <a:off x="3730425" y="4415851"/>
            <a:ext cx="440267" cy="230294"/>
          </a:xfrm>
          <a:prstGeom prst="left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440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9" grpId="0" animBg="1"/>
      <p:bldP spid="20" grpId="0" animBg="1"/>
      <p:bldP spid="8" grpId="0"/>
      <p:bldP spid="9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IV. Home: Realidad Aumentada</a:t>
            </a:r>
            <a:endParaRPr lang="es-ES" i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559294" y="1041589"/>
            <a:ext cx="812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través de la </a:t>
            </a:r>
            <a:r>
              <a:rPr lang="es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HOME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 accede a los capítulos y opciones.</a:t>
            </a:r>
          </a:p>
        </p:txBody>
      </p:sp>
      <p:pic>
        <p:nvPicPr>
          <p:cNvPr id="2051" name="Picture 3" descr="C:\Users\amorgado\Desktop\NUBOMEDIA\ho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66" y="1572583"/>
            <a:ext cx="2891294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354388" y="3840060"/>
            <a:ext cx="264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INTERFAZ RA</a:t>
            </a:r>
          </a:p>
        </p:txBody>
      </p:sp>
      <p:pic>
        <p:nvPicPr>
          <p:cNvPr id="2052" name="Picture 4" descr="C:\Users\amorgado\Desktop\NUBOMEDIA\colle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538" y="1572583"/>
            <a:ext cx="2891294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5174760" y="3840060"/>
            <a:ext cx="264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COLECCIONISMO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907586" y="4209392"/>
            <a:ext cx="3542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 protagonista ha entrado en nuestro mundo. Le buscamos un lugar</a:t>
            </a:r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en nuestra casa.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4712786" y="4209392"/>
            <a:ext cx="3572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 cada capítulo liberamos un personaje.</a:t>
            </a:r>
          </a:p>
          <a:p>
            <a:pPr algn="ctr"/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Podemos colocarlos</a:t>
            </a:r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donde queramos.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3264340" y="4790159"/>
            <a:ext cx="2717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Ubicación única por geolocalización y VCA</a:t>
            </a:r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83862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V. Cómic: capítulos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497887" y="1100514"/>
            <a:ext cx="818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 narra la historia en un estilo </a:t>
            </a:r>
            <a:r>
              <a:rPr lang="es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cómic animado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con interacciones.</a:t>
            </a:r>
          </a:p>
        </p:txBody>
      </p:sp>
      <p:pic>
        <p:nvPicPr>
          <p:cNvPr id="4" name="page_03.swf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92338" y="2017787"/>
            <a:ext cx="3048000" cy="2286000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123134" y="1708793"/>
            <a:ext cx="423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EPISODIOS 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6-7 páginas cada uno.</a:t>
            </a:r>
            <a:endParaRPr lang="es-E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329809" y="2266505"/>
            <a:ext cx="3266615" cy="977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DESARROLLO DE HISTORIA</a:t>
            </a:r>
          </a:p>
          <a:p>
            <a:pPr algn="ctr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(3-4 páginas)</a:t>
            </a: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4759683" y="3047811"/>
            <a:ext cx="3266615" cy="977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INTERACCIÓN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(clímax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s-E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 página </a:t>
            </a:r>
            <a:r>
              <a:rPr lang="es-E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juego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183249" y="3843827"/>
            <a:ext cx="3266615" cy="977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DESENLACE</a:t>
            </a:r>
            <a:endParaRPr lang="es-E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(2 páginas)</a:t>
            </a: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6 Flecha curvada hacia abajo"/>
          <p:cNvSpPr/>
          <p:nvPr/>
        </p:nvSpPr>
        <p:spPr>
          <a:xfrm rot="3138380">
            <a:off x="7230372" y="2618635"/>
            <a:ext cx="1306006" cy="558878"/>
          </a:xfrm>
          <a:prstGeom prst="curvedDownArrow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8" name="17 Flecha curvada hacia abajo"/>
          <p:cNvSpPr/>
          <p:nvPr/>
        </p:nvSpPr>
        <p:spPr>
          <a:xfrm rot="3138380" flipV="1">
            <a:off x="4341037" y="4003225"/>
            <a:ext cx="1306006" cy="510299"/>
          </a:xfrm>
          <a:prstGeom prst="curvedDownArrow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8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34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9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  <p:bldP spid="13" grpId="0" animBg="1"/>
      <p:bldP spid="15" grpId="0" animBg="1"/>
      <p:bldP spid="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osorio.trainee\Desktop\Nubomedia\MONTAJE\hud_1_alternati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55" y="1342831"/>
            <a:ext cx="3839999" cy="2879999"/>
          </a:xfrm>
          <a:prstGeom prst="rect">
            <a:avLst/>
          </a:prstGeom>
          <a:noFill/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VI. Interacción 1: VCA</a:t>
            </a:r>
            <a:endParaRPr lang="es-ES" i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390625" y="2182665"/>
            <a:ext cx="2095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historia plantea una situación en la que se pide </a:t>
            </a:r>
            <a:r>
              <a:rPr lang="es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ayuda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 lector.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9855" y="1342831"/>
            <a:ext cx="3839999" cy="2879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6822488" y="2182665"/>
            <a:ext cx="2175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Reto: elegir los</a:t>
            </a:r>
            <a:r>
              <a:rPr lang="es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complementos correctos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para afrontar la situación.</a:t>
            </a:r>
          </a:p>
        </p:txBody>
      </p:sp>
    </p:spTree>
    <p:extLst>
      <p:ext uri="{BB962C8B-B14F-4D97-AF65-F5344CB8AC3E}">
        <p14:creationId xmlns:p14="http://schemas.microsoft.com/office/powerpoint/2010/main" val="331787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VI. Interacción 2: </a:t>
            </a:r>
            <a:r>
              <a:rPr lang="es-ES" dirty="0" err="1" smtClean="0"/>
              <a:t>minijuego</a:t>
            </a:r>
            <a:endParaRPr lang="es-ES" i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8977" y="1334637"/>
            <a:ext cx="4186046" cy="2879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38304" y="4516954"/>
            <a:ext cx="886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continuación se plantea un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minijuego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relacionado (</a:t>
            </a:r>
            <a:r>
              <a:rPr lang="es-ES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hidden</a:t>
            </a:r>
            <a:r>
              <a:rPr lang="es-ES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objects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s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 diferencias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s-ES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QTEs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345639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VI. Interacción 3: </a:t>
            </a:r>
            <a:r>
              <a:rPr lang="es-ES" i="1" dirty="0" err="1" smtClean="0"/>
              <a:t>photo</a:t>
            </a:r>
            <a:r>
              <a:rPr lang="es-ES" i="1" dirty="0" smtClean="0"/>
              <a:t> </a:t>
            </a:r>
            <a:r>
              <a:rPr lang="es-ES" i="1" dirty="0" err="1" smtClean="0"/>
              <a:t>win</a:t>
            </a:r>
            <a:endParaRPr lang="es-ES" i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3493" y="1473736"/>
            <a:ext cx="3359999" cy="25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514298" y="4232241"/>
            <a:ext cx="411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Superado el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minijuego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el lector </a:t>
            </a:r>
          </a:p>
          <a:p>
            <a:pPr algn="ctr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 hace un </a:t>
            </a:r>
            <a:r>
              <a:rPr lang="es-E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selfie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</p:txBody>
      </p:sp>
      <p:pic>
        <p:nvPicPr>
          <p:cNvPr id="1026" name="Picture 2" descr="C:\Users\amorgado\Desktop\NUBOMEDIA\Grid_example cop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540" y="1473736"/>
            <a:ext cx="291375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4623674" y="4232241"/>
            <a:ext cx="411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 y lo transforma en una viñeta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 forma parte del desenlace.</a:t>
            </a:r>
          </a:p>
        </p:txBody>
      </p:sp>
      <p:sp>
        <p:nvSpPr>
          <p:cNvPr id="11" name="10 Flecha derecha"/>
          <p:cNvSpPr/>
          <p:nvPr/>
        </p:nvSpPr>
        <p:spPr>
          <a:xfrm>
            <a:off x="4646231" y="2383741"/>
            <a:ext cx="384679" cy="699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52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 animBg="1"/>
    </p:bldLst>
  </p:timing>
</p:sld>
</file>

<file path=ppt/theme/theme1.xml><?xml version="1.0" encoding="utf-8"?>
<a:theme xmlns:a="http://schemas.openxmlformats.org/drawingml/2006/main" name="Panini - PyroMobile - Digital ap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Panini - PyroMobile - Digital apps</Template>
  <TotalTime>1599</TotalTime>
  <Words>447</Words>
  <Application>Microsoft Office PowerPoint</Application>
  <PresentationFormat>Presentación en pantalla (16:9)</PresentationFormat>
  <Paragraphs>64</Paragraphs>
  <Slides>10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Panini - PyroMobile - Digital apps</vt:lpstr>
      <vt:lpstr>Diseño personalizado</vt:lpstr>
      <vt:lpstr>NUBOMEDIA Tales</vt:lpstr>
      <vt:lpstr>I. Concepto</vt:lpstr>
      <vt:lpstr>II. Setting</vt:lpstr>
      <vt:lpstr>III. Estructura</vt:lpstr>
      <vt:lpstr>IV. Home: Realidad Aumentada</vt:lpstr>
      <vt:lpstr>V. Cómic: capítulos</vt:lpstr>
      <vt:lpstr>VI. Interacción 1: VCA</vt:lpstr>
      <vt:lpstr>VI. Interacción 2: minijuego</vt:lpstr>
      <vt:lpstr>VI. Interacción 3: photo win</vt:lpstr>
      <vt:lpstr>VII. Características principales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Panini Digital Experience</dc:title>
  <dc:creator>Fernando Tarragato</dc:creator>
  <cp:lastModifiedBy>Alfonso Morgado Gonzalez</cp:lastModifiedBy>
  <cp:revision>184</cp:revision>
  <dcterms:created xsi:type="dcterms:W3CDTF">2015-01-09T13:12:08Z</dcterms:created>
  <dcterms:modified xsi:type="dcterms:W3CDTF">2015-03-09T09:44:00Z</dcterms:modified>
</cp:coreProperties>
</file>