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4"/>
  </p:sldMasterIdLst>
  <p:notesMasterIdLst>
    <p:notesMasterId r:id="rId10"/>
  </p:notesMasterIdLst>
  <p:sldIdLst>
    <p:sldId id="256" r:id="rId5"/>
    <p:sldId id="260" r:id="rId6"/>
    <p:sldId id="274" r:id="rId7"/>
    <p:sldId id="271" r:id="rId8"/>
    <p:sldId id="275" r:id="rId9"/>
  </p:sldIdLst>
  <p:sldSz cx="9144000" cy="5143500" type="screen16x9"/>
  <p:notesSz cx="6858000" cy="9144000"/>
  <p:embeddedFontLst>
    <p:embeddedFont>
      <p:font typeface="Aharoni" panose="02010803020104030203" pitchFamily="2" charset="-79"/>
      <p:bold r:id="rId11"/>
    </p:embeddedFont>
    <p:embeddedFont>
      <p:font typeface="Aharoni Bold"/>
      <p:bold r:id="rId12"/>
    </p:embeddedFont>
    <p:embeddedFont>
      <p:font typeface="Bebas Neue" panose="020B0606020202050201" pitchFamily="34" charset="0"/>
      <p:regular r:id="rId13"/>
    </p:embeddedFont>
    <p:embeddedFont>
      <p:font typeface="Golos Text" panose="020B0604020202020204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7C4074-AF2A-4D5A-9A03-C2C1A3B0B7FE}" v="80" dt="2023-12-17T19:45:04.701"/>
  </p1510:revLst>
</p1510:revInfo>
</file>

<file path=ppt/tableStyles.xml><?xml version="1.0" encoding="utf-8"?>
<a:tblStyleLst xmlns:a="http://schemas.openxmlformats.org/drawingml/2006/main" def="{442ADF69-0CBE-47EC-9768-37955BEC7316}">
  <a:tblStyle styleId="{442ADF69-0CBE-47EC-9768-37955BEC73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41" autoAdjust="0"/>
  </p:normalViewPr>
  <p:slideViewPr>
    <p:cSldViewPr snapToGrid="0">
      <p:cViewPr varScale="1">
        <p:scale>
          <a:sx n="103" d="100"/>
          <a:sy n="103" d="100"/>
        </p:scale>
        <p:origin x="10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a8e28482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a8e28482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61ebc3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61ebc3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2b21ebf290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2b21ebf290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270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2b21ebf29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2b21ebf29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0131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5100" y="1242400"/>
            <a:ext cx="40131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151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7150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45720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45719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62" r:id="rId10"/>
    <p:sldLayoutId id="214748366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ctrTitle"/>
          </p:nvPr>
        </p:nvSpPr>
        <p:spPr>
          <a:xfrm>
            <a:off x="715100" y="714149"/>
            <a:ext cx="5347220" cy="20718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tx1"/>
                </a:solidFill>
              </a:rPr>
              <a:t>DIG DUG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4473609" y="2091853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84" name="Google Shape;84;p21"/>
          <p:cNvGrpSpPr/>
          <p:nvPr/>
        </p:nvGrpSpPr>
        <p:grpSpPr>
          <a:xfrm>
            <a:off x="6507498" y="2917498"/>
            <a:ext cx="3524464" cy="4496740"/>
            <a:chOff x="6483100" y="2237750"/>
            <a:chExt cx="898250" cy="1146075"/>
          </a:xfrm>
        </p:grpSpPr>
        <p:sp>
          <p:nvSpPr>
            <p:cNvPr id="85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2" name="Google Shape;152;p21"/>
          <p:cNvGrpSpPr/>
          <p:nvPr/>
        </p:nvGrpSpPr>
        <p:grpSpPr>
          <a:xfrm>
            <a:off x="6710076" y="961685"/>
            <a:ext cx="1718823" cy="935599"/>
            <a:chOff x="238125" y="2409350"/>
            <a:chExt cx="760575" cy="414000"/>
          </a:xfrm>
        </p:grpSpPr>
        <p:sp>
          <p:nvSpPr>
            <p:cNvPr id="153" name="Google Shape;153;p21"/>
            <p:cNvSpPr/>
            <p:nvPr/>
          </p:nvSpPr>
          <p:spPr>
            <a:xfrm>
              <a:off x="238125" y="2409350"/>
              <a:ext cx="760575" cy="414000"/>
            </a:xfrm>
            <a:custGeom>
              <a:avLst/>
              <a:gdLst/>
              <a:ahLst/>
              <a:cxnLst/>
              <a:rect l="l" t="t" r="r" b="b"/>
              <a:pathLst>
                <a:path w="30423" h="16560" extrusionOk="0">
                  <a:moveTo>
                    <a:pt x="0" y="1"/>
                  </a:moveTo>
                  <a:lnTo>
                    <a:pt x="0" y="16560"/>
                  </a:lnTo>
                  <a:lnTo>
                    <a:pt x="2330" y="14045"/>
                  </a:lnTo>
                  <a:lnTo>
                    <a:pt x="30423" y="14045"/>
                  </a:lnTo>
                  <a:lnTo>
                    <a:pt x="304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782450" y="2485325"/>
              <a:ext cx="180850" cy="180850"/>
            </a:xfrm>
            <a:custGeom>
              <a:avLst/>
              <a:gdLst/>
              <a:ahLst/>
              <a:cxnLst/>
              <a:rect l="l" t="t" r="r" b="b"/>
              <a:pathLst>
                <a:path w="7234" h="7234" extrusionOk="0">
                  <a:moveTo>
                    <a:pt x="3618" y="0"/>
                  </a:moveTo>
                  <a:cubicBezTo>
                    <a:pt x="1620" y="0"/>
                    <a:pt x="1" y="1620"/>
                    <a:pt x="1" y="3618"/>
                  </a:cubicBezTo>
                  <a:cubicBezTo>
                    <a:pt x="1" y="5614"/>
                    <a:pt x="1620" y="7233"/>
                    <a:pt x="3618" y="7233"/>
                  </a:cubicBezTo>
                  <a:cubicBezTo>
                    <a:pt x="5614" y="7233"/>
                    <a:pt x="7234" y="5614"/>
                    <a:pt x="7234" y="3618"/>
                  </a:cubicBezTo>
                  <a:cubicBezTo>
                    <a:pt x="7234" y="1620"/>
                    <a:pt x="5614" y="0"/>
                    <a:pt x="3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77200" y="2506650"/>
              <a:ext cx="457150" cy="14700"/>
            </a:xfrm>
            <a:custGeom>
              <a:avLst/>
              <a:gdLst/>
              <a:ahLst/>
              <a:cxnLst/>
              <a:rect l="l" t="t" r="r" b="b"/>
              <a:pathLst>
                <a:path w="18286" h="588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8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563575" y="2561025"/>
              <a:ext cx="170775" cy="14750"/>
            </a:xfrm>
            <a:custGeom>
              <a:avLst/>
              <a:gdLst/>
              <a:ahLst/>
              <a:cxnLst/>
              <a:rect l="l" t="t" r="r" b="b"/>
              <a:pathLst>
                <a:path w="6831" h="590" extrusionOk="0">
                  <a:moveTo>
                    <a:pt x="295" y="0"/>
                  </a:moveTo>
                  <a:cubicBezTo>
                    <a:pt x="131" y="0"/>
                    <a:pt x="1" y="132"/>
                    <a:pt x="1" y="294"/>
                  </a:cubicBezTo>
                  <a:cubicBezTo>
                    <a:pt x="1" y="458"/>
                    <a:pt x="133" y="590"/>
                    <a:pt x="295" y="590"/>
                  </a:cubicBezTo>
                  <a:lnTo>
                    <a:pt x="6537" y="590"/>
                  </a:lnTo>
                  <a:cubicBezTo>
                    <a:pt x="6699" y="590"/>
                    <a:pt x="6831" y="458"/>
                    <a:pt x="6831" y="294"/>
                  </a:cubicBezTo>
                  <a:cubicBezTo>
                    <a:pt x="6831" y="132"/>
                    <a:pt x="6699" y="0"/>
                    <a:pt x="6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525" y="2561025"/>
              <a:ext cx="265250" cy="14750"/>
            </a:xfrm>
            <a:custGeom>
              <a:avLst/>
              <a:gdLst/>
              <a:ahLst/>
              <a:cxnLst/>
              <a:rect l="l" t="t" r="r" b="b"/>
              <a:pathLst>
                <a:path w="10610" h="590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90"/>
                    <a:pt x="294" y="590"/>
                  </a:cubicBezTo>
                  <a:lnTo>
                    <a:pt x="10314" y="590"/>
                  </a:lnTo>
                  <a:cubicBezTo>
                    <a:pt x="10478" y="590"/>
                    <a:pt x="10609" y="458"/>
                    <a:pt x="10609" y="294"/>
                  </a:cubicBezTo>
                  <a:cubicBezTo>
                    <a:pt x="10609" y="132"/>
                    <a:pt x="10478" y="0"/>
                    <a:pt x="1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277200" y="2615400"/>
              <a:ext cx="457150" cy="14725"/>
            </a:xfrm>
            <a:custGeom>
              <a:avLst/>
              <a:gdLst/>
              <a:ahLst/>
              <a:cxnLst/>
              <a:rect l="l" t="t" r="r" b="b"/>
              <a:pathLst>
                <a:path w="18286" h="589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6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6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594675" y="2669775"/>
              <a:ext cx="139675" cy="14725"/>
            </a:xfrm>
            <a:custGeom>
              <a:avLst/>
              <a:gdLst/>
              <a:ahLst/>
              <a:cxnLst/>
              <a:rect l="l" t="t" r="r" b="b"/>
              <a:pathLst>
                <a:path w="5587" h="589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4" y="588"/>
                  </a:cubicBezTo>
                  <a:lnTo>
                    <a:pt x="5293" y="588"/>
                  </a:lnTo>
                  <a:cubicBezTo>
                    <a:pt x="5455" y="588"/>
                    <a:pt x="5587" y="457"/>
                    <a:pt x="5587" y="294"/>
                  </a:cubicBezTo>
                  <a:cubicBezTo>
                    <a:pt x="5587" y="132"/>
                    <a:pt x="5455" y="1"/>
                    <a:pt x="5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385300" y="2669775"/>
              <a:ext cx="185775" cy="14725"/>
            </a:xfrm>
            <a:custGeom>
              <a:avLst/>
              <a:gdLst/>
              <a:ahLst/>
              <a:cxnLst/>
              <a:rect l="l" t="t" r="r" b="b"/>
              <a:pathLst>
                <a:path w="7431" h="589" extrusionOk="0">
                  <a:moveTo>
                    <a:pt x="295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5" y="588"/>
                  </a:cubicBezTo>
                  <a:lnTo>
                    <a:pt x="7135" y="588"/>
                  </a:lnTo>
                  <a:cubicBezTo>
                    <a:pt x="7299" y="588"/>
                    <a:pt x="7430" y="457"/>
                    <a:pt x="7430" y="294"/>
                  </a:cubicBezTo>
                  <a:cubicBezTo>
                    <a:pt x="7430" y="132"/>
                    <a:pt x="7299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779775" y="2543150"/>
              <a:ext cx="189050" cy="65425"/>
            </a:xfrm>
            <a:custGeom>
              <a:avLst/>
              <a:gdLst/>
              <a:ahLst/>
              <a:cxnLst/>
              <a:rect l="l" t="t" r="r" b="b"/>
              <a:pathLst>
                <a:path w="7562" h="2617" extrusionOk="0">
                  <a:moveTo>
                    <a:pt x="673" y="0"/>
                  </a:moveTo>
                  <a:cubicBezTo>
                    <a:pt x="302" y="0"/>
                    <a:pt x="0" y="302"/>
                    <a:pt x="0" y="673"/>
                  </a:cubicBezTo>
                  <a:lnTo>
                    <a:pt x="0" y="1944"/>
                  </a:lnTo>
                  <a:cubicBezTo>
                    <a:pt x="0" y="2315"/>
                    <a:pt x="302" y="2616"/>
                    <a:pt x="673" y="2616"/>
                  </a:cubicBezTo>
                  <a:lnTo>
                    <a:pt x="6889" y="2616"/>
                  </a:lnTo>
                  <a:cubicBezTo>
                    <a:pt x="7260" y="2616"/>
                    <a:pt x="7562" y="2315"/>
                    <a:pt x="7562" y="1944"/>
                  </a:cubicBezTo>
                  <a:lnTo>
                    <a:pt x="7562" y="673"/>
                  </a:lnTo>
                  <a:cubicBezTo>
                    <a:pt x="7562" y="302"/>
                    <a:pt x="7260" y="0"/>
                    <a:pt x="688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786050" y="2549475"/>
              <a:ext cx="176500" cy="52800"/>
            </a:xfrm>
            <a:custGeom>
              <a:avLst/>
              <a:gdLst/>
              <a:ahLst/>
              <a:cxnLst/>
              <a:rect l="l" t="t" r="r" b="b"/>
              <a:pathLst>
                <a:path w="7060" h="2112" extrusionOk="0">
                  <a:moveTo>
                    <a:pt x="422" y="0"/>
                  </a:moveTo>
                  <a:cubicBezTo>
                    <a:pt x="190" y="0"/>
                    <a:pt x="1" y="188"/>
                    <a:pt x="1" y="421"/>
                  </a:cubicBezTo>
                  <a:lnTo>
                    <a:pt x="1" y="1691"/>
                  </a:lnTo>
                  <a:cubicBezTo>
                    <a:pt x="1" y="1923"/>
                    <a:pt x="190" y="2112"/>
                    <a:pt x="422" y="2112"/>
                  </a:cubicBezTo>
                  <a:lnTo>
                    <a:pt x="6638" y="2112"/>
                  </a:lnTo>
                  <a:cubicBezTo>
                    <a:pt x="6872" y="2112"/>
                    <a:pt x="7059" y="1923"/>
                    <a:pt x="7059" y="1691"/>
                  </a:cubicBezTo>
                  <a:lnTo>
                    <a:pt x="7059" y="420"/>
                  </a:lnTo>
                  <a:cubicBezTo>
                    <a:pt x="7059" y="188"/>
                    <a:pt x="6872" y="0"/>
                    <a:pt x="6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897475" y="2569000"/>
              <a:ext cx="45300" cy="18125"/>
            </a:xfrm>
            <a:custGeom>
              <a:avLst/>
              <a:gdLst/>
              <a:ahLst/>
              <a:cxnLst/>
              <a:rect l="l" t="t" r="r" b="b"/>
              <a:pathLst>
                <a:path w="1812" h="725" extrusionOk="0">
                  <a:moveTo>
                    <a:pt x="885" y="1"/>
                  </a:moveTo>
                  <a:cubicBezTo>
                    <a:pt x="567" y="1"/>
                    <a:pt x="268" y="140"/>
                    <a:pt x="64" y="383"/>
                  </a:cubicBezTo>
                  <a:cubicBezTo>
                    <a:pt x="0" y="457"/>
                    <a:pt x="9" y="567"/>
                    <a:pt x="83" y="631"/>
                  </a:cubicBezTo>
                  <a:cubicBezTo>
                    <a:pt x="116" y="659"/>
                    <a:pt x="157" y="672"/>
                    <a:pt x="197" y="672"/>
                  </a:cubicBezTo>
                  <a:cubicBezTo>
                    <a:pt x="247" y="672"/>
                    <a:pt x="297" y="651"/>
                    <a:pt x="332" y="610"/>
                  </a:cubicBezTo>
                  <a:cubicBezTo>
                    <a:pt x="470" y="446"/>
                    <a:pt x="671" y="354"/>
                    <a:pt x="885" y="354"/>
                  </a:cubicBezTo>
                  <a:cubicBezTo>
                    <a:pt x="1115" y="354"/>
                    <a:pt x="1333" y="464"/>
                    <a:pt x="1469" y="652"/>
                  </a:cubicBezTo>
                  <a:cubicBezTo>
                    <a:pt x="1504" y="699"/>
                    <a:pt x="1557" y="725"/>
                    <a:pt x="1612" y="725"/>
                  </a:cubicBezTo>
                  <a:cubicBezTo>
                    <a:pt x="1648" y="725"/>
                    <a:pt x="1684" y="714"/>
                    <a:pt x="1715" y="692"/>
                  </a:cubicBezTo>
                  <a:cubicBezTo>
                    <a:pt x="1794" y="634"/>
                    <a:pt x="1812" y="524"/>
                    <a:pt x="1754" y="445"/>
                  </a:cubicBezTo>
                  <a:cubicBezTo>
                    <a:pt x="1553" y="168"/>
                    <a:pt x="1227" y="1"/>
                    <a:pt x="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805875" y="2569000"/>
              <a:ext cx="45275" cy="18125"/>
            </a:xfrm>
            <a:custGeom>
              <a:avLst/>
              <a:gdLst/>
              <a:ahLst/>
              <a:cxnLst/>
              <a:rect l="l" t="t" r="r" b="b"/>
              <a:pathLst>
                <a:path w="1811" h="725" extrusionOk="0">
                  <a:moveTo>
                    <a:pt x="927" y="1"/>
                  </a:moveTo>
                  <a:cubicBezTo>
                    <a:pt x="583" y="1"/>
                    <a:pt x="259" y="168"/>
                    <a:pt x="56" y="445"/>
                  </a:cubicBezTo>
                  <a:cubicBezTo>
                    <a:pt x="0" y="524"/>
                    <a:pt x="17" y="634"/>
                    <a:pt x="95" y="692"/>
                  </a:cubicBezTo>
                  <a:cubicBezTo>
                    <a:pt x="127" y="714"/>
                    <a:pt x="164" y="725"/>
                    <a:pt x="200" y="725"/>
                  </a:cubicBezTo>
                  <a:cubicBezTo>
                    <a:pt x="255" y="725"/>
                    <a:pt x="308" y="699"/>
                    <a:pt x="342" y="652"/>
                  </a:cubicBezTo>
                  <a:cubicBezTo>
                    <a:pt x="477" y="464"/>
                    <a:pt x="697" y="354"/>
                    <a:pt x="927" y="354"/>
                  </a:cubicBezTo>
                  <a:cubicBezTo>
                    <a:pt x="1141" y="354"/>
                    <a:pt x="1341" y="446"/>
                    <a:pt x="1478" y="610"/>
                  </a:cubicBezTo>
                  <a:cubicBezTo>
                    <a:pt x="1514" y="651"/>
                    <a:pt x="1564" y="672"/>
                    <a:pt x="1614" y="672"/>
                  </a:cubicBezTo>
                  <a:cubicBezTo>
                    <a:pt x="1654" y="672"/>
                    <a:pt x="1694" y="659"/>
                    <a:pt x="1727" y="631"/>
                  </a:cubicBezTo>
                  <a:cubicBezTo>
                    <a:pt x="1801" y="567"/>
                    <a:pt x="1810" y="457"/>
                    <a:pt x="1748" y="383"/>
                  </a:cubicBezTo>
                  <a:cubicBezTo>
                    <a:pt x="1544" y="140"/>
                    <a:pt x="1244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5" name="Google Shape;165;p21"/>
          <p:cNvGrpSpPr/>
          <p:nvPr/>
        </p:nvGrpSpPr>
        <p:grpSpPr>
          <a:xfrm>
            <a:off x="5464073" y="2460613"/>
            <a:ext cx="1147199" cy="637372"/>
            <a:chOff x="315275" y="3124950"/>
            <a:chExt cx="658175" cy="365675"/>
          </a:xfrm>
        </p:grpSpPr>
        <p:sp>
          <p:nvSpPr>
            <p:cNvPr id="166" name="Google Shape;166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2" name="Google Shape;172;p21"/>
          <p:cNvGrpSpPr/>
          <p:nvPr/>
        </p:nvGrpSpPr>
        <p:grpSpPr>
          <a:xfrm flipH="1">
            <a:off x="6333399" y="714161"/>
            <a:ext cx="744001" cy="413322"/>
            <a:chOff x="315275" y="3124950"/>
            <a:chExt cx="658175" cy="365675"/>
          </a:xfrm>
        </p:grpSpPr>
        <p:sp>
          <p:nvSpPr>
            <p:cNvPr id="173" name="Google Shape;173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9" name="Google Shape;179;p21"/>
          <p:cNvSpPr/>
          <p:nvPr/>
        </p:nvSpPr>
        <p:spPr>
          <a:xfrm>
            <a:off x="7151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4"/>
                </a:solidFill>
              </a:rPr>
              <a:t>(IA)</a:t>
            </a:r>
            <a:endParaRPr sz="1200" b="1" dirty="0">
              <a:solidFill>
                <a:schemeClr val="accent4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A0ECBB-9775-9B63-9CED-28CF6E2D3DF8}"/>
              </a:ext>
            </a:extLst>
          </p:cNvPr>
          <p:cNvSpPr txBox="1"/>
          <p:nvPr/>
        </p:nvSpPr>
        <p:spPr>
          <a:xfrm>
            <a:off x="715100" y="2386379"/>
            <a:ext cx="241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tx1"/>
                </a:solidFill>
              </a:rPr>
              <a:t>Guilherme Santos – 108810</a:t>
            </a:r>
            <a:br>
              <a:rPr lang="pt-PT" dirty="0">
                <a:solidFill>
                  <a:schemeClr val="tx1"/>
                </a:solidFill>
              </a:rPr>
            </a:br>
            <a:r>
              <a:rPr lang="pt-PT" dirty="0">
                <a:solidFill>
                  <a:schemeClr val="tx1"/>
                </a:solidFill>
              </a:rPr>
              <a:t>Nuno Pinho - 108648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167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Contexto Geral</a:t>
            </a:r>
            <a:endParaRPr b="1" dirty="0"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715099" y="1242400"/>
            <a:ext cx="410343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dirty="0"/>
              <a:t>    O projeto consiste na criação de um agente de Inteligência Artificial projetado para interagir com o jogo “Dig dug”. O ambiente do jogo inclui elementos como o “Dig dug”, inimigos(“Fygar” e “Pooka”) e pedras.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dirty="0"/>
              <a:t>    O objetivo, é que o “Dig dug” seja capaz de tomar decisões autónomas e apropriadas, em relação ao cenário em que se encontra, e assim obter pontuações elevadas.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dirty="0"/>
              <a:t>    O sistema recebe o estado do agente e a partir daí, através de vários algoritmos, decide qual o move mais apropriado para essa situação.​</a:t>
            </a:r>
          </a:p>
        </p:txBody>
      </p:sp>
      <p:grpSp>
        <p:nvGrpSpPr>
          <p:cNvPr id="283" name="Google Shape;283;p25"/>
          <p:cNvGrpSpPr/>
          <p:nvPr/>
        </p:nvGrpSpPr>
        <p:grpSpPr>
          <a:xfrm>
            <a:off x="5201312" y="729700"/>
            <a:ext cx="3303886" cy="3878927"/>
            <a:chOff x="5201312" y="729700"/>
            <a:chExt cx="3303886" cy="3878927"/>
          </a:xfrm>
        </p:grpSpPr>
        <p:grpSp>
          <p:nvGrpSpPr>
            <p:cNvPr id="284" name="Google Shape;284;p25"/>
            <p:cNvGrpSpPr/>
            <p:nvPr/>
          </p:nvGrpSpPr>
          <p:grpSpPr>
            <a:xfrm flipH="1">
              <a:off x="5201312" y="932488"/>
              <a:ext cx="1331387" cy="724666"/>
              <a:chOff x="238125" y="2409350"/>
              <a:chExt cx="760575" cy="414000"/>
            </a:xfrm>
          </p:grpSpPr>
          <p:sp>
            <p:nvSpPr>
              <p:cNvPr id="285" name="Google Shape;285;p25"/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6560" extrusionOk="0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" name="Google Shape;286;p25"/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234" extrusionOk="0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" name="Google Shape;287;p25"/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8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590" extrusionOk="0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" name="Google Shape;289;p25"/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590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" name="Google Shape;290;p25"/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9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" name="Google Shape;291;p25"/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589" extrusionOk="0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" name="Google Shape;292;p25"/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589" extrusionOk="0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617" extrusionOk="0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4" name="Google Shape;294;p25"/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060" h="2112" extrusionOk="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5" name="Google Shape;295;p25"/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725" extrusionOk="0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6" name="Google Shape;296;p25"/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725" extrusionOk="0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97" name="Google Shape;297;p25"/>
            <p:cNvGrpSpPr/>
            <p:nvPr/>
          </p:nvGrpSpPr>
          <p:grpSpPr>
            <a:xfrm>
              <a:off x="5434633" y="1349646"/>
              <a:ext cx="3070564" cy="3258981"/>
              <a:chOff x="1304275" y="2258525"/>
              <a:chExt cx="1138300" cy="1208194"/>
            </a:xfrm>
          </p:grpSpPr>
          <p:sp>
            <p:nvSpPr>
              <p:cNvPr id="298" name="Google Shape;298;p25"/>
              <p:cNvSpPr/>
              <p:nvPr/>
            </p:nvSpPr>
            <p:spPr>
              <a:xfrm>
                <a:off x="1540075" y="2768300"/>
                <a:ext cx="83675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2763" extrusionOk="0">
                    <a:moveTo>
                      <a:pt x="1889" y="202"/>
                    </a:moveTo>
                    <a:cubicBezTo>
                      <a:pt x="2357" y="202"/>
                      <a:pt x="2739" y="644"/>
                      <a:pt x="2744" y="1193"/>
                    </a:cubicBezTo>
                    <a:cubicBezTo>
                      <a:pt x="2748" y="1744"/>
                      <a:pt x="2370" y="2196"/>
                      <a:pt x="1899" y="2199"/>
                    </a:cubicBezTo>
                    <a:cubicBezTo>
                      <a:pt x="1896" y="2199"/>
                      <a:pt x="1894" y="2199"/>
                      <a:pt x="1892" y="2199"/>
                    </a:cubicBezTo>
                    <a:cubicBezTo>
                      <a:pt x="1424" y="2199"/>
                      <a:pt x="1041" y="1757"/>
                      <a:pt x="1037" y="1208"/>
                    </a:cubicBezTo>
                    <a:cubicBezTo>
                      <a:pt x="1032" y="657"/>
                      <a:pt x="1409" y="207"/>
                      <a:pt x="1882" y="202"/>
                    </a:cubicBezTo>
                    <a:cubicBezTo>
                      <a:pt x="1884" y="202"/>
                      <a:pt x="1887" y="202"/>
                      <a:pt x="1889" y="202"/>
                    </a:cubicBezTo>
                    <a:close/>
                    <a:moveTo>
                      <a:pt x="3323" y="1"/>
                    </a:moveTo>
                    <a:lnTo>
                      <a:pt x="1" y="30"/>
                    </a:lnTo>
                    <a:lnTo>
                      <a:pt x="25" y="2762"/>
                    </a:lnTo>
                    <a:lnTo>
                      <a:pt x="3347" y="2733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9" name="Google Shape;299;p25"/>
              <p:cNvSpPr/>
              <p:nvPr/>
            </p:nvSpPr>
            <p:spPr>
              <a:xfrm>
                <a:off x="1549775" y="2768225"/>
                <a:ext cx="83625" cy="6902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2761" extrusionOk="0">
                    <a:moveTo>
                      <a:pt x="1887" y="202"/>
                    </a:moveTo>
                    <a:cubicBezTo>
                      <a:pt x="2357" y="202"/>
                      <a:pt x="2738" y="644"/>
                      <a:pt x="2744" y="1193"/>
                    </a:cubicBezTo>
                    <a:cubicBezTo>
                      <a:pt x="2748" y="1744"/>
                      <a:pt x="2370" y="2194"/>
                      <a:pt x="1898" y="2199"/>
                    </a:cubicBezTo>
                    <a:cubicBezTo>
                      <a:pt x="1896" y="2199"/>
                      <a:pt x="1894" y="2199"/>
                      <a:pt x="1891" y="2199"/>
                    </a:cubicBezTo>
                    <a:cubicBezTo>
                      <a:pt x="1422" y="2199"/>
                      <a:pt x="1041" y="1757"/>
                      <a:pt x="1035" y="1208"/>
                    </a:cubicBezTo>
                    <a:cubicBezTo>
                      <a:pt x="1031" y="657"/>
                      <a:pt x="1409" y="205"/>
                      <a:pt x="1880" y="202"/>
                    </a:cubicBezTo>
                    <a:cubicBezTo>
                      <a:pt x="1883" y="202"/>
                      <a:pt x="1885" y="202"/>
                      <a:pt x="1887" y="202"/>
                    </a:cubicBezTo>
                    <a:close/>
                    <a:moveTo>
                      <a:pt x="3322" y="1"/>
                    </a:moveTo>
                    <a:lnTo>
                      <a:pt x="1" y="30"/>
                    </a:lnTo>
                    <a:lnTo>
                      <a:pt x="23" y="2761"/>
                    </a:lnTo>
                    <a:lnTo>
                      <a:pt x="3345" y="273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0" name="Google Shape;300;p25"/>
              <p:cNvSpPr/>
              <p:nvPr/>
            </p:nvSpPr>
            <p:spPr>
              <a:xfrm>
                <a:off x="1484950" y="2826700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9" y="1"/>
                    </a:moveTo>
                    <a:lnTo>
                      <a:pt x="111" y="44"/>
                    </a:lnTo>
                    <a:cubicBezTo>
                      <a:pt x="50" y="46"/>
                      <a:pt x="0" y="96"/>
                      <a:pt x="2" y="157"/>
                    </a:cubicBezTo>
                    <a:lnTo>
                      <a:pt x="3" y="444"/>
                    </a:lnTo>
                    <a:lnTo>
                      <a:pt x="5362" y="399"/>
                    </a:lnTo>
                    <a:lnTo>
                      <a:pt x="5361" y="111"/>
                    </a:lnTo>
                    <a:cubicBezTo>
                      <a:pt x="5359" y="49"/>
                      <a:pt x="5309" y="1"/>
                      <a:pt x="5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1" name="Google Shape;301;p25"/>
              <p:cNvSpPr/>
              <p:nvPr/>
            </p:nvSpPr>
            <p:spPr>
              <a:xfrm>
                <a:off x="1532775" y="2826275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7" y="1"/>
                    </a:moveTo>
                    <a:lnTo>
                      <a:pt x="111" y="45"/>
                    </a:lnTo>
                    <a:cubicBezTo>
                      <a:pt x="49" y="46"/>
                      <a:pt x="0" y="96"/>
                      <a:pt x="0" y="158"/>
                    </a:cubicBezTo>
                    <a:lnTo>
                      <a:pt x="3" y="445"/>
                    </a:lnTo>
                    <a:lnTo>
                      <a:pt x="5362" y="399"/>
                    </a:lnTo>
                    <a:lnTo>
                      <a:pt x="5359" y="111"/>
                    </a:lnTo>
                    <a:cubicBezTo>
                      <a:pt x="5359" y="51"/>
                      <a:pt x="5309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2" name="Google Shape;302;p25"/>
              <p:cNvSpPr/>
              <p:nvPr/>
            </p:nvSpPr>
            <p:spPr>
              <a:xfrm>
                <a:off x="1319475" y="2495100"/>
                <a:ext cx="480400" cy="275175"/>
              </a:xfrm>
              <a:custGeom>
                <a:avLst/>
                <a:gdLst/>
                <a:ahLst/>
                <a:cxnLst/>
                <a:rect l="l" t="t" r="r" b="b"/>
                <a:pathLst>
                  <a:path w="19216" h="11007" extrusionOk="0">
                    <a:moveTo>
                      <a:pt x="15944" y="0"/>
                    </a:moveTo>
                    <a:lnTo>
                      <a:pt x="230" y="137"/>
                    </a:lnTo>
                    <a:cubicBezTo>
                      <a:pt x="85" y="138"/>
                      <a:pt x="0" y="255"/>
                      <a:pt x="41" y="400"/>
                    </a:cubicBezTo>
                    <a:lnTo>
                      <a:pt x="2937" y="10747"/>
                    </a:lnTo>
                    <a:cubicBezTo>
                      <a:pt x="2978" y="10890"/>
                      <a:pt x="3126" y="11006"/>
                      <a:pt x="3269" y="11006"/>
                    </a:cubicBezTo>
                    <a:cubicBezTo>
                      <a:pt x="3270" y="11006"/>
                      <a:pt x="3271" y="11006"/>
                      <a:pt x="3272" y="11006"/>
                    </a:cubicBezTo>
                    <a:lnTo>
                      <a:pt x="18985" y="10870"/>
                    </a:lnTo>
                    <a:cubicBezTo>
                      <a:pt x="19131" y="10870"/>
                      <a:pt x="19216" y="10752"/>
                      <a:pt x="19175" y="10606"/>
                    </a:cubicBezTo>
                    <a:lnTo>
                      <a:pt x="16279" y="261"/>
                    </a:lnTo>
                    <a:cubicBezTo>
                      <a:pt x="16238" y="115"/>
                      <a:pt x="16088" y="0"/>
                      <a:pt x="159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3" name="Google Shape;303;p25"/>
              <p:cNvSpPr/>
              <p:nvPr/>
            </p:nvSpPr>
            <p:spPr>
              <a:xfrm>
                <a:off x="1329800" y="2495025"/>
                <a:ext cx="480425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19217" h="11005" extrusionOk="0">
                    <a:moveTo>
                      <a:pt x="15947" y="0"/>
                    </a:moveTo>
                    <a:cubicBezTo>
                      <a:pt x="15946" y="0"/>
                      <a:pt x="15945" y="0"/>
                      <a:pt x="15944" y="0"/>
                    </a:cubicBezTo>
                    <a:lnTo>
                      <a:pt x="231" y="135"/>
                    </a:lnTo>
                    <a:cubicBezTo>
                      <a:pt x="85" y="137"/>
                      <a:pt x="1" y="255"/>
                      <a:pt x="41" y="399"/>
                    </a:cubicBezTo>
                    <a:lnTo>
                      <a:pt x="2939" y="10746"/>
                    </a:lnTo>
                    <a:cubicBezTo>
                      <a:pt x="2978" y="10890"/>
                      <a:pt x="3126" y="11005"/>
                      <a:pt x="3270" y="11005"/>
                    </a:cubicBezTo>
                    <a:cubicBezTo>
                      <a:pt x="3270" y="11005"/>
                      <a:pt x="3271" y="11005"/>
                      <a:pt x="3272" y="11005"/>
                    </a:cubicBezTo>
                    <a:lnTo>
                      <a:pt x="18986" y="10870"/>
                    </a:lnTo>
                    <a:cubicBezTo>
                      <a:pt x="19131" y="10868"/>
                      <a:pt x="19216" y="10750"/>
                      <a:pt x="19175" y="10606"/>
                    </a:cubicBezTo>
                    <a:lnTo>
                      <a:pt x="16279" y="259"/>
                    </a:lnTo>
                    <a:cubicBezTo>
                      <a:pt x="16239" y="116"/>
                      <a:pt x="16090" y="0"/>
                      <a:pt x="159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4" name="Google Shape;304;p25"/>
              <p:cNvSpPr/>
              <p:nvPr/>
            </p:nvSpPr>
            <p:spPr>
              <a:xfrm>
                <a:off x="1344200" y="2506950"/>
                <a:ext cx="451675" cy="251300"/>
              </a:xfrm>
              <a:custGeom>
                <a:avLst/>
                <a:gdLst/>
                <a:ahLst/>
                <a:cxnLst/>
                <a:rect l="l" t="t" r="r" b="b"/>
                <a:pathLst>
                  <a:path w="18067" h="10052" extrusionOk="0">
                    <a:moveTo>
                      <a:pt x="15287" y="0"/>
                    </a:moveTo>
                    <a:lnTo>
                      <a:pt x="0" y="131"/>
                    </a:lnTo>
                    <a:lnTo>
                      <a:pt x="2780" y="10052"/>
                    </a:lnTo>
                    <a:lnTo>
                      <a:pt x="18066" y="9920"/>
                    </a:lnTo>
                    <a:lnTo>
                      <a:pt x="15287" y="0"/>
                    </a:lnTo>
                    <a:close/>
                  </a:path>
                </a:pathLst>
              </a:custGeom>
              <a:solidFill>
                <a:srgbClr val="FE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5" name="Google Shape;305;p25"/>
              <p:cNvSpPr/>
              <p:nvPr/>
            </p:nvSpPr>
            <p:spPr>
              <a:xfrm>
                <a:off x="1388650" y="2538075"/>
                <a:ext cx="364700" cy="165350"/>
              </a:xfrm>
              <a:custGeom>
                <a:avLst/>
                <a:gdLst/>
                <a:ahLst/>
                <a:cxnLst/>
                <a:rect l="l" t="t" r="r" b="b"/>
                <a:pathLst>
                  <a:path w="14588" h="6614" extrusionOk="0">
                    <a:moveTo>
                      <a:pt x="12365" y="0"/>
                    </a:moveTo>
                    <a:cubicBezTo>
                      <a:pt x="12364" y="0"/>
                      <a:pt x="12363" y="0"/>
                      <a:pt x="12362" y="0"/>
                    </a:cubicBezTo>
                    <a:lnTo>
                      <a:pt x="305" y="105"/>
                    </a:lnTo>
                    <a:cubicBezTo>
                      <a:pt x="111" y="106"/>
                      <a:pt x="0" y="264"/>
                      <a:pt x="56" y="458"/>
                    </a:cubicBezTo>
                    <a:lnTo>
                      <a:pt x="1770" y="6267"/>
                    </a:lnTo>
                    <a:cubicBezTo>
                      <a:pt x="1827" y="6458"/>
                      <a:pt x="2030" y="6614"/>
                      <a:pt x="2223" y="6614"/>
                    </a:cubicBezTo>
                    <a:cubicBezTo>
                      <a:pt x="2224" y="6614"/>
                      <a:pt x="2225" y="6614"/>
                      <a:pt x="2226" y="6614"/>
                    </a:cubicBezTo>
                    <a:lnTo>
                      <a:pt x="14283" y="6511"/>
                    </a:lnTo>
                    <a:cubicBezTo>
                      <a:pt x="14477" y="6508"/>
                      <a:pt x="14587" y="6350"/>
                      <a:pt x="14531" y="6156"/>
                    </a:cubicBezTo>
                    <a:lnTo>
                      <a:pt x="12816" y="349"/>
                    </a:lnTo>
                    <a:cubicBezTo>
                      <a:pt x="12761" y="156"/>
                      <a:pt x="12558" y="0"/>
                      <a:pt x="12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6" name="Google Shape;306;p25"/>
              <p:cNvSpPr/>
              <p:nvPr/>
            </p:nvSpPr>
            <p:spPr>
              <a:xfrm>
                <a:off x="1461250" y="2602825"/>
                <a:ext cx="213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627" extrusionOk="0">
                    <a:moveTo>
                      <a:pt x="8169" y="1"/>
                    </a:moveTo>
                    <a:lnTo>
                      <a:pt x="208" y="70"/>
                    </a:lnTo>
                    <a:cubicBezTo>
                      <a:pt x="76" y="70"/>
                      <a:pt x="0" y="178"/>
                      <a:pt x="38" y="310"/>
                    </a:cubicBezTo>
                    <a:lnTo>
                      <a:pt x="62" y="390"/>
                    </a:lnTo>
                    <a:cubicBezTo>
                      <a:pt x="100" y="521"/>
                      <a:pt x="237" y="626"/>
                      <a:pt x="368" y="626"/>
                    </a:cubicBezTo>
                    <a:cubicBezTo>
                      <a:pt x="369" y="626"/>
                      <a:pt x="370" y="626"/>
                      <a:pt x="371" y="626"/>
                    </a:cubicBezTo>
                    <a:lnTo>
                      <a:pt x="8334" y="558"/>
                    </a:lnTo>
                    <a:cubicBezTo>
                      <a:pt x="8466" y="556"/>
                      <a:pt x="8542" y="449"/>
                      <a:pt x="8502" y="317"/>
                    </a:cubicBezTo>
                    <a:lnTo>
                      <a:pt x="8479" y="237"/>
                    </a:lnTo>
                    <a:cubicBezTo>
                      <a:pt x="8440" y="107"/>
                      <a:pt x="8302" y="1"/>
                      <a:pt x="81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" name="Google Shape;307;p25"/>
              <p:cNvSpPr/>
              <p:nvPr/>
            </p:nvSpPr>
            <p:spPr>
              <a:xfrm>
                <a:off x="1436625" y="2646825"/>
                <a:ext cx="28892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11557" h="651" extrusionOk="0">
                    <a:moveTo>
                      <a:pt x="11152" y="1"/>
                    </a:moveTo>
                    <a:cubicBezTo>
                      <a:pt x="11151" y="1"/>
                      <a:pt x="11150" y="1"/>
                      <a:pt x="11149" y="1"/>
                    </a:cubicBezTo>
                    <a:lnTo>
                      <a:pt x="241" y="95"/>
                    </a:lnTo>
                    <a:cubicBezTo>
                      <a:pt x="88" y="95"/>
                      <a:pt x="1" y="220"/>
                      <a:pt x="46" y="375"/>
                    </a:cubicBezTo>
                    <a:cubicBezTo>
                      <a:pt x="90" y="527"/>
                      <a:pt x="250" y="650"/>
                      <a:pt x="404" y="650"/>
                    </a:cubicBezTo>
                    <a:cubicBezTo>
                      <a:pt x="405" y="650"/>
                      <a:pt x="406" y="650"/>
                      <a:pt x="407" y="650"/>
                    </a:cubicBezTo>
                    <a:lnTo>
                      <a:pt x="11314" y="557"/>
                    </a:lnTo>
                    <a:cubicBezTo>
                      <a:pt x="11467" y="555"/>
                      <a:pt x="11556" y="429"/>
                      <a:pt x="11511" y="276"/>
                    </a:cubicBezTo>
                    <a:cubicBezTo>
                      <a:pt x="11466" y="123"/>
                      <a:pt x="11305" y="1"/>
                      <a:pt x="111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" name="Google Shape;308;p25"/>
              <p:cNvSpPr/>
              <p:nvPr/>
            </p:nvSpPr>
            <p:spPr>
              <a:xfrm>
                <a:off x="1616654" y="2854310"/>
                <a:ext cx="23775" cy="612409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>
                <a:off x="2170324" y="2849522"/>
                <a:ext cx="23800" cy="617166"/>
              </a:xfrm>
              <a:custGeom>
                <a:avLst/>
                <a:gdLst/>
                <a:ahLst/>
                <a:cxnLst/>
                <a:rect l="l" t="t" r="r" b="b"/>
                <a:pathLst>
                  <a:path w="952" h="24341" extrusionOk="0">
                    <a:moveTo>
                      <a:pt x="742" y="1"/>
                    </a:moveTo>
                    <a:lnTo>
                      <a:pt x="0" y="7"/>
                    </a:lnTo>
                    <a:lnTo>
                      <a:pt x="209" y="24341"/>
                    </a:lnTo>
                    <a:lnTo>
                      <a:pt x="951" y="24335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" name="Google Shape;310;p25"/>
              <p:cNvSpPr/>
              <p:nvPr/>
            </p:nvSpPr>
            <p:spPr>
              <a:xfrm>
                <a:off x="1755775" y="2832075"/>
                <a:ext cx="40775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16310" h="849" extrusionOk="0">
                    <a:moveTo>
                      <a:pt x="16290" y="1"/>
                    </a:moveTo>
                    <a:lnTo>
                      <a:pt x="14" y="140"/>
                    </a:lnTo>
                    <a:cubicBezTo>
                      <a:pt x="7" y="140"/>
                      <a:pt x="1" y="146"/>
                      <a:pt x="1" y="154"/>
                    </a:cubicBezTo>
                    <a:lnTo>
                      <a:pt x="7" y="835"/>
                    </a:lnTo>
                    <a:cubicBezTo>
                      <a:pt x="7" y="843"/>
                      <a:pt x="13" y="849"/>
                      <a:pt x="20" y="849"/>
                    </a:cubicBezTo>
                    <a:lnTo>
                      <a:pt x="16296" y="710"/>
                    </a:lnTo>
                    <a:cubicBezTo>
                      <a:pt x="16303" y="710"/>
                      <a:pt x="16309" y="703"/>
                      <a:pt x="16308" y="696"/>
                    </a:cubicBezTo>
                    <a:lnTo>
                      <a:pt x="16303" y="13"/>
                    </a:lnTo>
                    <a:cubicBezTo>
                      <a:pt x="16303" y="7"/>
                      <a:pt x="16297" y="1"/>
                      <a:pt x="16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1" name="Google Shape;311;p25"/>
              <p:cNvSpPr/>
              <p:nvPr/>
            </p:nvSpPr>
            <p:spPr>
              <a:xfrm>
                <a:off x="1304275" y="2833925"/>
                <a:ext cx="6392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25571" h="928" extrusionOk="0">
                    <a:moveTo>
                      <a:pt x="25551" y="1"/>
                    </a:moveTo>
                    <a:lnTo>
                      <a:pt x="14" y="220"/>
                    </a:lnTo>
                    <a:cubicBezTo>
                      <a:pt x="7" y="220"/>
                      <a:pt x="1" y="227"/>
                      <a:pt x="1" y="233"/>
                    </a:cubicBezTo>
                    <a:lnTo>
                      <a:pt x="7" y="916"/>
                    </a:lnTo>
                    <a:cubicBezTo>
                      <a:pt x="7" y="923"/>
                      <a:pt x="13" y="928"/>
                      <a:pt x="20" y="928"/>
                    </a:cubicBezTo>
                    <a:lnTo>
                      <a:pt x="25557" y="710"/>
                    </a:lnTo>
                    <a:cubicBezTo>
                      <a:pt x="25564" y="710"/>
                      <a:pt x="25570" y="704"/>
                      <a:pt x="25570" y="698"/>
                    </a:cubicBezTo>
                    <a:lnTo>
                      <a:pt x="25564" y="14"/>
                    </a:lnTo>
                    <a:cubicBezTo>
                      <a:pt x="25564" y="7"/>
                      <a:pt x="25558" y="1"/>
                      <a:pt x="25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2" name="Google Shape;312;p25"/>
              <p:cNvSpPr/>
              <p:nvPr/>
            </p:nvSpPr>
            <p:spPr>
              <a:xfrm>
                <a:off x="1571350" y="2820000"/>
                <a:ext cx="19012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619" extrusionOk="0">
                    <a:moveTo>
                      <a:pt x="7600" y="0"/>
                    </a:moveTo>
                    <a:lnTo>
                      <a:pt x="1" y="66"/>
                    </a:lnTo>
                    <a:lnTo>
                      <a:pt x="275" y="481"/>
                    </a:lnTo>
                    <a:lnTo>
                      <a:pt x="7605" y="618"/>
                    </a:lnTo>
                    <a:lnTo>
                      <a:pt x="7605" y="618"/>
                    </a:lnTo>
                    <a:lnTo>
                      <a:pt x="76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3" name="Google Shape;313;p25"/>
              <p:cNvSpPr/>
              <p:nvPr/>
            </p:nvSpPr>
            <p:spPr>
              <a:xfrm>
                <a:off x="1566475" y="2821625"/>
                <a:ext cx="12975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5190" h="621" extrusionOk="0">
                    <a:moveTo>
                      <a:pt x="190" y="0"/>
                    </a:moveTo>
                    <a:cubicBezTo>
                      <a:pt x="85" y="0"/>
                      <a:pt x="1" y="86"/>
                      <a:pt x="2" y="190"/>
                    </a:cubicBezTo>
                    <a:lnTo>
                      <a:pt x="5" y="620"/>
                    </a:lnTo>
                    <a:lnTo>
                      <a:pt x="5190" y="575"/>
                    </a:lnTo>
                    <a:lnTo>
                      <a:pt x="5187" y="323"/>
                    </a:lnTo>
                    <a:cubicBezTo>
                      <a:pt x="5187" y="241"/>
                      <a:pt x="5122" y="175"/>
                      <a:pt x="5040" y="172"/>
                    </a:cubicBezTo>
                    <a:lnTo>
                      <a:pt x="196" y="1"/>
                    </a:lnTo>
                    <a:cubicBezTo>
                      <a:pt x="194" y="1"/>
                      <a:pt x="192" y="0"/>
                      <a:pt x="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4" name="Google Shape;314;p25"/>
              <p:cNvSpPr/>
              <p:nvPr/>
            </p:nvSpPr>
            <p:spPr>
              <a:xfrm>
                <a:off x="1936975" y="3041225"/>
                <a:ext cx="241400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7706" extrusionOk="0">
                    <a:moveTo>
                      <a:pt x="6811" y="1"/>
                    </a:moveTo>
                    <a:cubicBezTo>
                      <a:pt x="6715" y="1"/>
                      <a:pt x="6624" y="1"/>
                      <a:pt x="6536" y="2"/>
                    </a:cubicBezTo>
                    <a:cubicBezTo>
                      <a:pt x="5373" y="12"/>
                      <a:pt x="3505" y="69"/>
                      <a:pt x="1986" y="120"/>
                    </a:cubicBezTo>
                    <a:lnTo>
                      <a:pt x="1985" y="122"/>
                    </a:lnTo>
                    <a:cubicBezTo>
                      <a:pt x="1450" y="706"/>
                      <a:pt x="767" y="1444"/>
                      <a:pt x="0" y="2265"/>
                    </a:cubicBezTo>
                    <a:cubicBezTo>
                      <a:pt x="79" y="2683"/>
                      <a:pt x="166" y="3177"/>
                      <a:pt x="256" y="3760"/>
                    </a:cubicBezTo>
                    <a:cubicBezTo>
                      <a:pt x="440" y="4938"/>
                      <a:pt x="806" y="6408"/>
                      <a:pt x="1167" y="7706"/>
                    </a:cubicBezTo>
                    <a:cubicBezTo>
                      <a:pt x="1674" y="7194"/>
                      <a:pt x="2060" y="6812"/>
                      <a:pt x="2218" y="6677"/>
                    </a:cubicBezTo>
                    <a:cubicBezTo>
                      <a:pt x="2828" y="6158"/>
                      <a:pt x="2880" y="5529"/>
                      <a:pt x="2880" y="5529"/>
                    </a:cubicBezTo>
                    <a:cubicBezTo>
                      <a:pt x="2880" y="5529"/>
                      <a:pt x="3746" y="5420"/>
                      <a:pt x="4451" y="4610"/>
                    </a:cubicBezTo>
                    <a:cubicBezTo>
                      <a:pt x="5637" y="3246"/>
                      <a:pt x="9655" y="16"/>
                      <a:pt x="9655" y="16"/>
                    </a:cubicBezTo>
                    <a:lnTo>
                      <a:pt x="9655" y="16"/>
                    </a:lnTo>
                    <a:cubicBezTo>
                      <a:pt x="9551" y="16"/>
                      <a:pt x="9447" y="16"/>
                      <a:pt x="9343" y="16"/>
                    </a:cubicBezTo>
                    <a:cubicBezTo>
                      <a:pt x="8388" y="16"/>
                      <a:pt x="7495" y="1"/>
                      <a:pt x="6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" name="Google Shape;315;p25"/>
              <p:cNvSpPr/>
              <p:nvPr/>
            </p:nvSpPr>
            <p:spPr>
              <a:xfrm>
                <a:off x="1951550" y="3056250"/>
                <a:ext cx="102875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4115" h="4479" extrusionOk="0">
                    <a:moveTo>
                      <a:pt x="4104" y="1"/>
                    </a:moveTo>
                    <a:cubicBezTo>
                      <a:pt x="4102" y="1"/>
                      <a:pt x="4099" y="2"/>
                      <a:pt x="4098" y="5"/>
                    </a:cubicBezTo>
                    <a:cubicBezTo>
                      <a:pt x="4087" y="25"/>
                      <a:pt x="2986" y="1949"/>
                      <a:pt x="2779" y="1997"/>
                    </a:cubicBezTo>
                    <a:cubicBezTo>
                      <a:pt x="2777" y="1998"/>
                      <a:pt x="2776" y="1998"/>
                      <a:pt x="2775" y="1998"/>
                    </a:cubicBezTo>
                    <a:cubicBezTo>
                      <a:pt x="2771" y="1998"/>
                      <a:pt x="2768" y="1997"/>
                      <a:pt x="2765" y="1996"/>
                    </a:cubicBezTo>
                    <a:cubicBezTo>
                      <a:pt x="2697" y="1949"/>
                      <a:pt x="2695" y="1873"/>
                      <a:pt x="2692" y="1800"/>
                    </a:cubicBezTo>
                    <a:cubicBezTo>
                      <a:pt x="2691" y="1723"/>
                      <a:pt x="2689" y="1650"/>
                      <a:pt x="2601" y="1629"/>
                    </a:cubicBezTo>
                    <a:cubicBezTo>
                      <a:pt x="2599" y="1628"/>
                      <a:pt x="2596" y="1628"/>
                      <a:pt x="2594" y="1628"/>
                    </a:cubicBezTo>
                    <a:cubicBezTo>
                      <a:pt x="2519" y="1628"/>
                      <a:pt x="2319" y="1871"/>
                      <a:pt x="1924" y="2356"/>
                    </a:cubicBezTo>
                    <a:cubicBezTo>
                      <a:pt x="1423" y="2973"/>
                      <a:pt x="737" y="3818"/>
                      <a:pt x="4" y="4465"/>
                    </a:cubicBezTo>
                    <a:cubicBezTo>
                      <a:pt x="1" y="4468"/>
                      <a:pt x="1" y="4472"/>
                      <a:pt x="2" y="4477"/>
                    </a:cubicBezTo>
                    <a:cubicBezTo>
                      <a:pt x="4" y="4478"/>
                      <a:pt x="7" y="4478"/>
                      <a:pt x="8" y="4478"/>
                    </a:cubicBezTo>
                    <a:cubicBezTo>
                      <a:pt x="11" y="4478"/>
                      <a:pt x="13" y="4478"/>
                      <a:pt x="14" y="4477"/>
                    </a:cubicBezTo>
                    <a:cubicBezTo>
                      <a:pt x="749" y="3828"/>
                      <a:pt x="1435" y="2983"/>
                      <a:pt x="1936" y="2365"/>
                    </a:cubicBezTo>
                    <a:cubicBezTo>
                      <a:pt x="2264" y="1962"/>
                      <a:pt x="2524" y="1644"/>
                      <a:pt x="2594" y="1644"/>
                    </a:cubicBezTo>
                    <a:cubicBezTo>
                      <a:pt x="2595" y="1644"/>
                      <a:pt x="2597" y="1644"/>
                      <a:pt x="2598" y="1644"/>
                    </a:cubicBezTo>
                    <a:cubicBezTo>
                      <a:pt x="2673" y="1662"/>
                      <a:pt x="2674" y="1727"/>
                      <a:pt x="2677" y="1800"/>
                    </a:cubicBezTo>
                    <a:cubicBezTo>
                      <a:pt x="2679" y="1874"/>
                      <a:pt x="2680" y="1956"/>
                      <a:pt x="2757" y="2008"/>
                    </a:cubicBezTo>
                    <a:cubicBezTo>
                      <a:pt x="2761" y="2012"/>
                      <a:pt x="2767" y="2013"/>
                      <a:pt x="2773" y="2013"/>
                    </a:cubicBezTo>
                    <a:cubicBezTo>
                      <a:pt x="2776" y="2013"/>
                      <a:pt x="2780" y="2013"/>
                      <a:pt x="2783" y="2012"/>
                    </a:cubicBezTo>
                    <a:cubicBezTo>
                      <a:pt x="2997" y="1962"/>
                      <a:pt x="4066" y="92"/>
                      <a:pt x="4112" y="13"/>
                    </a:cubicBezTo>
                    <a:cubicBezTo>
                      <a:pt x="4115" y="8"/>
                      <a:pt x="4113" y="4"/>
                      <a:pt x="4108" y="2"/>
                    </a:cubicBezTo>
                    <a:cubicBezTo>
                      <a:pt x="4107" y="1"/>
                      <a:pt x="4106" y="1"/>
                      <a:pt x="4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6" name="Google Shape;316;p25"/>
              <p:cNvSpPr/>
              <p:nvPr/>
            </p:nvSpPr>
            <p:spPr>
              <a:xfrm>
                <a:off x="1539600" y="2258525"/>
                <a:ext cx="792775" cy="1208175"/>
              </a:xfrm>
              <a:custGeom>
                <a:avLst/>
                <a:gdLst/>
                <a:ahLst/>
                <a:cxnLst/>
                <a:rect l="l" t="t" r="r" b="b"/>
                <a:pathLst>
                  <a:path w="31711" h="48327" extrusionOk="0">
                    <a:moveTo>
                      <a:pt x="21147" y="18291"/>
                    </a:moveTo>
                    <a:cubicBezTo>
                      <a:pt x="21156" y="18341"/>
                      <a:pt x="21176" y="18452"/>
                      <a:pt x="21206" y="18608"/>
                    </a:cubicBezTo>
                    <a:cubicBezTo>
                      <a:pt x="20811" y="19359"/>
                      <a:pt x="20262" y="20365"/>
                      <a:pt x="19876" y="20901"/>
                    </a:cubicBezTo>
                    <a:cubicBezTo>
                      <a:pt x="19516" y="20940"/>
                      <a:pt x="18746" y="21007"/>
                      <a:pt x="17587" y="21099"/>
                    </a:cubicBezTo>
                    <a:cubicBezTo>
                      <a:pt x="17915" y="20748"/>
                      <a:pt x="18202" y="20412"/>
                      <a:pt x="18446" y="20100"/>
                    </a:cubicBezTo>
                    <a:cubicBezTo>
                      <a:pt x="18446" y="20100"/>
                      <a:pt x="18446" y="20098"/>
                      <a:pt x="18446" y="20098"/>
                    </a:cubicBezTo>
                    <a:cubicBezTo>
                      <a:pt x="18454" y="20090"/>
                      <a:pt x="18460" y="20083"/>
                      <a:pt x="18466" y="20074"/>
                    </a:cubicBezTo>
                    <a:cubicBezTo>
                      <a:pt x="18784" y="20382"/>
                      <a:pt x="19169" y="20390"/>
                      <a:pt x="19213" y="20390"/>
                    </a:cubicBezTo>
                    <a:cubicBezTo>
                      <a:pt x="19216" y="20390"/>
                      <a:pt x="19217" y="20390"/>
                      <a:pt x="19217" y="20390"/>
                    </a:cubicBezTo>
                    <a:cubicBezTo>
                      <a:pt x="19222" y="20390"/>
                      <a:pt x="19226" y="20387"/>
                      <a:pt x="19229" y="20384"/>
                    </a:cubicBezTo>
                    <a:lnTo>
                      <a:pt x="21147" y="18291"/>
                    </a:lnTo>
                    <a:close/>
                    <a:moveTo>
                      <a:pt x="21158" y="18240"/>
                    </a:moveTo>
                    <a:cubicBezTo>
                      <a:pt x="21153" y="18240"/>
                      <a:pt x="21149" y="18242"/>
                      <a:pt x="21145" y="18246"/>
                    </a:cubicBezTo>
                    <a:lnTo>
                      <a:pt x="19210" y="20359"/>
                    </a:lnTo>
                    <a:cubicBezTo>
                      <a:pt x="19155" y="20359"/>
                      <a:pt x="18781" y="20345"/>
                      <a:pt x="18475" y="20040"/>
                    </a:cubicBezTo>
                    <a:cubicBezTo>
                      <a:pt x="18473" y="20037"/>
                      <a:pt x="18470" y="20035"/>
                      <a:pt x="18466" y="20035"/>
                    </a:cubicBezTo>
                    <a:cubicBezTo>
                      <a:pt x="18465" y="20035"/>
                      <a:pt x="18464" y="20036"/>
                      <a:pt x="18463" y="20036"/>
                    </a:cubicBezTo>
                    <a:cubicBezTo>
                      <a:pt x="18458" y="20036"/>
                      <a:pt x="18454" y="20037"/>
                      <a:pt x="18451" y="20042"/>
                    </a:cubicBezTo>
                    <a:cubicBezTo>
                      <a:pt x="18442" y="20054"/>
                      <a:pt x="18431" y="20068"/>
                      <a:pt x="18420" y="20080"/>
                    </a:cubicBezTo>
                    <a:cubicBezTo>
                      <a:pt x="18420" y="20081"/>
                      <a:pt x="18420" y="20081"/>
                      <a:pt x="18419" y="20081"/>
                    </a:cubicBezTo>
                    <a:cubicBezTo>
                      <a:pt x="18171" y="20401"/>
                      <a:pt x="17874" y="20746"/>
                      <a:pt x="17536" y="21107"/>
                    </a:cubicBezTo>
                    <a:cubicBezTo>
                      <a:pt x="17531" y="21113"/>
                      <a:pt x="17531" y="21119"/>
                      <a:pt x="17534" y="21125"/>
                    </a:cubicBezTo>
                    <a:cubicBezTo>
                      <a:pt x="17536" y="21131"/>
                      <a:pt x="17542" y="21134"/>
                      <a:pt x="17548" y="21134"/>
                    </a:cubicBezTo>
                    <a:lnTo>
                      <a:pt x="17549" y="21134"/>
                    </a:lnTo>
                    <a:cubicBezTo>
                      <a:pt x="18739" y="21040"/>
                      <a:pt x="19525" y="20972"/>
                      <a:pt x="19887" y="20931"/>
                    </a:cubicBezTo>
                    <a:cubicBezTo>
                      <a:pt x="19891" y="20931"/>
                      <a:pt x="19896" y="20928"/>
                      <a:pt x="19897" y="20925"/>
                    </a:cubicBezTo>
                    <a:cubicBezTo>
                      <a:pt x="20285" y="20387"/>
                      <a:pt x="20839" y="19374"/>
                      <a:pt x="21236" y="18618"/>
                    </a:cubicBezTo>
                    <a:cubicBezTo>
                      <a:pt x="21238" y="18615"/>
                      <a:pt x="21238" y="18611"/>
                      <a:pt x="21238" y="18608"/>
                    </a:cubicBezTo>
                    <a:cubicBezTo>
                      <a:pt x="21195" y="18385"/>
                      <a:pt x="21173" y="18255"/>
                      <a:pt x="21173" y="18253"/>
                    </a:cubicBezTo>
                    <a:cubicBezTo>
                      <a:pt x="21171" y="18249"/>
                      <a:pt x="21167" y="18242"/>
                      <a:pt x="21162" y="18241"/>
                    </a:cubicBezTo>
                    <a:cubicBezTo>
                      <a:pt x="21161" y="18241"/>
                      <a:pt x="21159" y="18240"/>
                      <a:pt x="21158" y="18240"/>
                    </a:cubicBezTo>
                    <a:close/>
                    <a:moveTo>
                      <a:pt x="17834" y="31446"/>
                    </a:moveTo>
                    <a:lnTo>
                      <a:pt x="17690" y="31614"/>
                    </a:lnTo>
                    <a:cubicBezTo>
                      <a:pt x="17219" y="32128"/>
                      <a:pt x="16618" y="32775"/>
                      <a:pt x="15906" y="33540"/>
                    </a:cubicBezTo>
                    <a:cubicBezTo>
                      <a:pt x="15647" y="32182"/>
                      <a:pt x="15461" y="31642"/>
                      <a:pt x="15421" y="31534"/>
                    </a:cubicBezTo>
                    <a:cubicBezTo>
                      <a:pt x="15582" y="31528"/>
                      <a:pt x="16592" y="31489"/>
                      <a:pt x="17834" y="31446"/>
                    </a:cubicBezTo>
                    <a:close/>
                    <a:moveTo>
                      <a:pt x="17871" y="31413"/>
                    </a:moveTo>
                    <a:cubicBezTo>
                      <a:pt x="16504" y="31460"/>
                      <a:pt x="15409" y="31504"/>
                      <a:pt x="15397" y="31504"/>
                    </a:cubicBezTo>
                    <a:cubicBezTo>
                      <a:pt x="15393" y="31504"/>
                      <a:pt x="15388" y="31507"/>
                      <a:pt x="15385" y="31511"/>
                    </a:cubicBezTo>
                    <a:cubicBezTo>
                      <a:pt x="15382" y="31514"/>
                      <a:pt x="15382" y="31520"/>
                      <a:pt x="15383" y="31525"/>
                    </a:cubicBezTo>
                    <a:cubicBezTo>
                      <a:pt x="15386" y="31530"/>
                      <a:pt x="15588" y="32026"/>
                      <a:pt x="15880" y="33576"/>
                    </a:cubicBezTo>
                    <a:cubicBezTo>
                      <a:pt x="15882" y="33582"/>
                      <a:pt x="15885" y="33586"/>
                      <a:pt x="15889" y="33588"/>
                    </a:cubicBezTo>
                    <a:cubicBezTo>
                      <a:pt x="15892" y="33588"/>
                      <a:pt x="15894" y="33590"/>
                      <a:pt x="15895" y="33590"/>
                    </a:cubicBezTo>
                    <a:cubicBezTo>
                      <a:pt x="15900" y="33590"/>
                      <a:pt x="15905" y="33588"/>
                      <a:pt x="15908" y="33583"/>
                    </a:cubicBezTo>
                    <a:cubicBezTo>
                      <a:pt x="16630" y="32809"/>
                      <a:pt x="17237" y="32154"/>
                      <a:pt x="17713" y="31636"/>
                    </a:cubicBezTo>
                    <a:lnTo>
                      <a:pt x="17883" y="31440"/>
                    </a:lnTo>
                    <a:cubicBezTo>
                      <a:pt x="17887" y="31434"/>
                      <a:pt x="17887" y="31428"/>
                      <a:pt x="17884" y="31422"/>
                    </a:cubicBezTo>
                    <a:cubicBezTo>
                      <a:pt x="17883" y="31416"/>
                      <a:pt x="17877" y="31413"/>
                      <a:pt x="17871" y="31413"/>
                    </a:cubicBezTo>
                    <a:close/>
                    <a:moveTo>
                      <a:pt x="19059" y="31"/>
                    </a:moveTo>
                    <a:cubicBezTo>
                      <a:pt x="19594" y="31"/>
                      <a:pt x="20198" y="142"/>
                      <a:pt x="20867" y="363"/>
                    </a:cubicBezTo>
                    <a:cubicBezTo>
                      <a:pt x="20868" y="364"/>
                      <a:pt x="20870" y="364"/>
                      <a:pt x="20872" y="364"/>
                    </a:cubicBezTo>
                    <a:cubicBezTo>
                      <a:pt x="20874" y="364"/>
                      <a:pt x="20876" y="364"/>
                      <a:pt x="20877" y="363"/>
                    </a:cubicBezTo>
                    <a:cubicBezTo>
                      <a:pt x="21013" y="323"/>
                      <a:pt x="21145" y="303"/>
                      <a:pt x="21274" y="303"/>
                    </a:cubicBezTo>
                    <a:cubicBezTo>
                      <a:pt x="21488" y="303"/>
                      <a:pt x="21693" y="358"/>
                      <a:pt x="21886" y="469"/>
                    </a:cubicBezTo>
                    <a:cubicBezTo>
                      <a:pt x="22466" y="802"/>
                      <a:pt x="22934" y="1638"/>
                      <a:pt x="23242" y="2885"/>
                    </a:cubicBezTo>
                    <a:cubicBezTo>
                      <a:pt x="23266" y="2983"/>
                      <a:pt x="23289" y="3085"/>
                      <a:pt x="23310" y="3185"/>
                    </a:cubicBezTo>
                    <a:cubicBezTo>
                      <a:pt x="23505" y="4218"/>
                      <a:pt x="22936" y="5074"/>
                      <a:pt x="22757" y="5310"/>
                    </a:cubicBezTo>
                    <a:cubicBezTo>
                      <a:pt x="22640" y="5464"/>
                      <a:pt x="22739" y="5923"/>
                      <a:pt x="22898" y="6154"/>
                    </a:cubicBezTo>
                    <a:cubicBezTo>
                      <a:pt x="22966" y="6254"/>
                      <a:pt x="23013" y="6578"/>
                      <a:pt x="22863" y="6870"/>
                    </a:cubicBezTo>
                    <a:cubicBezTo>
                      <a:pt x="22863" y="6870"/>
                      <a:pt x="22862" y="6872"/>
                      <a:pt x="22862" y="6872"/>
                    </a:cubicBezTo>
                    <a:cubicBezTo>
                      <a:pt x="22860" y="6878"/>
                      <a:pt x="22862" y="6882"/>
                      <a:pt x="22865" y="6887"/>
                    </a:cubicBezTo>
                    <a:cubicBezTo>
                      <a:pt x="23314" y="7420"/>
                      <a:pt x="23805" y="7867"/>
                      <a:pt x="23996" y="8033"/>
                    </a:cubicBezTo>
                    <a:cubicBezTo>
                      <a:pt x="23999" y="8036"/>
                      <a:pt x="24005" y="8038"/>
                      <a:pt x="24010" y="8038"/>
                    </a:cubicBezTo>
                    <a:cubicBezTo>
                      <a:pt x="24049" y="8030"/>
                      <a:pt x="24088" y="8023"/>
                      <a:pt x="24128" y="8017"/>
                    </a:cubicBezTo>
                    <a:lnTo>
                      <a:pt x="24129" y="8017"/>
                    </a:lnTo>
                    <a:cubicBezTo>
                      <a:pt x="24196" y="8006"/>
                      <a:pt x="24264" y="7995"/>
                      <a:pt x="24332" y="7986"/>
                    </a:cubicBezTo>
                    <a:lnTo>
                      <a:pt x="24673" y="8517"/>
                    </a:lnTo>
                    <a:cubicBezTo>
                      <a:pt x="24676" y="8522"/>
                      <a:pt x="24681" y="8525"/>
                      <a:pt x="24687" y="8525"/>
                    </a:cubicBezTo>
                    <a:cubicBezTo>
                      <a:pt x="24688" y="8525"/>
                      <a:pt x="24689" y="8524"/>
                      <a:pt x="24690" y="8524"/>
                    </a:cubicBezTo>
                    <a:cubicBezTo>
                      <a:pt x="24842" y="8488"/>
                      <a:pt x="25023" y="8476"/>
                      <a:pt x="25198" y="8476"/>
                    </a:cubicBezTo>
                    <a:cubicBezTo>
                      <a:pt x="25407" y="8476"/>
                      <a:pt x="25608" y="8493"/>
                      <a:pt x="25744" y="8509"/>
                    </a:cubicBezTo>
                    <a:cubicBezTo>
                      <a:pt x="25914" y="8527"/>
                      <a:pt x="26074" y="8594"/>
                      <a:pt x="26208" y="8703"/>
                    </a:cubicBezTo>
                    <a:cubicBezTo>
                      <a:pt x="29370" y="11279"/>
                      <a:pt x="29632" y="14457"/>
                      <a:pt x="29773" y="16166"/>
                    </a:cubicBezTo>
                    <a:cubicBezTo>
                      <a:pt x="29791" y="16385"/>
                      <a:pt x="29808" y="16576"/>
                      <a:pt x="29828" y="16737"/>
                    </a:cubicBezTo>
                    <a:cubicBezTo>
                      <a:pt x="30584" y="20855"/>
                      <a:pt x="30618" y="22608"/>
                      <a:pt x="30618" y="22626"/>
                    </a:cubicBezTo>
                    <a:cubicBezTo>
                      <a:pt x="30618" y="22629"/>
                      <a:pt x="30620" y="22634"/>
                      <a:pt x="30623" y="22635"/>
                    </a:cubicBezTo>
                    <a:cubicBezTo>
                      <a:pt x="30627" y="22641"/>
                      <a:pt x="31168" y="23246"/>
                      <a:pt x="31220" y="23697"/>
                    </a:cubicBezTo>
                    <a:cubicBezTo>
                      <a:pt x="31264" y="24088"/>
                      <a:pt x="30977" y="24551"/>
                      <a:pt x="30762" y="24724"/>
                    </a:cubicBezTo>
                    <a:cubicBezTo>
                      <a:pt x="30756" y="24728"/>
                      <a:pt x="30755" y="24738"/>
                      <a:pt x="30759" y="24745"/>
                    </a:cubicBezTo>
                    <a:cubicBezTo>
                      <a:pt x="30811" y="24824"/>
                      <a:pt x="30936" y="25041"/>
                      <a:pt x="31000" y="25331"/>
                    </a:cubicBezTo>
                    <a:cubicBezTo>
                      <a:pt x="31000" y="25334"/>
                      <a:pt x="31000" y="25336"/>
                      <a:pt x="31002" y="25337"/>
                    </a:cubicBezTo>
                    <a:cubicBezTo>
                      <a:pt x="31005" y="25343"/>
                      <a:pt x="31008" y="25351"/>
                      <a:pt x="31011" y="25357"/>
                    </a:cubicBezTo>
                    <a:lnTo>
                      <a:pt x="31015" y="25366"/>
                    </a:lnTo>
                    <a:cubicBezTo>
                      <a:pt x="31027" y="25390"/>
                      <a:pt x="31039" y="25415"/>
                      <a:pt x="31052" y="25439"/>
                    </a:cubicBezTo>
                    <a:lnTo>
                      <a:pt x="31058" y="25449"/>
                    </a:lnTo>
                    <a:cubicBezTo>
                      <a:pt x="31059" y="25456"/>
                      <a:pt x="31062" y="25460"/>
                      <a:pt x="31065" y="25466"/>
                    </a:cubicBezTo>
                    <a:cubicBezTo>
                      <a:pt x="31071" y="25478"/>
                      <a:pt x="31076" y="25490"/>
                      <a:pt x="31082" y="25504"/>
                    </a:cubicBezTo>
                    <a:lnTo>
                      <a:pt x="31099" y="25537"/>
                    </a:lnTo>
                    <a:cubicBezTo>
                      <a:pt x="31105" y="25552"/>
                      <a:pt x="31112" y="25568"/>
                      <a:pt x="31118" y="25583"/>
                    </a:cubicBezTo>
                    <a:lnTo>
                      <a:pt x="31130" y="25609"/>
                    </a:lnTo>
                    <a:cubicBezTo>
                      <a:pt x="31136" y="25624"/>
                      <a:pt x="31144" y="25640"/>
                      <a:pt x="31150" y="25657"/>
                    </a:cubicBezTo>
                    <a:lnTo>
                      <a:pt x="31159" y="25678"/>
                    </a:lnTo>
                    <a:cubicBezTo>
                      <a:pt x="31167" y="25695"/>
                      <a:pt x="31174" y="25713"/>
                      <a:pt x="31180" y="25730"/>
                    </a:cubicBezTo>
                    <a:lnTo>
                      <a:pt x="31186" y="25745"/>
                    </a:lnTo>
                    <a:cubicBezTo>
                      <a:pt x="31223" y="25831"/>
                      <a:pt x="31255" y="25921"/>
                      <a:pt x="31285" y="26010"/>
                    </a:cubicBezTo>
                    <a:cubicBezTo>
                      <a:pt x="31286" y="26010"/>
                      <a:pt x="31286" y="26011"/>
                      <a:pt x="31286" y="26011"/>
                    </a:cubicBezTo>
                    <a:lnTo>
                      <a:pt x="31288" y="26017"/>
                    </a:lnTo>
                    <a:cubicBezTo>
                      <a:pt x="31299" y="26046"/>
                      <a:pt x="31308" y="26075"/>
                      <a:pt x="31317" y="26105"/>
                    </a:cubicBezTo>
                    <a:cubicBezTo>
                      <a:pt x="31326" y="26134"/>
                      <a:pt x="31335" y="26164"/>
                      <a:pt x="31344" y="26193"/>
                    </a:cubicBezTo>
                    <a:cubicBezTo>
                      <a:pt x="31364" y="26255"/>
                      <a:pt x="31382" y="26322"/>
                      <a:pt x="31398" y="26389"/>
                    </a:cubicBezTo>
                    <a:cubicBezTo>
                      <a:pt x="31400" y="26390"/>
                      <a:pt x="31400" y="26390"/>
                      <a:pt x="31400" y="26390"/>
                    </a:cubicBezTo>
                    <a:cubicBezTo>
                      <a:pt x="31402" y="26398"/>
                      <a:pt x="31403" y="26405"/>
                      <a:pt x="31405" y="26413"/>
                    </a:cubicBezTo>
                    <a:lnTo>
                      <a:pt x="31409" y="26429"/>
                    </a:lnTo>
                    <a:cubicBezTo>
                      <a:pt x="31411" y="26439"/>
                      <a:pt x="31414" y="26448"/>
                      <a:pt x="31415" y="26457"/>
                    </a:cubicBezTo>
                    <a:cubicBezTo>
                      <a:pt x="31418" y="26466"/>
                      <a:pt x="31420" y="26473"/>
                      <a:pt x="31421" y="26483"/>
                    </a:cubicBezTo>
                    <a:lnTo>
                      <a:pt x="31424" y="26492"/>
                    </a:lnTo>
                    <a:cubicBezTo>
                      <a:pt x="31427" y="26502"/>
                      <a:pt x="31429" y="26513"/>
                      <a:pt x="31432" y="26523"/>
                    </a:cubicBezTo>
                    <a:cubicBezTo>
                      <a:pt x="31433" y="26531"/>
                      <a:pt x="31435" y="26539"/>
                      <a:pt x="31436" y="26548"/>
                    </a:cubicBezTo>
                    <a:lnTo>
                      <a:pt x="31438" y="26554"/>
                    </a:lnTo>
                    <a:cubicBezTo>
                      <a:pt x="31445" y="26590"/>
                      <a:pt x="31455" y="26628"/>
                      <a:pt x="31461" y="26664"/>
                    </a:cubicBezTo>
                    <a:lnTo>
                      <a:pt x="31464" y="26678"/>
                    </a:lnTo>
                    <a:cubicBezTo>
                      <a:pt x="31467" y="26690"/>
                      <a:pt x="31468" y="26701"/>
                      <a:pt x="31471" y="26713"/>
                    </a:cubicBezTo>
                    <a:cubicBezTo>
                      <a:pt x="31679" y="27818"/>
                      <a:pt x="31533" y="28948"/>
                      <a:pt x="31429" y="29524"/>
                    </a:cubicBezTo>
                    <a:cubicBezTo>
                      <a:pt x="31403" y="29662"/>
                      <a:pt x="31374" y="29800"/>
                      <a:pt x="31344" y="29930"/>
                    </a:cubicBezTo>
                    <a:cubicBezTo>
                      <a:pt x="31327" y="30004"/>
                      <a:pt x="31309" y="30077"/>
                      <a:pt x="31289" y="30145"/>
                    </a:cubicBezTo>
                    <a:cubicBezTo>
                      <a:pt x="31241" y="30325"/>
                      <a:pt x="31150" y="30495"/>
                      <a:pt x="31026" y="30633"/>
                    </a:cubicBezTo>
                    <a:cubicBezTo>
                      <a:pt x="31021" y="30637"/>
                      <a:pt x="31017" y="30642"/>
                      <a:pt x="31014" y="30646"/>
                    </a:cubicBezTo>
                    <a:lnTo>
                      <a:pt x="31006" y="30654"/>
                    </a:lnTo>
                    <a:cubicBezTo>
                      <a:pt x="31003" y="30657"/>
                      <a:pt x="31002" y="30659"/>
                      <a:pt x="31000" y="30660"/>
                    </a:cubicBezTo>
                    <a:cubicBezTo>
                      <a:pt x="30862" y="30805"/>
                      <a:pt x="30690" y="30915"/>
                      <a:pt x="30499" y="30975"/>
                    </a:cubicBezTo>
                    <a:cubicBezTo>
                      <a:pt x="29485" y="31304"/>
                      <a:pt x="27868" y="31305"/>
                      <a:pt x="26155" y="31307"/>
                    </a:cubicBezTo>
                    <a:lnTo>
                      <a:pt x="25544" y="31307"/>
                    </a:lnTo>
                    <a:cubicBezTo>
                      <a:pt x="25540" y="31307"/>
                      <a:pt x="25537" y="31308"/>
                      <a:pt x="25534" y="31311"/>
                    </a:cubicBezTo>
                    <a:cubicBezTo>
                      <a:pt x="25530" y="31313"/>
                      <a:pt x="25529" y="31317"/>
                      <a:pt x="25529" y="31320"/>
                    </a:cubicBezTo>
                    <a:cubicBezTo>
                      <a:pt x="25502" y="31342"/>
                      <a:pt x="25429" y="31401"/>
                      <a:pt x="25320" y="31489"/>
                    </a:cubicBezTo>
                    <a:cubicBezTo>
                      <a:pt x="24407" y="32231"/>
                      <a:pt x="21347" y="34744"/>
                      <a:pt x="20334" y="35907"/>
                    </a:cubicBezTo>
                    <a:cubicBezTo>
                      <a:pt x="19641" y="36702"/>
                      <a:pt x="18781" y="36820"/>
                      <a:pt x="18773" y="36822"/>
                    </a:cubicBezTo>
                    <a:cubicBezTo>
                      <a:pt x="18766" y="36822"/>
                      <a:pt x="18760" y="36828"/>
                      <a:pt x="18758" y="36836"/>
                    </a:cubicBezTo>
                    <a:cubicBezTo>
                      <a:pt x="18758" y="36842"/>
                      <a:pt x="18701" y="37464"/>
                      <a:pt x="18102" y="37973"/>
                    </a:cubicBezTo>
                    <a:cubicBezTo>
                      <a:pt x="17960" y="38094"/>
                      <a:pt x="17616" y="38432"/>
                      <a:pt x="17050" y="39003"/>
                    </a:cubicBezTo>
                    <a:cubicBezTo>
                      <a:pt x="17047" y="39008"/>
                      <a:pt x="17045" y="39012"/>
                      <a:pt x="17047" y="39018"/>
                    </a:cubicBezTo>
                    <a:cubicBezTo>
                      <a:pt x="17504" y="40663"/>
                      <a:pt x="17957" y="42054"/>
                      <a:pt x="18008" y="42210"/>
                    </a:cubicBezTo>
                    <a:cubicBezTo>
                      <a:pt x="17948" y="42232"/>
                      <a:pt x="17698" y="42329"/>
                      <a:pt x="17347" y="42445"/>
                    </a:cubicBezTo>
                    <a:cubicBezTo>
                      <a:pt x="17184" y="42498"/>
                      <a:pt x="17019" y="42548"/>
                      <a:pt x="16859" y="42594"/>
                    </a:cubicBezTo>
                    <a:cubicBezTo>
                      <a:pt x="16857" y="42594"/>
                      <a:pt x="16856" y="42594"/>
                      <a:pt x="16854" y="42596"/>
                    </a:cubicBezTo>
                    <a:cubicBezTo>
                      <a:pt x="16845" y="42598"/>
                      <a:pt x="16841" y="42607"/>
                      <a:pt x="16844" y="42616"/>
                    </a:cubicBezTo>
                    <a:cubicBezTo>
                      <a:pt x="16845" y="42622"/>
                      <a:pt x="16852" y="42627"/>
                      <a:pt x="16860" y="42627"/>
                    </a:cubicBezTo>
                    <a:cubicBezTo>
                      <a:pt x="16861" y="42627"/>
                      <a:pt x="16862" y="42626"/>
                      <a:pt x="16863" y="42626"/>
                    </a:cubicBezTo>
                    <a:cubicBezTo>
                      <a:pt x="17021" y="42581"/>
                      <a:pt x="17181" y="42531"/>
                      <a:pt x="17340" y="42479"/>
                    </a:cubicBezTo>
                    <a:cubicBezTo>
                      <a:pt x="17371" y="42585"/>
                      <a:pt x="17406" y="42713"/>
                      <a:pt x="17443" y="42849"/>
                    </a:cubicBezTo>
                    <a:cubicBezTo>
                      <a:pt x="17603" y="43426"/>
                      <a:pt x="17812" y="44183"/>
                      <a:pt x="17813" y="44191"/>
                    </a:cubicBezTo>
                    <a:cubicBezTo>
                      <a:pt x="17815" y="44197"/>
                      <a:pt x="17818" y="44200"/>
                      <a:pt x="17822" y="44202"/>
                    </a:cubicBezTo>
                    <a:cubicBezTo>
                      <a:pt x="17824" y="44203"/>
                      <a:pt x="17826" y="44203"/>
                      <a:pt x="17828" y="44203"/>
                    </a:cubicBezTo>
                    <a:cubicBezTo>
                      <a:pt x="17831" y="44203"/>
                      <a:pt x="17833" y="44202"/>
                      <a:pt x="17836" y="44202"/>
                    </a:cubicBezTo>
                    <a:cubicBezTo>
                      <a:pt x="17935" y="44147"/>
                      <a:pt x="18010" y="44131"/>
                      <a:pt x="18064" y="44131"/>
                    </a:cubicBezTo>
                    <a:cubicBezTo>
                      <a:pt x="18138" y="44131"/>
                      <a:pt x="18174" y="44163"/>
                      <a:pt x="18183" y="44171"/>
                    </a:cubicBezTo>
                    <a:cubicBezTo>
                      <a:pt x="18208" y="44265"/>
                      <a:pt x="18702" y="46084"/>
                      <a:pt x="18843" y="46842"/>
                    </a:cubicBezTo>
                    <a:cubicBezTo>
                      <a:pt x="18869" y="46975"/>
                      <a:pt x="18881" y="47069"/>
                      <a:pt x="18881" y="47120"/>
                    </a:cubicBezTo>
                    <a:cubicBezTo>
                      <a:pt x="18884" y="47484"/>
                      <a:pt x="18636" y="47955"/>
                      <a:pt x="18598" y="48022"/>
                    </a:cubicBezTo>
                    <a:lnTo>
                      <a:pt x="17284" y="48032"/>
                    </a:lnTo>
                    <a:lnTo>
                      <a:pt x="16713" y="47754"/>
                    </a:lnTo>
                    <a:cubicBezTo>
                      <a:pt x="16711" y="47752"/>
                      <a:pt x="16709" y="47752"/>
                      <a:pt x="16707" y="47752"/>
                    </a:cubicBezTo>
                    <a:cubicBezTo>
                      <a:pt x="16704" y="47752"/>
                      <a:pt x="16701" y="47753"/>
                      <a:pt x="16698" y="47754"/>
                    </a:cubicBezTo>
                    <a:lnTo>
                      <a:pt x="16315" y="47973"/>
                    </a:lnTo>
                    <a:lnTo>
                      <a:pt x="11280" y="48016"/>
                    </a:lnTo>
                    <a:cubicBezTo>
                      <a:pt x="11177" y="47943"/>
                      <a:pt x="11095" y="47854"/>
                      <a:pt x="11036" y="47752"/>
                    </a:cubicBezTo>
                    <a:cubicBezTo>
                      <a:pt x="10971" y="47638"/>
                      <a:pt x="10933" y="47508"/>
                      <a:pt x="10924" y="47364"/>
                    </a:cubicBezTo>
                    <a:cubicBezTo>
                      <a:pt x="10907" y="47126"/>
                      <a:pt x="11091" y="46917"/>
                      <a:pt x="11333" y="46899"/>
                    </a:cubicBezTo>
                    <a:cubicBezTo>
                      <a:pt x="12713" y="46795"/>
                      <a:pt x="13728" y="46219"/>
                      <a:pt x="14337" y="45756"/>
                    </a:cubicBezTo>
                    <a:cubicBezTo>
                      <a:pt x="15009" y="45244"/>
                      <a:pt x="15390" y="44707"/>
                      <a:pt x="15397" y="44577"/>
                    </a:cubicBezTo>
                    <a:cubicBezTo>
                      <a:pt x="15403" y="44458"/>
                      <a:pt x="15471" y="44327"/>
                      <a:pt x="15562" y="44259"/>
                    </a:cubicBezTo>
                    <a:cubicBezTo>
                      <a:pt x="15593" y="44236"/>
                      <a:pt x="15639" y="44212"/>
                      <a:pt x="15692" y="44212"/>
                    </a:cubicBezTo>
                    <a:cubicBezTo>
                      <a:pt x="15705" y="44212"/>
                      <a:pt x="15718" y="44213"/>
                      <a:pt x="15732" y="44217"/>
                    </a:cubicBezTo>
                    <a:cubicBezTo>
                      <a:pt x="15733" y="44217"/>
                      <a:pt x="15734" y="44217"/>
                      <a:pt x="15735" y="44217"/>
                    </a:cubicBezTo>
                    <a:cubicBezTo>
                      <a:pt x="15740" y="44217"/>
                      <a:pt x="15745" y="44214"/>
                      <a:pt x="15749" y="44211"/>
                    </a:cubicBezTo>
                    <a:cubicBezTo>
                      <a:pt x="15752" y="44206"/>
                      <a:pt x="15753" y="44200"/>
                      <a:pt x="15752" y="44196"/>
                    </a:cubicBezTo>
                    <a:cubicBezTo>
                      <a:pt x="15564" y="43729"/>
                      <a:pt x="15332" y="43164"/>
                      <a:pt x="15241" y="42941"/>
                    </a:cubicBezTo>
                    <a:cubicBezTo>
                      <a:pt x="15240" y="42940"/>
                      <a:pt x="15240" y="42940"/>
                      <a:pt x="15238" y="42938"/>
                    </a:cubicBezTo>
                    <a:cubicBezTo>
                      <a:pt x="15235" y="42934"/>
                      <a:pt x="15229" y="42931"/>
                      <a:pt x="15224" y="42931"/>
                    </a:cubicBezTo>
                    <a:cubicBezTo>
                      <a:pt x="15062" y="42947"/>
                      <a:pt x="14910" y="42955"/>
                      <a:pt x="14769" y="42955"/>
                    </a:cubicBezTo>
                    <a:cubicBezTo>
                      <a:pt x="14502" y="42955"/>
                      <a:pt x="14272" y="42927"/>
                      <a:pt x="14082" y="42870"/>
                    </a:cubicBezTo>
                    <a:cubicBezTo>
                      <a:pt x="14038" y="42740"/>
                      <a:pt x="13969" y="42551"/>
                      <a:pt x="13867" y="42293"/>
                    </a:cubicBezTo>
                    <a:cubicBezTo>
                      <a:pt x="13866" y="42287"/>
                      <a:pt x="13861" y="42284"/>
                      <a:pt x="13857" y="42282"/>
                    </a:cubicBezTo>
                    <a:cubicBezTo>
                      <a:pt x="13852" y="42282"/>
                      <a:pt x="13846" y="42282"/>
                      <a:pt x="13843" y="42285"/>
                    </a:cubicBezTo>
                    <a:cubicBezTo>
                      <a:pt x="13841" y="42287"/>
                      <a:pt x="13841" y="42287"/>
                      <a:pt x="13841" y="42287"/>
                    </a:cubicBezTo>
                    <a:cubicBezTo>
                      <a:pt x="13422" y="42716"/>
                      <a:pt x="12963" y="43093"/>
                      <a:pt x="12593" y="43394"/>
                    </a:cubicBezTo>
                    <a:cubicBezTo>
                      <a:pt x="12372" y="43576"/>
                      <a:pt x="12181" y="43732"/>
                      <a:pt x="12053" y="43856"/>
                    </a:cubicBezTo>
                    <a:cubicBezTo>
                      <a:pt x="10889" y="44980"/>
                      <a:pt x="8645" y="46334"/>
                      <a:pt x="7816" y="46416"/>
                    </a:cubicBezTo>
                    <a:cubicBezTo>
                      <a:pt x="7766" y="46171"/>
                      <a:pt x="7640" y="45930"/>
                      <a:pt x="7443" y="45700"/>
                    </a:cubicBezTo>
                    <a:cubicBezTo>
                      <a:pt x="7443" y="45700"/>
                      <a:pt x="7442" y="45698"/>
                      <a:pt x="7442" y="45698"/>
                    </a:cubicBezTo>
                    <a:cubicBezTo>
                      <a:pt x="7439" y="45695"/>
                      <a:pt x="7435" y="45694"/>
                      <a:pt x="7431" y="45694"/>
                    </a:cubicBezTo>
                    <a:cubicBezTo>
                      <a:pt x="7428" y="45694"/>
                      <a:pt x="7425" y="45695"/>
                      <a:pt x="7422" y="45697"/>
                    </a:cubicBezTo>
                    <a:lnTo>
                      <a:pt x="6800" y="46139"/>
                    </a:lnTo>
                    <a:cubicBezTo>
                      <a:pt x="6795" y="46143"/>
                      <a:pt x="6792" y="46150"/>
                      <a:pt x="6794" y="46156"/>
                    </a:cubicBezTo>
                    <a:cubicBezTo>
                      <a:pt x="6795" y="46162"/>
                      <a:pt x="6800" y="46166"/>
                      <a:pt x="6806" y="46168"/>
                    </a:cubicBezTo>
                    <a:cubicBezTo>
                      <a:pt x="6837" y="46175"/>
                      <a:pt x="6872" y="46181"/>
                      <a:pt x="6910" y="46187"/>
                    </a:cubicBezTo>
                    <a:cubicBezTo>
                      <a:pt x="6900" y="46322"/>
                      <a:pt x="6810" y="47349"/>
                      <a:pt x="6631" y="47654"/>
                    </a:cubicBezTo>
                    <a:cubicBezTo>
                      <a:pt x="6616" y="47681"/>
                      <a:pt x="6600" y="47707"/>
                      <a:pt x="6580" y="47734"/>
                    </a:cubicBezTo>
                    <a:cubicBezTo>
                      <a:pt x="6386" y="48005"/>
                      <a:pt x="6030" y="48252"/>
                      <a:pt x="5973" y="48291"/>
                    </a:cubicBezTo>
                    <a:lnTo>
                      <a:pt x="4897" y="47711"/>
                    </a:lnTo>
                    <a:lnTo>
                      <a:pt x="4899" y="47710"/>
                    </a:lnTo>
                    <a:lnTo>
                      <a:pt x="4941" y="47532"/>
                    </a:lnTo>
                    <a:cubicBezTo>
                      <a:pt x="4943" y="47528"/>
                      <a:pt x="4943" y="47523"/>
                      <a:pt x="4940" y="47520"/>
                    </a:cubicBezTo>
                    <a:cubicBezTo>
                      <a:pt x="4937" y="47517"/>
                      <a:pt x="4933" y="47514"/>
                      <a:pt x="4929" y="47513"/>
                    </a:cubicBezTo>
                    <a:lnTo>
                      <a:pt x="4361" y="47423"/>
                    </a:lnTo>
                    <a:lnTo>
                      <a:pt x="70" y="45104"/>
                    </a:lnTo>
                    <a:cubicBezTo>
                      <a:pt x="62" y="45077"/>
                      <a:pt x="38" y="44956"/>
                      <a:pt x="73" y="44777"/>
                    </a:cubicBezTo>
                    <a:cubicBezTo>
                      <a:pt x="95" y="44662"/>
                      <a:pt x="138" y="44544"/>
                      <a:pt x="198" y="44429"/>
                    </a:cubicBezTo>
                    <a:cubicBezTo>
                      <a:pt x="292" y="44250"/>
                      <a:pt x="472" y="44146"/>
                      <a:pt x="661" y="44146"/>
                    </a:cubicBezTo>
                    <a:cubicBezTo>
                      <a:pt x="727" y="44146"/>
                      <a:pt x="794" y="44158"/>
                      <a:pt x="859" y="44185"/>
                    </a:cubicBezTo>
                    <a:cubicBezTo>
                      <a:pt x="1721" y="44534"/>
                      <a:pt x="3270" y="44934"/>
                      <a:pt x="4217" y="44934"/>
                    </a:cubicBezTo>
                    <a:cubicBezTo>
                      <a:pt x="4361" y="44934"/>
                      <a:pt x="4490" y="44924"/>
                      <a:pt x="4602" y="44904"/>
                    </a:cubicBezTo>
                    <a:cubicBezTo>
                      <a:pt x="4838" y="44864"/>
                      <a:pt x="5029" y="44812"/>
                      <a:pt x="5180" y="44771"/>
                    </a:cubicBezTo>
                    <a:cubicBezTo>
                      <a:pt x="5347" y="44726"/>
                      <a:pt x="5470" y="44693"/>
                      <a:pt x="5567" y="44693"/>
                    </a:cubicBezTo>
                    <a:cubicBezTo>
                      <a:pt x="5652" y="44693"/>
                      <a:pt x="5718" y="44719"/>
                      <a:pt x="5776" y="44786"/>
                    </a:cubicBezTo>
                    <a:cubicBezTo>
                      <a:pt x="5779" y="44789"/>
                      <a:pt x="5782" y="44792"/>
                      <a:pt x="5786" y="44792"/>
                    </a:cubicBezTo>
                    <a:cubicBezTo>
                      <a:pt x="5791" y="44792"/>
                      <a:pt x="5795" y="44791"/>
                      <a:pt x="5798" y="44788"/>
                    </a:cubicBezTo>
                    <a:lnTo>
                      <a:pt x="6221" y="44402"/>
                    </a:lnTo>
                    <a:lnTo>
                      <a:pt x="6222" y="44400"/>
                    </a:lnTo>
                    <a:lnTo>
                      <a:pt x="6254" y="44371"/>
                    </a:lnTo>
                    <a:cubicBezTo>
                      <a:pt x="6259" y="44367"/>
                      <a:pt x="6260" y="44361"/>
                      <a:pt x="6259" y="44355"/>
                    </a:cubicBezTo>
                    <a:cubicBezTo>
                      <a:pt x="6189" y="44152"/>
                      <a:pt x="6147" y="43977"/>
                      <a:pt x="6136" y="43938"/>
                    </a:cubicBezTo>
                    <a:cubicBezTo>
                      <a:pt x="6285" y="43782"/>
                      <a:pt x="9078" y="40843"/>
                      <a:pt x="12004" y="37740"/>
                    </a:cubicBezTo>
                    <a:cubicBezTo>
                      <a:pt x="12009" y="37735"/>
                      <a:pt x="12010" y="37729"/>
                      <a:pt x="12007" y="37723"/>
                    </a:cubicBezTo>
                    <a:cubicBezTo>
                      <a:pt x="11241" y="35830"/>
                      <a:pt x="10179" y="33147"/>
                      <a:pt x="9803" y="31704"/>
                    </a:cubicBezTo>
                    <a:cubicBezTo>
                      <a:pt x="9465" y="30415"/>
                      <a:pt x="9405" y="29482"/>
                      <a:pt x="9615" y="28852"/>
                    </a:cubicBezTo>
                    <a:cubicBezTo>
                      <a:pt x="9796" y="28317"/>
                      <a:pt x="10170" y="27968"/>
                      <a:pt x="10832" y="27722"/>
                    </a:cubicBezTo>
                    <a:cubicBezTo>
                      <a:pt x="13055" y="27075"/>
                      <a:pt x="16008" y="26613"/>
                      <a:pt x="18095" y="26339"/>
                    </a:cubicBezTo>
                    <a:cubicBezTo>
                      <a:pt x="20355" y="26042"/>
                      <a:pt x="22113" y="25896"/>
                      <a:pt x="22130" y="25895"/>
                    </a:cubicBezTo>
                    <a:cubicBezTo>
                      <a:pt x="22138" y="25895"/>
                      <a:pt x="22144" y="25889"/>
                      <a:pt x="22145" y="25883"/>
                    </a:cubicBezTo>
                    <a:cubicBezTo>
                      <a:pt x="22145" y="25875"/>
                      <a:pt x="22142" y="25868"/>
                      <a:pt x="22135" y="25865"/>
                    </a:cubicBezTo>
                    <a:cubicBezTo>
                      <a:pt x="22131" y="25863"/>
                      <a:pt x="21747" y="25699"/>
                      <a:pt x="21763" y="25212"/>
                    </a:cubicBezTo>
                    <a:cubicBezTo>
                      <a:pt x="21780" y="24718"/>
                      <a:pt x="22453" y="24017"/>
                      <a:pt x="22459" y="24011"/>
                    </a:cubicBezTo>
                    <a:cubicBezTo>
                      <a:pt x="22463" y="24006"/>
                      <a:pt x="22465" y="24000"/>
                      <a:pt x="22463" y="23994"/>
                    </a:cubicBezTo>
                    <a:cubicBezTo>
                      <a:pt x="22451" y="23954"/>
                      <a:pt x="22439" y="23914"/>
                      <a:pt x="22427" y="23873"/>
                    </a:cubicBezTo>
                    <a:lnTo>
                      <a:pt x="22416" y="23836"/>
                    </a:lnTo>
                    <a:cubicBezTo>
                      <a:pt x="22409" y="23806"/>
                      <a:pt x="22400" y="23777"/>
                      <a:pt x="22392" y="23747"/>
                    </a:cubicBezTo>
                    <a:lnTo>
                      <a:pt x="22380" y="23703"/>
                    </a:lnTo>
                    <a:cubicBezTo>
                      <a:pt x="22372" y="23676"/>
                      <a:pt x="22365" y="23648"/>
                      <a:pt x="22357" y="23621"/>
                    </a:cubicBezTo>
                    <a:lnTo>
                      <a:pt x="22344" y="23573"/>
                    </a:lnTo>
                    <a:cubicBezTo>
                      <a:pt x="22336" y="23545"/>
                      <a:pt x="22328" y="23518"/>
                      <a:pt x="22321" y="23491"/>
                    </a:cubicBezTo>
                    <a:lnTo>
                      <a:pt x="22309" y="23441"/>
                    </a:lnTo>
                    <a:cubicBezTo>
                      <a:pt x="22301" y="23414"/>
                      <a:pt x="22294" y="23388"/>
                      <a:pt x="22286" y="23361"/>
                    </a:cubicBezTo>
                    <a:lnTo>
                      <a:pt x="22272" y="23309"/>
                    </a:lnTo>
                    <a:cubicBezTo>
                      <a:pt x="22266" y="23282"/>
                      <a:pt x="22259" y="23255"/>
                      <a:pt x="22251" y="23227"/>
                    </a:cubicBezTo>
                    <a:lnTo>
                      <a:pt x="22238" y="23174"/>
                    </a:lnTo>
                    <a:cubicBezTo>
                      <a:pt x="22231" y="23149"/>
                      <a:pt x="22224" y="23123"/>
                      <a:pt x="22218" y="23097"/>
                    </a:cubicBezTo>
                    <a:lnTo>
                      <a:pt x="22216" y="23093"/>
                    </a:lnTo>
                    <a:cubicBezTo>
                      <a:pt x="22206" y="23050"/>
                      <a:pt x="22195" y="23009"/>
                      <a:pt x="22185" y="22967"/>
                    </a:cubicBezTo>
                    <a:lnTo>
                      <a:pt x="22171" y="22915"/>
                    </a:lnTo>
                    <a:cubicBezTo>
                      <a:pt x="22165" y="22891"/>
                      <a:pt x="22159" y="22867"/>
                      <a:pt x="22153" y="22841"/>
                    </a:cubicBezTo>
                    <a:lnTo>
                      <a:pt x="22139" y="22784"/>
                    </a:lnTo>
                    <a:cubicBezTo>
                      <a:pt x="22130" y="22752"/>
                      <a:pt x="22122" y="22718"/>
                      <a:pt x="22115" y="22687"/>
                    </a:cubicBezTo>
                    <a:lnTo>
                      <a:pt x="22106" y="22653"/>
                    </a:lnTo>
                    <a:cubicBezTo>
                      <a:pt x="22098" y="22618"/>
                      <a:pt x="22089" y="22584"/>
                      <a:pt x="22080" y="22549"/>
                    </a:cubicBezTo>
                    <a:lnTo>
                      <a:pt x="22075" y="22526"/>
                    </a:lnTo>
                    <a:cubicBezTo>
                      <a:pt x="22065" y="22487"/>
                      <a:pt x="22056" y="22447"/>
                      <a:pt x="22047" y="22408"/>
                    </a:cubicBezTo>
                    <a:cubicBezTo>
                      <a:pt x="22006" y="22238"/>
                      <a:pt x="21965" y="22063"/>
                      <a:pt x="21924" y="21887"/>
                    </a:cubicBezTo>
                    <a:cubicBezTo>
                      <a:pt x="21922" y="21882"/>
                      <a:pt x="21919" y="21878"/>
                      <a:pt x="21913" y="21876"/>
                    </a:cubicBezTo>
                    <a:cubicBezTo>
                      <a:pt x="21912" y="21876"/>
                      <a:pt x="21910" y="21876"/>
                      <a:pt x="21909" y="21876"/>
                    </a:cubicBezTo>
                    <a:cubicBezTo>
                      <a:pt x="21905" y="21876"/>
                      <a:pt x="21902" y="21877"/>
                      <a:pt x="21898" y="21879"/>
                    </a:cubicBezTo>
                    <a:cubicBezTo>
                      <a:pt x="21532" y="22237"/>
                      <a:pt x="21209" y="22531"/>
                      <a:pt x="21003" y="22715"/>
                    </a:cubicBezTo>
                    <a:cubicBezTo>
                      <a:pt x="20829" y="22871"/>
                      <a:pt x="20603" y="22959"/>
                      <a:pt x="20370" y="22961"/>
                    </a:cubicBezTo>
                    <a:lnTo>
                      <a:pt x="12657" y="23027"/>
                    </a:lnTo>
                    <a:cubicBezTo>
                      <a:pt x="12657" y="23027"/>
                      <a:pt x="12610" y="23027"/>
                      <a:pt x="12521" y="23029"/>
                    </a:cubicBezTo>
                    <a:lnTo>
                      <a:pt x="7504" y="23071"/>
                    </a:lnTo>
                    <a:cubicBezTo>
                      <a:pt x="7501" y="23071"/>
                      <a:pt x="7371" y="23073"/>
                      <a:pt x="7139" y="23073"/>
                    </a:cubicBezTo>
                    <a:cubicBezTo>
                      <a:pt x="6868" y="23073"/>
                      <a:pt x="6459" y="23071"/>
                      <a:pt x="5950" y="23059"/>
                    </a:cubicBezTo>
                    <a:cubicBezTo>
                      <a:pt x="5005" y="22867"/>
                      <a:pt x="4756" y="22606"/>
                      <a:pt x="4753" y="22605"/>
                    </a:cubicBezTo>
                    <a:cubicBezTo>
                      <a:pt x="4750" y="22601"/>
                      <a:pt x="4746" y="22599"/>
                      <a:pt x="4742" y="22599"/>
                    </a:cubicBezTo>
                    <a:cubicBezTo>
                      <a:pt x="4739" y="22599"/>
                      <a:pt x="4736" y="22600"/>
                      <a:pt x="4734" y="22602"/>
                    </a:cubicBezTo>
                    <a:lnTo>
                      <a:pt x="4241" y="22934"/>
                    </a:lnTo>
                    <a:cubicBezTo>
                      <a:pt x="4221" y="22947"/>
                      <a:pt x="4198" y="22954"/>
                      <a:pt x="4175" y="22954"/>
                    </a:cubicBezTo>
                    <a:cubicBezTo>
                      <a:pt x="4144" y="22954"/>
                      <a:pt x="4113" y="22942"/>
                      <a:pt x="4090" y="22918"/>
                    </a:cubicBezTo>
                    <a:lnTo>
                      <a:pt x="4000" y="22829"/>
                    </a:lnTo>
                    <a:cubicBezTo>
                      <a:pt x="3978" y="22806"/>
                      <a:pt x="3964" y="22775"/>
                      <a:pt x="3966" y="22741"/>
                    </a:cubicBezTo>
                    <a:cubicBezTo>
                      <a:pt x="3967" y="22708"/>
                      <a:pt x="3982" y="22678"/>
                      <a:pt x="4006" y="22655"/>
                    </a:cubicBezTo>
                    <a:cubicBezTo>
                      <a:pt x="4013" y="22650"/>
                      <a:pt x="4014" y="22641"/>
                      <a:pt x="4010" y="22635"/>
                    </a:cubicBezTo>
                    <a:cubicBezTo>
                      <a:pt x="4006" y="22630"/>
                      <a:pt x="4002" y="22628"/>
                      <a:pt x="3997" y="22628"/>
                    </a:cubicBezTo>
                    <a:cubicBezTo>
                      <a:pt x="3995" y="22628"/>
                      <a:pt x="3992" y="22628"/>
                      <a:pt x="3990" y="22629"/>
                    </a:cubicBezTo>
                    <a:lnTo>
                      <a:pt x="3975" y="22637"/>
                    </a:lnTo>
                    <a:cubicBezTo>
                      <a:pt x="3953" y="22647"/>
                      <a:pt x="3930" y="22652"/>
                      <a:pt x="3907" y="22652"/>
                    </a:cubicBezTo>
                    <a:cubicBezTo>
                      <a:pt x="3860" y="22652"/>
                      <a:pt x="3813" y="22631"/>
                      <a:pt x="3782" y="22593"/>
                    </a:cubicBezTo>
                    <a:lnTo>
                      <a:pt x="3763" y="22567"/>
                    </a:lnTo>
                    <a:cubicBezTo>
                      <a:pt x="3717" y="22508"/>
                      <a:pt x="3719" y="22425"/>
                      <a:pt x="3769" y="22367"/>
                    </a:cubicBezTo>
                    <a:cubicBezTo>
                      <a:pt x="3775" y="22361"/>
                      <a:pt x="3773" y="22352"/>
                      <a:pt x="3769" y="22346"/>
                    </a:cubicBezTo>
                    <a:cubicBezTo>
                      <a:pt x="3766" y="22343"/>
                      <a:pt x="3762" y="22341"/>
                      <a:pt x="3758" y="22341"/>
                    </a:cubicBezTo>
                    <a:cubicBezTo>
                      <a:pt x="3754" y="22341"/>
                      <a:pt x="3750" y="22343"/>
                      <a:pt x="3746" y="22346"/>
                    </a:cubicBezTo>
                    <a:cubicBezTo>
                      <a:pt x="3720" y="22368"/>
                      <a:pt x="3687" y="22380"/>
                      <a:pt x="3652" y="22380"/>
                    </a:cubicBezTo>
                    <a:cubicBezTo>
                      <a:pt x="3648" y="22380"/>
                      <a:pt x="3644" y="22379"/>
                      <a:pt x="3640" y="22379"/>
                    </a:cubicBezTo>
                    <a:cubicBezTo>
                      <a:pt x="3602" y="22376"/>
                      <a:pt x="3566" y="22358"/>
                      <a:pt x="3541" y="22328"/>
                    </a:cubicBezTo>
                    <a:lnTo>
                      <a:pt x="3473" y="22246"/>
                    </a:lnTo>
                    <a:cubicBezTo>
                      <a:pt x="3423" y="22187"/>
                      <a:pt x="3429" y="22100"/>
                      <a:pt x="3487" y="22049"/>
                    </a:cubicBezTo>
                    <a:lnTo>
                      <a:pt x="3560" y="21982"/>
                    </a:lnTo>
                    <a:cubicBezTo>
                      <a:pt x="3566" y="21978"/>
                      <a:pt x="3566" y="21967"/>
                      <a:pt x="3561" y="21961"/>
                    </a:cubicBezTo>
                    <a:lnTo>
                      <a:pt x="3479" y="21863"/>
                    </a:lnTo>
                    <a:cubicBezTo>
                      <a:pt x="3417" y="21788"/>
                      <a:pt x="3411" y="21682"/>
                      <a:pt x="3464" y="21601"/>
                    </a:cubicBezTo>
                    <a:cubicBezTo>
                      <a:pt x="3563" y="21452"/>
                      <a:pt x="3741" y="21207"/>
                      <a:pt x="4037" y="20892"/>
                    </a:cubicBezTo>
                    <a:cubicBezTo>
                      <a:pt x="4107" y="20818"/>
                      <a:pt x="4201" y="20777"/>
                      <a:pt x="4302" y="20777"/>
                    </a:cubicBezTo>
                    <a:cubicBezTo>
                      <a:pt x="4310" y="20777"/>
                      <a:pt x="4319" y="20778"/>
                      <a:pt x="4328" y="20778"/>
                    </a:cubicBezTo>
                    <a:cubicBezTo>
                      <a:pt x="5820" y="20877"/>
                      <a:pt x="7286" y="21554"/>
                      <a:pt x="7299" y="21560"/>
                    </a:cubicBezTo>
                    <a:cubicBezTo>
                      <a:pt x="7302" y="21561"/>
                      <a:pt x="7306" y="21561"/>
                      <a:pt x="7307" y="21561"/>
                    </a:cubicBezTo>
                    <a:cubicBezTo>
                      <a:pt x="7313" y="21561"/>
                      <a:pt x="7872" y="21520"/>
                      <a:pt x="8675" y="21461"/>
                    </a:cubicBezTo>
                    <a:cubicBezTo>
                      <a:pt x="8679" y="21461"/>
                      <a:pt x="8684" y="21458"/>
                      <a:pt x="8687" y="21455"/>
                    </a:cubicBezTo>
                    <a:cubicBezTo>
                      <a:pt x="8822" y="21263"/>
                      <a:pt x="8991" y="21058"/>
                      <a:pt x="9190" y="20848"/>
                    </a:cubicBezTo>
                    <a:cubicBezTo>
                      <a:pt x="9259" y="20773"/>
                      <a:pt x="9356" y="20732"/>
                      <a:pt x="9458" y="20732"/>
                    </a:cubicBezTo>
                    <a:cubicBezTo>
                      <a:pt x="9465" y="20732"/>
                      <a:pt x="9472" y="20732"/>
                      <a:pt x="9479" y="20733"/>
                    </a:cubicBezTo>
                    <a:cubicBezTo>
                      <a:pt x="10335" y="20790"/>
                      <a:pt x="11174" y="21034"/>
                      <a:pt x="11728" y="21229"/>
                    </a:cubicBezTo>
                    <a:lnTo>
                      <a:pt x="11736" y="21229"/>
                    </a:lnTo>
                    <a:cubicBezTo>
                      <a:pt x="13304" y="21108"/>
                      <a:pt x="14316" y="21022"/>
                      <a:pt x="14743" y="20975"/>
                    </a:cubicBezTo>
                    <a:cubicBezTo>
                      <a:pt x="14747" y="20975"/>
                      <a:pt x="14752" y="20972"/>
                      <a:pt x="14753" y="20969"/>
                    </a:cubicBezTo>
                    <a:cubicBezTo>
                      <a:pt x="15276" y="20245"/>
                      <a:pt x="16095" y="18670"/>
                      <a:pt x="16538" y="17796"/>
                    </a:cubicBezTo>
                    <a:cubicBezTo>
                      <a:pt x="16541" y="17790"/>
                      <a:pt x="16539" y="17784"/>
                      <a:pt x="16536" y="17779"/>
                    </a:cubicBezTo>
                    <a:cubicBezTo>
                      <a:pt x="16353" y="17508"/>
                      <a:pt x="16292" y="17241"/>
                      <a:pt x="16351" y="16990"/>
                    </a:cubicBezTo>
                    <a:lnTo>
                      <a:pt x="16353" y="16985"/>
                    </a:lnTo>
                    <a:cubicBezTo>
                      <a:pt x="18274" y="14304"/>
                      <a:pt x="19269" y="11438"/>
                      <a:pt x="19278" y="11411"/>
                    </a:cubicBezTo>
                    <a:cubicBezTo>
                      <a:pt x="19281" y="11404"/>
                      <a:pt x="19614" y="10649"/>
                      <a:pt x="20503" y="10155"/>
                    </a:cubicBezTo>
                    <a:cubicBezTo>
                      <a:pt x="20508" y="10152"/>
                      <a:pt x="20512" y="10149"/>
                      <a:pt x="20517" y="10148"/>
                    </a:cubicBezTo>
                    <a:cubicBezTo>
                      <a:pt x="20524" y="10143"/>
                      <a:pt x="20527" y="10134"/>
                      <a:pt x="20524" y="10127"/>
                    </a:cubicBezTo>
                    <a:lnTo>
                      <a:pt x="20282" y="9519"/>
                    </a:lnTo>
                    <a:cubicBezTo>
                      <a:pt x="20312" y="9498"/>
                      <a:pt x="20409" y="9430"/>
                      <a:pt x="20565" y="9336"/>
                    </a:cubicBezTo>
                    <a:lnTo>
                      <a:pt x="20567" y="9334"/>
                    </a:lnTo>
                    <a:cubicBezTo>
                      <a:pt x="20615" y="9306"/>
                      <a:pt x="20665" y="9275"/>
                      <a:pt x="20717" y="9245"/>
                    </a:cubicBezTo>
                    <a:cubicBezTo>
                      <a:pt x="20723" y="9242"/>
                      <a:pt x="20726" y="9235"/>
                      <a:pt x="20724" y="9228"/>
                    </a:cubicBezTo>
                    <a:cubicBezTo>
                      <a:pt x="20635" y="8910"/>
                      <a:pt x="20456" y="8586"/>
                      <a:pt x="20321" y="8371"/>
                    </a:cubicBezTo>
                    <a:cubicBezTo>
                      <a:pt x="20318" y="8366"/>
                      <a:pt x="20313" y="8363"/>
                      <a:pt x="20308" y="8363"/>
                    </a:cubicBezTo>
                    <a:cubicBezTo>
                      <a:pt x="20305" y="8363"/>
                      <a:pt x="20303" y="8364"/>
                      <a:pt x="20300" y="8365"/>
                    </a:cubicBezTo>
                    <a:lnTo>
                      <a:pt x="18982" y="9138"/>
                    </a:lnTo>
                    <a:cubicBezTo>
                      <a:pt x="18854" y="9212"/>
                      <a:pt x="18708" y="9253"/>
                      <a:pt x="18560" y="9253"/>
                    </a:cubicBezTo>
                    <a:lnTo>
                      <a:pt x="18349" y="9256"/>
                    </a:lnTo>
                    <a:cubicBezTo>
                      <a:pt x="18348" y="9254"/>
                      <a:pt x="18346" y="9254"/>
                      <a:pt x="18345" y="9254"/>
                    </a:cubicBezTo>
                    <a:lnTo>
                      <a:pt x="18328" y="9254"/>
                    </a:lnTo>
                    <a:cubicBezTo>
                      <a:pt x="18316" y="9256"/>
                      <a:pt x="18304" y="9256"/>
                      <a:pt x="18292" y="9256"/>
                    </a:cubicBezTo>
                    <a:cubicBezTo>
                      <a:pt x="18263" y="9256"/>
                      <a:pt x="18233" y="9256"/>
                      <a:pt x="18202" y="9254"/>
                    </a:cubicBezTo>
                    <a:lnTo>
                      <a:pt x="18201" y="9254"/>
                    </a:lnTo>
                    <a:cubicBezTo>
                      <a:pt x="18111" y="9253"/>
                      <a:pt x="18027" y="9245"/>
                      <a:pt x="17951" y="9235"/>
                    </a:cubicBezTo>
                    <a:cubicBezTo>
                      <a:pt x="17746" y="9204"/>
                      <a:pt x="17578" y="9063"/>
                      <a:pt x="17513" y="8865"/>
                    </a:cubicBezTo>
                    <a:cubicBezTo>
                      <a:pt x="17283" y="8174"/>
                      <a:pt x="17150" y="7311"/>
                      <a:pt x="17148" y="7302"/>
                    </a:cubicBezTo>
                    <a:cubicBezTo>
                      <a:pt x="17147" y="7297"/>
                      <a:pt x="17145" y="7293"/>
                      <a:pt x="17141" y="7291"/>
                    </a:cubicBezTo>
                    <a:cubicBezTo>
                      <a:pt x="17030" y="7214"/>
                      <a:pt x="16732" y="6997"/>
                      <a:pt x="16694" y="6920"/>
                    </a:cubicBezTo>
                    <a:cubicBezTo>
                      <a:pt x="16674" y="6878"/>
                      <a:pt x="16671" y="6849"/>
                      <a:pt x="16686" y="6832"/>
                    </a:cubicBezTo>
                    <a:cubicBezTo>
                      <a:pt x="16695" y="6822"/>
                      <a:pt x="16716" y="6810"/>
                      <a:pt x="16767" y="6810"/>
                    </a:cubicBezTo>
                    <a:cubicBezTo>
                      <a:pt x="16815" y="6810"/>
                      <a:pt x="16889" y="6821"/>
                      <a:pt x="17004" y="6853"/>
                    </a:cubicBezTo>
                    <a:cubicBezTo>
                      <a:pt x="17006" y="6854"/>
                      <a:pt x="17007" y="6854"/>
                      <a:pt x="17009" y="6854"/>
                    </a:cubicBezTo>
                    <a:cubicBezTo>
                      <a:pt x="17013" y="6854"/>
                      <a:pt x="17016" y="6853"/>
                      <a:pt x="17019" y="6850"/>
                    </a:cubicBezTo>
                    <a:cubicBezTo>
                      <a:pt x="17024" y="6846"/>
                      <a:pt x="17025" y="6841"/>
                      <a:pt x="17024" y="6835"/>
                    </a:cubicBezTo>
                    <a:cubicBezTo>
                      <a:pt x="16888" y="6051"/>
                      <a:pt x="16848" y="5261"/>
                      <a:pt x="16839" y="4737"/>
                    </a:cubicBezTo>
                    <a:cubicBezTo>
                      <a:pt x="16839" y="4731"/>
                      <a:pt x="16836" y="4727"/>
                      <a:pt x="16832" y="4724"/>
                    </a:cubicBezTo>
                    <a:cubicBezTo>
                      <a:pt x="16798" y="4707"/>
                      <a:pt x="16777" y="4671"/>
                      <a:pt x="16779" y="4634"/>
                    </a:cubicBezTo>
                    <a:cubicBezTo>
                      <a:pt x="16780" y="4603"/>
                      <a:pt x="16785" y="4572"/>
                      <a:pt x="16789" y="4545"/>
                    </a:cubicBezTo>
                    <a:cubicBezTo>
                      <a:pt x="16792" y="4533"/>
                      <a:pt x="16801" y="4525"/>
                      <a:pt x="16813" y="4525"/>
                    </a:cubicBezTo>
                    <a:lnTo>
                      <a:pt x="16821" y="4525"/>
                    </a:lnTo>
                    <a:cubicBezTo>
                      <a:pt x="16825" y="4525"/>
                      <a:pt x="16830" y="4524"/>
                      <a:pt x="16833" y="4521"/>
                    </a:cubicBezTo>
                    <a:cubicBezTo>
                      <a:pt x="16836" y="4518"/>
                      <a:pt x="16838" y="4513"/>
                      <a:pt x="16838" y="4510"/>
                    </a:cubicBezTo>
                    <a:cubicBezTo>
                      <a:pt x="16838" y="4374"/>
                      <a:pt x="16839" y="4294"/>
                      <a:pt x="16839" y="4294"/>
                    </a:cubicBezTo>
                    <a:cubicBezTo>
                      <a:pt x="16839" y="4289"/>
                      <a:pt x="16838" y="4284"/>
                      <a:pt x="16835" y="4281"/>
                    </a:cubicBezTo>
                    <a:cubicBezTo>
                      <a:pt x="16830" y="4278"/>
                      <a:pt x="16501" y="3965"/>
                      <a:pt x="16394" y="3303"/>
                    </a:cubicBezTo>
                    <a:cubicBezTo>
                      <a:pt x="16394" y="3301"/>
                      <a:pt x="16394" y="3301"/>
                      <a:pt x="16394" y="3301"/>
                    </a:cubicBezTo>
                    <a:cubicBezTo>
                      <a:pt x="16351" y="3035"/>
                      <a:pt x="16348" y="2747"/>
                      <a:pt x="16388" y="2444"/>
                    </a:cubicBezTo>
                    <a:cubicBezTo>
                      <a:pt x="16501" y="1544"/>
                      <a:pt x="16918" y="828"/>
                      <a:pt x="17557" y="425"/>
                    </a:cubicBezTo>
                    <a:cubicBezTo>
                      <a:pt x="17974" y="162"/>
                      <a:pt x="18476" y="31"/>
                      <a:pt x="19059" y="31"/>
                    </a:cubicBezTo>
                    <a:close/>
                    <a:moveTo>
                      <a:pt x="19056" y="1"/>
                    </a:moveTo>
                    <a:cubicBezTo>
                      <a:pt x="19002" y="1"/>
                      <a:pt x="18949" y="2"/>
                      <a:pt x="18896" y="4"/>
                    </a:cubicBezTo>
                    <a:cubicBezTo>
                      <a:pt x="18375" y="27"/>
                      <a:pt x="17918" y="160"/>
                      <a:pt x="17539" y="398"/>
                    </a:cubicBezTo>
                    <a:cubicBezTo>
                      <a:pt x="16892" y="807"/>
                      <a:pt x="16471" y="1531"/>
                      <a:pt x="16356" y="2441"/>
                    </a:cubicBezTo>
                    <a:cubicBezTo>
                      <a:pt x="16317" y="2747"/>
                      <a:pt x="16318" y="3038"/>
                      <a:pt x="16362" y="3307"/>
                    </a:cubicBezTo>
                    <a:cubicBezTo>
                      <a:pt x="16362" y="3307"/>
                      <a:pt x="16362" y="3309"/>
                      <a:pt x="16362" y="3309"/>
                    </a:cubicBezTo>
                    <a:cubicBezTo>
                      <a:pt x="16465" y="3936"/>
                      <a:pt x="16763" y="4256"/>
                      <a:pt x="16806" y="4300"/>
                    </a:cubicBezTo>
                    <a:cubicBezTo>
                      <a:pt x="16806" y="4321"/>
                      <a:pt x="16804" y="4389"/>
                      <a:pt x="16804" y="4495"/>
                    </a:cubicBezTo>
                    <a:cubicBezTo>
                      <a:pt x="16782" y="4498"/>
                      <a:pt x="16762" y="4515"/>
                      <a:pt x="16757" y="4539"/>
                    </a:cubicBezTo>
                    <a:cubicBezTo>
                      <a:pt x="16751" y="4568"/>
                      <a:pt x="16748" y="4600"/>
                      <a:pt x="16747" y="4633"/>
                    </a:cubicBezTo>
                    <a:cubicBezTo>
                      <a:pt x="16745" y="4680"/>
                      <a:pt x="16768" y="4724"/>
                      <a:pt x="16807" y="4748"/>
                    </a:cubicBezTo>
                    <a:cubicBezTo>
                      <a:pt x="16816" y="5266"/>
                      <a:pt x="16856" y="6042"/>
                      <a:pt x="16989" y="6817"/>
                    </a:cubicBezTo>
                    <a:cubicBezTo>
                      <a:pt x="16894" y="6791"/>
                      <a:pt x="16820" y="6778"/>
                      <a:pt x="16765" y="6778"/>
                    </a:cubicBezTo>
                    <a:cubicBezTo>
                      <a:pt x="16714" y="6778"/>
                      <a:pt x="16679" y="6790"/>
                      <a:pt x="16660" y="6812"/>
                    </a:cubicBezTo>
                    <a:cubicBezTo>
                      <a:pt x="16638" y="6838"/>
                      <a:pt x="16639" y="6879"/>
                      <a:pt x="16665" y="6934"/>
                    </a:cubicBezTo>
                    <a:cubicBezTo>
                      <a:pt x="16710" y="7029"/>
                      <a:pt x="17066" y="7278"/>
                      <a:pt x="17118" y="7312"/>
                    </a:cubicBezTo>
                    <a:cubicBezTo>
                      <a:pt x="17130" y="7396"/>
                      <a:pt x="17263" y="8215"/>
                      <a:pt x="17483" y="8876"/>
                    </a:cubicBezTo>
                    <a:cubicBezTo>
                      <a:pt x="17553" y="9085"/>
                      <a:pt x="17730" y="9235"/>
                      <a:pt x="17946" y="9266"/>
                    </a:cubicBezTo>
                    <a:cubicBezTo>
                      <a:pt x="18024" y="9277"/>
                      <a:pt x="18107" y="9284"/>
                      <a:pt x="18198" y="9286"/>
                    </a:cubicBezTo>
                    <a:lnTo>
                      <a:pt x="18201" y="9286"/>
                    </a:lnTo>
                    <a:cubicBezTo>
                      <a:pt x="18233" y="9288"/>
                      <a:pt x="18263" y="9288"/>
                      <a:pt x="18292" y="9288"/>
                    </a:cubicBezTo>
                    <a:cubicBezTo>
                      <a:pt x="18304" y="9288"/>
                      <a:pt x="18317" y="9286"/>
                      <a:pt x="18328" y="9286"/>
                    </a:cubicBezTo>
                    <a:lnTo>
                      <a:pt x="18345" y="9286"/>
                    </a:lnTo>
                    <a:lnTo>
                      <a:pt x="18560" y="9284"/>
                    </a:lnTo>
                    <a:cubicBezTo>
                      <a:pt x="18714" y="9283"/>
                      <a:pt x="18866" y="9242"/>
                      <a:pt x="18998" y="9163"/>
                    </a:cubicBezTo>
                    <a:lnTo>
                      <a:pt x="20303" y="8400"/>
                    </a:lnTo>
                    <a:cubicBezTo>
                      <a:pt x="20433" y="8612"/>
                      <a:pt x="20602" y="8921"/>
                      <a:pt x="20691" y="9224"/>
                    </a:cubicBezTo>
                    <a:cubicBezTo>
                      <a:pt x="20643" y="9253"/>
                      <a:pt x="20594" y="9281"/>
                      <a:pt x="20549" y="9309"/>
                    </a:cubicBezTo>
                    <a:lnTo>
                      <a:pt x="20547" y="9310"/>
                    </a:lnTo>
                    <a:cubicBezTo>
                      <a:pt x="20358" y="9425"/>
                      <a:pt x="20253" y="9500"/>
                      <a:pt x="20253" y="9501"/>
                    </a:cubicBezTo>
                    <a:cubicBezTo>
                      <a:pt x="20247" y="9504"/>
                      <a:pt x="20244" y="9512"/>
                      <a:pt x="20247" y="9519"/>
                    </a:cubicBezTo>
                    <a:lnTo>
                      <a:pt x="20490" y="10125"/>
                    </a:lnTo>
                    <a:cubicBezTo>
                      <a:pt x="20490" y="10127"/>
                      <a:pt x="20488" y="10127"/>
                      <a:pt x="20487" y="10127"/>
                    </a:cubicBezTo>
                    <a:cubicBezTo>
                      <a:pt x="19588" y="10627"/>
                      <a:pt x="19252" y="11390"/>
                      <a:pt x="19249" y="11399"/>
                    </a:cubicBezTo>
                    <a:cubicBezTo>
                      <a:pt x="19238" y="11428"/>
                      <a:pt x="18245" y="14292"/>
                      <a:pt x="16326" y="16970"/>
                    </a:cubicBezTo>
                    <a:cubicBezTo>
                      <a:pt x="16324" y="16972"/>
                      <a:pt x="16324" y="16973"/>
                      <a:pt x="16323" y="16975"/>
                    </a:cubicBezTo>
                    <a:lnTo>
                      <a:pt x="16321" y="16982"/>
                    </a:lnTo>
                    <a:cubicBezTo>
                      <a:pt x="16259" y="17241"/>
                      <a:pt x="16321" y="17512"/>
                      <a:pt x="16506" y="17790"/>
                    </a:cubicBezTo>
                    <a:cubicBezTo>
                      <a:pt x="16064" y="18662"/>
                      <a:pt x="15252" y="20222"/>
                      <a:pt x="14732" y="20943"/>
                    </a:cubicBezTo>
                    <a:cubicBezTo>
                      <a:pt x="14302" y="20992"/>
                      <a:pt x="13293" y="21077"/>
                      <a:pt x="11736" y="21198"/>
                    </a:cubicBezTo>
                    <a:cubicBezTo>
                      <a:pt x="11180" y="21002"/>
                      <a:pt x="10338" y="20758"/>
                      <a:pt x="9482" y="20701"/>
                    </a:cubicBezTo>
                    <a:cubicBezTo>
                      <a:pt x="9474" y="20700"/>
                      <a:pt x="9465" y="20700"/>
                      <a:pt x="9457" y="20700"/>
                    </a:cubicBezTo>
                    <a:cubicBezTo>
                      <a:pt x="9348" y="20700"/>
                      <a:pt x="9243" y="20745"/>
                      <a:pt x="9167" y="20825"/>
                    </a:cubicBezTo>
                    <a:cubicBezTo>
                      <a:pt x="8970" y="21036"/>
                      <a:pt x="8801" y="21239"/>
                      <a:pt x="8666" y="21431"/>
                    </a:cubicBezTo>
                    <a:cubicBezTo>
                      <a:pt x="7902" y="21487"/>
                      <a:pt x="7362" y="21526"/>
                      <a:pt x="7310" y="21529"/>
                    </a:cubicBezTo>
                    <a:cubicBezTo>
                      <a:pt x="7225" y="21492"/>
                      <a:pt x="5791" y="20843"/>
                      <a:pt x="4329" y="20746"/>
                    </a:cubicBezTo>
                    <a:cubicBezTo>
                      <a:pt x="4321" y="20746"/>
                      <a:pt x="4312" y="20745"/>
                      <a:pt x="4304" y="20745"/>
                    </a:cubicBezTo>
                    <a:cubicBezTo>
                      <a:pt x="4195" y="20745"/>
                      <a:pt x="4090" y="20790"/>
                      <a:pt x="4014" y="20871"/>
                    </a:cubicBezTo>
                    <a:cubicBezTo>
                      <a:pt x="3717" y="21187"/>
                      <a:pt x="3537" y="21434"/>
                      <a:pt x="3438" y="21584"/>
                    </a:cubicBezTo>
                    <a:cubicBezTo>
                      <a:pt x="3378" y="21676"/>
                      <a:pt x="3384" y="21798"/>
                      <a:pt x="3455" y="21884"/>
                    </a:cubicBezTo>
                    <a:lnTo>
                      <a:pt x="3526" y="21970"/>
                    </a:lnTo>
                    <a:lnTo>
                      <a:pt x="3466" y="22026"/>
                    </a:lnTo>
                    <a:cubicBezTo>
                      <a:pt x="3396" y="22088"/>
                      <a:pt x="3388" y="22194"/>
                      <a:pt x="3449" y="22266"/>
                    </a:cubicBezTo>
                    <a:lnTo>
                      <a:pt x="3517" y="22349"/>
                    </a:lnTo>
                    <a:cubicBezTo>
                      <a:pt x="3548" y="22385"/>
                      <a:pt x="3590" y="22406"/>
                      <a:pt x="3637" y="22411"/>
                    </a:cubicBezTo>
                    <a:cubicBezTo>
                      <a:pt x="3642" y="22412"/>
                      <a:pt x="3648" y="22412"/>
                      <a:pt x="3653" y="22412"/>
                    </a:cubicBezTo>
                    <a:cubicBezTo>
                      <a:pt x="3673" y="22412"/>
                      <a:pt x="3693" y="22408"/>
                      <a:pt x="3711" y="22402"/>
                    </a:cubicBezTo>
                    <a:lnTo>
                      <a:pt x="3711" y="22402"/>
                    </a:lnTo>
                    <a:cubicBezTo>
                      <a:pt x="3687" y="22462"/>
                      <a:pt x="3696" y="22534"/>
                      <a:pt x="3738" y="22588"/>
                    </a:cubicBezTo>
                    <a:lnTo>
                      <a:pt x="3758" y="22612"/>
                    </a:lnTo>
                    <a:cubicBezTo>
                      <a:pt x="3794" y="22658"/>
                      <a:pt x="3850" y="22684"/>
                      <a:pt x="3906" y="22684"/>
                    </a:cubicBezTo>
                    <a:cubicBezTo>
                      <a:pt x="3921" y="22684"/>
                      <a:pt x="3935" y="22682"/>
                      <a:pt x="3949" y="22679"/>
                    </a:cubicBezTo>
                    <a:lnTo>
                      <a:pt x="3949" y="22679"/>
                    </a:lnTo>
                    <a:cubicBezTo>
                      <a:pt x="3940" y="22697"/>
                      <a:pt x="3935" y="22718"/>
                      <a:pt x="3934" y="22740"/>
                    </a:cubicBezTo>
                    <a:cubicBezTo>
                      <a:pt x="3932" y="22782"/>
                      <a:pt x="3949" y="22823"/>
                      <a:pt x="3978" y="22852"/>
                    </a:cubicBezTo>
                    <a:lnTo>
                      <a:pt x="4069" y="22941"/>
                    </a:lnTo>
                    <a:cubicBezTo>
                      <a:pt x="4097" y="22970"/>
                      <a:pt x="4135" y="22986"/>
                      <a:pt x="4174" y="22986"/>
                    </a:cubicBezTo>
                    <a:cubicBezTo>
                      <a:pt x="4203" y="22986"/>
                      <a:pt x="4232" y="22977"/>
                      <a:pt x="4258" y="22959"/>
                    </a:cubicBezTo>
                    <a:lnTo>
                      <a:pt x="4740" y="22635"/>
                    </a:lnTo>
                    <a:cubicBezTo>
                      <a:pt x="4794" y="22687"/>
                      <a:pt x="5077" y="22915"/>
                      <a:pt x="5945" y="23091"/>
                    </a:cubicBezTo>
                    <a:lnTo>
                      <a:pt x="5947" y="23091"/>
                    </a:lnTo>
                    <a:cubicBezTo>
                      <a:pt x="6457" y="23102"/>
                      <a:pt x="6868" y="23105"/>
                      <a:pt x="7139" y="23105"/>
                    </a:cubicBezTo>
                    <a:cubicBezTo>
                      <a:pt x="7371" y="23105"/>
                      <a:pt x="7501" y="23103"/>
                      <a:pt x="7504" y="23103"/>
                    </a:cubicBezTo>
                    <a:lnTo>
                      <a:pt x="12521" y="23061"/>
                    </a:lnTo>
                    <a:cubicBezTo>
                      <a:pt x="12610" y="23061"/>
                      <a:pt x="12657" y="23059"/>
                      <a:pt x="12657" y="23059"/>
                    </a:cubicBezTo>
                    <a:lnTo>
                      <a:pt x="20370" y="22993"/>
                    </a:lnTo>
                    <a:cubicBezTo>
                      <a:pt x="20611" y="22991"/>
                      <a:pt x="20844" y="22902"/>
                      <a:pt x="21024" y="22740"/>
                    </a:cubicBezTo>
                    <a:cubicBezTo>
                      <a:pt x="21227" y="22559"/>
                      <a:pt x="21542" y="22272"/>
                      <a:pt x="21900" y="21922"/>
                    </a:cubicBezTo>
                    <a:cubicBezTo>
                      <a:pt x="21938" y="22088"/>
                      <a:pt x="21977" y="22255"/>
                      <a:pt x="22015" y="22416"/>
                    </a:cubicBezTo>
                    <a:cubicBezTo>
                      <a:pt x="22025" y="22455"/>
                      <a:pt x="22035" y="22496"/>
                      <a:pt x="22044" y="22534"/>
                    </a:cubicBezTo>
                    <a:lnTo>
                      <a:pt x="22050" y="22556"/>
                    </a:lnTo>
                    <a:cubicBezTo>
                      <a:pt x="22057" y="22591"/>
                      <a:pt x="22066" y="22626"/>
                      <a:pt x="22075" y="22661"/>
                    </a:cubicBezTo>
                    <a:lnTo>
                      <a:pt x="22083" y="22694"/>
                    </a:lnTo>
                    <a:cubicBezTo>
                      <a:pt x="22091" y="22728"/>
                      <a:pt x="22100" y="22759"/>
                      <a:pt x="22107" y="22791"/>
                    </a:cubicBezTo>
                    <a:lnTo>
                      <a:pt x="22121" y="22850"/>
                    </a:lnTo>
                    <a:cubicBezTo>
                      <a:pt x="22128" y="22874"/>
                      <a:pt x="22135" y="22899"/>
                      <a:pt x="22141" y="22923"/>
                    </a:cubicBezTo>
                    <a:lnTo>
                      <a:pt x="22153" y="22974"/>
                    </a:lnTo>
                    <a:cubicBezTo>
                      <a:pt x="22163" y="23017"/>
                      <a:pt x="22174" y="23059"/>
                      <a:pt x="22185" y="23100"/>
                    </a:cubicBezTo>
                    <a:lnTo>
                      <a:pt x="22186" y="23105"/>
                    </a:lnTo>
                    <a:cubicBezTo>
                      <a:pt x="22194" y="23130"/>
                      <a:pt x="22200" y="23158"/>
                      <a:pt x="22207" y="23183"/>
                    </a:cubicBezTo>
                    <a:lnTo>
                      <a:pt x="22221" y="23236"/>
                    </a:lnTo>
                    <a:cubicBezTo>
                      <a:pt x="22227" y="23262"/>
                      <a:pt x="22234" y="23290"/>
                      <a:pt x="22242" y="23317"/>
                    </a:cubicBezTo>
                    <a:lnTo>
                      <a:pt x="22256" y="23368"/>
                    </a:lnTo>
                    <a:cubicBezTo>
                      <a:pt x="22262" y="23396"/>
                      <a:pt x="22269" y="23423"/>
                      <a:pt x="22277" y="23450"/>
                    </a:cubicBezTo>
                    <a:lnTo>
                      <a:pt x="22291" y="23500"/>
                    </a:lnTo>
                    <a:cubicBezTo>
                      <a:pt x="22298" y="23527"/>
                      <a:pt x="22304" y="23555"/>
                      <a:pt x="22312" y="23580"/>
                    </a:cubicBezTo>
                    <a:lnTo>
                      <a:pt x="22325" y="23629"/>
                    </a:lnTo>
                    <a:cubicBezTo>
                      <a:pt x="22333" y="23658"/>
                      <a:pt x="22341" y="23685"/>
                      <a:pt x="22348" y="23712"/>
                    </a:cubicBezTo>
                    <a:lnTo>
                      <a:pt x="22360" y="23756"/>
                    </a:lnTo>
                    <a:cubicBezTo>
                      <a:pt x="22369" y="23786"/>
                      <a:pt x="22378" y="23815"/>
                      <a:pt x="22386" y="23845"/>
                    </a:cubicBezTo>
                    <a:lnTo>
                      <a:pt x="22397" y="23882"/>
                    </a:lnTo>
                    <a:cubicBezTo>
                      <a:pt x="22407" y="23920"/>
                      <a:pt x="22418" y="23957"/>
                      <a:pt x="22430" y="23995"/>
                    </a:cubicBezTo>
                    <a:cubicBezTo>
                      <a:pt x="22356" y="24073"/>
                      <a:pt x="21747" y="24725"/>
                      <a:pt x="21732" y="25212"/>
                    </a:cubicBezTo>
                    <a:cubicBezTo>
                      <a:pt x="21718" y="25613"/>
                      <a:pt x="21965" y="25804"/>
                      <a:pt x="22074" y="25869"/>
                    </a:cubicBezTo>
                    <a:cubicBezTo>
                      <a:pt x="21760" y="25896"/>
                      <a:pt x="20131" y="26040"/>
                      <a:pt x="18090" y="26308"/>
                    </a:cubicBezTo>
                    <a:cubicBezTo>
                      <a:pt x="16003" y="26582"/>
                      <a:pt x="13048" y="27044"/>
                      <a:pt x="10821" y="27693"/>
                    </a:cubicBezTo>
                    <a:cubicBezTo>
                      <a:pt x="10149" y="27943"/>
                      <a:pt x="9768" y="28297"/>
                      <a:pt x="9585" y="28842"/>
                    </a:cubicBezTo>
                    <a:cubicBezTo>
                      <a:pt x="9373" y="29479"/>
                      <a:pt x="9434" y="30416"/>
                      <a:pt x="9771" y="31713"/>
                    </a:cubicBezTo>
                    <a:cubicBezTo>
                      <a:pt x="10149" y="33155"/>
                      <a:pt x="11207" y="35833"/>
                      <a:pt x="11974" y="37726"/>
                    </a:cubicBezTo>
                    <a:cubicBezTo>
                      <a:pt x="8985" y="40895"/>
                      <a:pt x="6136" y="43893"/>
                      <a:pt x="6107" y="43921"/>
                    </a:cubicBezTo>
                    <a:cubicBezTo>
                      <a:pt x="6104" y="43926"/>
                      <a:pt x="6103" y="43932"/>
                      <a:pt x="6104" y="43937"/>
                    </a:cubicBezTo>
                    <a:cubicBezTo>
                      <a:pt x="6104" y="43938"/>
                      <a:pt x="6148" y="44129"/>
                      <a:pt x="6224" y="44356"/>
                    </a:cubicBezTo>
                    <a:lnTo>
                      <a:pt x="6200" y="44377"/>
                    </a:lnTo>
                    <a:lnTo>
                      <a:pt x="6198" y="44379"/>
                    </a:lnTo>
                    <a:lnTo>
                      <a:pt x="5788" y="44754"/>
                    </a:lnTo>
                    <a:cubicBezTo>
                      <a:pt x="5726" y="44688"/>
                      <a:pt x="5655" y="44662"/>
                      <a:pt x="5566" y="44662"/>
                    </a:cubicBezTo>
                    <a:cubicBezTo>
                      <a:pt x="5464" y="44662"/>
                      <a:pt x="5338" y="44696"/>
                      <a:pt x="5173" y="44741"/>
                    </a:cubicBezTo>
                    <a:cubicBezTo>
                      <a:pt x="5020" y="44782"/>
                      <a:pt x="4830" y="44833"/>
                      <a:pt x="4596" y="44874"/>
                    </a:cubicBezTo>
                    <a:cubicBezTo>
                      <a:pt x="4486" y="44894"/>
                      <a:pt x="4358" y="44903"/>
                      <a:pt x="4216" y="44903"/>
                    </a:cubicBezTo>
                    <a:cubicBezTo>
                      <a:pt x="3275" y="44903"/>
                      <a:pt x="1731" y="44504"/>
                      <a:pt x="871" y="44156"/>
                    </a:cubicBezTo>
                    <a:cubicBezTo>
                      <a:pt x="802" y="44128"/>
                      <a:pt x="730" y="44114"/>
                      <a:pt x="660" y="44114"/>
                    </a:cubicBezTo>
                    <a:cubicBezTo>
                      <a:pt x="459" y="44114"/>
                      <a:pt x="268" y="44224"/>
                      <a:pt x="170" y="44414"/>
                    </a:cubicBezTo>
                    <a:cubicBezTo>
                      <a:pt x="108" y="44533"/>
                      <a:pt x="65" y="44653"/>
                      <a:pt x="42" y="44771"/>
                    </a:cubicBezTo>
                    <a:cubicBezTo>
                      <a:pt x="0" y="44983"/>
                      <a:pt x="38" y="45115"/>
                      <a:pt x="39" y="45121"/>
                    </a:cubicBezTo>
                    <a:cubicBezTo>
                      <a:pt x="41" y="45124"/>
                      <a:pt x="44" y="45129"/>
                      <a:pt x="47" y="45130"/>
                    </a:cubicBezTo>
                    <a:lnTo>
                      <a:pt x="4347" y="47452"/>
                    </a:lnTo>
                    <a:cubicBezTo>
                      <a:pt x="4349" y="47454"/>
                      <a:pt x="4350" y="47454"/>
                      <a:pt x="4352" y="47455"/>
                    </a:cubicBezTo>
                    <a:lnTo>
                      <a:pt x="4906" y="47543"/>
                    </a:lnTo>
                    <a:lnTo>
                      <a:pt x="4864" y="47716"/>
                    </a:lnTo>
                    <a:cubicBezTo>
                      <a:pt x="4862" y="47722"/>
                      <a:pt x="4865" y="47729"/>
                      <a:pt x="4871" y="47732"/>
                    </a:cubicBezTo>
                    <a:lnTo>
                      <a:pt x="5967" y="48323"/>
                    </a:lnTo>
                    <a:cubicBezTo>
                      <a:pt x="5970" y="48325"/>
                      <a:pt x="5971" y="48326"/>
                      <a:pt x="5974" y="48326"/>
                    </a:cubicBezTo>
                    <a:lnTo>
                      <a:pt x="5974" y="48325"/>
                    </a:lnTo>
                    <a:cubicBezTo>
                      <a:pt x="5977" y="48325"/>
                      <a:pt x="5980" y="48325"/>
                      <a:pt x="5983" y="48322"/>
                    </a:cubicBezTo>
                    <a:cubicBezTo>
                      <a:pt x="5988" y="48320"/>
                      <a:pt x="6392" y="48050"/>
                      <a:pt x="6607" y="47751"/>
                    </a:cubicBezTo>
                    <a:cubicBezTo>
                      <a:pt x="6625" y="47725"/>
                      <a:pt x="6644" y="47696"/>
                      <a:pt x="6660" y="47669"/>
                    </a:cubicBezTo>
                    <a:cubicBezTo>
                      <a:pt x="6853" y="47339"/>
                      <a:pt x="6939" y="46222"/>
                      <a:pt x="6943" y="46175"/>
                    </a:cubicBezTo>
                    <a:cubicBezTo>
                      <a:pt x="6943" y="46166"/>
                      <a:pt x="6937" y="46160"/>
                      <a:pt x="6930" y="46159"/>
                    </a:cubicBezTo>
                    <a:cubicBezTo>
                      <a:pt x="6901" y="46153"/>
                      <a:pt x="6874" y="46148"/>
                      <a:pt x="6848" y="46143"/>
                    </a:cubicBezTo>
                    <a:lnTo>
                      <a:pt x="7428" y="45730"/>
                    </a:lnTo>
                    <a:cubicBezTo>
                      <a:pt x="7621" y="45957"/>
                      <a:pt x="7742" y="46195"/>
                      <a:pt x="7789" y="46436"/>
                    </a:cubicBezTo>
                    <a:cubicBezTo>
                      <a:pt x="7790" y="46443"/>
                      <a:pt x="7796" y="46448"/>
                      <a:pt x="7803" y="46448"/>
                    </a:cubicBezTo>
                    <a:cubicBezTo>
                      <a:pt x="7804" y="46448"/>
                      <a:pt x="7805" y="46448"/>
                      <a:pt x="7805" y="46448"/>
                    </a:cubicBezTo>
                    <a:cubicBezTo>
                      <a:pt x="8626" y="46381"/>
                      <a:pt x="10901" y="45012"/>
                      <a:pt x="12074" y="43879"/>
                    </a:cubicBezTo>
                    <a:cubicBezTo>
                      <a:pt x="12203" y="43755"/>
                      <a:pt x="12393" y="43599"/>
                      <a:pt x="12615" y="43418"/>
                    </a:cubicBezTo>
                    <a:cubicBezTo>
                      <a:pt x="12978" y="43119"/>
                      <a:pt x="13431" y="42749"/>
                      <a:pt x="13848" y="42326"/>
                    </a:cubicBezTo>
                    <a:cubicBezTo>
                      <a:pt x="13944" y="42578"/>
                      <a:pt x="14013" y="42761"/>
                      <a:pt x="14055" y="42887"/>
                    </a:cubicBezTo>
                    <a:cubicBezTo>
                      <a:pt x="14057" y="42891"/>
                      <a:pt x="14061" y="42896"/>
                      <a:pt x="14066" y="42897"/>
                    </a:cubicBezTo>
                    <a:cubicBezTo>
                      <a:pt x="14260" y="42956"/>
                      <a:pt x="14494" y="42986"/>
                      <a:pt x="14766" y="42986"/>
                    </a:cubicBezTo>
                    <a:cubicBezTo>
                      <a:pt x="14906" y="42986"/>
                      <a:pt x="15056" y="42978"/>
                      <a:pt x="15215" y="42963"/>
                    </a:cubicBezTo>
                    <a:cubicBezTo>
                      <a:pt x="15308" y="43188"/>
                      <a:pt x="15529" y="43726"/>
                      <a:pt x="15711" y="44180"/>
                    </a:cubicBezTo>
                    <a:cubicBezTo>
                      <a:pt x="15704" y="44180"/>
                      <a:pt x="15697" y="44179"/>
                      <a:pt x="15689" y="44179"/>
                    </a:cubicBezTo>
                    <a:cubicBezTo>
                      <a:pt x="15640" y="44179"/>
                      <a:pt x="15590" y="44198"/>
                      <a:pt x="15544" y="44233"/>
                    </a:cubicBezTo>
                    <a:cubicBezTo>
                      <a:pt x="15444" y="44306"/>
                      <a:pt x="15373" y="44444"/>
                      <a:pt x="15365" y="44574"/>
                    </a:cubicBezTo>
                    <a:cubicBezTo>
                      <a:pt x="15359" y="44686"/>
                      <a:pt x="14996" y="45213"/>
                      <a:pt x="14317" y="45730"/>
                    </a:cubicBezTo>
                    <a:cubicBezTo>
                      <a:pt x="13713" y="46190"/>
                      <a:pt x="12702" y="46761"/>
                      <a:pt x="11330" y="46866"/>
                    </a:cubicBezTo>
                    <a:cubicBezTo>
                      <a:pt x="11071" y="46886"/>
                      <a:pt x="10874" y="47110"/>
                      <a:pt x="10892" y="47366"/>
                    </a:cubicBezTo>
                    <a:cubicBezTo>
                      <a:pt x="10901" y="47514"/>
                      <a:pt x="10942" y="47649"/>
                      <a:pt x="11009" y="47767"/>
                    </a:cubicBezTo>
                    <a:cubicBezTo>
                      <a:pt x="11071" y="47875"/>
                      <a:pt x="11157" y="47967"/>
                      <a:pt x="11265" y="48044"/>
                    </a:cubicBezTo>
                    <a:cubicBezTo>
                      <a:pt x="11268" y="48046"/>
                      <a:pt x="11271" y="48047"/>
                      <a:pt x="11276" y="48047"/>
                    </a:cubicBezTo>
                    <a:lnTo>
                      <a:pt x="16320" y="48004"/>
                    </a:lnTo>
                    <a:cubicBezTo>
                      <a:pt x="16323" y="48004"/>
                      <a:pt x="16324" y="48004"/>
                      <a:pt x="16327" y="48002"/>
                    </a:cubicBezTo>
                    <a:lnTo>
                      <a:pt x="16707" y="47785"/>
                    </a:lnTo>
                    <a:lnTo>
                      <a:pt x="17274" y="48063"/>
                    </a:lnTo>
                    <a:cubicBezTo>
                      <a:pt x="17277" y="48063"/>
                      <a:pt x="17278" y="48064"/>
                      <a:pt x="17281" y="48064"/>
                    </a:cubicBezTo>
                    <a:lnTo>
                      <a:pt x="18608" y="48052"/>
                    </a:lnTo>
                    <a:cubicBezTo>
                      <a:pt x="18614" y="48052"/>
                      <a:pt x="18619" y="48049"/>
                      <a:pt x="18622" y="48044"/>
                    </a:cubicBezTo>
                    <a:cubicBezTo>
                      <a:pt x="18625" y="48040"/>
                      <a:pt x="18917" y="47519"/>
                      <a:pt x="18913" y="47119"/>
                    </a:cubicBezTo>
                    <a:cubicBezTo>
                      <a:pt x="18913" y="47064"/>
                      <a:pt x="18901" y="46972"/>
                      <a:pt x="18875" y="46836"/>
                    </a:cubicBezTo>
                    <a:cubicBezTo>
                      <a:pt x="18731" y="46062"/>
                      <a:pt x="18217" y="44177"/>
                      <a:pt x="18213" y="44158"/>
                    </a:cubicBezTo>
                    <a:cubicBezTo>
                      <a:pt x="18211" y="44156"/>
                      <a:pt x="18211" y="44155"/>
                      <a:pt x="18210" y="44153"/>
                    </a:cubicBezTo>
                    <a:cubicBezTo>
                      <a:pt x="18207" y="44149"/>
                      <a:pt x="18164" y="44098"/>
                      <a:pt x="18064" y="44098"/>
                    </a:cubicBezTo>
                    <a:cubicBezTo>
                      <a:pt x="18008" y="44098"/>
                      <a:pt x="17934" y="44114"/>
                      <a:pt x="17839" y="44164"/>
                    </a:cubicBezTo>
                    <a:cubicBezTo>
                      <a:pt x="17805" y="44043"/>
                      <a:pt x="17619" y="43365"/>
                      <a:pt x="17474" y="42840"/>
                    </a:cubicBezTo>
                    <a:cubicBezTo>
                      <a:pt x="17436" y="42704"/>
                      <a:pt x="17400" y="42575"/>
                      <a:pt x="17371" y="42469"/>
                    </a:cubicBezTo>
                    <a:cubicBezTo>
                      <a:pt x="17766" y="42338"/>
                      <a:pt x="18031" y="42234"/>
                      <a:pt x="18033" y="42232"/>
                    </a:cubicBezTo>
                    <a:cubicBezTo>
                      <a:pt x="18040" y="42229"/>
                      <a:pt x="18045" y="42222"/>
                      <a:pt x="18042" y="42213"/>
                    </a:cubicBezTo>
                    <a:cubicBezTo>
                      <a:pt x="18037" y="42199"/>
                      <a:pt x="17560" y="40751"/>
                      <a:pt x="17078" y="39018"/>
                    </a:cubicBezTo>
                    <a:cubicBezTo>
                      <a:pt x="17640" y="38452"/>
                      <a:pt x="17981" y="38117"/>
                      <a:pt x="18122" y="37997"/>
                    </a:cubicBezTo>
                    <a:cubicBezTo>
                      <a:pt x="18684" y="37519"/>
                      <a:pt x="18778" y="36943"/>
                      <a:pt x="18789" y="36851"/>
                    </a:cubicBezTo>
                    <a:cubicBezTo>
                      <a:pt x="18898" y="36833"/>
                      <a:pt x="19702" y="36680"/>
                      <a:pt x="20358" y="35928"/>
                    </a:cubicBezTo>
                    <a:cubicBezTo>
                      <a:pt x="21368" y="34765"/>
                      <a:pt x="24426" y="32255"/>
                      <a:pt x="25340" y="31513"/>
                    </a:cubicBezTo>
                    <a:cubicBezTo>
                      <a:pt x="25461" y="31414"/>
                      <a:pt x="25537" y="31354"/>
                      <a:pt x="25555" y="31339"/>
                    </a:cubicBezTo>
                    <a:lnTo>
                      <a:pt x="25814" y="31339"/>
                    </a:lnTo>
                    <a:cubicBezTo>
                      <a:pt x="25927" y="31337"/>
                      <a:pt x="26041" y="31337"/>
                      <a:pt x="26155" y="31337"/>
                    </a:cubicBezTo>
                    <a:cubicBezTo>
                      <a:pt x="27869" y="31337"/>
                      <a:pt x="29490" y="31336"/>
                      <a:pt x="30508" y="31005"/>
                    </a:cubicBezTo>
                    <a:cubicBezTo>
                      <a:pt x="30703" y="30942"/>
                      <a:pt x="30882" y="30830"/>
                      <a:pt x="31023" y="30681"/>
                    </a:cubicBezTo>
                    <a:cubicBezTo>
                      <a:pt x="31024" y="30680"/>
                      <a:pt x="31027" y="30677"/>
                      <a:pt x="31029" y="30675"/>
                    </a:cubicBezTo>
                    <a:lnTo>
                      <a:pt x="31036" y="30668"/>
                    </a:lnTo>
                    <a:cubicBezTo>
                      <a:pt x="31041" y="30663"/>
                      <a:pt x="31044" y="30659"/>
                      <a:pt x="31049" y="30654"/>
                    </a:cubicBezTo>
                    <a:cubicBezTo>
                      <a:pt x="31177" y="30512"/>
                      <a:pt x="31271" y="30337"/>
                      <a:pt x="31321" y="30153"/>
                    </a:cubicBezTo>
                    <a:cubicBezTo>
                      <a:pt x="31339" y="30083"/>
                      <a:pt x="31358" y="30010"/>
                      <a:pt x="31374" y="29936"/>
                    </a:cubicBezTo>
                    <a:cubicBezTo>
                      <a:pt x="31406" y="29806"/>
                      <a:pt x="31433" y="29668"/>
                      <a:pt x="31459" y="29529"/>
                    </a:cubicBezTo>
                    <a:cubicBezTo>
                      <a:pt x="31565" y="28951"/>
                      <a:pt x="31711" y="27817"/>
                      <a:pt x="31501" y="26705"/>
                    </a:cubicBezTo>
                    <a:cubicBezTo>
                      <a:pt x="31500" y="26695"/>
                      <a:pt x="31497" y="26682"/>
                      <a:pt x="31495" y="26670"/>
                    </a:cubicBezTo>
                    <a:lnTo>
                      <a:pt x="31492" y="26657"/>
                    </a:lnTo>
                    <a:cubicBezTo>
                      <a:pt x="31485" y="26620"/>
                      <a:pt x="31477" y="26584"/>
                      <a:pt x="31470" y="26546"/>
                    </a:cubicBezTo>
                    <a:lnTo>
                      <a:pt x="31468" y="26540"/>
                    </a:lnTo>
                    <a:cubicBezTo>
                      <a:pt x="31465" y="26531"/>
                      <a:pt x="31464" y="26523"/>
                      <a:pt x="31462" y="26516"/>
                    </a:cubicBezTo>
                    <a:cubicBezTo>
                      <a:pt x="31461" y="26505"/>
                      <a:pt x="31458" y="26495"/>
                      <a:pt x="31455" y="26484"/>
                    </a:cubicBezTo>
                    <a:lnTo>
                      <a:pt x="31453" y="26473"/>
                    </a:lnTo>
                    <a:cubicBezTo>
                      <a:pt x="31450" y="26466"/>
                      <a:pt x="31448" y="26457"/>
                      <a:pt x="31447" y="26448"/>
                    </a:cubicBezTo>
                    <a:cubicBezTo>
                      <a:pt x="31444" y="26439"/>
                      <a:pt x="31442" y="26429"/>
                      <a:pt x="31439" y="26420"/>
                    </a:cubicBezTo>
                    <a:lnTo>
                      <a:pt x="31435" y="26404"/>
                    </a:lnTo>
                    <a:cubicBezTo>
                      <a:pt x="31433" y="26398"/>
                      <a:pt x="31432" y="26390"/>
                      <a:pt x="31430" y="26383"/>
                    </a:cubicBezTo>
                    <a:cubicBezTo>
                      <a:pt x="31412" y="26314"/>
                      <a:pt x="31394" y="26248"/>
                      <a:pt x="31374" y="26183"/>
                    </a:cubicBezTo>
                    <a:cubicBezTo>
                      <a:pt x="31365" y="26154"/>
                      <a:pt x="31356" y="26125"/>
                      <a:pt x="31347" y="26093"/>
                    </a:cubicBezTo>
                    <a:cubicBezTo>
                      <a:pt x="31338" y="26064"/>
                      <a:pt x="31327" y="26036"/>
                      <a:pt x="31318" y="26007"/>
                    </a:cubicBezTo>
                    <a:lnTo>
                      <a:pt x="31315" y="25999"/>
                    </a:lnTo>
                    <a:cubicBezTo>
                      <a:pt x="31315" y="25998"/>
                      <a:pt x="31315" y="25998"/>
                      <a:pt x="31315" y="25998"/>
                    </a:cubicBezTo>
                    <a:cubicBezTo>
                      <a:pt x="31285" y="25908"/>
                      <a:pt x="31252" y="25819"/>
                      <a:pt x="31217" y="25733"/>
                    </a:cubicBezTo>
                    <a:lnTo>
                      <a:pt x="31211" y="25718"/>
                    </a:lnTo>
                    <a:cubicBezTo>
                      <a:pt x="31203" y="25699"/>
                      <a:pt x="31196" y="25683"/>
                      <a:pt x="31189" y="25666"/>
                    </a:cubicBezTo>
                    <a:lnTo>
                      <a:pt x="31180" y="25643"/>
                    </a:lnTo>
                    <a:cubicBezTo>
                      <a:pt x="31173" y="25627"/>
                      <a:pt x="31165" y="25612"/>
                      <a:pt x="31159" y="25595"/>
                    </a:cubicBezTo>
                    <a:lnTo>
                      <a:pt x="31147" y="25571"/>
                    </a:lnTo>
                    <a:cubicBezTo>
                      <a:pt x="31141" y="25554"/>
                      <a:pt x="31133" y="25539"/>
                      <a:pt x="31127" y="25524"/>
                    </a:cubicBezTo>
                    <a:lnTo>
                      <a:pt x="31111" y="25489"/>
                    </a:lnTo>
                    <a:cubicBezTo>
                      <a:pt x="31105" y="25477"/>
                      <a:pt x="31100" y="25465"/>
                      <a:pt x="31094" y="25453"/>
                    </a:cubicBezTo>
                    <a:cubicBezTo>
                      <a:pt x="31091" y="25446"/>
                      <a:pt x="31088" y="25440"/>
                      <a:pt x="31085" y="25436"/>
                    </a:cubicBezTo>
                    <a:lnTo>
                      <a:pt x="31080" y="25425"/>
                    </a:lnTo>
                    <a:cubicBezTo>
                      <a:pt x="31068" y="25401"/>
                      <a:pt x="31056" y="25375"/>
                      <a:pt x="31044" y="25351"/>
                    </a:cubicBezTo>
                    <a:lnTo>
                      <a:pt x="31039" y="25342"/>
                    </a:lnTo>
                    <a:cubicBezTo>
                      <a:pt x="31036" y="25336"/>
                      <a:pt x="31033" y="25331"/>
                      <a:pt x="31030" y="25325"/>
                    </a:cubicBezTo>
                    <a:cubicBezTo>
                      <a:pt x="30971" y="25050"/>
                      <a:pt x="30859" y="24844"/>
                      <a:pt x="30793" y="24739"/>
                    </a:cubicBezTo>
                    <a:cubicBezTo>
                      <a:pt x="31012" y="24556"/>
                      <a:pt x="31295" y="24088"/>
                      <a:pt x="31250" y="23692"/>
                    </a:cubicBezTo>
                    <a:cubicBezTo>
                      <a:pt x="31200" y="23247"/>
                      <a:pt x="30703" y="22679"/>
                      <a:pt x="30650" y="22618"/>
                    </a:cubicBezTo>
                    <a:cubicBezTo>
                      <a:pt x="30647" y="22503"/>
                      <a:pt x="30594" y="20733"/>
                      <a:pt x="29860" y="16731"/>
                    </a:cubicBezTo>
                    <a:cubicBezTo>
                      <a:pt x="29838" y="16573"/>
                      <a:pt x="29823" y="16382"/>
                      <a:pt x="29805" y="16163"/>
                    </a:cubicBezTo>
                    <a:cubicBezTo>
                      <a:pt x="29737" y="15345"/>
                      <a:pt x="29635" y="14110"/>
                      <a:pt x="29155" y="12770"/>
                    </a:cubicBezTo>
                    <a:cubicBezTo>
                      <a:pt x="28890" y="12034"/>
                      <a:pt x="28537" y="11338"/>
                      <a:pt x="28106" y="10705"/>
                    </a:cubicBezTo>
                    <a:cubicBezTo>
                      <a:pt x="27598" y="9963"/>
                      <a:pt x="26966" y="9280"/>
                      <a:pt x="26227" y="8679"/>
                    </a:cubicBezTo>
                    <a:cubicBezTo>
                      <a:pt x="26089" y="8567"/>
                      <a:pt x="25923" y="8497"/>
                      <a:pt x="25747" y="8477"/>
                    </a:cubicBezTo>
                    <a:cubicBezTo>
                      <a:pt x="25588" y="8459"/>
                      <a:pt x="25394" y="8444"/>
                      <a:pt x="25199" y="8444"/>
                    </a:cubicBezTo>
                    <a:cubicBezTo>
                      <a:pt x="25023" y="8444"/>
                      <a:pt x="24846" y="8456"/>
                      <a:pt x="24693" y="8491"/>
                    </a:cubicBezTo>
                    <a:lnTo>
                      <a:pt x="24352" y="7961"/>
                    </a:lnTo>
                    <a:cubicBezTo>
                      <a:pt x="24349" y="7955"/>
                      <a:pt x="24343" y="7953"/>
                      <a:pt x="24337" y="7953"/>
                    </a:cubicBezTo>
                    <a:cubicBezTo>
                      <a:pt x="24264" y="7964"/>
                      <a:pt x="24193" y="7974"/>
                      <a:pt x="24123" y="7985"/>
                    </a:cubicBezTo>
                    <a:cubicBezTo>
                      <a:pt x="24123" y="7986"/>
                      <a:pt x="24122" y="7986"/>
                      <a:pt x="24122" y="7986"/>
                    </a:cubicBezTo>
                    <a:cubicBezTo>
                      <a:pt x="24084" y="7992"/>
                      <a:pt x="24048" y="7999"/>
                      <a:pt x="24011" y="8005"/>
                    </a:cubicBezTo>
                    <a:cubicBezTo>
                      <a:pt x="23817" y="7835"/>
                      <a:pt x="23337" y="7397"/>
                      <a:pt x="22895" y="6875"/>
                    </a:cubicBezTo>
                    <a:cubicBezTo>
                      <a:pt x="23040" y="6584"/>
                      <a:pt x="23005" y="6254"/>
                      <a:pt x="22924" y="6135"/>
                    </a:cubicBezTo>
                    <a:cubicBezTo>
                      <a:pt x="22774" y="5919"/>
                      <a:pt x="22674" y="5472"/>
                      <a:pt x="22781" y="5330"/>
                    </a:cubicBezTo>
                    <a:cubicBezTo>
                      <a:pt x="22963" y="5090"/>
                      <a:pt x="23539" y="4224"/>
                      <a:pt x="23340" y="3179"/>
                    </a:cubicBezTo>
                    <a:cubicBezTo>
                      <a:pt x="23319" y="3077"/>
                      <a:pt x="23296" y="2976"/>
                      <a:pt x="23272" y="2877"/>
                    </a:cubicBezTo>
                    <a:cubicBezTo>
                      <a:pt x="22963" y="1622"/>
                      <a:pt x="22489" y="779"/>
                      <a:pt x="21901" y="442"/>
                    </a:cubicBezTo>
                    <a:cubicBezTo>
                      <a:pt x="21703" y="328"/>
                      <a:pt x="21493" y="271"/>
                      <a:pt x="21273" y="271"/>
                    </a:cubicBezTo>
                    <a:cubicBezTo>
                      <a:pt x="21142" y="271"/>
                      <a:pt x="21008" y="291"/>
                      <a:pt x="20871" y="331"/>
                    </a:cubicBezTo>
                    <a:cubicBezTo>
                      <a:pt x="20206" y="111"/>
                      <a:pt x="19596" y="1"/>
                      <a:pt x="19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7" name="Google Shape;317;p25"/>
              <p:cNvSpPr/>
              <p:nvPr/>
            </p:nvSpPr>
            <p:spPr>
              <a:xfrm>
                <a:off x="1947800" y="2258950"/>
                <a:ext cx="180175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7207" h="7336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160" y="3966"/>
                      <a:pt x="494" y="4277"/>
                      <a:pt x="494" y="4277"/>
                    </a:cubicBezTo>
                    <a:cubicBezTo>
                      <a:pt x="592" y="4344"/>
                      <a:pt x="657" y="4365"/>
                      <a:pt x="787" y="4365"/>
                    </a:cubicBezTo>
                    <a:cubicBezTo>
                      <a:pt x="878" y="4365"/>
                      <a:pt x="1001" y="4355"/>
                      <a:pt x="1188" y="4343"/>
                    </a:cubicBezTo>
                    <a:cubicBezTo>
                      <a:pt x="1243" y="4340"/>
                      <a:pt x="1292" y="4337"/>
                      <a:pt x="1334" y="4337"/>
                    </a:cubicBezTo>
                    <a:cubicBezTo>
                      <a:pt x="1642" y="4337"/>
                      <a:pt x="1642" y="4456"/>
                      <a:pt x="1835" y="5081"/>
                    </a:cubicBezTo>
                    <a:cubicBezTo>
                      <a:pt x="1960" y="5484"/>
                      <a:pt x="2381" y="5571"/>
                      <a:pt x="2723" y="5571"/>
                    </a:cubicBezTo>
                    <a:cubicBezTo>
                      <a:pt x="2984" y="5571"/>
                      <a:pt x="3198" y="5520"/>
                      <a:pt x="3198" y="5520"/>
                    </a:cubicBezTo>
                    <a:cubicBezTo>
                      <a:pt x="3198" y="5466"/>
                      <a:pt x="3200" y="5411"/>
                      <a:pt x="3204" y="5355"/>
                    </a:cubicBezTo>
                    <a:cubicBezTo>
                      <a:pt x="3249" y="4803"/>
                      <a:pt x="3811" y="4481"/>
                      <a:pt x="4142" y="4481"/>
                    </a:cubicBezTo>
                    <a:cubicBezTo>
                      <a:pt x="4168" y="4481"/>
                      <a:pt x="4192" y="4483"/>
                      <a:pt x="4215" y="4487"/>
                    </a:cubicBezTo>
                    <a:cubicBezTo>
                      <a:pt x="4524" y="4540"/>
                      <a:pt x="4608" y="4941"/>
                      <a:pt x="4342" y="5656"/>
                    </a:cubicBezTo>
                    <a:cubicBezTo>
                      <a:pt x="4292" y="5788"/>
                      <a:pt x="4243" y="5902"/>
                      <a:pt x="4195" y="5999"/>
                    </a:cubicBezTo>
                    <a:cubicBezTo>
                      <a:pt x="4130" y="6128"/>
                      <a:pt x="4066" y="6226"/>
                      <a:pt x="4004" y="6300"/>
                    </a:cubicBezTo>
                    <a:cubicBezTo>
                      <a:pt x="4180" y="6711"/>
                      <a:pt x="4557" y="7220"/>
                      <a:pt x="5354" y="7318"/>
                    </a:cubicBezTo>
                    <a:cubicBezTo>
                      <a:pt x="5449" y="7330"/>
                      <a:pt x="5538" y="7335"/>
                      <a:pt x="5621" y="7335"/>
                    </a:cubicBezTo>
                    <a:cubicBezTo>
                      <a:pt x="6142" y="7335"/>
                      <a:pt x="6418" y="7116"/>
                      <a:pt x="6549" y="6861"/>
                    </a:cubicBezTo>
                    <a:cubicBezTo>
                      <a:pt x="6697" y="6573"/>
                      <a:pt x="6661" y="6241"/>
                      <a:pt x="6582" y="6129"/>
                    </a:cubicBezTo>
                    <a:lnTo>
                      <a:pt x="6584" y="6129"/>
                    </a:lnTo>
                    <a:cubicBezTo>
                      <a:pt x="6426" y="5900"/>
                      <a:pt x="6332" y="5449"/>
                      <a:pt x="6441" y="5304"/>
                    </a:cubicBezTo>
                    <a:cubicBezTo>
                      <a:pt x="6550" y="5160"/>
                      <a:pt x="7206" y="4269"/>
                      <a:pt x="6999" y="3165"/>
                    </a:cubicBezTo>
                    <a:cubicBezTo>
                      <a:pt x="6976" y="3063"/>
                      <a:pt x="6953" y="2963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8" name="Google Shape;318;p25"/>
              <p:cNvSpPr/>
              <p:nvPr/>
            </p:nvSpPr>
            <p:spPr>
              <a:xfrm>
                <a:off x="1947800" y="2258950"/>
                <a:ext cx="173225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6929" h="3289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51" y="3289"/>
                      <a:pt x="282" y="1356"/>
                      <a:pt x="1991" y="965"/>
                    </a:cubicBezTo>
                    <a:lnTo>
                      <a:pt x="1991" y="965"/>
                    </a:lnTo>
                    <a:cubicBezTo>
                      <a:pt x="1356" y="1735"/>
                      <a:pt x="1582" y="2619"/>
                      <a:pt x="1582" y="2619"/>
                    </a:cubicBezTo>
                    <a:cubicBezTo>
                      <a:pt x="1582" y="2619"/>
                      <a:pt x="1973" y="1512"/>
                      <a:pt x="3015" y="1223"/>
                    </a:cubicBezTo>
                    <a:lnTo>
                      <a:pt x="3015" y="1223"/>
                    </a:lnTo>
                    <a:cubicBezTo>
                      <a:pt x="2776" y="1589"/>
                      <a:pt x="3110" y="2460"/>
                      <a:pt x="3110" y="2460"/>
                    </a:cubicBezTo>
                    <a:cubicBezTo>
                      <a:pt x="3110" y="2460"/>
                      <a:pt x="3453" y="1341"/>
                      <a:pt x="5429" y="1068"/>
                    </a:cubicBezTo>
                    <a:cubicBezTo>
                      <a:pt x="6418" y="1624"/>
                      <a:pt x="6918" y="2839"/>
                      <a:pt x="6929" y="2866"/>
                    </a:cubicBezTo>
                    <a:cubicBezTo>
                      <a:pt x="6929" y="2866"/>
                      <a:pt x="6929" y="2866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" name="Google Shape;319;p25"/>
              <p:cNvSpPr/>
              <p:nvPr/>
            </p:nvSpPr>
            <p:spPr>
              <a:xfrm>
                <a:off x="2027750" y="2370925"/>
                <a:ext cx="352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2007" extrusionOk="0">
                    <a:moveTo>
                      <a:pt x="946" y="1"/>
                    </a:moveTo>
                    <a:cubicBezTo>
                      <a:pt x="615" y="1"/>
                      <a:pt x="51" y="323"/>
                      <a:pt x="6" y="876"/>
                    </a:cubicBezTo>
                    <a:cubicBezTo>
                      <a:pt x="2" y="932"/>
                      <a:pt x="0" y="987"/>
                      <a:pt x="0" y="1041"/>
                    </a:cubicBezTo>
                    <a:cubicBezTo>
                      <a:pt x="3" y="1343"/>
                      <a:pt x="79" y="1602"/>
                      <a:pt x="176" y="1774"/>
                    </a:cubicBezTo>
                    <a:cubicBezTo>
                      <a:pt x="244" y="1897"/>
                      <a:pt x="321" y="1976"/>
                      <a:pt x="391" y="1994"/>
                    </a:cubicBezTo>
                    <a:cubicBezTo>
                      <a:pt x="421" y="2002"/>
                      <a:pt x="451" y="2007"/>
                      <a:pt x="481" y="2007"/>
                    </a:cubicBezTo>
                    <a:cubicBezTo>
                      <a:pt x="500" y="2007"/>
                      <a:pt x="519" y="2005"/>
                      <a:pt x="538" y="2001"/>
                    </a:cubicBezTo>
                    <a:cubicBezTo>
                      <a:pt x="626" y="1985"/>
                      <a:pt x="715" y="1929"/>
                      <a:pt x="806" y="1821"/>
                    </a:cubicBezTo>
                    <a:cubicBezTo>
                      <a:pt x="868" y="1747"/>
                      <a:pt x="932" y="1647"/>
                      <a:pt x="997" y="1520"/>
                    </a:cubicBezTo>
                    <a:cubicBezTo>
                      <a:pt x="1045" y="1423"/>
                      <a:pt x="1094" y="1309"/>
                      <a:pt x="1144" y="1177"/>
                    </a:cubicBezTo>
                    <a:cubicBezTo>
                      <a:pt x="1410" y="462"/>
                      <a:pt x="1326" y="61"/>
                      <a:pt x="1017" y="7"/>
                    </a:cubicBezTo>
                    <a:cubicBezTo>
                      <a:pt x="994" y="3"/>
                      <a:pt x="971" y="1"/>
                      <a:pt x="94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0" name="Google Shape;320;p25"/>
              <p:cNvSpPr/>
              <p:nvPr/>
            </p:nvSpPr>
            <p:spPr>
              <a:xfrm>
                <a:off x="2033450" y="2377150"/>
                <a:ext cx="165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620" extrusionOk="0">
                    <a:moveTo>
                      <a:pt x="645" y="0"/>
                    </a:moveTo>
                    <a:cubicBezTo>
                      <a:pt x="643" y="0"/>
                      <a:pt x="641" y="1"/>
                      <a:pt x="639" y="1"/>
                    </a:cubicBezTo>
                    <a:cubicBezTo>
                      <a:pt x="1" y="298"/>
                      <a:pt x="75" y="647"/>
                      <a:pt x="136" y="927"/>
                    </a:cubicBezTo>
                    <a:cubicBezTo>
                      <a:pt x="149" y="992"/>
                      <a:pt x="163" y="1054"/>
                      <a:pt x="166" y="1112"/>
                    </a:cubicBezTo>
                    <a:cubicBezTo>
                      <a:pt x="166" y="1116"/>
                      <a:pt x="168" y="1121"/>
                      <a:pt x="171" y="1122"/>
                    </a:cubicBezTo>
                    <a:cubicBezTo>
                      <a:pt x="174" y="1125"/>
                      <a:pt x="178" y="1127"/>
                      <a:pt x="183" y="1127"/>
                    </a:cubicBezTo>
                    <a:cubicBezTo>
                      <a:pt x="189" y="1126"/>
                      <a:pt x="195" y="1126"/>
                      <a:pt x="200" y="1126"/>
                    </a:cubicBezTo>
                    <a:cubicBezTo>
                      <a:pt x="244" y="1126"/>
                      <a:pt x="273" y="1141"/>
                      <a:pt x="281" y="1171"/>
                    </a:cubicBezTo>
                    <a:cubicBezTo>
                      <a:pt x="298" y="1224"/>
                      <a:pt x="252" y="1318"/>
                      <a:pt x="149" y="1377"/>
                    </a:cubicBezTo>
                    <a:cubicBezTo>
                      <a:pt x="143" y="1381"/>
                      <a:pt x="140" y="1389"/>
                      <a:pt x="143" y="1396"/>
                    </a:cubicBezTo>
                    <a:cubicBezTo>
                      <a:pt x="208" y="1554"/>
                      <a:pt x="322" y="1615"/>
                      <a:pt x="327" y="1616"/>
                    </a:cubicBezTo>
                    <a:cubicBezTo>
                      <a:pt x="328" y="1618"/>
                      <a:pt x="331" y="1619"/>
                      <a:pt x="334" y="1619"/>
                    </a:cubicBezTo>
                    <a:cubicBezTo>
                      <a:pt x="339" y="1619"/>
                      <a:pt x="345" y="1615"/>
                      <a:pt x="348" y="1610"/>
                    </a:cubicBezTo>
                    <a:cubicBezTo>
                      <a:pt x="351" y="1602"/>
                      <a:pt x="348" y="1592"/>
                      <a:pt x="340" y="1589"/>
                    </a:cubicBezTo>
                    <a:cubicBezTo>
                      <a:pt x="340" y="1589"/>
                      <a:pt x="239" y="1534"/>
                      <a:pt x="177" y="1396"/>
                    </a:cubicBezTo>
                    <a:cubicBezTo>
                      <a:pt x="275" y="1334"/>
                      <a:pt x="334" y="1233"/>
                      <a:pt x="311" y="1162"/>
                    </a:cubicBezTo>
                    <a:cubicBezTo>
                      <a:pt x="298" y="1119"/>
                      <a:pt x="258" y="1095"/>
                      <a:pt x="201" y="1095"/>
                    </a:cubicBezTo>
                    <a:cubicBezTo>
                      <a:pt x="200" y="1095"/>
                      <a:pt x="198" y="1095"/>
                      <a:pt x="196" y="1095"/>
                    </a:cubicBezTo>
                    <a:cubicBezTo>
                      <a:pt x="192" y="1039"/>
                      <a:pt x="180" y="981"/>
                      <a:pt x="166" y="919"/>
                    </a:cubicBezTo>
                    <a:cubicBezTo>
                      <a:pt x="105" y="638"/>
                      <a:pt x="37" y="316"/>
                      <a:pt x="652" y="30"/>
                    </a:cubicBezTo>
                    <a:cubicBezTo>
                      <a:pt x="660" y="27"/>
                      <a:pt x="663" y="17"/>
                      <a:pt x="660" y="9"/>
                    </a:cubicBezTo>
                    <a:cubicBezTo>
                      <a:pt x="656" y="3"/>
                      <a:pt x="651" y="0"/>
                      <a:pt x="64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1" name="Google Shape;321;p25"/>
              <p:cNvSpPr/>
              <p:nvPr/>
            </p:nvSpPr>
            <p:spPr>
              <a:xfrm>
                <a:off x="1955725" y="2365850"/>
                <a:ext cx="8610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3444" h="4979" extrusionOk="0">
                    <a:moveTo>
                      <a:pt x="177" y="1"/>
                    </a:moveTo>
                    <a:cubicBezTo>
                      <a:pt x="177" y="1"/>
                      <a:pt x="176" y="90"/>
                      <a:pt x="176" y="246"/>
                    </a:cubicBezTo>
                    <a:cubicBezTo>
                      <a:pt x="177" y="678"/>
                      <a:pt x="202" y="1617"/>
                      <a:pt x="364" y="2545"/>
                    </a:cubicBezTo>
                    <a:cubicBezTo>
                      <a:pt x="252" y="2514"/>
                      <a:pt x="174" y="2501"/>
                      <a:pt x="120" y="2501"/>
                    </a:cubicBezTo>
                    <a:cubicBezTo>
                      <a:pt x="1" y="2501"/>
                      <a:pt x="3" y="2565"/>
                      <a:pt x="35" y="2633"/>
                    </a:cubicBezTo>
                    <a:cubicBezTo>
                      <a:pt x="82" y="2732"/>
                      <a:pt x="486" y="3010"/>
                      <a:pt x="486" y="3010"/>
                    </a:cubicBezTo>
                    <a:cubicBezTo>
                      <a:pt x="486" y="3010"/>
                      <a:pt x="620" y="3877"/>
                      <a:pt x="853" y="4576"/>
                    </a:cubicBezTo>
                    <a:cubicBezTo>
                      <a:pt x="920" y="4778"/>
                      <a:pt x="1094" y="4926"/>
                      <a:pt x="1304" y="4957"/>
                    </a:cubicBezTo>
                    <a:cubicBezTo>
                      <a:pt x="1407" y="4973"/>
                      <a:pt x="1514" y="4978"/>
                      <a:pt x="1610" y="4978"/>
                    </a:cubicBezTo>
                    <a:cubicBezTo>
                      <a:pt x="1622" y="4978"/>
                      <a:pt x="1635" y="4978"/>
                      <a:pt x="1647" y="4978"/>
                    </a:cubicBezTo>
                    <a:cubicBezTo>
                      <a:pt x="1665" y="4978"/>
                      <a:pt x="1682" y="4978"/>
                      <a:pt x="1698" y="4976"/>
                    </a:cubicBezTo>
                    <a:cubicBezTo>
                      <a:pt x="1866" y="4964"/>
                      <a:pt x="2027" y="4896"/>
                      <a:pt x="2153" y="4782"/>
                    </a:cubicBezTo>
                    <a:cubicBezTo>
                      <a:pt x="2407" y="4554"/>
                      <a:pt x="2855" y="4158"/>
                      <a:pt x="3172" y="3913"/>
                    </a:cubicBezTo>
                    <a:cubicBezTo>
                      <a:pt x="3263" y="3843"/>
                      <a:pt x="3334" y="3752"/>
                      <a:pt x="3380" y="3649"/>
                    </a:cubicBezTo>
                    <a:cubicBezTo>
                      <a:pt x="3408" y="3583"/>
                      <a:pt x="3428" y="3510"/>
                      <a:pt x="3434" y="3437"/>
                    </a:cubicBezTo>
                    <a:cubicBezTo>
                      <a:pt x="3436" y="3421"/>
                      <a:pt x="3436" y="3404"/>
                      <a:pt x="3437" y="3387"/>
                    </a:cubicBezTo>
                    <a:cubicBezTo>
                      <a:pt x="3443" y="2950"/>
                      <a:pt x="3430" y="2474"/>
                      <a:pt x="3419" y="2203"/>
                    </a:cubicBezTo>
                    <a:cubicBezTo>
                      <a:pt x="3399" y="2207"/>
                      <a:pt x="3378" y="2209"/>
                      <a:pt x="3358" y="2209"/>
                    </a:cubicBezTo>
                    <a:cubicBezTo>
                      <a:pt x="3329" y="2209"/>
                      <a:pt x="3301" y="2205"/>
                      <a:pt x="3272" y="2197"/>
                    </a:cubicBezTo>
                    <a:cubicBezTo>
                      <a:pt x="3204" y="2177"/>
                      <a:pt x="3125" y="2098"/>
                      <a:pt x="3057" y="1977"/>
                    </a:cubicBezTo>
                    <a:cubicBezTo>
                      <a:pt x="3007" y="1886"/>
                      <a:pt x="2961" y="1774"/>
                      <a:pt x="2931" y="1644"/>
                    </a:cubicBezTo>
                    <a:cubicBezTo>
                      <a:pt x="2901" y="1524"/>
                      <a:pt x="2883" y="1388"/>
                      <a:pt x="2881" y="1243"/>
                    </a:cubicBezTo>
                    <a:cubicBezTo>
                      <a:pt x="2881" y="1243"/>
                      <a:pt x="2666" y="1294"/>
                      <a:pt x="2404" y="1294"/>
                    </a:cubicBezTo>
                    <a:cubicBezTo>
                      <a:pt x="2062" y="1294"/>
                      <a:pt x="1642" y="1207"/>
                      <a:pt x="1518" y="805"/>
                    </a:cubicBezTo>
                    <a:cubicBezTo>
                      <a:pt x="1325" y="180"/>
                      <a:pt x="1325" y="61"/>
                      <a:pt x="1018" y="61"/>
                    </a:cubicBezTo>
                    <a:cubicBezTo>
                      <a:pt x="975" y="61"/>
                      <a:pt x="927" y="64"/>
                      <a:pt x="871" y="67"/>
                    </a:cubicBezTo>
                    <a:cubicBezTo>
                      <a:pt x="685" y="78"/>
                      <a:pt x="562" y="88"/>
                      <a:pt x="472" y="88"/>
                    </a:cubicBezTo>
                    <a:cubicBezTo>
                      <a:pt x="341" y="88"/>
                      <a:pt x="276" y="68"/>
                      <a:pt x="177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2" name="Google Shape;322;p25"/>
              <p:cNvSpPr/>
              <p:nvPr/>
            </p:nvSpPr>
            <p:spPr>
              <a:xfrm>
                <a:off x="2087500" y="2339450"/>
                <a:ext cx="3882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869" extrusionOk="0">
                    <a:moveTo>
                      <a:pt x="1420" y="1"/>
                    </a:moveTo>
                    <a:cubicBezTo>
                      <a:pt x="1415" y="1"/>
                      <a:pt x="1412" y="4"/>
                      <a:pt x="1412" y="8"/>
                    </a:cubicBezTo>
                    <a:cubicBezTo>
                      <a:pt x="1414" y="17"/>
                      <a:pt x="1415" y="33"/>
                      <a:pt x="1417" y="51"/>
                    </a:cubicBezTo>
                    <a:cubicBezTo>
                      <a:pt x="1536" y="1152"/>
                      <a:pt x="1035" y="2147"/>
                      <a:pt x="5" y="2853"/>
                    </a:cubicBezTo>
                    <a:cubicBezTo>
                      <a:pt x="2" y="2856"/>
                      <a:pt x="0" y="2861"/>
                      <a:pt x="3" y="2865"/>
                    </a:cubicBezTo>
                    <a:cubicBezTo>
                      <a:pt x="5" y="2867"/>
                      <a:pt x="8" y="2868"/>
                      <a:pt x="9" y="2868"/>
                    </a:cubicBezTo>
                    <a:cubicBezTo>
                      <a:pt x="11" y="2868"/>
                      <a:pt x="13" y="2868"/>
                      <a:pt x="14" y="2867"/>
                    </a:cubicBezTo>
                    <a:cubicBezTo>
                      <a:pt x="1049" y="2158"/>
                      <a:pt x="1553" y="1157"/>
                      <a:pt x="1433" y="49"/>
                    </a:cubicBezTo>
                    <a:cubicBezTo>
                      <a:pt x="1430" y="31"/>
                      <a:pt x="1429" y="17"/>
                      <a:pt x="1429" y="8"/>
                    </a:cubicBezTo>
                    <a:cubicBezTo>
                      <a:pt x="1429" y="4"/>
                      <a:pt x="1424" y="1"/>
                      <a:pt x="14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2029475" y="2265575"/>
                <a:ext cx="4722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908" extrusionOk="0">
                    <a:moveTo>
                      <a:pt x="1685" y="0"/>
                    </a:moveTo>
                    <a:cubicBezTo>
                      <a:pt x="1244" y="0"/>
                      <a:pt x="842" y="210"/>
                      <a:pt x="567" y="399"/>
                    </a:cubicBezTo>
                    <a:cubicBezTo>
                      <a:pt x="228" y="635"/>
                      <a:pt x="7" y="893"/>
                      <a:pt x="4" y="894"/>
                    </a:cubicBezTo>
                    <a:cubicBezTo>
                      <a:pt x="1" y="899"/>
                      <a:pt x="1" y="903"/>
                      <a:pt x="5" y="906"/>
                    </a:cubicBezTo>
                    <a:cubicBezTo>
                      <a:pt x="7" y="908"/>
                      <a:pt x="8" y="908"/>
                      <a:pt x="10" y="908"/>
                    </a:cubicBezTo>
                    <a:cubicBezTo>
                      <a:pt x="11" y="908"/>
                      <a:pt x="14" y="906"/>
                      <a:pt x="16" y="905"/>
                    </a:cubicBezTo>
                    <a:cubicBezTo>
                      <a:pt x="24" y="895"/>
                      <a:pt x="786" y="17"/>
                      <a:pt x="1683" y="17"/>
                    </a:cubicBezTo>
                    <a:cubicBezTo>
                      <a:pt x="1748" y="17"/>
                      <a:pt x="1813" y="21"/>
                      <a:pt x="1879" y="31"/>
                    </a:cubicBezTo>
                    <a:cubicBezTo>
                      <a:pt x="1884" y="31"/>
                      <a:pt x="1887" y="28"/>
                      <a:pt x="1888" y="23"/>
                    </a:cubicBezTo>
                    <a:cubicBezTo>
                      <a:pt x="1888" y="19"/>
                      <a:pt x="1885" y="16"/>
                      <a:pt x="1881" y="14"/>
                    </a:cubicBezTo>
                    <a:cubicBezTo>
                      <a:pt x="1815" y="5"/>
                      <a:pt x="1750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1964400" y="2382675"/>
                <a:ext cx="2900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703" extrusionOk="0">
                    <a:moveTo>
                      <a:pt x="55" y="0"/>
                    </a:moveTo>
                    <a:cubicBezTo>
                      <a:pt x="23" y="0"/>
                      <a:pt x="0" y="158"/>
                      <a:pt x="2" y="353"/>
                    </a:cubicBezTo>
                    <a:cubicBezTo>
                      <a:pt x="3" y="546"/>
                      <a:pt x="30" y="703"/>
                      <a:pt x="60" y="703"/>
                    </a:cubicBezTo>
                    <a:cubicBezTo>
                      <a:pt x="60" y="703"/>
                      <a:pt x="61" y="703"/>
                      <a:pt x="61" y="703"/>
                    </a:cubicBezTo>
                    <a:cubicBezTo>
                      <a:pt x="92" y="703"/>
                      <a:pt x="115" y="545"/>
                      <a:pt x="114" y="351"/>
                    </a:cubicBezTo>
                    <a:cubicBezTo>
                      <a:pt x="112" y="158"/>
                      <a:pt x="86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5" name="Google Shape;325;p25"/>
              <p:cNvSpPr/>
              <p:nvPr/>
            </p:nvSpPr>
            <p:spPr>
              <a:xfrm>
                <a:off x="1974375" y="2454300"/>
                <a:ext cx="1572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38" extrusionOk="0">
                    <a:moveTo>
                      <a:pt x="613" y="1"/>
                    </a:moveTo>
                    <a:lnTo>
                      <a:pt x="16" y="5"/>
                    </a:lnTo>
                    <a:cubicBezTo>
                      <a:pt x="7" y="5"/>
                      <a:pt x="1" y="13"/>
                      <a:pt x="1" y="22"/>
                    </a:cubicBezTo>
                    <a:cubicBezTo>
                      <a:pt x="1" y="31"/>
                      <a:pt x="9" y="37"/>
                      <a:pt x="16" y="37"/>
                    </a:cubicBezTo>
                    <a:lnTo>
                      <a:pt x="613" y="33"/>
                    </a:lnTo>
                    <a:cubicBezTo>
                      <a:pt x="620" y="33"/>
                      <a:pt x="628" y="25"/>
                      <a:pt x="628" y="16"/>
                    </a:cubicBezTo>
                    <a:cubicBezTo>
                      <a:pt x="628" y="8"/>
                      <a:pt x="620" y="1"/>
                      <a:pt x="6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6" name="Google Shape;326;p25"/>
              <p:cNvSpPr/>
              <p:nvPr/>
            </p:nvSpPr>
            <p:spPr>
              <a:xfrm>
                <a:off x="1977125" y="2460850"/>
                <a:ext cx="580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771" extrusionOk="0">
                    <a:moveTo>
                      <a:pt x="192" y="1"/>
                    </a:moveTo>
                    <a:lnTo>
                      <a:pt x="17" y="2"/>
                    </a:lnTo>
                    <a:cubicBezTo>
                      <a:pt x="12" y="2"/>
                      <a:pt x="8" y="5"/>
                      <a:pt x="5" y="9"/>
                    </a:cubicBezTo>
                    <a:cubicBezTo>
                      <a:pt x="2" y="12"/>
                      <a:pt x="0" y="16"/>
                      <a:pt x="0" y="21"/>
                    </a:cubicBezTo>
                    <a:cubicBezTo>
                      <a:pt x="3" y="42"/>
                      <a:pt x="74" y="546"/>
                      <a:pt x="200" y="763"/>
                    </a:cubicBezTo>
                    <a:cubicBezTo>
                      <a:pt x="203" y="767"/>
                      <a:pt x="208" y="770"/>
                      <a:pt x="214" y="770"/>
                    </a:cubicBezTo>
                    <a:cubicBezTo>
                      <a:pt x="217" y="770"/>
                      <a:pt x="218" y="769"/>
                      <a:pt x="221" y="767"/>
                    </a:cubicBezTo>
                    <a:cubicBezTo>
                      <a:pt x="229" y="763"/>
                      <a:pt x="232" y="754"/>
                      <a:pt x="227" y="746"/>
                    </a:cubicBezTo>
                    <a:cubicBezTo>
                      <a:pt x="117" y="558"/>
                      <a:pt x="48" y="128"/>
                      <a:pt x="35" y="34"/>
                    </a:cubicBezTo>
                    <a:lnTo>
                      <a:pt x="192" y="33"/>
                    </a:lnTo>
                    <a:cubicBezTo>
                      <a:pt x="201" y="33"/>
                      <a:pt x="208" y="27"/>
                      <a:pt x="208" y="18"/>
                    </a:cubicBezTo>
                    <a:cubicBezTo>
                      <a:pt x="208" y="9"/>
                      <a:pt x="200" y="1"/>
                      <a:pt x="19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7" name="Google Shape;327;p25"/>
              <p:cNvSpPr/>
              <p:nvPr/>
            </p:nvSpPr>
            <p:spPr>
              <a:xfrm>
                <a:off x="2040200" y="2416450"/>
                <a:ext cx="101350" cy="75150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3006" extrusionOk="0">
                    <a:moveTo>
                      <a:pt x="310" y="0"/>
                    </a:moveTo>
                    <a:cubicBezTo>
                      <a:pt x="217" y="108"/>
                      <a:pt x="128" y="164"/>
                      <a:pt x="41" y="180"/>
                    </a:cubicBezTo>
                    <a:cubicBezTo>
                      <a:pt x="51" y="450"/>
                      <a:pt x="64" y="926"/>
                      <a:pt x="58" y="1363"/>
                    </a:cubicBezTo>
                    <a:cubicBezTo>
                      <a:pt x="58" y="1380"/>
                      <a:pt x="57" y="1397"/>
                      <a:pt x="55" y="1413"/>
                    </a:cubicBezTo>
                    <a:cubicBezTo>
                      <a:pt x="49" y="1486"/>
                      <a:pt x="29" y="1559"/>
                      <a:pt x="1" y="1625"/>
                    </a:cubicBezTo>
                    <a:cubicBezTo>
                      <a:pt x="29" y="1680"/>
                      <a:pt x="46" y="1712"/>
                      <a:pt x="46" y="1712"/>
                    </a:cubicBezTo>
                    <a:cubicBezTo>
                      <a:pt x="46" y="1712"/>
                      <a:pt x="154" y="1853"/>
                      <a:pt x="284" y="2062"/>
                    </a:cubicBezTo>
                    <a:cubicBezTo>
                      <a:pt x="441" y="2315"/>
                      <a:pt x="632" y="2669"/>
                      <a:pt x="708" y="3005"/>
                    </a:cubicBezTo>
                    <a:cubicBezTo>
                      <a:pt x="1234" y="2686"/>
                      <a:pt x="2465" y="2025"/>
                      <a:pt x="4054" y="1766"/>
                    </a:cubicBezTo>
                    <a:cubicBezTo>
                      <a:pt x="4054" y="1766"/>
                      <a:pt x="4030" y="1747"/>
                      <a:pt x="3986" y="1707"/>
                    </a:cubicBezTo>
                    <a:cubicBezTo>
                      <a:pt x="3807" y="1551"/>
                      <a:pt x="3307" y="1098"/>
                      <a:pt x="2853" y="561"/>
                    </a:cubicBezTo>
                    <a:cubicBezTo>
                      <a:pt x="2722" y="816"/>
                      <a:pt x="2446" y="1035"/>
                      <a:pt x="1925" y="1035"/>
                    </a:cubicBezTo>
                    <a:cubicBezTo>
                      <a:pt x="1842" y="1035"/>
                      <a:pt x="1753" y="1030"/>
                      <a:pt x="1658" y="1018"/>
                    </a:cubicBezTo>
                    <a:cubicBezTo>
                      <a:pt x="1402" y="986"/>
                      <a:pt x="1190" y="912"/>
                      <a:pt x="1012" y="812"/>
                    </a:cubicBezTo>
                    <a:cubicBezTo>
                      <a:pt x="640" y="602"/>
                      <a:pt x="428" y="279"/>
                      <a:pt x="310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8" name="Google Shape;328;p25"/>
              <p:cNvSpPr/>
              <p:nvPr/>
            </p:nvSpPr>
            <p:spPr>
              <a:xfrm>
                <a:off x="1998175" y="2457075"/>
                <a:ext cx="491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329" extrusionOk="0">
                    <a:moveTo>
                      <a:pt x="1682" y="0"/>
                    </a:moveTo>
                    <a:cubicBezTo>
                      <a:pt x="1636" y="103"/>
                      <a:pt x="1565" y="194"/>
                      <a:pt x="1474" y="264"/>
                    </a:cubicBezTo>
                    <a:cubicBezTo>
                      <a:pt x="1157" y="509"/>
                      <a:pt x="709" y="905"/>
                      <a:pt x="455" y="1133"/>
                    </a:cubicBezTo>
                    <a:cubicBezTo>
                      <a:pt x="329" y="1247"/>
                      <a:pt x="168" y="1315"/>
                      <a:pt x="0" y="1327"/>
                    </a:cubicBezTo>
                    <a:cubicBezTo>
                      <a:pt x="2" y="1329"/>
                      <a:pt x="2" y="1329"/>
                      <a:pt x="2" y="1329"/>
                    </a:cubicBezTo>
                    <a:lnTo>
                      <a:pt x="217" y="1327"/>
                    </a:lnTo>
                    <a:cubicBezTo>
                      <a:pt x="368" y="1326"/>
                      <a:pt x="517" y="1285"/>
                      <a:pt x="647" y="1209"/>
                    </a:cubicBezTo>
                    <a:lnTo>
                      <a:pt x="1965" y="437"/>
                    </a:lnTo>
                    <a:cubicBezTo>
                      <a:pt x="1835" y="228"/>
                      <a:pt x="1727" y="87"/>
                      <a:pt x="1727" y="87"/>
                    </a:cubicBezTo>
                    <a:cubicBezTo>
                      <a:pt x="1727" y="87"/>
                      <a:pt x="1710" y="55"/>
                      <a:pt x="168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9" name="Google Shape;329;p25"/>
              <p:cNvSpPr/>
              <p:nvPr/>
            </p:nvSpPr>
            <p:spPr>
              <a:xfrm>
                <a:off x="2065500" y="2430450"/>
                <a:ext cx="74350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48" extrusionOk="0">
                    <a:moveTo>
                      <a:pt x="1841" y="1"/>
                    </a:moveTo>
                    <a:cubicBezTo>
                      <a:pt x="1710" y="256"/>
                      <a:pt x="1434" y="475"/>
                      <a:pt x="913" y="475"/>
                    </a:cubicBezTo>
                    <a:cubicBezTo>
                      <a:pt x="830" y="475"/>
                      <a:pt x="741" y="470"/>
                      <a:pt x="646" y="458"/>
                    </a:cubicBezTo>
                    <a:cubicBezTo>
                      <a:pt x="390" y="426"/>
                      <a:pt x="176" y="352"/>
                      <a:pt x="0" y="252"/>
                    </a:cubicBezTo>
                    <a:lnTo>
                      <a:pt x="0" y="252"/>
                    </a:lnTo>
                    <a:cubicBezTo>
                      <a:pt x="0" y="252"/>
                      <a:pt x="828" y="1131"/>
                      <a:pt x="2974" y="1147"/>
                    </a:cubicBezTo>
                    <a:cubicBezTo>
                      <a:pt x="2795" y="991"/>
                      <a:pt x="2294" y="538"/>
                      <a:pt x="184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0" name="Google Shape;330;p25"/>
              <p:cNvSpPr/>
              <p:nvPr/>
            </p:nvSpPr>
            <p:spPr>
              <a:xfrm>
                <a:off x="2045625" y="2442575"/>
                <a:ext cx="23125" cy="400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600" extrusionOk="0">
                    <a:moveTo>
                      <a:pt x="12" y="0"/>
                    </a:moveTo>
                    <a:lnTo>
                      <a:pt x="0" y="9"/>
                    </a:lnTo>
                    <a:cubicBezTo>
                      <a:pt x="6" y="17"/>
                      <a:pt x="611" y="780"/>
                      <a:pt x="909" y="1600"/>
                    </a:cubicBezTo>
                    <a:lnTo>
                      <a:pt x="924" y="1595"/>
                    </a:lnTo>
                    <a:cubicBezTo>
                      <a:pt x="626" y="773"/>
                      <a:pt x="18" y="8"/>
                      <a:pt x="1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1" name="Google Shape;331;p25"/>
              <p:cNvSpPr/>
              <p:nvPr/>
            </p:nvSpPr>
            <p:spPr>
              <a:xfrm>
                <a:off x="2027675" y="2399375"/>
                <a:ext cx="14375" cy="56175"/>
              </a:xfrm>
              <a:custGeom>
                <a:avLst/>
                <a:gdLst/>
                <a:ahLst/>
                <a:cxnLst/>
                <a:rect l="l" t="t" r="r" b="b"/>
                <a:pathLst>
                  <a:path w="575" h="2247" extrusionOk="0">
                    <a:moveTo>
                      <a:pt x="0" y="0"/>
                    </a:moveTo>
                    <a:cubicBezTo>
                      <a:pt x="14" y="239"/>
                      <a:pt x="76" y="467"/>
                      <a:pt x="173" y="641"/>
                    </a:cubicBezTo>
                    <a:cubicBezTo>
                      <a:pt x="241" y="762"/>
                      <a:pt x="321" y="844"/>
                      <a:pt x="392" y="863"/>
                    </a:cubicBezTo>
                    <a:cubicBezTo>
                      <a:pt x="423" y="872"/>
                      <a:pt x="453" y="877"/>
                      <a:pt x="484" y="877"/>
                    </a:cubicBezTo>
                    <a:cubicBezTo>
                      <a:pt x="501" y="877"/>
                      <a:pt x="518" y="875"/>
                      <a:pt x="535" y="873"/>
                    </a:cubicBezTo>
                    <a:cubicBezTo>
                      <a:pt x="544" y="1122"/>
                      <a:pt x="558" y="1601"/>
                      <a:pt x="550" y="2046"/>
                    </a:cubicBezTo>
                    <a:cubicBezTo>
                      <a:pt x="550" y="2065"/>
                      <a:pt x="550" y="2081"/>
                      <a:pt x="548" y="2095"/>
                    </a:cubicBezTo>
                    <a:cubicBezTo>
                      <a:pt x="544" y="2145"/>
                      <a:pt x="533" y="2195"/>
                      <a:pt x="518" y="2242"/>
                    </a:cubicBezTo>
                    <a:lnTo>
                      <a:pt x="533" y="2246"/>
                    </a:lnTo>
                    <a:cubicBezTo>
                      <a:pt x="548" y="2198"/>
                      <a:pt x="559" y="2148"/>
                      <a:pt x="564" y="2096"/>
                    </a:cubicBezTo>
                    <a:cubicBezTo>
                      <a:pt x="565" y="2081"/>
                      <a:pt x="567" y="2066"/>
                      <a:pt x="567" y="2048"/>
                    </a:cubicBezTo>
                    <a:cubicBezTo>
                      <a:pt x="574" y="1595"/>
                      <a:pt x="559" y="1110"/>
                      <a:pt x="550" y="863"/>
                    </a:cubicBezTo>
                    <a:lnTo>
                      <a:pt x="550" y="853"/>
                    </a:lnTo>
                    <a:lnTo>
                      <a:pt x="541" y="856"/>
                    </a:lnTo>
                    <a:cubicBezTo>
                      <a:pt x="522" y="859"/>
                      <a:pt x="504" y="861"/>
                      <a:pt x="486" y="861"/>
                    </a:cubicBezTo>
                    <a:cubicBezTo>
                      <a:pt x="456" y="861"/>
                      <a:pt x="427" y="857"/>
                      <a:pt x="397" y="848"/>
                    </a:cubicBezTo>
                    <a:cubicBezTo>
                      <a:pt x="329" y="830"/>
                      <a:pt x="252" y="751"/>
                      <a:pt x="186" y="633"/>
                    </a:cubicBezTo>
                    <a:cubicBezTo>
                      <a:pt x="91" y="462"/>
                      <a:pt x="30" y="236"/>
                      <a:pt x="15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2" name="Google Shape;332;p25"/>
              <p:cNvSpPr/>
              <p:nvPr/>
            </p:nvSpPr>
            <p:spPr>
              <a:xfrm>
                <a:off x="1960100" y="2365850"/>
                <a:ext cx="68925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660" extrusionOk="0">
                    <a:moveTo>
                      <a:pt x="2" y="1"/>
                    </a:moveTo>
                    <a:cubicBezTo>
                      <a:pt x="2" y="1"/>
                      <a:pt x="1" y="90"/>
                      <a:pt x="1" y="246"/>
                    </a:cubicBezTo>
                    <a:cubicBezTo>
                      <a:pt x="35" y="245"/>
                      <a:pt x="85" y="243"/>
                      <a:pt x="145" y="243"/>
                    </a:cubicBezTo>
                    <a:cubicBezTo>
                      <a:pt x="423" y="243"/>
                      <a:pt x="919" y="274"/>
                      <a:pt x="1032" y="490"/>
                    </a:cubicBezTo>
                    <a:cubicBezTo>
                      <a:pt x="1179" y="767"/>
                      <a:pt x="1026" y="1660"/>
                      <a:pt x="2430" y="1660"/>
                    </a:cubicBezTo>
                    <a:cubicBezTo>
                      <a:pt x="2530" y="1660"/>
                      <a:pt x="2639" y="1655"/>
                      <a:pt x="2756" y="1646"/>
                    </a:cubicBezTo>
                    <a:cubicBezTo>
                      <a:pt x="2726" y="1524"/>
                      <a:pt x="2708" y="1390"/>
                      <a:pt x="2706" y="1244"/>
                    </a:cubicBezTo>
                    <a:cubicBezTo>
                      <a:pt x="2706" y="1244"/>
                      <a:pt x="2492" y="1295"/>
                      <a:pt x="2231" y="1295"/>
                    </a:cubicBezTo>
                    <a:cubicBezTo>
                      <a:pt x="1889" y="1295"/>
                      <a:pt x="1468" y="1208"/>
                      <a:pt x="1343" y="805"/>
                    </a:cubicBezTo>
                    <a:cubicBezTo>
                      <a:pt x="1150" y="180"/>
                      <a:pt x="1150" y="61"/>
                      <a:pt x="842" y="61"/>
                    </a:cubicBezTo>
                    <a:cubicBezTo>
                      <a:pt x="800" y="61"/>
                      <a:pt x="751" y="64"/>
                      <a:pt x="696" y="67"/>
                    </a:cubicBezTo>
                    <a:cubicBezTo>
                      <a:pt x="509" y="79"/>
                      <a:pt x="386" y="89"/>
                      <a:pt x="295" y="89"/>
                    </a:cubicBezTo>
                    <a:cubicBezTo>
                      <a:pt x="165" y="89"/>
                      <a:pt x="100" y="68"/>
                      <a:pt x="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3" name="Google Shape;333;p25"/>
              <p:cNvSpPr/>
              <p:nvPr/>
            </p:nvSpPr>
            <p:spPr>
              <a:xfrm>
                <a:off x="1958600" y="2371275"/>
                <a:ext cx="220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347" extrusionOk="0">
                    <a:moveTo>
                      <a:pt x="53" y="0"/>
                    </a:moveTo>
                    <a:cubicBezTo>
                      <a:pt x="34" y="0"/>
                      <a:pt x="17" y="12"/>
                      <a:pt x="14" y="32"/>
                    </a:cubicBezTo>
                    <a:cubicBezTo>
                      <a:pt x="8" y="64"/>
                      <a:pt x="3" y="96"/>
                      <a:pt x="3" y="124"/>
                    </a:cubicBezTo>
                    <a:cubicBezTo>
                      <a:pt x="0" y="188"/>
                      <a:pt x="51" y="241"/>
                      <a:pt x="115" y="241"/>
                    </a:cubicBezTo>
                    <a:cubicBezTo>
                      <a:pt x="116" y="241"/>
                      <a:pt x="118" y="241"/>
                      <a:pt x="120" y="241"/>
                    </a:cubicBezTo>
                    <a:cubicBezTo>
                      <a:pt x="148" y="240"/>
                      <a:pt x="180" y="239"/>
                      <a:pt x="216" y="239"/>
                    </a:cubicBezTo>
                    <a:cubicBezTo>
                      <a:pt x="381" y="239"/>
                      <a:pt x="623" y="258"/>
                      <a:pt x="849" y="345"/>
                    </a:cubicBezTo>
                    <a:cubicBezTo>
                      <a:pt x="851" y="346"/>
                      <a:pt x="853" y="347"/>
                      <a:pt x="855" y="347"/>
                    </a:cubicBezTo>
                    <a:cubicBezTo>
                      <a:pt x="870" y="347"/>
                      <a:pt x="880" y="329"/>
                      <a:pt x="868" y="315"/>
                    </a:cubicBezTo>
                    <a:cubicBezTo>
                      <a:pt x="741" y="177"/>
                      <a:pt x="402" y="2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4" name="Google Shape;334;p25"/>
              <p:cNvSpPr/>
              <p:nvPr/>
            </p:nvSpPr>
            <p:spPr>
              <a:xfrm>
                <a:off x="1963325" y="2422875"/>
                <a:ext cx="23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4" h="484" extrusionOk="0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4" y="1"/>
                      <a:pt x="1" y="5"/>
                      <a:pt x="2" y="10"/>
                    </a:cubicBezTo>
                    <a:lnTo>
                      <a:pt x="76" y="476"/>
                    </a:lnTo>
                    <a:cubicBezTo>
                      <a:pt x="76" y="481"/>
                      <a:pt x="81" y="484"/>
                      <a:pt x="84" y="484"/>
                    </a:cubicBezTo>
                    <a:lnTo>
                      <a:pt x="85" y="484"/>
                    </a:lnTo>
                    <a:cubicBezTo>
                      <a:pt x="90" y="482"/>
                      <a:pt x="93" y="479"/>
                      <a:pt x="92" y="475"/>
                    </a:cubicBezTo>
                    <a:lnTo>
                      <a:pt x="17" y="7"/>
                    </a:lnTo>
                    <a:cubicBezTo>
                      <a:pt x="17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5" name="Google Shape;335;p25"/>
              <p:cNvSpPr/>
              <p:nvPr/>
            </p:nvSpPr>
            <p:spPr>
              <a:xfrm>
                <a:off x="2027550" y="2370725"/>
                <a:ext cx="34175" cy="50600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2024" extrusionOk="0">
                    <a:moveTo>
                      <a:pt x="947" y="18"/>
                    </a:moveTo>
                    <a:cubicBezTo>
                      <a:pt x="975" y="18"/>
                      <a:pt x="999" y="19"/>
                      <a:pt x="1023" y="24"/>
                    </a:cubicBezTo>
                    <a:cubicBezTo>
                      <a:pt x="1118" y="40"/>
                      <a:pt x="1191" y="90"/>
                      <a:pt x="1240" y="174"/>
                    </a:cubicBezTo>
                    <a:cubicBezTo>
                      <a:pt x="1349" y="366"/>
                      <a:pt x="1315" y="723"/>
                      <a:pt x="1144" y="1184"/>
                    </a:cubicBezTo>
                    <a:cubicBezTo>
                      <a:pt x="1096" y="1311"/>
                      <a:pt x="1046" y="1426"/>
                      <a:pt x="997" y="1523"/>
                    </a:cubicBezTo>
                    <a:cubicBezTo>
                      <a:pt x="935" y="1647"/>
                      <a:pt x="872" y="1747"/>
                      <a:pt x="808" y="1823"/>
                    </a:cubicBezTo>
                    <a:cubicBezTo>
                      <a:pt x="723" y="1925"/>
                      <a:pt x="634" y="1984"/>
                      <a:pt x="544" y="2002"/>
                    </a:cubicBezTo>
                    <a:cubicBezTo>
                      <a:pt x="526" y="2005"/>
                      <a:pt x="508" y="2007"/>
                      <a:pt x="490" y="2007"/>
                    </a:cubicBezTo>
                    <a:cubicBezTo>
                      <a:pt x="461" y="2007"/>
                      <a:pt x="431" y="2003"/>
                      <a:pt x="400" y="1994"/>
                    </a:cubicBezTo>
                    <a:cubicBezTo>
                      <a:pt x="334" y="1976"/>
                      <a:pt x="257" y="1897"/>
                      <a:pt x="190" y="1779"/>
                    </a:cubicBezTo>
                    <a:cubicBezTo>
                      <a:pt x="82" y="1584"/>
                      <a:pt x="19" y="1319"/>
                      <a:pt x="17" y="1049"/>
                    </a:cubicBezTo>
                    <a:cubicBezTo>
                      <a:pt x="16" y="995"/>
                      <a:pt x="19" y="940"/>
                      <a:pt x="23" y="884"/>
                    </a:cubicBezTo>
                    <a:cubicBezTo>
                      <a:pt x="43" y="636"/>
                      <a:pt x="175" y="405"/>
                      <a:pt x="394" y="236"/>
                    </a:cubicBezTo>
                    <a:cubicBezTo>
                      <a:pt x="567" y="102"/>
                      <a:pt x="782" y="19"/>
                      <a:pt x="947" y="18"/>
                    </a:cubicBezTo>
                    <a:close/>
                    <a:moveTo>
                      <a:pt x="951" y="1"/>
                    </a:moveTo>
                    <a:cubicBezTo>
                      <a:pt x="781" y="1"/>
                      <a:pt x="564" y="84"/>
                      <a:pt x="385" y="224"/>
                    </a:cubicBezTo>
                    <a:cubicBezTo>
                      <a:pt x="161" y="396"/>
                      <a:pt x="28" y="630"/>
                      <a:pt x="7" y="884"/>
                    </a:cubicBezTo>
                    <a:cubicBezTo>
                      <a:pt x="2" y="939"/>
                      <a:pt x="1" y="995"/>
                      <a:pt x="1" y="1049"/>
                    </a:cubicBezTo>
                    <a:cubicBezTo>
                      <a:pt x="4" y="1322"/>
                      <a:pt x="67" y="1590"/>
                      <a:pt x="176" y="1787"/>
                    </a:cubicBezTo>
                    <a:cubicBezTo>
                      <a:pt x="244" y="1909"/>
                      <a:pt x="325" y="1990"/>
                      <a:pt x="397" y="2009"/>
                    </a:cubicBezTo>
                    <a:cubicBezTo>
                      <a:pt x="428" y="2019"/>
                      <a:pt x="460" y="2023"/>
                      <a:pt x="491" y="2023"/>
                    </a:cubicBezTo>
                    <a:cubicBezTo>
                      <a:pt x="510" y="2023"/>
                      <a:pt x="529" y="2020"/>
                      <a:pt x="547" y="2017"/>
                    </a:cubicBezTo>
                    <a:cubicBezTo>
                      <a:pt x="641" y="1999"/>
                      <a:pt x="734" y="1937"/>
                      <a:pt x="820" y="1834"/>
                    </a:cubicBezTo>
                    <a:cubicBezTo>
                      <a:pt x="885" y="1756"/>
                      <a:pt x="950" y="1655"/>
                      <a:pt x="1012" y="1531"/>
                    </a:cubicBezTo>
                    <a:cubicBezTo>
                      <a:pt x="1061" y="1432"/>
                      <a:pt x="1111" y="1317"/>
                      <a:pt x="1159" y="1188"/>
                    </a:cubicBezTo>
                    <a:cubicBezTo>
                      <a:pt x="1335" y="717"/>
                      <a:pt x="1367" y="364"/>
                      <a:pt x="1253" y="166"/>
                    </a:cubicBezTo>
                    <a:cubicBezTo>
                      <a:pt x="1203" y="78"/>
                      <a:pt x="1126" y="25"/>
                      <a:pt x="1026" y="7"/>
                    </a:cubicBezTo>
                    <a:cubicBezTo>
                      <a:pt x="1002" y="3"/>
                      <a:pt x="977" y="1"/>
                      <a:pt x="95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6" name="Google Shape;336;p25"/>
              <p:cNvSpPr/>
              <p:nvPr/>
            </p:nvSpPr>
            <p:spPr>
              <a:xfrm>
                <a:off x="1982600" y="2282875"/>
                <a:ext cx="101175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1671" extrusionOk="0">
                    <a:moveTo>
                      <a:pt x="600" y="0"/>
                    </a:moveTo>
                    <a:cubicBezTo>
                      <a:pt x="598" y="0"/>
                      <a:pt x="596" y="1"/>
                      <a:pt x="594" y="2"/>
                    </a:cubicBezTo>
                    <a:cubicBezTo>
                      <a:pt x="588" y="8"/>
                      <a:pt x="1" y="595"/>
                      <a:pt x="182" y="1664"/>
                    </a:cubicBezTo>
                    <a:cubicBezTo>
                      <a:pt x="182" y="1667"/>
                      <a:pt x="185" y="1670"/>
                      <a:pt x="190" y="1670"/>
                    </a:cubicBezTo>
                    <a:cubicBezTo>
                      <a:pt x="193" y="1670"/>
                      <a:pt x="196" y="1668"/>
                      <a:pt x="198" y="1665"/>
                    </a:cubicBezTo>
                    <a:cubicBezTo>
                      <a:pt x="490" y="840"/>
                      <a:pt x="1134" y="405"/>
                      <a:pt x="1605" y="280"/>
                    </a:cubicBezTo>
                    <a:lnTo>
                      <a:pt x="1605" y="280"/>
                    </a:lnTo>
                    <a:cubicBezTo>
                      <a:pt x="1378" y="648"/>
                      <a:pt x="1697" y="1470"/>
                      <a:pt x="1711" y="1506"/>
                    </a:cubicBezTo>
                    <a:cubicBezTo>
                      <a:pt x="1712" y="1509"/>
                      <a:pt x="1715" y="1511"/>
                      <a:pt x="1718" y="1511"/>
                    </a:cubicBezTo>
                    <a:cubicBezTo>
                      <a:pt x="1721" y="1511"/>
                      <a:pt x="1724" y="1509"/>
                      <a:pt x="1726" y="1505"/>
                    </a:cubicBezTo>
                    <a:cubicBezTo>
                      <a:pt x="1727" y="1503"/>
                      <a:pt x="1815" y="1229"/>
                      <a:pt x="2144" y="923"/>
                    </a:cubicBezTo>
                    <a:cubicBezTo>
                      <a:pt x="2447" y="640"/>
                      <a:pt x="3021" y="270"/>
                      <a:pt x="4039" y="119"/>
                    </a:cubicBezTo>
                    <a:cubicBezTo>
                      <a:pt x="4043" y="119"/>
                      <a:pt x="4046" y="114"/>
                      <a:pt x="4045" y="110"/>
                    </a:cubicBezTo>
                    <a:cubicBezTo>
                      <a:pt x="4045" y="106"/>
                      <a:pt x="4042" y="103"/>
                      <a:pt x="4038" y="103"/>
                    </a:cubicBezTo>
                    <a:cubicBezTo>
                      <a:pt x="4037" y="103"/>
                      <a:pt x="4037" y="104"/>
                      <a:pt x="4036" y="104"/>
                    </a:cubicBezTo>
                    <a:cubicBezTo>
                      <a:pt x="3013" y="255"/>
                      <a:pt x="2436" y="628"/>
                      <a:pt x="2132" y="913"/>
                    </a:cubicBezTo>
                    <a:cubicBezTo>
                      <a:pt x="1853" y="1173"/>
                      <a:pt x="1746" y="1411"/>
                      <a:pt x="1718" y="1481"/>
                    </a:cubicBezTo>
                    <a:cubicBezTo>
                      <a:pt x="1670" y="1349"/>
                      <a:pt x="1406" y="593"/>
                      <a:pt x="1629" y="270"/>
                    </a:cubicBezTo>
                    <a:cubicBezTo>
                      <a:pt x="1630" y="267"/>
                      <a:pt x="1630" y="264"/>
                      <a:pt x="1629" y="261"/>
                    </a:cubicBezTo>
                    <a:cubicBezTo>
                      <a:pt x="1627" y="258"/>
                      <a:pt x="1624" y="258"/>
                      <a:pt x="1621" y="258"/>
                    </a:cubicBezTo>
                    <a:cubicBezTo>
                      <a:pt x="1149" y="378"/>
                      <a:pt x="496" y="808"/>
                      <a:pt x="193" y="1631"/>
                    </a:cubicBezTo>
                    <a:cubicBezTo>
                      <a:pt x="28" y="590"/>
                      <a:pt x="599" y="19"/>
                      <a:pt x="605" y="13"/>
                    </a:cubicBezTo>
                    <a:cubicBezTo>
                      <a:pt x="608" y="10"/>
                      <a:pt x="608" y="5"/>
                      <a:pt x="605" y="2"/>
                    </a:cubicBezTo>
                    <a:cubicBezTo>
                      <a:pt x="604" y="1"/>
                      <a:pt x="602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7" name="Google Shape;337;p25"/>
              <p:cNvSpPr/>
              <p:nvPr/>
            </p:nvSpPr>
            <p:spPr>
              <a:xfrm>
                <a:off x="1996725" y="2420750"/>
                <a:ext cx="45275" cy="69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790" extrusionOk="0">
                    <a:moveTo>
                      <a:pt x="1779" y="1"/>
                    </a:moveTo>
                    <a:cubicBezTo>
                      <a:pt x="1776" y="1"/>
                      <a:pt x="1773" y="4"/>
                      <a:pt x="1773" y="8"/>
                    </a:cubicBezTo>
                    <a:cubicBezTo>
                      <a:pt x="1782" y="255"/>
                      <a:pt x="1797" y="740"/>
                      <a:pt x="1790" y="1191"/>
                    </a:cubicBezTo>
                    <a:cubicBezTo>
                      <a:pt x="1790" y="1210"/>
                      <a:pt x="1788" y="1225"/>
                      <a:pt x="1788" y="1240"/>
                    </a:cubicBezTo>
                    <a:cubicBezTo>
                      <a:pt x="1780" y="1313"/>
                      <a:pt x="1762" y="1384"/>
                      <a:pt x="1733" y="1450"/>
                    </a:cubicBezTo>
                    <a:cubicBezTo>
                      <a:pt x="1688" y="1552"/>
                      <a:pt x="1617" y="1643"/>
                      <a:pt x="1527" y="1712"/>
                    </a:cubicBezTo>
                    <a:cubicBezTo>
                      <a:pt x="1206" y="1959"/>
                      <a:pt x="750" y="2364"/>
                      <a:pt x="508" y="2582"/>
                    </a:cubicBezTo>
                    <a:cubicBezTo>
                      <a:pt x="384" y="2692"/>
                      <a:pt x="225" y="2761"/>
                      <a:pt x="58" y="2774"/>
                    </a:cubicBezTo>
                    <a:cubicBezTo>
                      <a:pt x="43" y="2774"/>
                      <a:pt x="26" y="2776"/>
                      <a:pt x="7" y="2776"/>
                    </a:cubicBezTo>
                    <a:cubicBezTo>
                      <a:pt x="4" y="2776"/>
                      <a:pt x="1" y="2779"/>
                      <a:pt x="1" y="2782"/>
                    </a:cubicBezTo>
                    <a:cubicBezTo>
                      <a:pt x="1" y="2786"/>
                      <a:pt x="4" y="2789"/>
                      <a:pt x="7" y="2789"/>
                    </a:cubicBezTo>
                    <a:cubicBezTo>
                      <a:pt x="26" y="2789"/>
                      <a:pt x="43" y="2788"/>
                      <a:pt x="60" y="2786"/>
                    </a:cubicBezTo>
                    <a:cubicBezTo>
                      <a:pt x="228" y="2774"/>
                      <a:pt x="390" y="2705"/>
                      <a:pt x="516" y="2591"/>
                    </a:cubicBezTo>
                    <a:cubicBezTo>
                      <a:pt x="760" y="2373"/>
                      <a:pt x="1214" y="1970"/>
                      <a:pt x="1535" y="1722"/>
                    </a:cubicBezTo>
                    <a:cubicBezTo>
                      <a:pt x="1626" y="1652"/>
                      <a:pt x="1699" y="1559"/>
                      <a:pt x="1746" y="1455"/>
                    </a:cubicBezTo>
                    <a:cubicBezTo>
                      <a:pt x="1774" y="1387"/>
                      <a:pt x="1794" y="1316"/>
                      <a:pt x="1800" y="1241"/>
                    </a:cubicBezTo>
                    <a:cubicBezTo>
                      <a:pt x="1802" y="1226"/>
                      <a:pt x="1803" y="1210"/>
                      <a:pt x="1803" y="1191"/>
                    </a:cubicBezTo>
                    <a:cubicBezTo>
                      <a:pt x="1811" y="740"/>
                      <a:pt x="1796" y="255"/>
                      <a:pt x="1786" y="7"/>
                    </a:cubicBezTo>
                    <a:cubicBezTo>
                      <a:pt x="1786" y="4"/>
                      <a:pt x="1782" y="1"/>
                      <a:pt x="1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8" name="Google Shape;338;p25"/>
              <p:cNvSpPr/>
              <p:nvPr/>
            </p:nvSpPr>
            <p:spPr>
              <a:xfrm>
                <a:off x="1692575" y="3097825"/>
                <a:ext cx="273575" cy="3215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861" extrusionOk="0">
                    <a:moveTo>
                      <a:pt x="9776" y="1"/>
                    </a:moveTo>
                    <a:cubicBezTo>
                      <a:pt x="8596" y="1267"/>
                      <a:pt x="7217" y="2733"/>
                      <a:pt x="5873" y="4157"/>
                    </a:cubicBezTo>
                    <a:cubicBezTo>
                      <a:pt x="2847" y="7367"/>
                      <a:pt x="0" y="10361"/>
                      <a:pt x="0" y="10361"/>
                    </a:cubicBezTo>
                    <a:cubicBezTo>
                      <a:pt x="0" y="10361"/>
                      <a:pt x="44" y="10555"/>
                      <a:pt x="123" y="10789"/>
                    </a:cubicBezTo>
                    <a:cubicBezTo>
                      <a:pt x="226" y="11089"/>
                      <a:pt x="387" y="11455"/>
                      <a:pt x="587" y="11558"/>
                    </a:cubicBezTo>
                    <a:cubicBezTo>
                      <a:pt x="790" y="11663"/>
                      <a:pt x="1077" y="11864"/>
                      <a:pt x="1312" y="12138"/>
                    </a:cubicBezTo>
                    <a:cubicBezTo>
                      <a:pt x="1486" y="12343"/>
                      <a:pt x="1632" y="12587"/>
                      <a:pt x="1685" y="12861"/>
                    </a:cubicBezTo>
                    <a:cubicBezTo>
                      <a:pt x="2507" y="12794"/>
                      <a:pt x="4770" y="11429"/>
                      <a:pt x="5944" y="10296"/>
                    </a:cubicBezTo>
                    <a:cubicBezTo>
                      <a:pt x="6285" y="9968"/>
                      <a:pt x="7061" y="9415"/>
                      <a:pt x="7733" y="8726"/>
                    </a:cubicBezTo>
                    <a:cubicBezTo>
                      <a:pt x="8784" y="7652"/>
                      <a:pt x="10051" y="6344"/>
                      <a:pt x="10943" y="5442"/>
                    </a:cubicBezTo>
                    <a:cubicBezTo>
                      <a:pt x="10582" y="4144"/>
                      <a:pt x="10216" y="2674"/>
                      <a:pt x="10032" y="1496"/>
                    </a:cubicBezTo>
                    <a:cubicBezTo>
                      <a:pt x="9942" y="913"/>
                      <a:pt x="9855" y="419"/>
                      <a:pt x="9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9" name="Google Shape;339;p25"/>
              <p:cNvSpPr/>
              <p:nvPr/>
            </p:nvSpPr>
            <p:spPr>
              <a:xfrm>
                <a:off x="1766450" y="2878275"/>
                <a:ext cx="566425" cy="454550"/>
              </a:xfrm>
              <a:custGeom>
                <a:avLst/>
                <a:gdLst/>
                <a:ahLst/>
                <a:cxnLst/>
                <a:rect l="l" t="t" r="r" b="b"/>
                <a:pathLst>
                  <a:path w="22657" h="18182" extrusionOk="0">
                    <a:moveTo>
                      <a:pt x="21611" y="1"/>
                    </a:moveTo>
                    <a:cubicBezTo>
                      <a:pt x="21550" y="24"/>
                      <a:pt x="21454" y="31"/>
                      <a:pt x="21334" y="31"/>
                    </a:cubicBezTo>
                    <a:cubicBezTo>
                      <a:pt x="21196" y="31"/>
                      <a:pt x="21027" y="22"/>
                      <a:pt x="20843" y="22"/>
                    </a:cubicBezTo>
                    <a:cubicBezTo>
                      <a:pt x="20665" y="22"/>
                      <a:pt x="20473" y="30"/>
                      <a:pt x="20284" y="61"/>
                    </a:cubicBezTo>
                    <a:cubicBezTo>
                      <a:pt x="20119" y="88"/>
                      <a:pt x="20010" y="138"/>
                      <a:pt x="19916" y="194"/>
                    </a:cubicBezTo>
                    <a:cubicBezTo>
                      <a:pt x="19696" y="326"/>
                      <a:pt x="19554" y="496"/>
                      <a:pt x="18945" y="497"/>
                    </a:cubicBezTo>
                    <a:cubicBezTo>
                      <a:pt x="18942" y="497"/>
                      <a:pt x="18940" y="497"/>
                      <a:pt x="18937" y="497"/>
                    </a:cubicBezTo>
                    <a:cubicBezTo>
                      <a:pt x="18354" y="497"/>
                      <a:pt x="17765" y="333"/>
                      <a:pt x="17441" y="226"/>
                    </a:cubicBezTo>
                    <a:cubicBezTo>
                      <a:pt x="17284" y="175"/>
                      <a:pt x="17190" y="135"/>
                      <a:pt x="17190" y="135"/>
                    </a:cubicBezTo>
                    <a:cubicBezTo>
                      <a:pt x="17190" y="135"/>
                      <a:pt x="17181" y="176"/>
                      <a:pt x="17137" y="231"/>
                    </a:cubicBezTo>
                    <a:cubicBezTo>
                      <a:pt x="17046" y="343"/>
                      <a:pt x="16806" y="519"/>
                      <a:pt x="16193" y="541"/>
                    </a:cubicBezTo>
                    <a:cubicBezTo>
                      <a:pt x="16167" y="542"/>
                      <a:pt x="16142" y="543"/>
                      <a:pt x="16118" y="543"/>
                    </a:cubicBezTo>
                    <a:cubicBezTo>
                      <a:pt x="15718" y="543"/>
                      <a:pt x="15593" y="404"/>
                      <a:pt x="15458" y="279"/>
                    </a:cubicBezTo>
                    <a:cubicBezTo>
                      <a:pt x="15350" y="177"/>
                      <a:pt x="15236" y="85"/>
                      <a:pt x="14962" y="85"/>
                    </a:cubicBezTo>
                    <a:cubicBezTo>
                      <a:pt x="14887" y="85"/>
                      <a:pt x="14799" y="92"/>
                      <a:pt x="14696" y="108"/>
                    </a:cubicBezTo>
                    <a:cubicBezTo>
                      <a:pt x="14454" y="146"/>
                      <a:pt x="14230" y="226"/>
                      <a:pt x="14030" y="328"/>
                    </a:cubicBezTo>
                    <a:cubicBezTo>
                      <a:pt x="13668" y="508"/>
                      <a:pt x="13385" y="752"/>
                      <a:pt x="13220" y="914"/>
                    </a:cubicBezTo>
                    <a:cubicBezTo>
                      <a:pt x="13117" y="1015"/>
                      <a:pt x="13057" y="1087"/>
                      <a:pt x="13054" y="1090"/>
                    </a:cubicBezTo>
                    <a:cubicBezTo>
                      <a:pt x="13054" y="1090"/>
                      <a:pt x="6058" y="1664"/>
                      <a:pt x="1753" y="2918"/>
                    </a:cubicBezTo>
                    <a:cubicBezTo>
                      <a:pt x="581" y="3353"/>
                      <a:pt x="1" y="4189"/>
                      <a:pt x="713" y="6918"/>
                    </a:cubicBezTo>
                    <a:cubicBezTo>
                      <a:pt x="1064" y="8265"/>
                      <a:pt x="2003" y="10679"/>
                      <a:pt x="2918" y="12939"/>
                    </a:cubicBezTo>
                    <a:cubicBezTo>
                      <a:pt x="3666" y="14790"/>
                      <a:pt x="4399" y="16537"/>
                      <a:pt x="4778" y="17508"/>
                    </a:cubicBezTo>
                    <a:cubicBezTo>
                      <a:pt x="4877" y="17758"/>
                      <a:pt x="4951" y="17956"/>
                      <a:pt x="4996" y="18092"/>
                    </a:cubicBezTo>
                    <a:cubicBezTo>
                      <a:pt x="5202" y="18155"/>
                      <a:pt x="5440" y="18181"/>
                      <a:pt x="5697" y="18181"/>
                    </a:cubicBezTo>
                    <a:cubicBezTo>
                      <a:pt x="5844" y="18181"/>
                      <a:pt x="5996" y="18173"/>
                      <a:pt x="6152" y="18157"/>
                    </a:cubicBezTo>
                    <a:cubicBezTo>
                      <a:pt x="6502" y="18123"/>
                      <a:pt x="6868" y="18053"/>
                      <a:pt x="7215" y="17971"/>
                    </a:cubicBezTo>
                    <a:cubicBezTo>
                      <a:pt x="7611" y="17877"/>
                      <a:pt x="7982" y="17767"/>
                      <a:pt x="8277" y="17670"/>
                    </a:cubicBezTo>
                    <a:cubicBezTo>
                      <a:pt x="8686" y="17536"/>
                      <a:pt x="8954" y="17429"/>
                      <a:pt x="8954" y="17429"/>
                    </a:cubicBezTo>
                    <a:cubicBezTo>
                      <a:pt x="8954" y="17429"/>
                      <a:pt x="8475" y="15982"/>
                      <a:pt x="7988" y="14224"/>
                    </a:cubicBezTo>
                    <a:cubicBezTo>
                      <a:pt x="7627" y="12926"/>
                      <a:pt x="7261" y="11456"/>
                      <a:pt x="7077" y="10278"/>
                    </a:cubicBezTo>
                    <a:cubicBezTo>
                      <a:pt x="6987" y="9695"/>
                      <a:pt x="6900" y="9201"/>
                      <a:pt x="6821" y="8783"/>
                    </a:cubicBezTo>
                    <a:cubicBezTo>
                      <a:pt x="6525" y="7212"/>
                      <a:pt x="6325" y="6729"/>
                      <a:pt x="6325" y="6729"/>
                    </a:cubicBezTo>
                    <a:cubicBezTo>
                      <a:pt x="6325" y="6729"/>
                      <a:pt x="7420" y="6685"/>
                      <a:pt x="8807" y="6638"/>
                    </a:cubicBezTo>
                    <a:cubicBezTo>
                      <a:pt x="10326" y="6587"/>
                      <a:pt x="12194" y="6530"/>
                      <a:pt x="13357" y="6520"/>
                    </a:cubicBezTo>
                    <a:cubicBezTo>
                      <a:pt x="13445" y="6519"/>
                      <a:pt x="13536" y="6519"/>
                      <a:pt x="13632" y="6519"/>
                    </a:cubicBezTo>
                    <a:cubicBezTo>
                      <a:pt x="14316" y="6519"/>
                      <a:pt x="15210" y="6534"/>
                      <a:pt x="16165" y="6534"/>
                    </a:cubicBezTo>
                    <a:cubicBezTo>
                      <a:pt x="16268" y="6534"/>
                      <a:pt x="16372" y="6534"/>
                      <a:pt x="16476" y="6534"/>
                    </a:cubicBezTo>
                    <a:cubicBezTo>
                      <a:pt x="18356" y="6527"/>
                      <a:pt x="20292" y="6570"/>
                      <a:pt x="21429" y="6200"/>
                    </a:cubicBezTo>
                    <a:cubicBezTo>
                      <a:pt x="21822" y="6073"/>
                      <a:pt x="22125" y="5758"/>
                      <a:pt x="22232" y="5360"/>
                    </a:cubicBezTo>
                    <a:cubicBezTo>
                      <a:pt x="22432" y="4613"/>
                      <a:pt x="22656" y="3218"/>
                      <a:pt x="22412" y="1920"/>
                    </a:cubicBezTo>
                    <a:cubicBezTo>
                      <a:pt x="22379" y="1744"/>
                      <a:pt x="22338" y="1570"/>
                      <a:pt x="22285" y="1399"/>
                    </a:cubicBezTo>
                    <a:cubicBezTo>
                      <a:pt x="22153" y="961"/>
                      <a:pt x="21969" y="537"/>
                      <a:pt x="21714" y="151"/>
                    </a:cubicBezTo>
                    <a:cubicBezTo>
                      <a:pt x="21681" y="101"/>
                      <a:pt x="21647" y="51"/>
                      <a:pt x="21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0" name="Google Shape;340;p25"/>
              <p:cNvSpPr/>
              <p:nvPr/>
            </p:nvSpPr>
            <p:spPr>
              <a:xfrm>
                <a:off x="1839575" y="2882025"/>
                <a:ext cx="493300" cy="445550"/>
              </a:xfrm>
              <a:custGeom>
                <a:avLst/>
                <a:gdLst/>
                <a:ahLst/>
                <a:cxnLst/>
                <a:rect l="l" t="t" r="r" b="b"/>
                <a:pathLst>
                  <a:path w="19732" h="17822" extrusionOk="0">
                    <a:moveTo>
                      <a:pt x="18789" y="1"/>
                    </a:moveTo>
                    <a:lnTo>
                      <a:pt x="18683" y="23"/>
                    </a:lnTo>
                    <a:lnTo>
                      <a:pt x="16991" y="44"/>
                    </a:lnTo>
                    <a:lnTo>
                      <a:pt x="14516" y="78"/>
                    </a:lnTo>
                    <a:lnTo>
                      <a:pt x="14212" y="81"/>
                    </a:lnTo>
                    <a:lnTo>
                      <a:pt x="13850" y="85"/>
                    </a:lnTo>
                    <a:lnTo>
                      <a:pt x="12533" y="129"/>
                    </a:lnTo>
                    <a:lnTo>
                      <a:pt x="11105" y="178"/>
                    </a:lnTo>
                    <a:lnTo>
                      <a:pt x="10985" y="181"/>
                    </a:lnTo>
                    <a:lnTo>
                      <a:pt x="10205" y="762"/>
                    </a:lnTo>
                    <a:cubicBezTo>
                      <a:pt x="10205" y="762"/>
                      <a:pt x="10235" y="764"/>
                      <a:pt x="10295" y="765"/>
                    </a:cubicBezTo>
                    <a:cubicBezTo>
                      <a:pt x="10740" y="776"/>
                      <a:pt x="12791" y="835"/>
                      <a:pt x="14843" y="1023"/>
                    </a:cubicBezTo>
                    <a:cubicBezTo>
                      <a:pt x="17059" y="1226"/>
                      <a:pt x="17253" y="4395"/>
                      <a:pt x="15078" y="4861"/>
                    </a:cubicBezTo>
                    <a:cubicBezTo>
                      <a:pt x="14157" y="5058"/>
                      <a:pt x="13038" y="5179"/>
                      <a:pt x="11677" y="5187"/>
                    </a:cubicBezTo>
                    <a:cubicBezTo>
                      <a:pt x="3553" y="5232"/>
                      <a:pt x="1" y="5337"/>
                      <a:pt x="66" y="7200"/>
                    </a:cubicBezTo>
                    <a:cubicBezTo>
                      <a:pt x="131" y="9036"/>
                      <a:pt x="3837" y="13548"/>
                      <a:pt x="4290" y="17821"/>
                    </a:cubicBezTo>
                    <a:cubicBezTo>
                      <a:pt x="4686" y="17727"/>
                      <a:pt x="5057" y="17617"/>
                      <a:pt x="5354" y="17520"/>
                    </a:cubicBezTo>
                    <a:cubicBezTo>
                      <a:pt x="5761" y="17386"/>
                      <a:pt x="6029" y="17279"/>
                      <a:pt x="6029" y="17279"/>
                    </a:cubicBezTo>
                    <a:cubicBezTo>
                      <a:pt x="6029" y="17279"/>
                      <a:pt x="5550" y="15832"/>
                      <a:pt x="5063" y="14074"/>
                    </a:cubicBezTo>
                    <a:cubicBezTo>
                      <a:pt x="4702" y="12776"/>
                      <a:pt x="4336" y="11306"/>
                      <a:pt x="4152" y="10128"/>
                    </a:cubicBezTo>
                    <a:cubicBezTo>
                      <a:pt x="4062" y="9545"/>
                      <a:pt x="3975" y="9051"/>
                      <a:pt x="3896" y="8633"/>
                    </a:cubicBezTo>
                    <a:cubicBezTo>
                      <a:pt x="3600" y="7062"/>
                      <a:pt x="3400" y="6579"/>
                      <a:pt x="3400" y="6579"/>
                    </a:cubicBezTo>
                    <a:cubicBezTo>
                      <a:pt x="3400" y="6579"/>
                      <a:pt x="4495" y="6535"/>
                      <a:pt x="5882" y="6488"/>
                    </a:cubicBezTo>
                    <a:cubicBezTo>
                      <a:pt x="7401" y="6437"/>
                      <a:pt x="9271" y="6380"/>
                      <a:pt x="10432" y="6370"/>
                    </a:cubicBezTo>
                    <a:cubicBezTo>
                      <a:pt x="10520" y="6369"/>
                      <a:pt x="10612" y="6369"/>
                      <a:pt x="10708" y="6369"/>
                    </a:cubicBezTo>
                    <a:cubicBezTo>
                      <a:pt x="11393" y="6369"/>
                      <a:pt x="12285" y="6384"/>
                      <a:pt x="13240" y="6384"/>
                    </a:cubicBezTo>
                    <a:cubicBezTo>
                      <a:pt x="13343" y="6384"/>
                      <a:pt x="13447" y="6384"/>
                      <a:pt x="13551" y="6384"/>
                    </a:cubicBezTo>
                    <a:cubicBezTo>
                      <a:pt x="15431" y="6377"/>
                      <a:pt x="17367" y="6420"/>
                      <a:pt x="18504" y="6050"/>
                    </a:cubicBezTo>
                    <a:cubicBezTo>
                      <a:pt x="18897" y="5923"/>
                      <a:pt x="19200" y="5608"/>
                      <a:pt x="19307" y="5210"/>
                    </a:cubicBezTo>
                    <a:cubicBezTo>
                      <a:pt x="19507" y="4463"/>
                      <a:pt x="19731" y="3068"/>
                      <a:pt x="19487" y="1770"/>
                    </a:cubicBezTo>
                    <a:cubicBezTo>
                      <a:pt x="19484" y="1758"/>
                      <a:pt x="19483" y="1744"/>
                      <a:pt x="19480" y="1732"/>
                    </a:cubicBezTo>
                    <a:cubicBezTo>
                      <a:pt x="19480" y="1727"/>
                      <a:pt x="19478" y="1724"/>
                      <a:pt x="19478" y="1721"/>
                    </a:cubicBezTo>
                    <a:cubicBezTo>
                      <a:pt x="19475" y="1705"/>
                      <a:pt x="19471" y="1688"/>
                      <a:pt x="19468" y="1673"/>
                    </a:cubicBezTo>
                    <a:cubicBezTo>
                      <a:pt x="19466" y="1664"/>
                      <a:pt x="19465" y="1656"/>
                      <a:pt x="19463" y="1649"/>
                    </a:cubicBezTo>
                    <a:cubicBezTo>
                      <a:pt x="19460" y="1636"/>
                      <a:pt x="19457" y="1623"/>
                      <a:pt x="19454" y="1611"/>
                    </a:cubicBezTo>
                    <a:cubicBezTo>
                      <a:pt x="19452" y="1600"/>
                      <a:pt x="19451" y="1589"/>
                      <a:pt x="19448" y="1580"/>
                    </a:cubicBezTo>
                    <a:cubicBezTo>
                      <a:pt x="19445" y="1568"/>
                      <a:pt x="19443" y="1556"/>
                      <a:pt x="19440" y="1546"/>
                    </a:cubicBezTo>
                    <a:cubicBezTo>
                      <a:pt x="19437" y="1535"/>
                      <a:pt x="19434" y="1523"/>
                      <a:pt x="19433" y="1512"/>
                    </a:cubicBezTo>
                    <a:cubicBezTo>
                      <a:pt x="19430" y="1500"/>
                      <a:pt x="19427" y="1489"/>
                      <a:pt x="19424" y="1477"/>
                    </a:cubicBezTo>
                    <a:cubicBezTo>
                      <a:pt x="19421" y="1467"/>
                      <a:pt x="19418" y="1456"/>
                      <a:pt x="19416" y="1447"/>
                    </a:cubicBezTo>
                    <a:cubicBezTo>
                      <a:pt x="19412" y="1433"/>
                      <a:pt x="19409" y="1420"/>
                      <a:pt x="19406" y="1406"/>
                    </a:cubicBezTo>
                    <a:cubicBezTo>
                      <a:pt x="19403" y="1397"/>
                      <a:pt x="19401" y="1390"/>
                      <a:pt x="19398" y="1380"/>
                    </a:cubicBezTo>
                    <a:lnTo>
                      <a:pt x="19384" y="1330"/>
                    </a:lnTo>
                    <a:cubicBezTo>
                      <a:pt x="19383" y="1324"/>
                      <a:pt x="19381" y="1320"/>
                      <a:pt x="19380" y="1315"/>
                    </a:cubicBezTo>
                    <a:cubicBezTo>
                      <a:pt x="19374" y="1293"/>
                      <a:pt x="19368" y="1271"/>
                      <a:pt x="19360" y="1249"/>
                    </a:cubicBezTo>
                    <a:cubicBezTo>
                      <a:pt x="19343" y="1190"/>
                      <a:pt x="19324" y="1131"/>
                      <a:pt x="19304" y="1073"/>
                    </a:cubicBezTo>
                    <a:cubicBezTo>
                      <a:pt x="19303" y="1067"/>
                      <a:pt x="19301" y="1065"/>
                      <a:pt x="19301" y="1065"/>
                    </a:cubicBezTo>
                    <a:cubicBezTo>
                      <a:pt x="19175" y="693"/>
                      <a:pt x="19007" y="334"/>
                      <a:pt x="18789" y="1"/>
                    </a:cubicBezTo>
                    <a:close/>
                  </a:path>
                </a:pathLst>
              </a:custGeom>
              <a:solidFill>
                <a:srgbClr val="E67CB9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1" name="Google Shape;341;p25"/>
              <p:cNvSpPr/>
              <p:nvPr/>
            </p:nvSpPr>
            <p:spPr>
              <a:xfrm>
                <a:off x="1684250" y="3367525"/>
                <a:ext cx="41150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791" extrusionOk="0">
                    <a:moveTo>
                      <a:pt x="456" y="1"/>
                    </a:moveTo>
                    <a:lnTo>
                      <a:pt x="424" y="29"/>
                    </a:lnTo>
                    <a:lnTo>
                      <a:pt x="0" y="417"/>
                    </a:lnTo>
                    <a:cubicBezTo>
                      <a:pt x="64" y="490"/>
                      <a:pt x="118" y="611"/>
                      <a:pt x="174" y="799"/>
                    </a:cubicBezTo>
                    <a:cubicBezTo>
                      <a:pt x="387" y="1496"/>
                      <a:pt x="568" y="1693"/>
                      <a:pt x="1023" y="1791"/>
                    </a:cubicBezTo>
                    <a:lnTo>
                      <a:pt x="1176" y="1682"/>
                    </a:lnTo>
                    <a:lnTo>
                      <a:pt x="1645" y="1349"/>
                    </a:lnTo>
                    <a:cubicBezTo>
                      <a:pt x="1410" y="1076"/>
                      <a:pt x="1123" y="875"/>
                      <a:pt x="920" y="770"/>
                    </a:cubicBezTo>
                    <a:cubicBezTo>
                      <a:pt x="720" y="667"/>
                      <a:pt x="559" y="30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2" name="Google Shape;342;p25"/>
              <p:cNvSpPr/>
              <p:nvPr/>
            </p:nvSpPr>
            <p:spPr>
              <a:xfrm>
                <a:off x="1692875" y="3367525"/>
                <a:ext cx="32525" cy="4205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1682" extrusionOk="0">
                    <a:moveTo>
                      <a:pt x="111" y="1"/>
                    </a:moveTo>
                    <a:lnTo>
                      <a:pt x="79" y="29"/>
                    </a:lnTo>
                    <a:cubicBezTo>
                      <a:pt x="79" y="29"/>
                      <a:pt x="1" y="761"/>
                      <a:pt x="394" y="1000"/>
                    </a:cubicBezTo>
                    <a:cubicBezTo>
                      <a:pt x="664" y="1164"/>
                      <a:pt x="784" y="1493"/>
                      <a:pt x="831" y="1682"/>
                    </a:cubicBezTo>
                    <a:lnTo>
                      <a:pt x="1300" y="1349"/>
                    </a:lnTo>
                    <a:cubicBezTo>
                      <a:pt x="1065" y="1076"/>
                      <a:pt x="778" y="875"/>
                      <a:pt x="575" y="770"/>
                    </a:cubicBezTo>
                    <a:cubicBezTo>
                      <a:pt x="375" y="667"/>
                      <a:pt x="214" y="301"/>
                      <a:pt x="11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3" name="Google Shape;343;p25"/>
              <p:cNvSpPr/>
              <p:nvPr/>
            </p:nvSpPr>
            <p:spPr>
              <a:xfrm>
                <a:off x="1847600" y="26873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3"/>
                      <a:pt x="9599" y="102"/>
                      <a:pt x="9565" y="175"/>
                    </a:cubicBezTo>
                    <a:cubicBezTo>
                      <a:pt x="9516" y="272"/>
                      <a:pt x="9454" y="395"/>
                      <a:pt x="9384" y="536"/>
                    </a:cubicBezTo>
                    <a:cubicBezTo>
                      <a:pt x="8938" y="1422"/>
                      <a:pt x="8103" y="3029"/>
                      <a:pt x="7574" y="3760"/>
                    </a:cubicBezTo>
                    <a:cubicBezTo>
                      <a:pt x="6291" y="3903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lnTo>
                      <a:pt x="8048" y="5823"/>
                    </a:lnTo>
                    <a:cubicBezTo>
                      <a:pt x="8288" y="5822"/>
                      <a:pt x="8516" y="5734"/>
                      <a:pt x="8694" y="5575"/>
                    </a:cubicBezTo>
                    <a:cubicBezTo>
                      <a:pt x="9228" y="5096"/>
                      <a:pt x="10414" y="3994"/>
                      <a:pt x="11275" y="2891"/>
                    </a:cubicBezTo>
                    <a:cubicBezTo>
                      <a:pt x="11285" y="2879"/>
                      <a:pt x="11296" y="2865"/>
                      <a:pt x="11307" y="2852"/>
                    </a:cubicBezTo>
                    <a:cubicBezTo>
                      <a:pt x="11438" y="2682"/>
                      <a:pt x="11561" y="2512"/>
                      <a:pt x="11673" y="2346"/>
                    </a:cubicBezTo>
                    <a:cubicBezTo>
                      <a:pt x="11597" y="2231"/>
                      <a:pt x="11511" y="2115"/>
                      <a:pt x="11411" y="2006"/>
                    </a:cubicBezTo>
                    <a:cubicBezTo>
                      <a:pt x="11373" y="1966"/>
                      <a:pt x="11334" y="1926"/>
                      <a:pt x="11293" y="1888"/>
                    </a:cubicBezTo>
                    <a:cubicBezTo>
                      <a:pt x="10738" y="1373"/>
                      <a:pt x="10104" y="1214"/>
                      <a:pt x="10128" y="1123"/>
                    </a:cubicBezTo>
                    <a:cubicBezTo>
                      <a:pt x="10132" y="1108"/>
                      <a:pt x="10151" y="1102"/>
                      <a:pt x="10180" y="1102"/>
                    </a:cubicBezTo>
                    <a:cubicBezTo>
                      <a:pt x="10289" y="1102"/>
                      <a:pt x="10535" y="1187"/>
                      <a:pt x="10656" y="1187"/>
                    </a:cubicBezTo>
                    <a:cubicBezTo>
                      <a:pt x="10690" y="1187"/>
                      <a:pt x="10714" y="1180"/>
                      <a:pt x="10722" y="1163"/>
                    </a:cubicBezTo>
                    <a:cubicBezTo>
                      <a:pt x="10796" y="1008"/>
                      <a:pt x="10287" y="454"/>
                      <a:pt x="9789" y="95"/>
                    </a:cubicBezTo>
                    <a:cubicBezTo>
                      <a:pt x="9742" y="62"/>
                      <a:pt x="9696" y="30"/>
                      <a:pt x="9651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4" name="Google Shape;344;p25"/>
              <p:cNvSpPr/>
              <p:nvPr/>
            </p:nvSpPr>
            <p:spPr>
              <a:xfrm>
                <a:off x="1753275" y="2776425"/>
                <a:ext cx="102750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1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0"/>
                      <a:pt x="66" y="1495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4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3"/>
                      <a:pt x="357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3"/>
                    </a:lnTo>
                    <a:lnTo>
                      <a:pt x="602" y="1883"/>
                    </a:lnTo>
                    <a:cubicBezTo>
                      <a:pt x="543" y="1934"/>
                      <a:pt x="540" y="2025"/>
                      <a:pt x="596" y="2081"/>
                    </a:cubicBezTo>
                    <a:lnTo>
                      <a:pt x="685" y="2171"/>
                    </a:lnTo>
                    <a:cubicBezTo>
                      <a:pt x="711" y="2196"/>
                      <a:pt x="745" y="2209"/>
                      <a:pt x="779" y="2209"/>
                    </a:cubicBezTo>
                    <a:cubicBezTo>
                      <a:pt x="806" y="2209"/>
                      <a:pt x="833" y="2202"/>
                      <a:pt x="856" y="2186"/>
                    </a:cubicBezTo>
                    <a:lnTo>
                      <a:pt x="1349" y="1856"/>
                    </a:lnTo>
                    <a:cubicBezTo>
                      <a:pt x="1349" y="1856"/>
                      <a:pt x="1588" y="2119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3" y="2330"/>
                      <a:pt x="4110" y="2328"/>
                      <a:pt x="4110" y="2328"/>
                    </a:cubicBezTo>
                    <a:cubicBezTo>
                      <a:pt x="3772" y="1815"/>
                      <a:pt x="3913" y="786"/>
                      <a:pt x="3913" y="786"/>
                    </a:cubicBezTo>
                    <a:cubicBezTo>
                      <a:pt x="3913" y="786"/>
                      <a:pt x="2447" y="101"/>
                      <a:pt x="934" y="2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5" name="Google Shape;345;p25"/>
              <p:cNvSpPr/>
              <p:nvPr/>
            </p:nvSpPr>
            <p:spPr>
              <a:xfrm>
                <a:off x="1948025" y="2470000"/>
                <a:ext cx="373600" cy="435525"/>
              </a:xfrm>
              <a:custGeom>
                <a:avLst/>
                <a:gdLst/>
                <a:ahLst/>
                <a:cxnLst/>
                <a:rect l="l" t="t" r="r" b="b"/>
                <a:pathLst>
                  <a:path w="14944" h="17421" extrusionOk="0">
                    <a:moveTo>
                      <a:pt x="8860" y="0"/>
                    </a:moveTo>
                    <a:cubicBezTo>
                      <a:pt x="8682" y="0"/>
                      <a:pt x="8502" y="13"/>
                      <a:pt x="8348" y="48"/>
                    </a:cubicBezTo>
                    <a:cubicBezTo>
                      <a:pt x="8309" y="59"/>
                      <a:pt x="8270" y="70"/>
                      <a:pt x="8233" y="82"/>
                    </a:cubicBezTo>
                    <a:cubicBezTo>
                      <a:pt x="7742" y="257"/>
                      <a:pt x="5092" y="1169"/>
                      <a:pt x="4172" y="1674"/>
                    </a:cubicBezTo>
                    <a:cubicBezTo>
                      <a:pt x="4168" y="1677"/>
                      <a:pt x="4163" y="1680"/>
                      <a:pt x="4157" y="1683"/>
                    </a:cubicBezTo>
                    <a:cubicBezTo>
                      <a:pt x="3253" y="2186"/>
                      <a:pt x="2927" y="2945"/>
                      <a:pt x="2927" y="2945"/>
                    </a:cubicBezTo>
                    <a:cubicBezTo>
                      <a:pt x="2927" y="2945"/>
                      <a:pt x="1944" y="5809"/>
                      <a:pt x="1" y="8520"/>
                    </a:cubicBezTo>
                    <a:cubicBezTo>
                      <a:pt x="134" y="8543"/>
                      <a:pt x="304" y="8625"/>
                      <a:pt x="481" y="8740"/>
                    </a:cubicBezTo>
                    <a:cubicBezTo>
                      <a:pt x="526" y="8769"/>
                      <a:pt x="572" y="8800"/>
                      <a:pt x="619" y="8834"/>
                    </a:cubicBezTo>
                    <a:cubicBezTo>
                      <a:pt x="672" y="8872"/>
                      <a:pt x="725" y="8913"/>
                      <a:pt x="778" y="8955"/>
                    </a:cubicBezTo>
                    <a:cubicBezTo>
                      <a:pt x="1176" y="9272"/>
                      <a:pt x="1538" y="9673"/>
                      <a:pt x="1559" y="9852"/>
                    </a:cubicBezTo>
                    <a:cubicBezTo>
                      <a:pt x="1561" y="9871"/>
                      <a:pt x="1559" y="9888"/>
                      <a:pt x="1552" y="9903"/>
                    </a:cubicBezTo>
                    <a:cubicBezTo>
                      <a:pt x="1544" y="9920"/>
                      <a:pt x="1520" y="9927"/>
                      <a:pt x="1486" y="9927"/>
                    </a:cubicBezTo>
                    <a:cubicBezTo>
                      <a:pt x="1366" y="9927"/>
                      <a:pt x="1118" y="9841"/>
                      <a:pt x="1010" y="9841"/>
                    </a:cubicBezTo>
                    <a:cubicBezTo>
                      <a:pt x="981" y="9841"/>
                      <a:pt x="962" y="9847"/>
                      <a:pt x="958" y="9862"/>
                    </a:cubicBezTo>
                    <a:cubicBezTo>
                      <a:pt x="934" y="9953"/>
                      <a:pt x="1570" y="10112"/>
                      <a:pt x="2123" y="10627"/>
                    </a:cubicBezTo>
                    <a:cubicBezTo>
                      <a:pt x="2164" y="10665"/>
                      <a:pt x="2203" y="10704"/>
                      <a:pt x="2241" y="10745"/>
                    </a:cubicBezTo>
                    <a:cubicBezTo>
                      <a:pt x="2296" y="10806"/>
                      <a:pt x="2347" y="10868"/>
                      <a:pt x="2395" y="10932"/>
                    </a:cubicBezTo>
                    <a:cubicBezTo>
                      <a:pt x="2395" y="10933"/>
                      <a:pt x="2397" y="10933"/>
                      <a:pt x="2399" y="10935"/>
                    </a:cubicBezTo>
                    <a:cubicBezTo>
                      <a:pt x="2435" y="10985"/>
                      <a:pt x="2470" y="11035"/>
                      <a:pt x="2503" y="11085"/>
                    </a:cubicBezTo>
                    <a:cubicBezTo>
                      <a:pt x="2777" y="11506"/>
                      <a:pt x="2889" y="11915"/>
                      <a:pt x="2889" y="11915"/>
                    </a:cubicBezTo>
                    <a:lnTo>
                      <a:pt x="4830" y="9797"/>
                    </a:lnTo>
                    <a:cubicBezTo>
                      <a:pt x="4830" y="9797"/>
                      <a:pt x="5133" y="11494"/>
                      <a:pt x="5535" y="13273"/>
                    </a:cubicBezTo>
                    <a:cubicBezTo>
                      <a:pt x="5558" y="13370"/>
                      <a:pt x="5581" y="13469"/>
                      <a:pt x="5604" y="13566"/>
                    </a:cubicBezTo>
                    <a:cubicBezTo>
                      <a:pt x="5763" y="14255"/>
                      <a:pt x="5935" y="14944"/>
                      <a:pt x="6110" y="15539"/>
                    </a:cubicBezTo>
                    <a:cubicBezTo>
                      <a:pt x="6110" y="15539"/>
                      <a:pt x="5426" y="16247"/>
                      <a:pt x="5410" y="16753"/>
                    </a:cubicBezTo>
                    <a:cubicBezTo>
                      <a:pt x="5393" y="17257"/>
                      <a:pt x="5791" y="17421"/>
                      <a:pt x="5791" y="17421"/>
                    </a:cubicBezTo>
                    <a:cubicBezTo>
                      <a:pt x="5794" y="17418"/>
                      <a:pt x="5854" y="17345"/>
                      <a:pt x="5960" y="17242"/>
                    </a:cubicBezTo>
                    <a:cubicBezTo>
                      <a:pt x="6217" y="16989"/>
                      <a:pt x="6756" y="16544"/>
                      <a:pt x="7433" y="16439"/>
                    </a:cubicBezTo>
                    <a:cubicBezTo>
                      <a:pt x="7536" y="16423"/>
                      <a:pt x="7624" y="16416"/>
                      <a:pt x="7699" y="16416"/>
                    </a:cubicBezTo>
                    <a:cubicBezTo>
                      <a:pt x="8308" y="16416"/>
                      <a:pt x="8127" y="16874"/>
                      <a:pt x="8857" y="16874"/>
                    </a:cubicBezTo>
                    <a:cubicBezTo>
                      <a:pt x="8880" y="16874"/>
                      <a:pt x="8905" y="16873"/>
                      <a:pt x="8930" y="16872"/>
                    </a:cubicBezTo>
                    <a:cubicBezTo>
                      <a:pt x="9843" y="16837"/>
                      <a:pt x="9927" y="16466"/>
                      <a:pt x="9927" y="16466"/>
                    </a:cubicBezTo>
                    <a:cubicBezTo>
                      <a:pt x="9927" y="16466"/>
                      <a:pt x="10804" y="16827"/>
                      <a:pt x="11671" y="16827"/>
                    </a:cubicBezTo>
                    <a:cubicBezTo>
                      <a:pt x="11675" y="16827"/>
                      <a:pt x="11679" y="16827"/>
                      <a:pt x="11682" y="16827"/>
                    </a:cubicBezTo>
                    <a:cubicBezTo>
                      <a:pt x="12552" y="16825"/>
                      <a:pt x="12468" y="16483"/>
                      <a:pt x="13021" y="16392"/>
                    </a:cubicBezTo>
                    <a:cubicBezTo>
                      <a:pt x="13210" y="16361"/>
                      <a:pt x="13402" y="16353"/>
                      <a:pt x="13580" y="16353"/>
                    </a:cubicBezTo>
                    <a:cubicBezTo>
                      <a:pt x="13764" y="16353"/>
                      <a:pt x="13933" y="16362"/>
                      <a:pt x="14071" y="16362"/>
                    </a:cubicBezTo>
                    <a:cubicBezTo>
                      <a:pt x="14191" y="16362"/>
                      <a:pt x="14287" y="16355"/>
                      <a:pt x="14348" y="16332"/>
                    </a:cubicBezTo>
                    <a:cubicBezTo>
                      <a:pt x="14374" y="16322"/>
                      <a:pt x="14404" y="16303"/>
                      <a:pt x="14436" y="16279"/>
                    </a:cubicBezTo>
                    <a:lnTo>
                      <a:pt x="14436" y="16277"/>
                    </a:lnTo>
                    <a:cubicBezTo>
                      <a:pt x="14645" y="16110"/>
                      <a:pt x="14943" y="15636"/>
                      <a:pt x="14898" y="15236"/>
                    </a:cubicBezTo>
                    <a:cubicBezTo>
                      <a:pt x="14845" y="14774"/>
                      <a:pt x="14298" y="14167"/>
                      <a:pt x="14298" y="14167"/>
                    </a:cubicBezTo>
                    <a:cubicBezTo>
                      <a:pt x="14298" y="14167"/>
                      <a:pt x="14272" y="12443"/>
                      <a:pt x="13506" y="8275"/>
                    </a:cubicBezTo>
                    <a:cubicBezTo>
                      <a:pt x="13336" y="6924"/>
                      <a:pt x="13470" y="3155"/>
                      <a:pt x="9881" y="232"/>
                    </a:cubicBezTo>
                    <a:cubicBezTo>
                      <a:pt x="9746" y="121"/>
                      <a:pt x="9581" y="53"/>
                      <a:pt x="9409" y="33"/>
                    </a:cubicBezTo>
                    <a:cubicBezTo>
                      <a:pt x="9258" y="16"/>
                      <a:pt x="9061" y="0"/>
                      <a:pt x="88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6" name="Google Shape;346;p25"/>
              <p:cNvSpPr/>
              <p:nvPr/>
            </p:nvSpPr>
            <p:spPr>
              <a:xfrm>
                <a:off x="2082850" y="2470825"/>
                <a:ext cx="238775" cy="434700"/>
              </a:xfrm>
              <a:custGeom>
                <a:avLst/>
                <a:gdLst/>
                <a:ahLst/>
                <a:cxnLst/>
                <a:rect l="l" t="t" r="r" b="b"/>
                <a:pathLst>
                  <a:path w="9551" h="17388" extrusionOk="0">
                    <a:moveTo>
                      <a:pt x="4016" y="0"/>
                    </a:moveTo>
                    <a:lnTo>
                      <a:pt x="4016" y="0"/>
                    </a:lnTo>
                    <a:cubicBezTo>
                      <a:pt x="4016" y="0"/>
                      <a:pt x="7142" y="3331"/>
                      <a:pt x="7866" y="10264"/>
                    </a:cubicBezTo>
                    <a:cubicBezTo>
                      <a:pt x="8075" y="12273"/>
                      <a:pt x="6501" y="14013"/>
                      <a:pt x="4485" y="14013"/>
                    </a:cubicBezTo>
                    <a:cubicBezTo>
                      <a:pt x="4474" y="14013"/>
                      <a:pt x="4464" y="14013"/>
                      <a:pt x="4453" y="14013"/>
                    </a:cubicBezTo>
                    <a:cubicBezTo>
                      <a:pt x="2976" y="14001"/>
                      <a:pt x="1336" y="13755"/>
                      <a:pt x="142" y="13240"/>
                    </a:cubicBezTo>
                    <a:lnTo>
                      <a:pt x="142" y="13240"/>
                    </a:lnTo>
                    <a:cubicBezTo>
                      <a:pt x="321" y="14025"/>
                      <a:pt x="518" y="14828"/>
                      <a:pt x="717" y="15506"/>
                    </a:cubicBezTo>
                    <a:cubicBezTo>
                      <a:pt x="717" y="15506"/>
                      <a:pt x="33" y="16214"/>
                      <a:pt x="17" y="16720"/>
                    </a:cubicBezTo>
                    <a:cubicBezTo>
                      <a:pt x="0" y="17224"/>
                      <a:pt x="398" y="17388"/>
                      <a:pt x="398" y="17388"/>
                    </a:cubicBezTo>
                    <a:cubicBezTo>
                      <a:pt x="401" y="17385"/>
                      <a:pt x="461" y="17312"/>
                      <a:pt x="567" y="17209"/>
                    </a:cubicBezTo>
                    <a:cubicBezTo>
                      <a:pt x="824" y="16956"/>
                      <a:pt x="1363" y="16511"/>
                      <a:pt x="2040" y="16406"/>
                    </a:cubicBezTo>
                    <a:cubicBezTo>
                      <a:pt x="2143" y="16390"/>
                      <a:pt x="2231" y="16383"/>
                      <a:pt x="2306" y="16383"/>
                    </a:cubicBezTo>
                    <a:cubicBezTo>
                      <a:pt x="2915" y="16383"/>
                      <a:pt x="2734" y="16841"/>
                      <a:pt x="3464" y="16841"/>
                    </a:cubicBezTo>
                    <a:cubicBezTo>
                      <a:pt x="3487" y="16841"/>
                      <a:pt x="3512" y="16840"/>
                      <a:pt x="3537" y="16839"/>
                    </a:cubicBezTo>
                    <a:cubicBezTo>
                      <a:pt x="4450" y="16804"/>
                      <a:pt x="4534" y="16433"/>
                      <a:pt x="4534" y="16433"/>
                    </a:cubicBezTo>
                    <a:cubicBezTo>
                      <a:pt x="4534" y="16433"/>
                      <a:pt x="5411" y="16794"/>
                      <a:pt x="6278" y="16794"/>
                    </a:cubicBezTo>
                    <a:cubicBezTo>
                      <a:pt x="6282" y="16794"/>
                      <a:pt x="6286" y="16794"/>
                      <a:pt x="6289" y="16794"/>
                    </a:cubicBezTo>
                    <a:cubicBezTo>
                      <a:pt x="7159" y="16792"/>
                      <a:pt x="7075" y="16450"/>
                      <a:pt x="7628" y="16359"/>
                    </a:cubicBezTo>
                    <a:cubicBezTo>
                      <a:pt x="7817" y="16328"/>
                      <a:pt x="8009" y="16320"/>
                      <a:pt x="8187" y="16320"/>
                    </a:cubicBezTo>
                    <a:cubicBezTo>
                      <a:pt x="8371" y="16320"/>
                      <a:pt x="8540" y="16329"/>
                      <a:pt x="8678" y="16329"/>
                    </a:cubicBezTo>
                    <a:cubicBezTo>
                      <a:pt x="8798" y="16329"/>
                      <a:pt x="8894" y="16322"/>
                      <a:pt x="8955" y="16299"/>
                    </a:cubicBezTo>
                    <a:cubicBezTo>
                      <a:pt x="8981" y="16289"/>
                      <a:pt x="9011" y="16270"/>
                      <a:pt x="9043" y="16246"/>
                    </a:cubicBezTo>
                    <a:lnTo>
                      <a:pt x="9043" y="16244"/>
                    </a:lnTo>
                    <a:cubicBezTo>
                      <a:pt x="9252" y="16077"/>
                      <a:pt x="9550" y="15603"/>
                      <a:pt x="9505" y="15203"/>
                    </a:cubicBezTo>
                    <a:cubicBezTo>
                      <a:pt x="9452" y="14741"/>
                      <a:pt x="8905" y="14133"/>
                      <a:pt x="8905" y="14133"/>
                    </a:cubicBezTo>
                    <a:cubicBezTo>
                      <a:pt x="8905" y="14133"/>
                      <a:pt x="8879" y="12410"/>
                      <a:pt x="8113" y="8242"/>
                    </a:cubicBezTo>
                    <a:cubicBezTo>
                      <a:pt x="7943" y="6891"/>
                      <a:pt x="8077" y="3122"/>
                      <a:pt x="4488" y="199"/>
                    </a:cubicBezTo>
                    <a:cubicBezTo>
                      <a:pt x="4353" y="88"/>
                      <a:pt x="4188" y="20"/>
                      <a:pt x="4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7" name="Google Shape;347;p25"/>
              <p:cNvSpPr/>
              <p:nvPr/>
            </p:nvSpPr>
            <p:spPr>
              <a:xfrm>
                <a:off x="2046150" y="2457750"/>
                <a:ext cx="1106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2166" extrusionOk="0">
                    <a:moveTo>
                      <a:pt x="4078" y="1"/>
                    </a:moveTo>
                    <a:cubicBezTo>
                      <a:pt x="4007" y="11"/>
                      <a:pt x="3936" y="22"/>
                      <a:pt x="3864" y="33"/>
                    </a:cubicBezTo>
                    <a:cubicBezTo>
                      <a:pt x="2169" y="308"/>
                      <a:pt x="856" y="1013"/>
                      <a:pt x="296" y="1353"/>
                    </a:cubicBezTo>
                    <a:cubicBezTo>
                      <a:pt x="103" y="1470"/>
                      <a:pt x="0" y="1546"/>
                      <a:pt x="0" y="1546"/>
                    </a:cubicBezTo>
                    <a:lnTo>
                      <a:pt x="247" y="2165"/>
                    </a:lnTo>
                    <a:cubicBezTo>
                      <a:pt x="1167" y="1661"/>
                      <a:pt x="3817" y="747"/>
                      <a:pt x="4308" y="573"/>
                    </a:cubicBezTo>
                    <a:cubicBezTo>
                      <a:pt x="4345" y="560"/>
                      <a:pt x="4384" y="549"/>
                      <a:pt x="4423" y="540"/>
                    </a:cubicBezTo>
                    <a:cubicBezTo>
                      <a:pt x="4358" y="437"/>
                      <a:pt x="4251" y="270"/>
                      <a:pt x="4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8" name="Google Shape;348;p25"/>
              <p:cNvSpPr/>
              <p:nvPr/>
            </p:nvSpPr>
            <p:spPr>
              <a:xfrm>
                <a:off x="2069925" y="2633600"/>
                <a:ext cx="35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98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4" y="3"/>
                      <a:pt x="1" y="7"/>
                      <a:pt x="2" y="12"/>
                    </a:cubicBezTo>
                    <a:cubicBezTo>
                      <a:pt x="45" y="136"/>
                      <a:pt x="84" y="265"/>
                      <a:pt x="123" y="392"/>
                    </a:cubicBezTo>
                    <a:cubicBezTo>
                      <a:pt x="125" y="395"/>
                      <a:pt x="128" y="398"/>
                      <a:pt x="131" y="398"/>
                    </a:cubicBezTo>
                    <a:lnTo>
                      <a:pt x="134" y="398"/>
                    </a:lnTo>
                    <a:cubicBezTo>
                      <a:pt x="137" y="396"/>
                      <a:pt x="140" y="392"/>
                      <a:pt x="138" y="387"/>
                    </a:cubicBezTo>
                    <a:cubicBezTo>
                      <a:pt x="101" y="260"/>
                      <a:pt x="60" y="131"/>
                      <a:pt x="17" y="7"/>
                    </a:cubicBezTo>
                    <a:cubicBezTo>
                      <a:pt x="17" y="3"/>
                      <a:pt x="13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9" name="Google Shape;349;p25"/>
              <p:cNvSpPr/>
              <p:nvPr/>
            </p:nvSpPr>
            <p:spPr>
              <a:xfrm>
                <a:off x="2023950" y="2546150"/>
                <a:ext cx="3577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2382" extrusionOk="0">
                    <a:moveTo>
                      <a:pt x="10" y="1"/>
                    </a:moveTo>
                    <a:cubicBezTo>
                      <a:pt x="8" y="1"/>
                      <a:pt x="6" y="2"/>
                      <a:pt x="4" y="3"/>
                    </a:cubicBezTo>
                    <a:cubicBezTo>
                      <a:pt x="1" y="6"/>
                      <a:pt x="1" y="12"/>
                      <a:pt x="4" y="15"/>
                    </a:cubicBezTo>
                    <a:cubicBezTo>
                      <a:pt x="11" y="21"/>
                      <a:pt x="717" y="750"/>
                      <a:pt x="1414" y="2377"/>
                    </a:cubicBezTo>
                    <a:cubicBezTo>
                      <a:pt x="1415" y="2380"/>
                      <a:pt x="1418" y="2381"/>
                      <a:pt x="1422" y="2381"/>
                    </a:cubicBezTo>
                    <a:lnTo>
                      <a:pt x="1425" y="2381"/>
                    </a:lnTo>
                    <a:cubicBezTo>
                      <a:pt x="1429" y="2380"/>
                      <a:pt x="1431" y="2374"/>
                      <a:pt x="1429" y="2371"/>
                    </a:cubicBezTo>
                    <a:cubicBezTo>
                      <a:pt x="731" y="741"/>
                      <a:pt x="22" y="11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0" name="Google Shape;350;p25"/>
              <p:cNvSpPr/>
              <p:nvPr/>
            </p:nvSpPr>
            <p:spPr>
              <a:xfrm>
                <a:off x="1971350" y="2629275"/>
                <a:ext cx="6180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213" extrusionOk="0">
                    <a:moveTo>
                      <a:pt x="2463" y="1"/>
                    </a:moveTo>
                    <a:cubicBezTo>
                      <a:pt x="2461" y="1"/>
                      <a:pt x="2459" y="1"/>
                      <a:pt x="2458" y="3"/>
                    </a:cubicBezTo>
                    <a:cubicBezTo>
                      <a:pt x="1511" y="1006"/>
                      <a:pt x="19" y="2187"/>
                      <a:pt x="5" y="2198"/>
                    </a:cubicBezTo>
                    <a:cubicBezTo>
                      <a:pt x="1" y="2201"/>
                      <a:pt x="1" y="2207"/>
                      <a:pt x="4" y="2210"/>
                    </a:cubicBezTo>
                    <a:cubicBezTo>
                      <a:pt x="5" y="2211"/>
                      <a:pt x="7" y="2213"/>
                      <a:pt x="10" y="2213"/>
                    </a:cubicBezTo>
                    <a:cubicBezTo>
                      <a:pt x="11" y="2213"/>
                      <a:pt x="13" y="2211"/>
                      <a:pt x="14" y="2211"/>
                    </a:cubicBezTo>
                    <a:cubicBezTo>
                      <a:pt x="30" y="2199"/>
                      <a:pt x="1522" y="1018"/>
                      <a:pt x="2468" y="13"/>
                    </a:cubicBezTo>
                    <a:cubicBezTo>
                      <a:pt x="2471" y="10"/>
                      <a:pt x="2471" y="6"/>
                      <a:pt x="2468" y="3"/>
                    </a:cubicBezTo>
                    <a:cubicBezTo>
                      <a:pt x="2467" y="1"/>
                      <a:pt x="2465" y="1"/>
                      <a:pt x="24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1" name="Google Shape;351;p25"/>
              <p:cNvSpPr/>
              <p:nvPr/>
            </p:nvSpPr>
            <p:spPr>
              <a:xfrm>
                <a:off x="2031500" y="2645300"/>
                <a:ext cx="4825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98" extrusionOk="0">
                    <a:moveTo>
                      <a:pt x="184" y="0"/>
                    </a:moveTo>
                    <a:cubicBezTo>
                      <a:pt x="181" y="0"/>
                      <a:pt x="178" y="1"/>
                      <a:pt x="177" y="4"/>
                    </a:cubicBezTo>
                    <a:cubicBezTo>
                      <a:pt x="138" y="71"/>
                      <a:pt x="79" y="165"/>
                      <a:pt x="3" y="286"/>
                    </a:cubicBezTo>
                    <a:cubicBezTo>
                      <a:pt x="0" y="290"/>
                      <a:pt x="2" y="295"/>
                      <a:pt x="6" y="296"/>
                    </a:cubicBezTo>
                    <a:cubicBezTo>
                      <a:pt x="8" y="298"/>
                      <a:pt x="8" y="298"/>
                      <a:pt x="9" y="298"/>
                    </a:cubicBezTo>
                    <a:cubicBezTo>
                      <a:pt x="12" y="298"/>
                      <a:pt x="15" y="296"/>
                      <a:pt x="17" y="295"/>
                    </a:cubicBezTo>
                    <a:cubicBezTo>
                      <a:pt x="93" y="174"/>
                      <a:pt x="150" y="78"/>
                      <a:pt x="191" y="12"/>
                    </a:cubicBezTo>
                    <a:cubicBezTo>
                      <a:pt x="193" y="9"/>
                      <a:pt x="191" y="4"/>
                      <a:pt x="188" y="1"/>
                    </a:cubicBezTo>
                    <a:cubicBezTo>
                      <a:pt x="187" y="1"/>
                      <a:pt x="185" y="0"/>
                      <a:pt x="1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2" name="Google Shape;352;p25"/>
              <p:cNvSpPr/>
              <p:nvPr/>
            </p:nvSpPr>
            <p:spPr>
              <a:xfrm>
                <a:off x="1990375" y="2666775"/>
                <a:ext cx="324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989" extrusionOk="0">
                    <a:moveTo>
                      <a:pt x="1287" y="0"/>
                    </a:moveTo>
                    <a:cubicBezTo>
                      <a:pt x="1285" y="0"/>
                      <a:pt x="1283" y="1"/>
                      <a:pt x="1282" y="4"/>
                    </a:cubicBezTo>
                    <a:cubicBezTo>
                      <a:pt x="736" y="854"/>
                      <a:pt x="9" y="1964"/>
                      <a:pt x="3" y="1975"/>
                    </a:cubicBezTo>
                    <a:cubicBezTo>
                      <a:pt x="0" y="1979"/>
                      <a:pt x="2" y="1984"/>
                      <a:pt x="5" y="1987"/>
                    </a:cubicBezTo>
                    <a:cubicBezTo>
                      <a:pt x="6" y="1987"/>
                      <a:pt x="8" y="1988"/>
                      <a:pt x="9" y="1988"/>
                    </a:cubicBezTo>
                    <a:lnTo>
                      <a:pt x="9" y="1987"/>
                    </a:lnTo>
                    <a:cubicBezTo>
                      <a:pt x="12" y="1987"/>
                      <a:pt x="14" y="1987"/>
                      <a:pt x="15" y="1984"/>
                    </a:cubicBezTo>
                    <a:cubicBezTo>
                      <a:pt x="23" y="1973"/>
                      <a:pt x="750" y="861"/>
                      <a:pt x="1295" y="12"/>
                    </a:cubicBezTo>
                    <a:cubicBezTo>
                      <a:pt x="1297" y="9"/>
                      <a:pt x="1295" y="4"/>
                      <a:pt x="1292" y="1"/>
                    </a:cubicBezTo>
                    <a:cubicBezTo>
                      <a:pt x="1291" y="0"/>
                      <a:pt x="1289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3" name="Google Shape;353;p25"/>
              <p:cNvSpPr/>
              <p:nvPr/>
            </p:nvSpPr>
            <p:spPr>
              <a:xfrm>
                <a:off x="1945450" y="2683000"/>
                <a:ext cx="1460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11" extrusionOk="0">
                    <a:moveTo>
                      <a:pt x="104" y="0"/>
                    </a:moveTo>
                    <a:cubicBezTo>
                      <a:pt x="104" y="0"/>
                      <a:pt x="1" y="380"/>
                      <a:pt x="289" y="811"/>
                    </a:cubicBezTo>
                    <a:lnTo>
                      <a:pt x="317" y="755"/>
                    </a:lnTo>
                    <a:cubicBezTo>
                      <a:pt x="440" y="512"/>
                      <a:pt x="534" y="323"/>
                      <a:pt x="584" y="220"/>
                    </a:cubicBezTo>
                    <a:cubicBezTo>
                      <a:pt x="407" y="105"/>
                      <a:pt x="237" y="23"/>
                      <a:pt x="104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4" name="Google Shape;354;p25"/>
              <p:cNvSpPr/>
              <p:nvPr/>
            </p:nvSpPr>
            <p:spPr>
              <a:xfrm>
                <a:off x="2001425" y="2747100"/>
                <a:ext cx="188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1" extrusionOk="0">
                    <a:moveTo>
                      <a:pt x="367" y="1"/>
                    </a:moveTo>
                    <a:cubicBezTo>
                      <a:pt x="255" y="169"/>
                      <a:pt x="131" y="338"/>
                      <a:pt x="0" y="508"/>
                    </a:cubicBezTo>
                    <a:cubicBezTo>
                      <a:pt x="313" y="819"/>
                      <a:pt x="691" y="831"/>
                      <a:pt x="746" y="831"/>
                    </a:cubicBezTo>
                    <a:cubicBezTo>
                      <a:pt x="751" y="831"/>
                      <a:pt x="753" y="831"/>
                      <a:pt x="753" y="831"/>
                    </a:cubicBezTo>
                    <a:cubicBezTo>
                      <a:pt x="753" y="831"/>
                      <a:pt x="641" y="422"/>
                      <a:pt x="367" y="1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5" name="Google Shape;355;p25"/>
              <p:cNvSpPr/>
              <p:nvPr/>
            </p:nvSpPr>
            <p:spPr>
              <a:xfrm>
                <a:off x="2119750" y="2570075"/>
                <a:ext cx="127125" cy="102800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4112" extrusionOk="0">
                    <a:moveTo>
                      <a:pt x="5075" y="0"/>
                    </a:moveTo>
                    <a:cubicBezTo>
                      <a:pt x="5072" y="0"/>
                      <a:pt x="5070" y="2"/>
                      <a:pt x="5068" y="5"/>
                    </a:cubicBezTo>
                    <a:cubicBezTo>
                      <a:pt x="4503" y="973"/>
                      <a:pt x="3156" y="2033"/>
                      <a:pt x="2128" y="2753"/>
                    </a:cubicBezTo>
                    <a:cubicBezTo>
                      <a:pt x="1011" y="3533"/>
                      <a:pt x="16" y="4092"/>
                      <a:pt x="7" y="4096"/>
                    </a:cubicBezTo>
                    <a:cubicBezTo>
                      <a:pt x="2" y="4099"/>
                      <a:pt x="1" y="4104"/>
                      <a:pt x="4" y="4108"/>
                    </a:cubicBezTo>
                    <a:cubicBezTo>
                      <a:pt x="5" y="4110"/>
                      <a:pt x="7" y="4111"/>
                      <a:pt x="10" y="4111"/>
                    </a:cubicBezTo>
                    <a:lnTo>
                      <a:pt x="15" y="4111"/>
                    </a:lnTo>
                    <a:cubicBezTo>
                      <a:pt x="24" y="4105"/>
                      <a:pt x="1019" y="3546"/>
                      <a:pt x="2135" y="2766"/>
                    </a:cubicBezTo>
                    <a:cubicBezTo>
                      <a:pt x="3167" y="2045"/>
                      <a:pt x="4515" y="982"/>
                      <a:pt x="5081" y="12"/>
                    </a:cubicBezTo>
                    <a:cubicBezTo>
                      <a:pt x="5084" y="9"/>
                      <a:pt x="5083" y="3"/>
                      <a:pt x="5078" y="2"/>
                    </a:cubicBezTo>
                    <a:cubicBezTo>
                      <a:pt x="5077" y="1"/>
                      <a:pt x="5076" y="0"/>
                      <a:pt x="5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6" name="Google Shape;356;p25"/>
              <p:cNvSpPr/>
              <p:nvPr/>
            </p:nvSpPr>
            <p:spPr>
              <a:xfrm>
                <a:off x="2170250" y="2580925"/>
                <a:ext cx="78275" cy="12632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5053" extrusionOk="0">
                    <a:moveTo>
                      <a:pt x="3122" y="1"/>
                    </a:moveTo>
                    <a:cubicBezTo>
                      <a:pt x="3119" y="1"/>
                      <a:pt x="3115" y="2"/>
                      <a:pt x="3114" y="6"/>
                    </a:cubicBezTo>
                    <a:cubicBezTo>
                      <a:pt x="3101" y="36"/>
                      <a:pt x="1754" y="3118"/>
                      <a:pt x="3" y="5041"/>
                    </a:cubicBezTo>
                    <a:cubicBezTo>
                      <a:pt x="0" y="5044"/>
                      <a:pt x="0" y="5048"/>
                      <a:pt x="3" y="5051"/>
                    </a:cubicBezTo>
                    <a:cubicBezTo>
                      <a:pt x="5" y="5053"/>
                      <a:pt x="6" y="5053"/>
                      <a:pt x="9" y="5053"/>
                    </a:cubicBezTo>
                    <a:cubicBezTo>
                      <a:pt x="11" y="5053"/>
                      <a:pt x="12" y="5053"/>
                      <a:pt x="14" y="5051"/>
                    </a:cubicBezTo>
                    <a:cubicBezTo>
                      <a:pt x="1768" y="3126"/>
                      <a:pt x="3116" y="42"/>
                      <a:pt x="3129" y="12"/>
                    </a:cubicBezTo>
                    <a:cubicBezTo>
                      <a:pt x="3131" y="7"/>
                      <a:pt x="3129" y="3"/>
                      <a:pt x="3125" y="1"/>
                    </a:cubicBezTo>
                    <a:cubicBezTo>
                      <a:pt x="3124" y="1"/>
                      <a:pt x="3123" y="1"/>
                      <a:pt x="3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7" name="Google Shape;357;p25"/>
              <p:cNvSpPr/>
              <p:nvPr/>
            </p:nvSpPr>
            <p:spPr>
              <a:xfrm>
                <a:off x="2142700" y="2481025"/>
                <a:ext cx="115225" cy="390600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5624" extrusionOk="0">
                    <a:moveTo>
                      <a:pt x="9" y="1"/>
                    </a:moveTo>
                    <a:cubicBezTo>
                      <a:pt x="8" y="1"/>
                      <a:pt x="7" y="1"/>
                      <a:pt x="5" y="1"/>
                    </a:cubicBezTo>
                    <a:cubicBezTo>
                      <a:pt x="2" y="4"/>
                      <a:pt x="1" y="9"/>
                      <a:pt x="4" y="13"/>
                    </a:cubicBezTo>
                    <a:cubicBezTo>
                      <a:pt x="24" y="47"/>
                      <a:pt x="2102" y="3497"/>
                      <a:pt x="3291" y="6521"/>
                    </a:cubicBezTo>
                    <a:cubicBezTo>
                      <a:pt x="3679" y="7507"/>
                      <a:pt x="3922" y="8223"/>
                      <a:pt x="4036" y="8709"/>
                    </a:cubicBezTo>
                    <a:cubicBezTo>
                      <a:pt x="4133" y="9129"/>
                      <a:pt x="4134" y="9386"/>
                      <a:pt x="4041" y="9499"/>
                    </a:cubicBezTo>
                    <a:cubicBezTo>
                      <a:pt x="3995" y="9553"/>
                      <a:pt x="3930" y="9573"/>
                      <a:pt x="3847" y="9573"/>
                    </a:cubicBezTo>
                    <a:cubicBezTo>
                      <a:pt x="3788" y="9573"/>
                      <a:pt x="3720" y="9563"/>
                      <a:pt x="3644" y="9547"/>
                    </a:cubicBezTo>
                    <a:cubicBezTo>
                      <a:pt x="3641" y="9547"/>
                      <a:pt x="3639" y="9547"/>
                      <a:pt x="3636" y="9550"/>
                    </a:cubicBezTo>
                    <a:cubicBezTo>
                      <a:pt x="3635" y="9553"/>
                      <a:pt x="3635" y="9555"/>
                      <a:pt x="3635" y="9558"/>
                    </a:cubicBezTo>
                    <a:cubicBezTo>
                      <a:pt x="3951" y="10429"/>
                      <a:pt x="4556" y="13391"/>
                      <a:pt x="4593" y="15616"/>
                    </a:cubicBezTo>
                    <a:cubicBezTo>
                      <a:pt x="4593" y="15621"/>
                      <a:pt x="4596" y="15624"/>
                      <a:pt x="4601" y="15624"/>
                    </a:cubicBezTo>
                    <a:cubicBezTo>
                      <a:pt x="4606" y="15624"/>
                      <a:pt x="4609" y="15621"/>
                      <a:pt x="4609" y="15616"/>
                    </a:cubicBezTo>
                    <a:cubicBezTo>
                      <a:pt x="4571" y="13400"/>
                      <a:pt x="3972" y="10454"/>
                      <a:pt x="3654" y="9565"/>
                    </a:cubicBezTo>
                    <a:lnTo>
                      <a:pt x="3654" y="9565"/>
                    </a:lnTo>
                    <a:cubicBezTo>
                      <a:pt x="3718" y="9578"/>
                      <a:pt x="3784" y="9589"/>
                      <a:pt x="3846" y="9589"/>
                    </a:cubicBezTo>
                    <a:cubicBezTo>
                      <a:pt x="3928" y="9589"/>
                      <a:pt x="4003" y="9570"/>
                      <a:pt x="4053" y="9509"/>
                    </a:cubicBezTo>
                    <a:cubicBezTo>
                      <a:pt x="4259" y="9265"/>
                      <a:pt x="4035" y="8369"/>
                      <a:pt x="3304" y="6515"/>
                    </a:cubicBezTo>
                    <a:cubicBezTo>
                      <a:pt x="2115" y="3490"/>
                      <a:pt x="37" y="39"/>
                      <a:pt x="18" y="4"/>
                    </a:cubicBezTo>
                    <a:cubicBezTo>
                      <a:pt x="15" y="2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2083625" y="2822250"/>
                <a:ext cx="33625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498" extrusionOk="0">
                    <a:moveTo>
                      <a:pt x="1188" y="1"/>
                    </a:moveTo>
                    <a:cubicBezTo>
                      <a:pt x="1187" y="1"/>
                      <a:pt x="1186" y="1"/>
                      <a:pt x="1185" y="1"/>
                    </a:cubicBezTo>
                    <a:cubicBezTo>
                      <a:pt x="1181" y="1"/>
                      <a:pt x="1178" y="6"/>
                      <a:pt x="1179" y="10"/>
                    </a:cubicBezTo>
                    <a:cubicBezTo>
                      <a:pt x="1181" y="18"/>
                      <a:pt x="1328" y="765"/>
                      <a:pt x="679" y="1445"/>
                    </a:cubicBezTo>
                    <a:cubicBezTo>
                      <a:pt x="63" y="2093"/>
                      <a:pt x="2" y="2485"/>
                      <a:pt x="1" y="2488"/>
                    </a:cubicBezTo>
                    <a:cubicBezTo>
                      <a:pt x="1" y="2493"/>
                      <a:pt x="4" y="2498"/>
                      <a:pt x="8" y="2498"/>
                    </a:cubicBezTo>
                    <a:cubicBezTo>
                      <a:pt x="13" y="2498"/>
                      <a:pt x="16" y="2495"/>
                      <a:pt x="18" y="2492"/>
                    </a:cubicBezTo>
                    <a:cubicBezTo>
                      <a:pt x="18" y="2487"/>
                      <a:pt x="80" y="2101"/>
                      <a:pt x="692" y="1455"/>
                    </a:cubicBezTo>
                    <a:cubicBezTo>
                      <a:pt x="1344" y="769"/>
                      <a:pt x="1196" y="15"/>
                      <a:pt x="1194" y="7"/>
                    </a:cubicBezTo>
                    <a:cubicBezTo>
                      <a:pt x="1193" y="4"/>
                      <a:pt x="1191" y="1"/>
                      <a:pt x="1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" name="Google Shape;359;p25"/>
              <p:cNvSpPr/>
              <p:nvPr/>
            </p:nvSpPr>
            <p:spPr>
              <a:xfrm>
                <a:off x="2097000" y="2876950"/>
                <a:ext cx="21800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966" extrusionOk="0">
                    <a:moveTo>
                      <a:pt x="8477" y="1"/>
                    </a:moveTo>
                    <a:cubicBezTo>
                      <a:pt x="8445" y="26"/>
                      <a:pt x="8415" y="44"/>
                      <a:pt x="8389" y="54"/>
                    </a:cubicBezTo>
                    <a:cubicBezTo>
                      <a:pt x="8329" y="77"/>
                      <a:pt x="8233" y="84"/>
                      <a:pt x="8114" y="84"/>
                    </a:cubicBezTo>
                    <a:cubicBezTo>
                      <a:pt x="7974" y="84"/>
                      <a:pt x="7801" y="75"/>
                      <a:pt x="7614" y="75"/>
                    </a:cubicBezTo>
                    <a:cubicBezTo>
                      <a:pt x="7535" y="75"/>
                      <a:pt x="7453" y="76"/>
                      <a:pt x="7370" y="81"/>
                    </a:cubicBezTo>
                    <a:cubicBezTo>
                      <a:pt x="7268" y="87"/>
                      <a:pt x="7165" y="98"/>
                      <a:pt x="7062" y="114"/>
                    </a:cubicBezTo>
                    <a:cubicBezTo>
                      <a:pt x="6509" y="205"/>
                      <a:pt x="6593" y="547"/>
                      <a:pt x="5723" y="549"/>
                    </a:cubicBezTo>
                    <a:cubicBezTo>
                      <a:pt x="5720" y="549"/>
                      <a:pt x="5716" y="549"/>
                      <a:pt x="5712" y="549"/>
                    </a:cubicBezTo>
                    <a:cubicBezTo>
                      <a:pt x="4845" y="549"/>
                      <a:pt x="3968" y="188"/>
                      <a:pt x="3968" y="188"/>
                    </a:cubicBezTo>
                    <a:cubicBezTo>
                      <a:pt x="3968" y="188"/>
                      <a:pt x="3884" y="561"/>
                      <a:pt x="2971" y="594"/>
                    </a:cubicBezTo>
                    <a:cubicBezTo>
                      <a:pt x="2946" y="595"/>
                      <a:pt x="2922" y="596"/>
                      <a:pt x="2898" y="596"/>
                    </a:cubicBezTo>
                    <a:cubicBezTo>
                      <a:pt x="2169" y="596"/>
                      <a:pt x="2349" y="139"/>
                      <a:pt x="1741" y="139"/>
                    </a:cubicBezTo>
                    <a:cubicBezTo>
                      <a:pt x="1725" y="139"/>
                      <a:pt x="1707" y="139"/>
                      <a:pt x="1689" y="140"/>
                    </a:cubicBezTo>
                    <a:cubicBezTo>
                      <a:pt x="1626" y="143"/>
                      <a:pt x="1555" y="149"/>
                      <a:pt x="1474" y="161"/>
                    </a:cubicBezTo>
                    <a:cubicBezTo>
                      <a:pt x="1465" y="163"/>
                      <a:pt x="1458" y="164"/>
                      <a:pt x="1449" y="166"/>
                    </a:cubicBezTo>
                    <a:cubicBezTo>
                      <a:pt x="784" y="278"/>
                      <a:pt x="255" y="714"/>
                      <a:pt x="1" y="965"/>
                    </a:cubicBezTo>
                    <a:cubicBezTo>
                      <a:pt x="1" y="965"/>
                      <a:pt x="567" y="911"/>
                      <a:pt x="1453" y="844"/>
                    </a:cubicBezTo>
                    <a:cubicBezTo>
                      <a:pt x="1535" y="838"/>
                      <a:pt x="1618" y="831"/>
                      <a:pt x="1706" y="825"/>
                    </a:cubicBezTo>
                    <a:cubicBezTo>
                      <a:pt x="3185" y="716"/>
                      <a:pt x="5391" y="581"/>
                      <a:pt x="7364" y="575"/>
                    </a:cubicBezTo>
                    <a:lnTo>
                      <a:pt x="7614" y="575"/>
                    </a:lnTo>
                    <a:cubicBezTo>
                      <a:pt x="7995" y="575"/>
                      <a:pt x="8366" y="581"/>
                      <a:pt x="8719" y="594"/>
                    </a:cubicBezTo>
                    <a:cubicBezTo>
                      <a:pt x="8657" y="304"/>
                      <a:pt x="8534" y="90"/>
                      <a:pt x="8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0" name="Google Shape;360;p25"/>
              <p:cNvSpPr/>
              <p:nvPr/>
            </p:nvSpPr>
            <p:spPr>
              <a:xfrm>
                <a:off x="2133200" y="2880425"/>
                <a:ext cx="7825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706" extrusionOk="0">
                    <a:moveTo>
                      <a:pt x="241" y="1"/>
                    </a:moveTo>
                    <a:cubicBezTo>
                      <a:pt x="178" y="2"/>
                      <a:pt x="107" y="10"/>
                      <a:pt x="26" y="22"/>
                    </a:cubicBezTo>
                    <a:cubicBezTo>
                      <a:pt x="17" y="24"/>
                      <a:pt x="10" y="25"/>
                      <a:pt x="1" y="27"/>
                    </a:cubicBezTo>
                    <a:cubicBezTo>
                      <a:pt x="37" y="190"/>
                      <a:pt x="81" y="480"/>
                      <a:pt x="5" y="705"/>
                    </a:cubicBezTo>
                    <a:cubicBezTo>
                      <a:pt x="87" y="698"/>
                      <a:pt x="170" y="692"/>
                      <a:pt x="258" y="686"/>
                    </a:cubicBezTo>
                    <a:cubicBezTo>
                      <a:pt x="313" y="440"/>
                      <a:pt x="276" y="17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1" name="Google Shape;361;p25"/>
              <p:cNvSpPr/>
              <p:nvPr/>
            </p:nvSpPr>
            <p:spPr>
              <a:xfrm>
                <a:off x="2281075" y="2878800"/>
                <a:ext cx="73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501" extrusionOk="0">
                    <a:moveTo>
                      <a:pt x="251" y="1"/>
                    </a:moveTo>
                    <a:cubicBezTo>
                      <a:pt x="172" y="1"/>
                      <a:pt x="90" y="2"/>
                      <a:pt x="7" y="7"/>
                    </a:cubicBezTo>
                    <a:cubicBezTo>
                      <a:pt x="38" y="139"/>
                      <a:pt x="57" y="317"/>
                      <a:pt x="1" y="501"/>
                    </a:cubicBezTo>
                    <a:lnTo>
                      <a:pt x="251" y="501"/>
                    </a:lnTo>
                    <a:cubicBezTo>
                      <a:pt x="293" y="316"/>
                      <a:pt x="279" y="142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" name="Google Shape;362;p25"/>
              <p:cNvSpPr/>
              <p:nvPr/>
            </p:nvSpPr>
            <p:spPr>
              <a:xfrm>
                <a:off x="2070800" y="2905325"/>
                <a:ext cx="22250" cy="10145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4058" extrusionOk="0">
                    <a:moveTo>
                      <a:pt x="881" y="1"/>
                    </a:moveTo>
                    <a:cubicBezTo>
                      <a:pt x="879" y="1"/>
                      <a:pt x="877" y="1"/>
                      <a:pt x="876" y="2"/>
                    </a:cubicBezTo>
                    <a:cubicBezTo>
                      <a:pt x="870" y="6"/>
                      <a:pt x="337" y="395"/>
                      <a:pt x="176" y="1483"/>
                    </a:cubicBezTo>
                    <a:cubicBezTo>
                      <a:pt x="176" y="1486"/>
                      <a:pt x="178" y="1488"/>
                      <a:pt x="179" y="1489"/>
                    </a:cubicBezTo>
                    <a:cubicBezTo>
                      <a:pt x="181" y="1492"/>
                      <a:pt x="182" y="1492"/>
                      <a:pt x="185" y="1492"/>
                    </a:cubicBezTo>
                    <a:lnTo>
                      <a:pt x="531" y="1481"/>
                    </a:lnTo>
                    <a:lnTo>
                      <a:pt x="531" y="1481"/>
                    </a:lnTo>
                    <a:cubicBezTo>
                      <a:pt x="488" y="1634"/>
                      <a:pt x="0" y="3395"/>
                      <a:pt x="44" y="4050"/>
                    </a:cubicBezTo>
                    <a:cubicBezTo>
                      <a:pt x="44" y="4055"/>
                      <a:pt x="49" y="4058"/>
                      <a:pt x="52" y="4058"/>
                    </a:cubicBezTo>
                    <a:lnTo>
                      <a:pt x="53" y="4058"/>
                    </a:lnTo>
                    <a:cubicBezTo>
                      <a:pt x="58" y="4058"/>
                      <a:pt x="61" y="4055"/>
                      <a:pt x="61" y="4050"/>
                    </a:cubicBezTo>
                    <a:cubicBezTo>
                      <a:pt x="14" y="3370"/>
                      <a:pt x="544" y="1495"/>
                      <a:pt x="549" y="1475"/>
                    </a:cubicBezTo>
                    <a:cubicBezTo>
                      <a:pt x="550" y="1472"/>
                      <a:pt x="549" y="1471"/>
                      <a:pt x="547" y="1468"/>
                    </a:cubicBezTo>
                    <a:cubicBezTo>
                      <a:pt x="546" y="1466"/>
                      <a:pt x="544" y="1465"/>
                      <a:pt x="541" y="1465"/>
                    </a:cubicBezTo>
                    <a:lnTo>
                      <a:pt x="194" y="1477"/>
                    </a:lnTo>
                    <a:cubicBezTo>
                      <a:pt x="353" y="403"/>
                      <a:pt x="880" y="18"/>
                      <a:pt x="885" y="15"/>
                    </a:cubicBezTo>
                    <a:cubicBezTo>
                      <a:pt x="888" y="12"/>
                      <a:pt x="890" y="8"/>
                      <a:pt x="887" y="3"/>
                    </a:cubicBezTo>
                    <a:cubicBezTo>
                      <a:pt x="886" y="1"/>
                      <a:pt x="883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3" name="Google Shape;363;p25"/>
              <p:cNvSpPr/>
              <p:nvPr/>
            </p:nvSpPr>
            <p:spPr>
              <a:xfrm>
                <a:off x="2094350" y="2911975"/>
                <a:ext cx="14825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2699" extrusionOk="0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5" y="1"/>
                      <a:pt x="1" y="4"/>
                      <a:pt x="2" y="8"/>
                    </a:cubicBezTo>
                    <a:cubicBezTo>
                      <a:pt x="4" y="25"/>
                      <a:pt x="128" y="1717"/>
                      <a:pt x="578" y="2694"/>
                    </a:cubicBezTo>
                    <a:cubicBezTo>
                      <a:pt x="579" y="2695"/>
                      <a:pt x="582" y="2698"/>
                      <a:pt x="585" y="2698"/>
                    </a:cubicBezTo>
                    <a:cubicBezTo>
                      <a:pt x="585" y="2698"/>
                      <a:pt x="587" y="2698"/>
                      <a:pt x="588" y="2697"/>
                    </a:cubicBezTo>
                    <a:cubicBezTo>
                      <a:pt x="591" y="2695"/>
                      <a:pt x="593" y="2691"/>
                      <a:pt x="591" y="2686"/>
                    </a:cubicBezTo>
                    <a:cubicBezTo>
                      <a:pt x="143" y="1712"/>
                      <a:pt x="19" y="25"/>
                      <a:pt x="17" y="7"/>
                    </a:cubicBezTo>
                    <a:cubicBezTo>
                      <a:pt x="17" y="4"/>
                      <a:pt x="15" y="0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4" name="Google Shape;364;p25"/>
              <p:cNvSpPr/>
              <p:nvPr/>
            </p:nvSpPr>
            <p:spPr>
              <a:xfrm>
                <a:off x="1883475" y="3041350"/>
                <a:ext cx="295075" cy="6750"/>
              </a:xfrm>
              <a:custGeom>
                <a:avLst/>
                <a:gdLst/>
                <a:ahLst/>
                <a:cxnLst/>
                <a:rect l="l" t="t" r="r" b="b"/>
                <a:pathLst>
                  <a:path w="11803" h="270" extrusionOk="0">
                    <a:moveTo>
                      <a:pt x="11106" y="1"/>
                    </a:moveTo>
                    <a:cubicBezTo>
                      <a:pt x="10640" y="1"/>
                      <a:pt x="10162" y="3"/>
                      <a:pt x="9678" y="7"/>
                    </a:cubicBezTo>
                    <a:cubicBezTo>
                      <a:pt x="5133" y="45"/>
                      <a:pt x="67" y="250"/>
                      <a:pt x="8" y="253"/>
                    </a:cubicBezTo>
                    <a:cubicBezTo>
                      <a:pt x="5" y="253"/>
                      <a:pt x="0" y="257"/>
                      <a:pt x="0" y="262"/>
                    </a:cubicBezTo>
                    <a:cubicBezTo>
                      <a:pt x="2" y="267"/>
                      <a:pt x="5" y="270"/>
                      <a:pt x="9" y="270"/>
                    </a:cubicBezTo>
                    <a:cubicBezTo>
                      <a:pt x="74" y="267"/>
                      <a:pt x="6254" y="16"/>
                      <a:pt x="11089" y="16"/>
                    </a:cubicBezTo>
                    <a:cubicBezTo>
                      <a:pt x="11328" y="16"/>
                      <a:pt x="11564" y="17"/>
                      <a:pt x="11795" y="18"/>
                    </a:cubicBezTo>
                    <a:cubicBezTo>
                      <a:pt x="11800" y="18"/>
                      <a:pt x="11803" y="15"/>
                      <a:pt x="11803" y="11"/>
                    </a:cubicBezTo>
                    <a:cubicBezTo>
                      <a:pt x="11803" y="6"/>
                      <a:pt x="11798" y="3"/>
                      <a:pt x="11795" y="3"/>
                    </a:cubicBezTo>
                    <a:cubicBezTo>
                      <a:pt x="11569" y="1"/>
                      <a:pt x="11339" y="1"/>
                      <a:pt x="11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1883200" y="3046275"/>
                <a:ext cx="416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128" extrusionOk="0">
                    <a:moveTo>
                      <a:pt x="1654" y="1"/>
                    </a:moveTo>
                    <a:cubicBezTo>
                      <a:pt x="1652" y="1"/>
                      <a:pt x="1648" y="3"/>
                      <a:pt x="1647" y="6"/>
                    </a:cubicBezTo>
                    <a:cubicBezTo>
                      <a:pt x="1646" y="9"/>
                      <a:pt x="1564" y="274"/>
                      <a:pt x="1352" y="515"/>
                    </a:cubicBezTo>
                    <a:cubicBezTo>
                      <a:pt x="1185" y="702"/>
                      <a:pt x="908" y="907"/>
                      <a:pt x="491" y="907"/>
                    </a:cubicBezTo>
                    <a:cubicBezTo>
                      <a:pt x="418" y="907"/>
                      <a:pt x="342" y="901"/>
                      <a:pt x="261" y="887"/>
                    </a:cubicBezTo>
                    <a:cubicBezTo>
                      <a:pt x="260" y="887"/>
                      <a:pt x="259" y="887"/>
                      <a:pt x="259" y="887"/>
                    </a:cubicBezTo>
                    <a:cubicBezTo>
                      <a:pt x="257" y="887"/>
                      <a:pt x="255" y="888"/>
                      <a:pt x="253" y="890"/>
                    </a:cubicBezTo>
                    <a:cubicBezTo>
                      <a:pt x="1" y="1362"/>
                      <a:pt x="449" y="3050"/>
                      <a:pt x="469" y="3122"/>
                    </a:cubicBezTo>
                    <a:cubicBezTo>
                      <a:pt x="469" y="3126"/>
                      <a:pt x="472" y="3128"/>
                      <a:pt x="476" y="3128"/>
                    </a:cubicBezTo>
                    <a:lnTo>
                      <a:pt x="478" y="3128"/>
                    </a:lnTo>
                    <a:cubicBezTo>
                      <a:pt x="482" y="3126"/>
                      <a:pt x="484" y="3122"/>
                      <a:pt x="484" y="3117"/>
                    </a:cubicBezTo>
                    <a:cubicBezTo>
                      <a:pt x="479" y="3100"/>
                      <a:pt x="20" y="1375"/>
                      <a:pt x="264" y="904"/>
                    </a:cubicBezTo>
                    <a:lnTo>
                      <a:pt x="264" y="904"/>
                    </a:lnTo>
                    <a:cubicBezTo>
                      <a:pt x="344" y="917"/>
                      <a:pt x="420" y="923"/>
                      <a:pt x="491" y="923"/>
                    </a:cubicBezTo>
                    <a:cubicBezTo>
                      <a:pt x="915" y="923"/>
                      <a:pt x="1195" y="716"/>
                      <a:pt x="1364" y="524"/>
                    </a:cubicBezTo>
                    <a:cubicBezTo>
                      <a:pt x="1577" y="282"/>
                      <a:pt x="1661" y="13"/>
                      <a:pt x="1662" y="10"/>
                    </a:cubicBezTo>
                    <a:cubicBezTo>
                      <a:pt x="1664" y="7"/>
                      <a:pt x="1661" y="3"/>
                      <a:pt x="1656" y="1"/>
                    </a:cubicBezTo>
                    <a:cubicBezTo>
                      <a:pt x="1656" y="1"/>
                      <a:pt x="1655" y="1"/>
                      <a:pt x="16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6" name="Google Shape;366;p25"/>
              <p:cNvSpPr/>
              <p:nvPr/>
            </p:nvSpPr>
            <p:spPr>
              <a:xfrm>
                <a:off x="1926075" y="3178250"/>
                <a:ext cx="49175" cy="135725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5429" extrusionOk="0">
                    <a:moveTo>
                      <a:pt x="9" y="1"/>
                    </a:moveTo>
                    <a:cubicBezTo>
                      <a:pt x="8" y="1"/>
                      <a:pt x="7" y="1"/>
                      <a:pt x="6" y="1"/>
                    </a:cubicBezTo>
                    <a:cubicBezTo>
                      <a:pt x="3" y="1"/>
                      <a:pt x="0" y="6"/>
                      <a:pt x="0" y="10"/>
                    </a:cubicBezTo>
                    <a:cubicBezTo>
                      <a:pt x="8" y="42"/>
                      <a:pt x="702" y="3191"/>
                      <a:pt x="1950" y="5424"/>
                    </a:cubicBezTo>
                    <a:cubicBezTo>
                      <a:pt x="1951" y="5427"/>
                      <a:pt x="1954" y="5428"/>
                      <a:pt x="1957" y="5428"/>
                    </a:cubicBezTo>
                    <a:cubicBezTo>
                      <a:pt x="1959" y="5428"/>
                      <a:pt x="1960" y="5427"/>
                      <a:pt x="1962" y="5427"/>
                    </a:cubicBezTo>
                    <a:cubicBezTo>
                      <a:pt x="1965" y="5425"/>
                      <a:pt x="1966" y="5419"/>
                      <a:pt x="1965" y="5416"/>
                    </a:cubicBezTo>
                    <a:cubicBezTo>
                      <a:pt x="717" y="3187"/>
                      <a:pt x="23" y="39"/>
                      <a:pt x="17" y="7"/>
                    </a:cubicBezTo>
                    <a:cubicBezTo>
                      <a:pt x="16" y="3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1811850" y="3361375"/>
                <a:ext cx="200275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8011" h="3935" extrusionOk="0">
                    <a:moveTo>
                      <a:pt x="7173" y="0"/>
                    </a:moveTo>
                    <a:cubicBezTo>
                      <a:pt x="7116" y="0"/>
                      <a:pt x="7039" y="17"/>
                      <a:pt x="6938" y="72"/>
                    </a:cubicBezTo>
                    <a:cubicBezTo>
                      <a:pt x="6861" y="115"/>
                      <a:pt x="6769" y="180"/>
                      <a:pt x="6661" y="277"/>
                    </a:cubicBezTo>
                    <a:cubicBezTo>
                      <a:pt x="6435" y="480"/>
                      <a:pt x="6168" y="585"/>
                      <a:pt x="5893" y="585"/>
                    </a:cubicBezTo>
                    <a:cubicBezTo>
                      <a:pt x="5585" y="585"/>
                      <a:pt x="5267" y="452"/>
                      <a:pt x="4984" y="177"/>
                    </a:cubicBezTo>
                    <a:cubicBezTo>
                      <a:pt x="4939" y="125"/>
                      <a:pt x="4892" y="98"/>
                      <a:pt x="4846" y="86"/>
                    </a:cubicBezTo>
                    <a:cubicBezTo>
                      <a:pt x="4831" y="83"/>
                      <a:pt x="4816" y="81"/>
                      <a:pt x="4802" y="81"/>
                    </a:cubicBezTo>
                    <a:cubicBezTo>
                      <a:pt x="4641" y="81"/>
                      <a:pt x="4502" y="283"/>
                      <a:pt x="4490" y="462"/>
                    </a:cubicBezTo>
                    <a:cubicBezTo>
                      <a:pt x="4478" y="696"/>
                      <a:pt x="3041" y="2572"/>
                      <a:pt x="442" y="2769"/>
                    </a:cubicBezTo>
                    <a:cubicBezTo>
                      <a:pt x="192" y="2788"/>
                      <a:pt x="1" y="3002"/>
                      <a:pt x="17" y="3252"/>
                    </a:cubicBezTo>
                    <a:cubicBezTo>
                      <a:pt x="27" y="3378"/>
                      <a:pt x="58" y="3515"/>
                      <a:pt x="133" y="3646"/>
                    </a:cubicBezTo>
                    <a:cubicBezTo>
                      <a:pt x="190" y="3744"/>
                      <a:pt x="270" y="3836"/>
                      <a:pt x="386" y="3918"/>
                    </a:cubicBezTo>
                    <a:lnTo>
                      <a:pt x="5430" y="3874"/>
                    </a:lnTo>
                    <a:lnTo>
                      <a:pt x="5816" y="3653"/>
                    </a:lnTo>
                    <a:lnTo>
                      <a:pt x="6391" y="3935"/>
                    </a:lnTo>
                    <a:lnTo>
                      <a:pt x="7718" y="3923"/>
                    </a:lnTo>
                    <a:cubicBezTo>
                      <a:pt x="7718" y="3923"/>
                      <a:pt x="8011" y="3406"/>
                      <a:pt x="8008" y="3006"/>
                    </a:cubicBezTo>
                    <a:cubicBezTo>
                      <a:pt x="8008" y="2950"/>
                      <a:pt x="7992" y="2852"/>
                      <a:pt x="7970" y="2725"/>
                    </a:cubicBezTo>
                    <a:cubicBezTo>
                      <a:pt x="7823" y="1942"/>
                      <a:pt x="7306" y="48"/>
                      <a:pt x="7306" y="48"/>
                    </a:cubicBezTo>
                    <a:cubicBezTo>
                      <a:pt x="7306" y="48"/>
                      <a:pt x="7268" y="0"/>
                      <a:pt x="71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8" name="Google Shape;368;p25"/>
              <p:cNvSpPr/>
              <p:nvPr/>
            </p:nvSpPr>
            <p:spPr>
              <a:xfrm>
                <a:off x="1920225" y="3320000"/>
                <a:ext cx="65100" cy="5602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241" extrusionOk="0">
                    <a:moveTo>
                      <a:pt x="2126" y="1"/>
                    </a:moveTo>
                    <a:cubicBezTo>
                      <a:pt x="1622" y="166"/>
                      <a:pt x="902" y="372"/>
                      <a:pt x="213" y="463"/>
                    </a:cubicBezTo>
                    <a:cubicBezTo>
                      <a:pt x="142" y="473"/>
                      <a:pt x="71" y="481"/>
                      <a:pt x="1" y="488"/>
                    </a:cubicBezTo>
                    <a:cubicBezTo>
                      <a:pt x="96" y="723"/>
                      <a:pt x="327" y="1281"/>
                      <a:pt x="511" y="1743"/>
                    </a:cubicBezTo>
                    <a:cubicBezTo>
                      <a:pt x="557" y="1753"/>
                      <a:pt x="604" y="1780"/>
                      <a:pt x="649" y="1832"/>
                    </a:cubicBezTo>
                    <a:cubicBezTo>
                      <a:pt x="932" y="2108"/>
                      <a:pt x="1251" y="2240"/>
                      <a:pt x="1559" y="2240"/>
                    </a:cubicBezTo>
                    <a:cubicBezTo>
                      <a:pt x="1834" y="2240"/>
                      <a:pt x="2101" y="2135"/>
                      <a:pt x="2328" y="1932"/>
                    </a:cubicBezTo>
                    <a:cubicBezTo>
                      <a:pt x="2434" y="1835"/>
                      <a:pt x="2526" y="1771"/>
                      <a:pt x="2603" y="1729"/>
                    </a:cubicBezTo>
                    <a:cubicBezTo>
                      <a:pt x="2603" y="1729"/>
                      <a:pt x="2396" y="970"/>
                      <a:pt x="2234" y="387"/>
                    </a:cubicBezTo>
                    <a:cubicBezTo>
                      <a:pt x="2194" y="243"/>
                      <a:pt x="2156" y="110"/>
                      <a:pt x="212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9" name="Google Shape;369;p25"/>
              <p:cNvSpPr/>
              <p:nvPr/>
            </p:nvSpPr>
            <p:spPr>
              <a:xfrm>
                <a:off x="1925525" y="3320000"/>
                <a:ext cx="505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500" extrusionOk="0">
                    <a:moveTo>
                      <a:pt x="1914" y="1"/>
                    </a:moveTo>
                    <a:cubicBezTo>
                      <a:pt x="1410" y="166"/>
                      <a:pt x="690" y="370"/>
                      <a:pt x="1" y="463"/>
                    </a:cubicBezTo>
                    <a:cubicBezTo>
                      <a:pt x="1" y="463"/>
                      <a:pt x="181" y="500"/>
                      <a:pt x="582" y="500"/>
                    </a:cubicBezTo>
                    <a:cubicBezTo>
                      <a:pt x="908" y="500"/>
                      <a:pt x="1381" y="475"/>
                      <a:pt x="2022" y="387"/>
                    </a:cubicBezTo>
                    <a:cubicBezTo>
                      <a:pt x="1982" y="243"/>
                      <a:pt x="1944" y="108"/>
                      <a:pt x="1914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>
                <a:off x="1815150" y="3429475"/>
                <a:ext cx="196975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7879" h="1211" extrusionOk="0">
                    <a:moveTo>
                      <a:pt x="7838" y="1"/>
                    </a:moveTo>
                    <a:lnTo>
                      <a:pt x="1" y="922"/>
                    </a:lnTo>
                    <a:cubicBezTo>
                      <a:pt x="58" y="1020"/>
                      <a:pt x="138" y="1112"/>
                      <a:pt x="254" y="1194"/>
                    </a:cubicBezTo>
                    <a:lnTo>
                      <a:pt x="5298" y="1150"/>
                    </a:lnTo>
                    <a:lnTo>
                      <a:pt x="5684" y="929"/>
                    </a:lnTo>
                    <a:lnTo>
                      <a:pt x="6259" y="1211"/>
                    </a:lnTo>
                    <a:lnTo>
                      <a:pt x="7586" y="1199"/>
                    </a:lnTo>
                    <a:cubicBezTo>
                      <a:pt x="7586" y="1199"/>
                      <a:pt x="7879" y="682"/>
                      <a:pt x="7876" y="282"/>
                    </a:cubicBezTo>
                    <a:cubicBezTo>
                      <a:pt x="7874" y="226"/>
                      <a:pt x="7860" y="128"/>
                      <a:pt x="7838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" name="Google Shape;371;p25"/>
              <p:cNvSpPr/>
              <p:nvPr/>
            </p:nvSpPr>
            <p:spPr>
              <a:xfrm>
                <a:off x="1982900" y="3167100"/>
                <a:ext cx="538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784" extrusionOk="0">
                    <a:moveTo>
                      <a:pt x="2144" y="0"/>
                    </a:moveTo>
                    <a:cubicBezTo>
                      <a:pt x="2142" y="0"/>
                      <a:pt x="2141" y="1"/>
                      <a:pt x="2140" y="2"/>
                    </a:cubicBezTo>
                    <a:cubicBezTo>
                      <a:pt x="2137" y="3"/>
                      <a:pt x="1850" y="217"/>
                      <a:pt x="1446" y="371"/>
                    </a:cubicBezTo>
                    <a:cubicBezTo>
                      <a:pt x="1226" y="455"/>
                      <a:pt x="945" y="532"/>
                      <a:pt x="646" y="532"/>
                    </a:cubicBezTo>
                    <a:cubicBezTo>
                      <a:pt x="439" y="532"/>
                      <a:pt x="222" y="495"/>
                      <a:pt x="13" y="397"/>
                    </a:cubicBezTo>
                    <a:cubicBezTo>
                      <a:pt x="12" y="397"/>
                      <a:pt x="11" y="397"/>
                      <a:pt x="10" y="397"/>
                    </a:cubicBezTo>
                    <a:cubicBezTo>
                      <a:pt x="8" y="397"/>
                      <a:pt x="6" y="398"/>
                      <a:pt x="4" y="400"/>
                    </a:cubicBezTo>
                    <a:cubicBezTo>
                      <a:pt x="2" y="403"/>
                      <a:pt x="1" y="406"/>
                      <a:pt x="4" y="409"/>
                    </a:cubicBezTo>
                    <a:lnTo>
                      <a:pt x="254" y="780"/>
                    </a:lnTo>
                    <a:cubicBezTo>
                      <a:pt x="255" y="782"/>
                      <a:pt x="258" y="783"/>
                      <a:pt x="260" y="783"/>
                    </a:cubicBezTo>
                    <a:cubicBezTo>
                      <a:pt x="261" y="783"/>
                      <a:pt x="263" y="783"/>
                      <a:pt x="264" y="782"/>
                    </a:cubicBezTo>
                    <a:cubicBezTo>
                      <a:pt x="269" y="779"/>
                      <a:pt x="269" y="774"/>
                      <a:pt x="267" y="771"/>
                    </a:cubicBezTo>
                    <a:lnTo>
                      <a:pt x="33" y="424"/>
                    </a:lnTo>
                    <a:lnTo>
                      <a:pt x="33" y="424"/>
                    </a:lnTo>
                    <a:cubicBezTo>
                      <a:pt x="236" y="514"/>
                      <a:pt x="445" y="548"/>
                      <a:pt x="646" y="548"/>
                    </a:cubicBezTo>
                    <a:cubicBezTo>
                      <a:pt x="947" y="548"/>
                      <a:pt x="1231" y="471"/>
                      <a:pt x="1452" y="387"/>
                    </a:cubicBezTo>
                    <a:cubicBezTo>
                      <a:pt x="1858" y="231"/>
                      <a:pt x="2146" y="17"/>
                      <a:pt x="2149" y="14"/>
                    </a:cubicBezTo>
                    <a:cubicBezTo>
                      <a:pt x="2152" y="11"/>
                      <a:pt x="2153" y="6"/>
                      <a:pt x="2150" y="3"/>
                    </a:cubicBezTo>
                    <a:cubicBezTo>
                      <a:pt x="2148" y="1"/>
                      <a:pt x="2146" y="0"/>
                      <a:pt x="2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" name="Google Shape;372;p25"/>
              <p:cNvSpPr/>
              <p:nvPr/>
            </p:nvSpPr>
            <p:spPr>
              <a:xfrm>
                <a:off x="1731550" y="3258250"/>
                <a:ext cx="121875" cy="119900"/>
              </a:xfrm>
              <a:custGeom>
                <a:avLst/>
                <a:gdLst/>
                <a:ahLst/>
                <a:cxnLst/>
                <a:rect l="l" t="t" r="r" b="b"/>
                <a:pathLst>
                  <a:path w="4875" h="4796" extrusionOk="0">
                    <a:moveTo>
                      <a:pt x="4866" y="0"/>
                    </a:moveTo>
                    <a:cubicBezTo>
                      <a:pt x="4864" y="0"/>
                      <a:pt x="4861" y="1"/>
                      <a:pt x="4859" y="3"/>
                    </a:cubicBezTo>
                    <a:cubicBezTo>
                      <a:pt x="4837" y="32"/>
                      <a:pt x="2489" y="2893"/>
                      <a:pt x="5" y="4782"/>
                    </a:cubicBezTo>
                    <a:cubicBezTo>
                      <a:pt x="2" y="4785"/>
                      <a:pt x="0" y="4790"/>
                      <a:pt x="3" y="4793"/>
                    </a:cubicBezTo>
                    <a:cubicBezTo>
                      <a:pt x="5" y="4796"/>
                      <a:pt x="8" y="4796"/>
                      <a:pt x="9" y="4796"/>
                    </a:cubicBezTo>
                    <a:cubicBezTo>
                      <a:pt x="11" y="4796"/>
                      <a:pt x="12" y="4796"/>
                      <a:pt x="14" y="4794"/>
                    </a:cubicBezTo>
                    <a:cubicBezTo>
                      <a:pt x="2501" y="2904"/>
                      <a:pt x="4849" y="41"/>
                      <a:pt x="4871" y="12"/>
                    </a:cubicBezTo>
                    <a:cubicBezTo>
                      <a:pt x="4874" y="9"/>
                      <a:pt x="4874" y="5"/>
                      <a:pt x="4871" y="2"/>
                    </a:cubicBezTo>
                    <a:cubicBezTo>
                      <a:pt x="4870" y="1"/>
                      <a:pt x="4868" y="0"/>
                      <a:pt x="4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" name="Google Shape;373;p25"/>
              <p:cNvSpPr/>
              <p:nvPr/>
            </p:nvSpPr>
            <p:spPr>
              <a:xfrm>
                <a:off x="1539975" y="3361775"/>
                <a:ext cx="172800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6912" h="4180" extrusionOk="0">
                    <a:moveTo>
                      <a:pt x="648" y="0"/>
                    </a:moveTo>
                    <a:cubicBezTo>
                      <a:pt x="452" y="0"/>
                      <a:pt x="264" y="108"/>
                      <a:pt x="168" y="291"/>
                    </a:cubicBezTo>
                    <a:cubicBezTo>
                      <a:pt x="99" y="423"/>
                      <a:pt x="61" y="543"/>
                      <a:pt x="41" y="644"/>
                    </a:cubicBezTo>
                    <a:cubicBezTo>
                      <a:pt x="0" y="855"/>
                      <a:pt x="40" y="986"/>
                      <a:pt x="40" y="986"/>
                    </a:cubicBezTo>
                    <a:lnTo>
                      <a:pt x="4340" y="3309"/>
                    </a:lnTo>
                    <a:lnTo>
                      <a:pt x="4911" y="3399"/>
                    </a:lnTo>
                    <a:lnTo>
                      <a:pt x="4864" y="3589"/>
                    </a:lnTo>
                    <a:lnTo>
                      <a:pt x="5959" y="4179"/>
                    </a:lnTo>
                    <a:cubicBezTo>
                      <a:pt x="5959" y="4179"/>
                      <a:pt x="6364" y="3913"/>
                      <a:pt x="6579" y="3613"/>
                    </a:cubicBezTo>
                    <a:cubicBezTo>
                      <a:pt x="6597" y="3586"/>
                      <a:pt x="6615" y="3558"/>
                      <a:pt x="6630" y="3533"/>
                    </a:cubicBezTo>
                    <a:cubicBezTo>
                      <a:pt x="6824" y="3201"/>
                      <a:pt x="6912" y="2044"/>
                      <a:pt x="6912" y="2044"/>
                    </a:cubicBezTo>
                    <a:cubicBezTo>
                      <a:pt x="6871" y="2038"/>
                      <a:pt x="6832" y="2030"/>
                      <a:pt x="6794" y="2021"/>
                    </a:cubicBezTo>
                    <a:cubicBezTo>
                      <a:pt x="6339" y="1923"/>
                      <a:pt x="6158" y="1726"/>
                      <a:pt x="5945" y="1029"/>
                    </a:cubicBezTo>
                    <a:cubicBezTo>
                      <a:pt x="5889" y="841"/>
                      <a:pt x="5835" y="720"/>
                      <a:pt x="5771" y="647"/>
                    </a:cubicBezTo>
                    <a:cubicBezTo>
                      <a:pt x="5710" y="575"/>
                      <a:pt x="5640" y="548"/>
                      <a:pt x="5550" y="548"/>
                    </a:cubicBezTo>
                    <a:cubicBezTo>
                      <a:pt x="5357" y="548"/>
                      <a:pt x="5072" y="674"/>
                      <a:pt x="4584" y="759"/>
                    </a:cubicBezTo>
                    <a:cubicBezTo>
                      <a:pt x="4475" y="779"/>
                      <a:pt x="4348" y="788"/>
                      <a:pt x="4206" y="788"/>
                    </a:cubicBezTo>
                    <a:cubicBezTo>
                      <a:pt x="3269" y="788"/>
                      <a:pt x="1719" y="393"/>
                      <a:pt x="850" y="40"/>
                    </a:cubicBezTo>
                    <a:cubicBezTo>
                      <a:pt x="784" y="13"/>
                      <a:pt x="715" y="0"/>
                      <a:pt x="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" name="Google Shape;374;p25"/>
              <p:cNvSpPr/>
              <p:nvPr/>
            </p:nvSpPr>
            <p:spPr>
              <a:xfrm>
                <a:off x="1718775" y="26884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5"/>
                      <a:pt x="9601" y="104"/>
                      <a:pt x="9565" y="175"/>
                    </a:cubicBezTo>
                    <a:cubicBezTo>
                      <a:pt x="9516" y="274"/>
                      <a:pt x="9455" y="396"/>
                      <a:pt x="9384" y="536"/>
                    </a:cubicBezTo>
                    <a:cubicBezTo>
                      <a:pt x="8937" y="1423"/>
                      <a:pt x="8103" y="3029"/>
                      <a:pt x="7574" y="3762"/>
                    </a:cubicBezTo>
                    <a:cubicBezTo>
                      <a:pt x="6291" y="3904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cubicBezTo>
                      <a:pt x="863" y="5886"/>
                      <a:pt x="8413" y="5822"/>
                      <a:pt x="8413" y="5822"/>
                    </a:cubicBezTo>
                    <a:cubicBezTo>
                      <a:pt x="8413" y="5822"/>
                      <a:pt x="10133" y="4356"/>
                      <a:pt x="11275" y="2892"/>
                    </a:cubicBezTo>
                    <a:cubicBezTo>
                      <a:pt x="11285" y="2879"/>
                      <a:pt x="11296" y="2865"/>
                      <a:pt x="11306" y="2853"/>
                    </a:cubicBezTo>
                    <a:cubicBezTo>
                      <a:pt x="11438" y="2683"/>
                      <a:pt x="11561" y="2514"/>
                      <a:pt x="11673" y="2346"/>
                    </a:cubicBezTo>
                    <a:cubicBezTo>
                      <a:pt x="11599" y="2231"/>
                      <a:pt x="11511" y="2115"/>
                      <a:pt x="11411" y="2006"/>
                    </a:cubicBezTo>
                    <a:cubicBezTo>
                      <a:pt x="11373" y="1965"/>
                      <a:pt x="11334" y="1926"/>
                      <a:pt x="11293" y="1888"/>
                    </a:cubicBezTo>
                    <a:cubicBezTo>
                      <a:pt x="10740" y="1373"/>
                      <a:pt x="10104" y="1214"/>
                      <a:pt x="10128" y="1125"/>
                    </a:cubicBezTo>
                    <a:cubicBezTo>
                      <a:pt x="10132" y="1109"/>
                      <a:pt x="10152" y="1103"/>
                      <a:pt x="10181" y="1103"/>
                    </a:cubicBezTo>
                    <a:cubicBezTo>
                      <a:pt x="10290" y="1103"/>
                      <a:pt x="10536" y="1188"/>
                      <a:pt x="10657" y="1188"/>
                    </a:cubicBezTo>
                    <a:cubicBezTo>
                      <a:pt x="10691" y="1188"/>
                      <a:pt x="10715" y="1181"/>
                      <a:pt x="10723" y="1164"/>
                    </a:cubicBezTo>
                    <a:cubicBezTo>
                      <a:pt x="10798" y="1008"/>
                      <a:pt x="10289" y="455"/>
                      <a:pt x="9789" y="96"/>
                    </a:cubicBezTo>
                    <a:cubicBezTo>
                      <a:pt x="9742" y="63"/>
                      <a:pt x="9696" y="31"/>
                      <a:pt x="9651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" name="Google Shape;375;p25"/>
              <p:cNvSpPr/>
              <p:nvPr/>
            </p:nvSpPr>
            <p:spPr>
              <a:xfrm>
                <a:off x="1902050" y="2761825"/>
                <a:ext cx="19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213" extrusionOk="0">
                    <a:moveTo>
                      <a:pt x="763" y="1"/>
                    </a:moveTo>
                    <a:cubicBezTo>
                      <a:pt x="760" y="1"/>
                      <a:pt x="758" y="2"/>
                      <a:pt x="757" y="4"/>
                    </a:cubicBezTo>
                    <a:lnTo>
                      <a:pt x="2" y="1200"/>
                    </a:lnTo>
                    <a:cubicBezTo>
                      <a:pt x="1" y="1204"/>
                      <a:pt x="1" y="1208"/>
                      <a:pt x="5" y="1211"/>
                    </a:cubicBezTo>
                    <a:cubicBezTo>
                      <a:pt x="7" y="1211"/>
                      <a:pt x="8" y="1213"/>
                      <a:pt x="10" y="1213"/>
                    </a:cubicBezTo>
                    <a:cubicBezTo>
                      <a:pt x="11" y="1213"/>
                      <a:pt x="14" y="1211"/>
                      <a:pt x="16" y="1208"/>
                    </a:cubicBezTo>
                    <a:lnTo>
                      <a:pt x="770" y="13"/>
                    </a:lnTo>
                    <a:cubicBezTo>
                      <a:pt x="772" y="8"/>
                      <a:pt x="772" y="4"/>
                      <a:pt x="767" y="2"/>
                    </a:cubicBezTo>
                    <a:cubicBezTo>
                      <a:pt x="766" y="1"/>
                      <a:pt x="765" y="1"/>
                      <a:pt x="76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" name="Google Shape;376;p25"/>
              <p:cNvSpPr/>
              <p:nvPr/>
            </p:nvSpPr>
            <p:spPr>
              <a:xfrm>
                <a:off x="1906650" y="2796425"/>
                <a:ext cx="6237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1389" extrusionOk="0">
                    <a:moveTo>
                      <a:pt x="2486" y="1"/>
                    </a:moveTo>
                    <a:cubicBezTo>
                      <a:pt x="2484" y="1"/>
                      <a:pt x="2481" y="1"/>
                      <a:pt x="2480" y="3"/>
                    </a:cubicBezTo>
                    <a:cubicBezTo>
                      <a:pt x="2474" y="10"/>
                      <a:pt x="1794" y="669"/>
                      <a:pt x="1215" y="1204"/>
                    </a:cubicBezTo>
                    <a:cubicBezTo>
                      <a:pt x="1093" y="1316"/>
                      <a:pt x="939" y="1374"/>
                      <a:pt x="785" y="1374"/>
                    </a:cubicBezTo>
                    <a:cubicBezTo>
                      <a:pt x="664" y="1374"/>
                      <a:pt x="543" y="1339"/>
                      <a:pt x="436" y="1268"/>
                    </a:cubicBezTo>
                    <a:cubicBezTo>
                      <a:pt x="241" y="1137"/>
                      <a:pt x="100" y="981"/>
                      <a:pt x="15" y="804"/>
                    </a:cubicBezTo>
                    <a:cubicBezTo>
                      <a:pt x="14" y="801"/>
                      <a:pt x="12" y="799"/>
                      <a:pt x="9" y="799"/>
                    </a:cubicBezTo>
                    <a:cubicBezTo>
                      <a:pt x="8" y="799"/>
                      <a:pt x="6" y="800"/>
                      <a:pt x="5" y="801"/>
                    </a:cubicBezTo>
                    <a:cubicBezTo>
                      <a:pt x="2" y="803"/>
                      <a:pt x="0" y="807"/>
                      <a:pt x="2" y="812"/>
                    </a:cubicBezTo>
                    <a:cubicBezTo>
                      <a:pt x="86" y="990"/>
                      <a:pt x="230" y="1148"/>
                      <a:pt x="427" y="1280"/>
                    </a:cubicBezTo>
                    <a:cubicBezTo>
                      <a:pt x="536" y="1352"/>
                      <a:pt x="659" y="1389"/>
                      <a:pt x="782" y="1389"/>
                    </a:cubicBezTo>
                    <a:cubicBezTo>
                      <a:pt x="784" y="1389"/>
                      <a:pt x="787" y="1389"/>
                      <a:pt x="789" y="1389"/>
                    </a:cubicBezTo>
                    <a:cubicBezTo>
                      <a:pt x="947" y="1387"/>
                      <a:pt x="1103" y="1330"/>
                      <a:pt x="1226" y="1215"/>
                    </a:cubicBezTo>
                    <a:cubicBezTo>
                      <a:pt x="1804" y="681"/>
                      <a:pt x="2484" y="21"/>
                      <a:pt x="2492" y="15"/>
                    </a:cubicBezTo>
                    <a:cubicBezTo>
                      <a:pt x="2495" y="12"/>
                      <a:pt x="2495" y="7"/>
                      <a:pt x="2492" y="3"/>
                    </a:cubicBezTo>
                    <a:cubicBezTo>
                      <a:pt x="2490" y="1"/>
                      <a:pt x="2488" y="1"/>
                      <a:pt x="248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" name="Google Shape;377;p25"/>
              <p:cNvSpPr/>
              <p:nvPr/>
            </p:nvSpPr>
            <p:spPr>
              <a:xfrm>
                <a:off x="1624450" y="2777525"/>
                <a:ext cx="102750" cy="58250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0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1"/>
                      <a:pt x="66" y="1496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3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2"/>
                      <a:pt x="356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4"/>
                    </a:lnTo>
                    <a:lnTo>
                      <a:pt x="602" y="1884"/>
                    </a:lnTo>
                    <a:cubicBezTo>
                      <a:pt x="543" y="1936"/>
                      <a:pt x="540" y="2027"/>
                      <a:pt x="596" y="2081"/>
                    </a:cubicBezTo>
                    <a:lnTo>
                      <a:pt x="685" y="2171"/>
                    </a:lnTo>
                    <a:cubicBezTo>
                      <a:pt x="711" y="2197"/>
                      <a:pt x="746" y="2210"/>
                      <a:pt x="781" y="2210"/>
                    </a:cubicBezTo>
                    <a:cubicBezTo>
                      <a:pt x="807" y="2210"/>
                      <a:pt x="833" y="2203"/>
                      <a:pt x="856" y="2187"/>
                    </a:cubicBezTo>
                    <a:lnTo>
                      <a:pt x="1347" y="1855"/>
                    </a:lnTo>
                    <a:cubicBezTo>
                      <a:pt x="1347" y="1855"/>
                      <a:pt x="1588" y="2121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2" y="2330"/>
                      <a:pt x="4110" y="2328"/>
                      <a:pt x="4110" y="2328"/>
                    </a:cubicBezTo>
                    <a:cubicBezTo>
                      <a:pt x="3774" y="1815"/>
                      <a:pt x="3913" y="786"/>
                      <a:pt x="3913" y="786"/>
                    </a:cubicBezTo>
                    <a:cubicBezTo>
                      <a:pt x="3913" y="786"/>
                      <a:pt x="2447" y="103"/>
                      <a:pt x="934" y="1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" name="Google Shape;378;p25"/>
              <p:cNvSpPr/>
              <p:nvPr/>
            </p:nvSpPr>
            <p:spPr>
              <a:xfrm>
                <a:off x="1626275" y="2789825"/>
                <a:ext cx="52725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794" extrusionOk="0">
                    <a:moveTo>
                      <a:pt x="953" y="1"/>
                    </a:moveTo>
                    <a:cubicBezTo>
                      <a:pt x="926" y="1"/>
                      <a:pt x="902" y="3"/>
                      <a:pt x="882" y="6"/>
                    </a:cubicBezTo>
                    <a:cubicBezTo>
                      <a:pt x="882" y="8"/>
                      <a:pt x="880" y="8"/>
                      <a:pt x="879" y="8"/>
                    </a:cubicBezTo>
                    <a:cubicBezTo>
                      <a:pt x="662" y="152"/>
                      <a:pt x="9" y="774"/>
                      <a:pt x="3" y="780"/>
                    </a:cubicBezTo>
                    <a:cubicBezTo>
                      <a:pt x="0" y="783"/>
                      <a:pt x="0" y="788"/>
                      <a:pt x="3" y="791"/>
                    </a:cubicBezTo>
                    <a:cubicBezTo>
                      <a:pt x="5" y="792"/>
                      <a:pt x="6" y="794"/>
                      <a:pt x="9" y="794"/>
                    </a:cubicBezTo>
                    <a:cubicBezTo>
                      <a:pt x="11" y="794"/>
                      <a:pt x="12" y="792"/>
                      <a:pt x="14" y="791"/>
                    </a:cubicBezTo>
                    <a:cubicBezTo>
                      <a:pt x="20" y="785"/>
                      <a:pt x="668" y="167"/>
                      <a:pt x="886" y="21"/>
                    </a:cubicBezTo>
                    <a:cubicBezTo>
                      <a:pt x="905" y="18"/>
                      <a:pt x="928" y="16"/>
                      <a:pt x="954" y="16"/>
                    </a:cubicBezTo>
                    <a:cubicBezTo>
                      <a:pt x="1276" y="16"/>
                      <a:pt x="2088" y="259"/>
                      <a:pt x="2097" y="262"/>
                    </a:cubicBezTo>
                    <a:cubicBezTo>
                      <a:pt x="2097" y="263"/>
                      <a:pt x="2098" y="263"/>
                      <a:pt x="2099" y="263"/>
                    </a:cubicBezTo>
                    <a:cubicBezTo>
                      <a:pt x="2103" y="263"/>
                      <a:pt x="2106" y="260"/>
                      <a:pt x="2107" y="258"/>
                    </a:cubicBezTo>
                    <a:cubicBezTo>
                      <a:pt x="2109" y="253"/>
                      <a:pt x="2106" y="249"/>
                      <a:pt x="2101" y="247"/>
                    </a:cubicBezTo>
                    <a:cubicBezTo>
                      <a:pt x="2065" y="236"/>
                      <a:pt x="1276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" name="Google Shape;379;p25"/>
              <p:cNvSpPr/>
              <p:nvPr/>
            </p:nvSpPr>
            <p:spPr>
              <a:xfrm>
                <a:off x="1632750" y="2804500"/>
                <a:ext cx="434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542" extrusionOk="0">
                    <a:moveTo>
                      <a:pt x="674" y="0"/>
                    </a:moveTo>
                    <a:cubicBezTo>
                      <a:pt x="653" y="0"/>
                      <a:pt x="633" y="1"/>
                      <a:pt x="615" y="2"/>
                    </a:cubicBezTo>
                    <a:cubicBezTo>
                      <a:pt x="614" y="2"/>
                      <a:pt x="614" y="2"/>
                      <a:pt x="612" y="4"/>
                    </a:cubicBezTo>
                    <a:cubicBezTo>
                      <a:pt x="409" y="128"/>
                      <a:pt x="8" y="525"/>
                      <a:pt x="3" y="528"/>
                    </a:cubicBezTo>
                    <a:cubicBezTo>
                      <a:pt x="0" y="531"/>
                      <a:pt x="0" y="537"/>
                      <a:pt x="3" y="540"/>
                    </a:cubicBezTo>
                    <a:cubicBezTo>
                      <a:pt x="5" y="542"/>
                      <a:pt x="8" y="542"/>
                      <a:pt x="9" y="542"/>
                    </a:cubicBezTo>
                    <a:cubicBezTo>
                      <a:pt x="11" y="542"/>
                      <a:pt x="14" y="542"/>
                      <a:pt x="15" y="540"/>
                    </a:cubicBezTo>
                    <a:cubicBezTo>
                      <a:pt x="18" y="536"/>
                      <a:pt x="417" y="143"/>
                      <a:pt x="618" y="18"/>
                    </a:cubicBezTo>
                    <a:cubicBezTo>
                      <a:pt x="635" y="16"/>
                      <a:pt x="654" y="16"/>
                      <a:pt x="674" y="16"/>
                    </a:cubicBezTo>
                    <a:cubicBezTo>
                      <a:pt x="1012" y="16"/>
                      <a:pt x="1720" y="187"/>
                      <a:pt x="1727" y="190"/>
                    </a:cubicBezTo>
                    <a:cubicBezTo>
                      <a:pt x="1732" y="190"/>
                      <a:pt x="1736" y="189"/>
                      <a:pt x="1736" y="184"/>
                    </a:cubicBezTo>
                    <a:cubicBezTo>
                      <a:pt x="1738" y="180"/>
                      <a:pt x="1735" y="175"/>
                      <a:pt x="1732" y="174"/>
                    </a:cubicBezTo>
                    <a:cubicBezTo>
                      <a:pt x="1723" y="172"/>
                      <a:pt x="1014" y="0"/>
                      <a:pt x="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" name="Google Shape;380;p25"/>
              <p:cNvSpPr/>
              <p:nvPr/>
            </p:nvSpPr>
            <p:spPr>
              <a:xfrm>
                <a:off x="1638925" y="2814925"/>
                <a:ext cx="3940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404" extrusionOk="0">
                    <a:moveTo>
                      <a:pt x="570" y="1"/>
                    </a:moveTo>
                    <a:cubicBezTo>
                      <a:pt x="554" y="1"/>
                      <a:pt x="538" y="1"/>
                      <a:pt x="524" y="2"/>
                    </a:cubicBezTo>
                    <a:cubicBezTo>
                      <a:pt x="523" y="2"/>
                      <a:pt x="521" y="2"/>
                      <a:pt x="520" y="3"/>
                    </a:cubicBezTo>
                    <a:cubicBezTo>
                      <a:pt x="332" y="132"/>
                      <a:pt x="8" y="387"/>
                      <a:pt x="3" y="388"/>
                    </a:cubicBezTo>
                    <a:cubicBezTo>
                      <a:pt x="0" y="391"/>
                      <a:pt x="0" y="396"/>
                      <a:pt x="3" y="400"/>
                    </a:cubicBezTo>
                    <a:cubicBezTo>
                      <a:pt x="5" y="402"/>
                      <a:pt x="6" y="403"/>
                      <a:pt x="9" y="403"/>
                    </a:cubicBezTo>
                    <a:cubicBezTo>
                      <a:pt x="11" y="403"/>
                      <a:pt x="12" y="402"/>
                      <a:pt x="14" y="402"/>
                    </a:cubicBezTo>
                    <a:cubicBezTo>
                      <a:pt x="17" y="399"/>
                      <a:pt x="338" y="147"/>
                      <a:pt x="527" y="17"/>
                    </a:cubicBezTo>
                    <a:cubicBezTo>
                      <a:pt x="540" y="16"/>
                      <a:pt x="555" y="16"/>
                      <a:pt x="570" y="16"/>
                    </a:cubicBezTo>
                    <a:cubicBezTo>
                      <a:pt x="867" y="16"/>
                      <a:pt x="1558" y="163"/>
                      <a:pt x="1565" y="166"/>
                    </a:cubicBezTo>
                    <a:cubicBezTo>
                      <a:pt x="1569" y="166"/>
                      <a:pt x="1572" y="163"/>
                      <a:pt x="1574" y="160"/>
                    </a:cubicBezTo>
                    <a:cubicBezTo>
                      <a:pt x="1575" y="155"/>
                      <a:pt x="1572" y="150"/>
                      <a:pt x="1568" y="149"/>
                    </a:cubicBezTo>
                    <a:cubicBezTo>
                      <a:pt x="1561" y="147"/>
                      <a:pt x="870" y="1"/>
                      <a:pt x="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" name="Google Shape;381;p25"/>
              <p:cNvSpPr/>
              <p:nvPr/>
            </p:nvSpPr>
            <p:spPr>
              <a:xfrm>
                <a:off x="2007925" y="2677350"/>
                <a:ext cx="90500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5272" extrusionOk="0">
                    <a:moveTo>
                      <a:pt x="2940" y="1"/>
                    </a:moveTo>
                    <a:cubicBezTo>
                      <a:pt x="2359" y="778"/>
                      <a:pt x="596" y="2179"/>
                      <a:pt x="1" y="2641"/>
                    </a:cubicBezTo>
                    <a:cubicBezTo>
                      <a:pt x="39" y="2691"/>
                      <a:pt x="74" y="2741"/>
                      <a:pt x="107" y="2791"/>
                    </a:cubicBezTo>
                    <a:cubicBezTo>
                      <a:pt x="381" y="3212"/>
                      <a:pt x="493" y="3621"/>
                      <a:pt x="493" y="3621"/>
                    </a:cubicBezTo>
                    <a:lnTo>
                      <a:pt x="2434" y="1503"/>
                    </a:lnTo>
                    <a:cubicBezTo>
                      <a:pt x="2434" y="1503"/>
                      <a:pt x="2737" y="3200"/>
                      <a:pt x="3139" y="4979"/>
                    </a:cubicBezTo>
                    <a:cubicBezTo>
                      <a:pt x="3162" y="5078"/>
                      <a:pt x="3183" y="5175"/>
                      <a:pt x="3206" y="5272"/>
                    </a:cubicBezTo>
                    <a:cubicBezTo>
                      <a:pt x="3282" y="5260"/>
                      <a:pt x="3359" y="5240"/>
                      <a:pt x="3439" y="5214"/>
                    </a:cubicBezTo>
                    <a:lnTo>
                      <a:pt x="3438" y="5214"/>
                    </a:lnTo>
                    <a:cubicBezTo>
                      <a:pt x="3620" y="3071"/>
                      <a:pt x="2940" y="1"/>
                      <a:pt x="2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" name="Google Shape;382;p25"/>
              <p:cNvSpPr/>
              <p:nvPr/>
            </p:nvSpPr>
            <p:spPr>
              <a:xfrm>
                <a:off x="2027850" y="2768225"/>
                <a:ext cx="1752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068" extrusionOk="0">
                    <a:moveTo>
                      <a:pt x="701" y="1"/>
                    </a:moveTo>
                    <a:lnTo>
                      <a:pt x="1" y="1067"/>
                    </a:ln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" name="Google Shape;383;p25"/>
              <p:cNvSpPr/>
              <p:nvPr/>
            </p:nvSpPr>
            <p:spPr>
              <a:xfrm>
                <a:off x="2027625" y="2768050"/>
                <a:ext cx="179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082" extrusionOk="0">
                    <a:moveTo>
                      <a:pt x="709" y="0"/>
                    </a:moveTo>
                    <a:cubicBezTo>
                      <a:pt x="706" y="0"/>
                      <a:pt x="704" y="1"/>
                      <a:pt x="702" y="3"/>
                    </a:cubicBezTo>
                    <a:lnTo>
                      <a:pt x="4" y="1070"/>
                    </a:lnTo>
                    <a:cubicBezTo>
                      <a:pt x="1" y="1074"/>
                      <a:pt x="2" y="1079"/>
                      <a:pt x="5" y="1082"/>
                    </a:cubicBezTo>
                    <a:lnTo>
                      <a:pt x="10" y="1082"/>
                    </a:lnTo>
                    <a:cubicBezTo>
                      <a:pt x="13" y="1082"/>
                      <a:pt x="14" y="1080"/>
                      <a:pt x="16" y="1079"/>
                    </a:cubicBezTo>
                    <a:lnTo>
                      <a:pt x="716" y="12"/>
                    </a:lnTo>
                    <a:cubicBezTo>
                      <a:pt x="719" y="9"/>
                      <a:pt x="717" y="5"/>
                      <a:pt x="714" y="2"/>
                    </a:cubicBezTo>
                    <a:cubicBezTo>
                      <a:pt x="712" y="1"/>
                      <a:pt x="711" y="0"/>
                      <a:pt x="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" name="Google Shape;384;p25"/>
              <p:cNvSpPr/>
              <p:nvPr/>
            </p:nvSpPr>
            <p:spPr>
              <a:xfrm>
                <a:off x="2240100" y="2878550"/>
                <a:ext cx="489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14" extrusionOk="0">
                    <a:moveTo>
                      <a:pt x="1824" y="0"/>
                    </a:moveTo>
                    <a:cubicBezTo>
                      <a:pt x="1691" y="0"/>
                      <a:pt x="1472" y="9"/>
                      <a:pt x="1262" y="56"/>
                    </a:cubicBezTo>
                    <a:cubicBezTo>
                      <a:pt x="746" y="191"/>
                      <a:pt x="140" y="197"/>
                      <a:pt x="28" y="197"/>
                    </a:cubicBezTo>
                    <a:cubicBezTo>
                      <a:pt x="17" y="197"/>
                      <a:pt x="10" y="197"/>
                      <a:pt x="10" y="197"/>
                    </a:cubicBezTo>
                    <a:cubicBezTo>
                      <a:pt x="4" y="197"/>
                      <a:pt x="1" y="200"/>
                      <a:pt x="1" y="205"/>
                    </a:cubicBezTo>
                    <a:cubicBezTo>
                      <a:pt x="1" y="209"/>
                      <a:pt x="5" y="212"/>
                      <a:pt x="10" y="212"/>
                    </a:cubicBezTo>
                    <a:cubicBezTo>
                      <a:pt x="10" y="212"/>
                      <a:pt x="19" y="213"/>
                      <a:pt x="34" y="213"/>
                    </a:cubicBezTo>
                    <a:cubicBezTo>
                      <a:pt x="41" y="213"/>
                      <a:pt x="51" y="213"/>
                      <a:pt x="61" y="212"/>
                    </a:cubicBezTo>
                    <a:lnTo>
                      <a:pt x="61" y="214"/>
                    </a:lnTo>
                    <a:cubicBezTo>
                      <a:pt x="232" y="212"/>
                      <a:pt x="787" y="197"/>
                      <a:pt x="1267" y="71"/>
                    </a:cubicBezTo>
                    <a:cubicBezTo>
                      <a:pt x="1469" y="25"/>
                      <a:pt x="1681" y="17"/>
                      <a:pt x="1814" y="17"/>
                    </a:cubicBezTo>
                    <a:cubicBezTo>
                      <a:pt x="1896" y="17"/>
                      <a:pt x="1947" y="20"/>
                      <a:pt x="1949" y="20"/>
                    </a:cubicBezTo>
                    <a:cubicBezTo>
                      <a:pt x="1953" y="20"/>
                      <a:pt x="1956" y="17"/>
                      <a:pt x="1956" y="12"/>
                    </a:cubicBezTo>
                    <a:cubicBezTo>
                      <a:pt x="1958" y="8"/>
                      <a:pt x="1953" y="3"/>
                      <a:pt x="1949" y="3"/>
                    </a:cubicBezTo>
                    <a:cubicBezTo>
                      <a:pt x="1947" y="3"/>
                      <a:pt x="1900" y="0"/>
                      <a:pt x="1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1539975" y="3377875"/>
                <a:ext cx="1644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3536" extrusionOk="0">
                    <a:moveTo>
                      <a:pt x="41" y="0"/>
                    </a:moveTo>
                    <a:cubicBezTo>
                      <a:pt x="0" y="211"/>
                      <a:pt x="40" y="342"/>
                      <a:pt x="40" y="342"/>
                    </a:cubicBezTo>
                    <a:lnTo>
                      <a:pt x="4340" y="2665"/>
                    </a:lnTo>
                    <a:lnTo>
                      <a:pt x="4911" y="2755"/>
                    </a:lnTo>
                    <a:lnTo>
                      <a:pt x="4864" y="2945"/>
                    </a:lnTo>
                    <a:lnTo>
                      <a:pt x="5959" y="3535"/>
                    </a:lnTo>
                    <a:cubicBezTo>
                      <a:pt x="5959" y="3535"/>
                      <a:pt x="6364" y="3269"/>
                      <a:pt x="6579" y="2969"/>
                    </a:cubicBezTo>
                    <a:cubicBezTo>
                      <a:pt x="5597" y="2521"/>
                      <a:pt x="1017" y="429"/>
                      <a:pt x="41" y="0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2185625" y="2862150"/>
                <a:ext cx="1445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104" extrusionOk="0">
                    <a:moveTo>
                      <a:pt x="570" y="0"/>
                    </a:moveTo>
                    <a:cubicBezTo>
                      <a:pt x="565" y="0"/>
                      <a:pt x="560" y="5"/>
                      <a:pt x="560" y="9"/>
                    </a:cubicBezTo>
                    <a:cubicBezTo>
                      <a:pt x="542" y="897"/>
                      <a:pt x="282" y="989"/>
                      <a:pt x="8" y="1088"/>
                    </a:cubicBezTo>
                    <a:cubicBezTo>
                      <a:pt x="3" y="1089"/>
                      <a:pt x="0" y="1094"/>
                      <a:pt x="2" y="1098"/>
                    </a:cubicBezTo>
                    <a:cubicBezTo>
                      <a:pt x="3" y="1102"/>
                      <a:pt x="6" y="1103"/>
                      <a:pt x="9" y="1103"/>
                    </a:cubicBezTo>
                    <a:lnTo>
                      <a:pt x="12" y="1103"/>
                    </a:lnTo>
                    <a:cubicBezTo>
                      <a:pt x="171" y="1047"/>
                      <a:pt x="300" y="991"/>
                      <a:pt x="400" y="842"/>
                    </a:cubicBezTo>
                    <a:cubicBezTo>
                      <a:pt x="512" y="674"/>
                      <a:pt x="568" y="411"/>
                      <a:pt x="577" y="9"/>
                    </a:cubicBezTo>
                    <a:cubicBezTo>
                      <a:pt x="577" y="5"/>
                      <a:pt x="574" y="0"/>
                      <a:pt x="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" name="Google Shape;387;p25"/>
              <p:cNvSpPr/>
              <p:nvPr/>
            </p:nvSpPr>
            <p:spPr>
              <a:xfrm>
                <a:off x="2195950" y="2870925"/>
                <a:ext cx="4157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437" extrusionOk="0">
                    <a:moveTo>
                      <a:pt x="602" y="1"/>
                    </a:moveTo>
                    <a:cubicBezTo>
                      <a:pt x="531" y="1"/>
                      <a:pt x="468" y="9"/>
                      <a:pt x="413" y="31"/>
                    </a:cubicBezTo>
                    <a:cubicBezTo>
                      <a:pt x="163" y="129"/>
                      <a:pt x="4" y="423"/>
                      <a:pt x="2" y="426"/>
                    </a:cubicBezTo>
                    <a:cubicBezTo>
                      <a:pt x="1" y="429"/>
                      <a:pt x="2" y="434"/>
                      <a:pt x="7" y="437"/>
                    </a:cubicBezTo>
                    <a:lnTo>
                      <a:pt x="10" y="437"/>
                    </a:lnTo>
                    <a:cubicBezTo>
                      <a:pt x="13" y="437"/>
                      <a:pt x="16" y="435"/>
                      <a:pt x="17" y="434"/>
                    </a:cubicBezTo>
                    <a:cubicBezTo>
                      <a:pt x="19" y="431"/>
                      <a:pt x="173" y="142"/>
                      <a:pt x="417" y="46"/>
                    </a:cubicBezTo>
                    <a:cubicBezTo>
                      <a:pt x="471" y="25"/>
                      <a:pt x="531" y="17"/>
                      <a:pt x="599" y="17"/>
                    </a:cubicBezTo>
                    <a:cubicBezTo>
                      <a:pt x="689" y="17"/>
                      <a:pt x="791" y="31"/>
                      <a:pt x="908" y="46"/>
                    </a:cubicBezTo>
                    <a:cubicBezTo>
                      <a:pt x="1058" y="65"/>
                      <a:pt x="1235" y="89"/>
                      <a:pt x="1438" y="89"/>
                    </a:cubicBezTo>
                    <a:cubicBezTo>
                      <a:pt x="1507" y="89"/>
                      <a:pt x="1579" y="86"/>
                      <a:pt x="1655" y="79"/>
                    </a:cubicBezTo>
                    <a:cubicBezTo>
                      <a:pt x="1659" y="79"/>
                      <a:pt x="1662" y="75"/>
                      <a:pt x="1662" y="72"/>
                    </a:cubicBezTo>
                    <a:cubicBezTo>
                      <a:pt x="1661" y="67"/>
                      <a:pt x="1658" y="64"/>
                      <a:pt x="1653" y="64"/>
                    </a:cubicBezTo>
                    <a:cubicBezTo>
                      <a:pt x="1579" y="71"/>
                      <a:pt x="1507" y="74"/>
                      <a:pt x="1439" y="74"/>
                    </a:cubicBezTo>
                    <a:cubicBezTo>
                      <a:pt x="1236" y="74"/>
                      <a:pt x="1060" y="50"/>
                      <a:pt x="911" y="30"/>
                    </a:cubicBezTo>
                    <a:cubicBezTo>
                      <a:pt x="795" y="14"/>
                      <a:pt x="692" y="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" name="Google Shape;388;p25"/>
              <p:cNvSpPr/>
              <p:nvPr/>
            </p:nvSpPr>
            <p:spPr>
              <a:xfrm>
                <a:off x="1957875" y="2688475"/>
                <a:ext cx="52750" cy="72325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2893" extrusionOk="0">
                    <a:moveTo>
                      <a:pt x="87" y="1"/>
                    </a:moveTo>
                    <a:cubicBezTo>
                      <a:pt x="66" y="45"/>
                      <a:pt x="35" y="104"/>
                      <a:pt x="1" y="177"/>
                    </a:cubicBezTo>
                    <a:cubicBezTo>
                      <a:pt x="122" y="274"/>
                      <a:pt x="473" y="578"/>
                      <a:pt x="597" y="907"/>
                    </a:cubicBezTo>
                    <a:cubicBezTo>
                      <a:pt x="655" y="1032"/>
                      <a:pt x="352" y="879"/>
                      <a:pt x="343" y="1066"/>
                    </a:cubicBezTo>
                    <a:cubicBezTo>
                      <a:pt x="332" y="1252"/>
                      <a:pt x="1671" y="1572"/>
                      <a:pt x="1711" y="2892"/>
                    </a:cubicBezTo>
                    <a:cubicBezTo>
                      <a:pt x="1721" y="2879"/>
                      <a:pt x="1732" y="2865"/>
                      <a:pt x="1742" y="2853"/>
                    </a:cubicBezTo>
                    <a:cubicBezTo>
                      <a:pt x="1874" y="2684"/>
                      <a:pt x="1997" y="2514"/>
                      <a:pt x="2109" y="2346"/>
                    </a:cubicBezTo>
                    <a:lnTo>
                      <a:pt x="2109" y="2346"/>
                    </a:lnTo>
                    <a:cubicBezTo>
                      <a:pt x="2109" y="2347"/>
                      <a:pt x="2109" y="2347"/>
                      <a:pt x="2109" y="2347"/>
                    </a:cubicBezTo>
                    <a:lnTo>
                      <a:pt x="2109" y="2346"/>
                    </a:lnTo>
                    <a:cubicBezTo>
                      <a:pt x="2109" y="2346"/>
                      <a:pt x="2109" y="2346"/>
                      <a:pt x="2109" y="2346"/>
                    </a:cubicBezTo>
                    <a:lnTo>
                      <a:pt x="2109" y="2346"/>
                    </a:lnTo>
                    <a:cubicBezTo>
                      <a:pt x="2033" y="2232"/>
                      <a:pt x="1947" y="2115"/>
                      <a:pt x="1847" y="2006"/>
                    </a:cubicBezTo>
                    <a:cubicBezTo>
                      <a:pt x="1809" y="1965"/>
                      <a:pt x="1770" y="1928"/>
                      <a:pt x="1729" y="1888"/>
                    </a:cubicBezTo>
                    <a:cubicBezTo>
                      <a:pt x="1176" y="1373"/>
                      <a:pt x="540" y="1214"/>
                      <a:pt x="564" y="1125"/>
                    </a:cubicBezTo>
                    <a:cubicBezTo>
                      <a:pt x="568" y="1109"/>
                      <a:pt x="588" y="1103"/>
                      <a:pt x="617" y="1103"/>
                    </a:cubicBezTo>
                    <a:cubicBezTo>
                      <a:pt x="726" y="1103"/>
                      <a:pt x="972" y="1188"/>
                      <a:pt x="1092" y="1188"/>
                    </a:cubicBezTo>
                    <a:cubicBezTo>
                      <a:pt x="1126" y="1188"/>
                      <a:pt x="1150" y="1181"/>
                      <a:pt x="1158" y="1164"/>
                    </a:cubicBezTo>
                    <a:cubicBezTo>
                      <a:pt x="1234" y="1008"/>
                      <a:pt x="723" y="455"/>
                      <a:pt x="225" y="96"/>
                    </a:cubicBezTo>
                    <a:cubicBezTo>
                      <a:pt x="178" y="63"/>
                      <a:pt x="132" y="31"/>
                      <a:pt x="87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" name="Google Shape;389;p25"/>
              <p:cNvSpPr/>
              <p:nvPr/>
            </p:nvSpPr>
            <p:spPr>
              <a:xfrm>
                <a:off x="2020025" y="2700550"/>
                <a:ext cx="62375" cy="675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01" extrusionOk="0">
                    <a:moveTo>
                      <a:pt x="2487" y="0"/>
                    </a:moveTo>
                    <a:cubicBezTo>
                      <a:pt x="2485" y="0"/>
                      <a:pt x="2483" y="1"/>
                      <a:pt x="2481" y="3"/>
                    </a:cubicBezTo>
                    <a:cubicBezTo>
                      <a:pt x="1724" y="801"/>
                      <a:pt x="20" y="2668"/>
                      <a:pt x="3" y="2688"/>
                    </a:cubicBezTo>
                    <a:cubicBezTo>
                      <a:pt x="0" y="2691"/>
                      <a:pt x="0" y="2696"/>
                      <a:pt x="3" y="2699"/>
                    </a:cubicBezTo>
                    <a:cubicBezTo>
                      <a:pt x="5" y="2700"/>
                      <a:pt x="6" y="2700"/>
                      <a:pt x="9" y="2700"/>
                    </a:cubicBezTo>
                    <a:cubicBezTo>
                      <a:pt x="11" y="2700"/>
                      <a:pt x="12" y="2700"/>
                      <a:pt x="14" y="2699"/>
                    </a:cubicBezTo>
                    <a:cubicBezTo>
                      <a:pt x="32" y="2679"/>
                      <a:pt x="1736" y="811"/>
                      <a:pt x="2492" y="13"/>
                    </a:cubicBezTo>
                    <a:cubicBezTo>
                      <a:pt x="2495" y="10"/>
                      <a:pt x="2495" y="6"/>
                      <a:pt x="2492" y="3"/>
                    </a:cubicBezTo>
                    <a:cubicBezTo>
                      <a:pt x="2490" y="1"/>
                      <a:pt x="2488" y="0"/>
                      <a:pt x="24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390;p25"/>
              <p:cNvSpPr/>
              <p:nvPr/>
            </p:nvSpPr>
            <p:spPr>
              <a:xfrm>
                <a:off x="1947850" y="2682800"/>
                <a:ext cx="72600" cy="8527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3411" extrusionOk="0">
                    <a:moveTo>
                      <a:pt x="9" y="1"/>
                    </a:moveTo>
                    <a:cubicBezTo>
                      <a:pt x="5" y="1"/>
                      <a:pt x="2" y="4"/>
                      <a:pt x="0" y="7"/>
                    </a:cubicBezTo>
                    <a:cubicBezTo>
                      <a:pt x="0" y="11"/>
                      <a:pt x="2" y="16"/>
                      <a:pt x="6" y="16"/>
                    </a:cubicBezTo>
                    <a:cubicBezTo>
                      <a:pt x="129" y="37"/>
                      <a:pt x="294" y="113"/>
                      <a:pt x="483" y="235"/>
                    </a:cubicBezTo>
                    <a:cubicBezTo>
                      <a:pt x="527" y="264"/>
                      <a:pt x="573" y="296"/>
                      <a:pt x="620" y="329"/>
                    </a:cubicBezTo>
                    <a:cubicBezTo>
                      <a:pt x="671" y="366"/>
                      <a:pt x="726" y="407"/>
                      <a:pt x="780" y="451"/>
                    </a:cubicBezTo>
                    <a:cubicBezTo>
                      <a:pt x="1197" y="782"/>
                      <a:pt x="1539" y="1173"/>
                      <a:pt x="1557" y="1341"/>
                    </a:cubicBezTo>
                    <a:cubicBezTo>
                      <a:pt x="1559" y="1359"/>
                      <a:pt x="1557" y="1374"/>
                      <a:pt x="1551" y="1388"/>
                    </a:cubicBezTo>
                    <a:cubicBezTo>
                      <a:pt x="1545" y="1402"/>
                      <a:pt x="1524" y="1407"/>
                      <a:pt x="1495" y="1407"/>
                    </a:cubicBezTo>
                    <a:cubicBezTo>
                      <a:pt x="1433" y="1407"/>
                      <a:pt x="1332" y="1383"/>
                      <a:pt x="1245" y="1362"/>
                    </a:cubicBezTo>
                    <a:cubicBezTo>
                      <a:pt x="1155" y="1341"/>
                      <a:pt x="1072" y="1321"/>
                      <a:pt x="1018" y="1321"/>
                    </a:cubicBezTo>
                    <a:cubicBezTo>
                      <a:pt x="984" y="1321"/>
                      <a:pt x="962" y="1329"/>
                      <a:pt x="956" y="1349"/>
                    </a:cubicBezTo>
                    <a:cubicBezTo>
                      <a:pt x="945" y="1391"/>
                      <a:pt x="1035" y="1435"/>
                      <a:pt x="1195" y="1515"/>
                    </a:cubicBezTo>
                    <a:cubicBezTo>
                      <a:pt x="1433" y="1632"/>
                      <a:pt x="1791" y="1811"/>
                      <a:pt x="2125" y="2121"/>
                    </a:cubicBezTo>
                    <a:cubicBezTo>
                      <a:pt x="2165" y="2159"/>
                      <a:pt x="2204" y="2198"/>
                      <a:pt x="2242" y="2239"/>
                    </a:cubicBezTo>
                    <a:cubicBezTo>
                      <a:pt x="2295" y="2295"/>
                      <a:pt x="2346" y="2358"/>
                      <a:pt x="2395" y="2424"/>
                    </a:cubicBezTo>
                    <a:cubicBezTo>
                      <a:pt x="2433" y="2473"/>
                      <a:pt x="2468" y="2524"/>
                      <a:pt x="2502" y="2577"/>
                    </a:cubicBezTo>
                    <a:cubicBezTo>
                      <a:pt x="2774" y="2992"/>
                      <a:pt x="2887" y="3401"/>
                      <a:pt x="2889" y="3406"/>
                    </a:cubicBezTo>
                    <a:cubicBezTo>
                      <a:pt x="2889" y="3409"/>
                      <a:pt x="2892" y="3410"/>
                      <a:pt x="2896" y="3410"/>
                    </a:cubicBezTo>
                    <a:lnTo>
                      <a:pt x="2898" y="3410"/>
                    </a:lnTo>
                    <a:cubicBezTo>
                      <a:pt x="2902" y="3409"/>
                      <a:pt x="2904" y="3406"/>
                      <a:pt x="2904" y="3401"/>
                    </a:cubicBezTo>
                    <a:cubicBezTo>
                      <a:pt x="2902" y="3397"/>
                      <a:pt x="2787" y="2986"/>
                      <a:pt x="2516" y="2568"/>
                    </a:cubicBezTo>
                    <a:cubicBezTo>
                      <a:pt x="2481" y="2515"/>
                      <a:pt x="2445" y="2464"/>
                      <a:pt x="2409" y="2415"/>
                    </a:cubicBezTo>
                    <a:cubicBezTo>
                      <a:pt x="2359" y="2348"/>
                      <a:pt x="2306" y="2285"/>
                      <a:pt x="2253" y="2227"/>
                    </a:cubicBezTo>
                    <a:cubicBezTo>
                      <a:pt x="2215" y="2186"/>
                      <a:pt x="2175" y="2147"/>
                      <a:pt x="2136" y="2109"/>
                    </a:cubicBezTo>
                    <a:cubicBezTo>
                      <a:pt x="1800" y="1797"/>
                      <a:pt x="1441" y="1618"/>
                      <a:pt x="1203" y="1500"/>
                    </a:cubicBezTo>
                    <a:cubicBezTo>
                      <a:pt x="1070" y="1435"/>
                      <a:pt x="964" y="1382"/>
                      <a:pt x="973" y="1353"/>
                    </a:cubicBezTo>
                    <a:cubicBezTo>
                      <a:pt x="976" y="1342"/>
                      <a:pt x="992" y="1337"/>
                      <a:pt x="1016" y="1337"/>
                    </a:cubicBezTo>
                    <a:cubicBezTo>
                      <a:pt x="1068" y="1337"/>
                      <a:pt x="1159" y="1358"/>
                      <a:pt x="1242" y="1378"/>
                    </a:cubicBezTo>
                    <a:cubicBezTo>
                      <a:pt x="1338" y="1400"/>
                      <a:pt x="1431" y="1422"/>
                      <a:pt x="1493" y="1422"/>
                    </a:cubicBezTo>
                    <a:cubicBezTo>
                      <a:pt x="1530" y="1422"/>
                      <a:pt x="1557" y="1415"/>
                      <a:pt x="1566" y="1394"/>
                    </a:cubicBezTo>
                    <a:cubicBezTo>
                      <a:pt x="1574" y="1379"/>
                      <a:pt x="1575" y="1361"/>
                      <a:pt x="1574" y="1340"/>
                    </a:cubicBezTo>
                    <a:cubicBezTo>
                      <a:pt x="1551" y="1149"/>
                      <a:pt x="1157" y="731"/>
                      <a:pt x="789" y="438"/>
                    </a:cubicBezTo>
                    <a:cubicBezTo>
                      <a:pt x="735" y="394"/>
                      <a:pt x="680" y="354"/>
                      <a:pt x="630" y="316"/>
                    </a:cubicBezTo>
                    <a:cubicBezTo>
                      <a:pt x="582" y="282"/>
                      <a:pt x="536" y="251"/>
                      <a:pt x="491" y="222"/>
                    </a:cubicBezTo>
                    <a:cubicBezTo>
                      <a:pt x="302" y="99"/>
                      <a:pt x="135" y="22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" name="Google Shape;391;p25"/>
              <p:cNvSpPr/>
              <p:nvPr/>
            </p:nvSpPr>
            <p:spPr>
              <a:xfrm>
                <a:off x="2045650" y="2469875"/>
                <a:ext cx="121550" cy="4615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1846" extrusionOk="0">
                    <a:moveTo>
                      <a:pt x="4854" y="0"/>
                    </a:moveTo>
                    <a:cubicBezTo>
                      <a:pt x="4695" y="5"/>
                      <a:pt x="4555" y="20"/>
                      <a:pt x="4442" y="47"/>
                    </a:cubicBezTo>
                    <a:cubicBezTo>
                      <a:pt x="4401" y="56"/>
                      <a:pt x="4361" y="67"/>
                      <a:pt x="4325" y="81"/>
                    </a:cubicBezTo>
                    <a:cubicBezTo>
                      <a:pt x="4277" y="97"/>
                      <a:pt x="4207" y="123"/>
                      <a:pt x="4118" y="153"/>
                    </a:cubicBezTo>
                    <a:cubicBezTo>
                      <a:pt x="3291" y="444"/>
                      <a:pt x="1091" y="1218"/>
                      <a:pt x="264" y="1673"/>
                    </a:cubicBezTo>
                    <a:cubicBezTo>
                      <a:pt x="258" y="1676"/>
                      <a:pt x="254" y="1679"/>
                      <a:pt x="249" y="1682"/>
                    </a:cubicBezTo>
                    <a:cubicBezTo>
                      <a:pt x="166" y="1727"/>
                      <a:pt x="84" y="1777"/>
                      <a:pt x="5" y="1832"/>
                    </a:cubicBezTo>
                    <a:cubicBezTo>
                      <a:pt x="2" y="1833"/>
                      <a:pt x="1" y="1838"/>
                      <a:pt x="4" y="1842"/>
                    </a:cubicBezTo>
                    <a:cubicBezTo>
                      <a:pt x="5" y="1844"/>
                      <a:pt x="8" y="1845"/>
                      <a:pt x="10" y="1845"/>
                    </a:cubicBezTo>
                    <a:cubicBezTo>
                      <a:pt x="11" y="1845"/>
                      <a:pt x="13" y="1845"/>
                      <a:pt x="14" y="1844"/>
                    </a:cubicBezTo>
                    <a:cubicBezTo>
                      <a:pt x="93" y="1791"/>
                      <a:pt x="173" y="1741"/>
                      <a:pt x="257" y="1695"/>
                    </a:cubicBezTo>
                    <a:cubicBezTo>
                      <a:pt x="263" y="1692"/>
                      <a:pt x="267" y="1689"/>
                      <a:pt x="272" y="1686"/>
                    </a:cubicBezTo>
                    <a:cubicBezTo>
                      <a:pt x="1097" y="1233"/>
                      <a:pt x="3297" y="459"/>
                      <a:pt x="4124" y="169"/>
                    </a:cubicBezTo>
                    <a:cubicBezTo>
                      <a:pt x="4212" y="138"/>
                      <a:pt x="4283" y="113"/>
                      <a:pt x="4331" y="96"/>
                    </a:cubicBezTo>
                    <a:cubicBezTo>
                      <a:pt x="4366" y="84"/>
                      <a:pt x="4404" y="72"/>
                      <a:pt x="4446" y="63"/>
                    </a:cubicBezTo>
                    <a:cubicBezTo>
                      <a:pt x="4558" y="35"/>
                      <a:pt x="4696" y="20"/>
                      <a:pt x="4854" y="16"/>
                    </a:cubicBezTo>
                    <a:cubicBezTo>
                      <a:pt x="4858" y="16"/>
                      <a:pt x="4861" y="13"/>
                      <a:pt x="4861" y="8"/>
                    </a:cubicBezTo>
                    <a:cubicBezTo>
                      <a:pt x="4861" y="3"/>
                      <a:pt x="4857" y="0"/>
                      <a:pt x="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" name="Google Shape;392;p25"/>
              <p:cNvSpPr/>
              <p:nvPr/>
            </p:nvSpPr>
            <p:spPr>
              <a:xfrm>
                <a:off x="2096775" y="2890775"/>
                <a:ext cx="2184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421" extrusionOk="0">
                    <a:moveTo>
                      <a:pt x="7661" y="0"/>
                    </a:moveTo>
                    <a:cubicBezTo>
                      <a:pt x="4976" y="0"/>
                      <a:pt x="66" y="399"/>
                      <a:pt x="8" y="403"/>
                    </a:cubicBezTo>
                    <a:cubicBezTo>
                      <a:pt x="4" y="405"/>
                      <a:pt x="1" y="408"/>
                      <a:pt x="1" y="412"/>
                    </a:cubicBezTo>
                    <a:cubicBezTo>
                      <a:pt x="2" y="417"/>
                      <a:pt x="5" y="420"/>
                      <a:pt x="10" y="420"/>
                    </a:cubicBezTo>
                    <a:cubicBezTo>
                      <a:pt x="67" y="415"/>
                      <a:pt x="4964" y="16"/>
                      <a:pt x="7651" y="16"/>
                    </a:cubicBezTo>
                    <a:cubicBezTo>
                      <a:pt x="8074" y="16"/>
                      <a:pt x="8442" y="26"/>
                      <a:pt x="8728" y="49"/>
                    </a:cubicBezTo>
                    <a:cubicBezTo>
                      <a:pt x="8733" y="49"/>
                      <a:pt x="8736" y="46"/>
                      <a:pt x="8736" y="41"/>
                    </a:cubicBezTo>
                    <a:cubicBezTo>
                      <a:pt x="8737" y="37"/>
                      <a:pt x="8733" y="34"/>
                      <a:pt x="8730" y="32"/>
                    </a:cubicBezTo>
                    <a:cubicBezTo>
                      <a:pt x="8446" y="10"/>
                      <a:pt x="8081" y="0"/>
                      <a:pt x="7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" name="Google Shape;393;p25"/>
              <p:cNvSpPr/>
              <p:nvPr/>
            </p:nvSpPr>
            <p:spPr>
              <a:xfrm>
                <a:off x="2092575" y="2876725"/>
                <a:ext cx="21655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8662" h="1161" extrusionOk="0">
                    <a:moveTo>
                      <a:pt x="8653" y="1"/>
                    </a:moveTo>
                    <a:cubicBezTo>
                      <a:pt x="8651" y="1"/>
                      <a:pt x="8649" y="1"/>
                      <a:pt x="8648" y="2"/>
                    </a:cubicBezTo>
                    <a:cubicBezTo>
                      <a:pt x="8618" y="28"/>
                      <a:pt x="8589" y="46"/>
                      <a:pt x="8563" y="55"/>
                    </a:cubicBezTo>
                    <a:cubicBezTo>
                      <a:pt x="8503" y="78"/>
                      <a:pt x="8411" y="85"/>
                      <a:pt x="8293" y="85"/>
                    </a:cubicBezTo>
                    <a:cubicBezTo>
                      <a:pt x="8229" y="85"/>
                      <a:pt x="8156" y="83"/>
                      <a:pt x="8078" y="81"/>
                    </a:cubicBezTo>
                    <a:cubicBezTo>
                      <a:pt x="7993" y="79"/>
                      <a:pt x="7899" y="76"/>
                      <a:pt x="7802" y="76"/>
                    </a:cubicBezTo>
                    <a:cubicBezTo>
                      <a:pt x="7622" y="76"/>
                      <a:pt x="7428" y="84"/>
                      <a:pt x="7238" y="116"/>
                    </a:cubicBezTo>
                    <a:cubicBezTo>
                      <a:pt x="7010" y="152"/>
                      <a:pt x="6892" y="231"/>
                      <a:pt x="6767" y="314"/>
                    </a:cubicBezTo>
                    <a:cubicBezTo>
                      <a:pt x="6592" y="429"/>
                      <a:pt x="6411" y="549"/>
                      <a:pt x="5899" y="550"/>
                    </a:cubicBezTo>
                    <a:cubicBezTo>
                      <a:pt x="5895" y="550"/>
                      <a:pt x="5891" y="550"/>
                      <a:pt x="5888" y="550"/>
                    </a:cubicBezTo>
                    <a:cubicBezTo>
                      <a:pt x="5032" y="550"/>
                      <a:pt x="4157" y="194"/>
                      <a:pt x="4148" y="190"/>
                    </a:cubicBezTo>
                    <a:lnTo>
                      <a:pt x="4140" y="190"/>
                    </a:lnTo>
                    <a:cubicBezTo>
                      <a:pt x="4139" y="191"/>
                      <a:pt x="4137" y="193"/>
                      <a:pt x="4137" y="196"/>
                    </a:cubicBezTo>
                    <a:cubicBezTo>
                      <a:pt x="4136" y="199"/>
                      <a:pt x="4043" y="562"/>
                      <a:pt x="3148" y="596"/>
                    </a:cubicBezTo>
                    <a:cubicBezTo>
                      <a:pt x="3123" y="597"/>
                      <a:pt x="3098" y="597"/>
                      <a:pt x="3075" y="597"/>
                    </a:cubicBezTo>
                    <a:cubicBezTo>
                      <a:pt x="2697" y="597"/>
                      <a:pt x="2566" y="475"/>
                      <a:pt x="2439" y="355"/>
                    </a:cubicBezTo>
                    <a:cubicBezTo>
                      <a:pt x="2322" y="244"/>
                      <a:pt x="2211" y="139"/>
                      <a:pt x="1918" y="139"/>
                    </a:cubicBezTo>
                    <a:cubicBezTo>
                      <a:pt x="1842" y="139"/>
                      <a:pt x="1754" y="147"/>
                      <a:pt x="1650" y="163"/>
                    </a:cubicBezTo>
                    <a:cubicBezTo>
                      <a:pt x="971" y="267"/>
                      <a:pt x="432" y="712"/>
                      <a:pt x="172" y="968"/>
                    </a:cubicBezTo>
                    <a:cubicBezTo>
                      <a:pt x="64" y="1073"/>
                      <a:pt x="6" y="1144"/>
                      <a:pt x="3" y="1147"/>
                    </a:cubicBezTo>
                    <a:cubicBezTo>
                      <a:pt x="0" y="1150"/>
                      <a:pt x="2" y="1155"/>
                      <a:pt x="5" y="1158"/>
                    </a:cubicBezTo>
                    <a:cubicBezTo>
                      <a:pt x="6" y="1159"/>
                      <a:pt x="8" y="1161"/>
                      <a:pt x="9" y="1161"/>
                    </a:cubicBezTo>
                    <a:lnTo>
                      <a:pt x="9" y="1159"/>
                    </a:lnTo>
                    <a:cubicBezTo>
                      <a:pt x="12" y="1159"/>
                      <a:pt x="14" y="1159"/>
                      <a:pt x="16" y="1156"/>
                    </a:cubicBezTo>
                    <a:cubicBezTo>
                      <a:pt x="19" y="1153"/>
                      <a:pt x="76" y="1083"/>
                      <a:pt x="182" y="979"/>
                    </a:cubicBezTo>
                    <a:cubicBezTo>
                      <a:pt x="441" y="725"/>
                      <a:pt x="977" y="282"/>
                      <a:pt x="1651" y="178"/>
                    </a:cubicBezTo>
                    <a:cubicBezTo>
                      <a:pt x="1754" y="162"/>
                      <a:pt x="1840" y="155"/>
                      <a:pt x="1915" y="155"/>
                    </a:cubicBezTo>
                    <a:cubicBezTo>
                      <a:pt x="2205" y="155"/>
                      <a:pt x="2314" y="259"/>
                      <a:pt x="2428" y="367"/>
                    </a:cubicBezTo>
                    <a:cubicBezTo>
                      <a:pt x="2558" y="488"/>
                      <a:pt x="2691" y="612"/>
                      <a:pt x="3074" y="612"/>
                    </a:cubicBezTo>
                    <a:cubicBezTo>
                      <a:pt x="3098" y="612"/>
                      <a:pt x="3122" y="612"/>
                      <a:pt x="3148" y="611"/>
                    </a:cubicBezTo>
                    <a:cubicBezTo>
                      <a:pt x="3990" y="579"/>
                      <a:pt x="4131" y="267"/>
                      <a:pt x="4149" y="208"/>
                    </a:cubicBezTo>
                    <a:cubicBezTo>
                      <a:pt x="4241" y="244"/>
                      <a:pt x="5078" y="567"/>
                      <a:pt x="5894" y="567"/>
                    </a:cubicBezTo>
                    <a:cubicBezTo>
                      <a:pt x="5896" y="567"/>
                      <a:pt x="5898" y="567"/>
                      <a:pt x="5900" y="567"/>
                    </a:cubicBezTo>
                    <a:cubicBezTo>
                      <a:pt x="6417" y="565"/>
                      <a:pt x="6598" y="444"/>
                      <a:pt x="6776" y="326"/>
                    </a:cubicBezTo>
                    <a:cubicBezTo>
                      <a:pt x="6898" y="244"/>
                      <a:pt x="7017" y="167"/>
                      <a:pt x="7241" y="131"/>
                    </a:cubicBezTo>
                    <a:cubicBezTo>
                      <a:pt x="7430" y="99"/>
                      <a:pt x="7624" y="91"/>
                      <a:pt x="7803" y="91"/>
                    </a:cubicBezTo>
                    <a:cubicBezTo>
                      <a:pt x="7900" y="91"/>
                      <a:pt x="7993" y="94"/>
                      <a:pt x="8078" y="96"/>
                    </a:cubicBezTo>
                    <a:cubicBezTo>
                      <a:pt x="8157" y="98"/>
                      <a:pt x="8230" y="100"/>
                      <a:pt x="8295" y="100"/>
                    </a:cubicBezTo>
                    <a:cubicBezTo>
                      <a:pt x="8413" y="100"/>
                      <a:pt x="8508" y="94"/>
                      <a:pt x="8569" y="70"/>
                    </a:cubicBezTo>
                    <a:cubicBezTo>
                      <a:pt x="8595" y="60"/>
                      <a:pt x="8625" y="41"/>
                      <a:pt x="8658" y="16"/>
                    </a:cubicBezTo>
                    <a:cubicBezTo>
                      <a:pt x="8661" y="13"/>
                      <a:pt x="8661" y="7"/>
                      <a:pt x="8660" y="4"/>
                    </a:cubicBezTo>
                    <a:cubicBezTo>
                      <a:pt x="8658" y="2"/>
                      <a:pt x="8655" y="1"/>
                      <a:pt x="8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" name="Google Shape;394;p25"/>
              <p:cNvSpPr/>
              <p:nvPr/>
            </p:nvSpPr>
            <p:spPr>
              <a:xfrm>
                <a:off x="1695425" y="3367325"/>
                <a:ext cx="3015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366" extrusionOk="0">
                    <a:moveTo>
                      <a:pt x="10" y="0"/>
                    </a:moveTo>
                    <a:cubicBezTo>
                      <a:pt x="9" y="0"/>
                      <a:pt x="8" y="1"/>
                      <a:pt x="8" y="1"/>
                    </a:cubicBezTo>
                    <a:cubicBezTo>
                      <a:pt x="3" y="1"/>
                      <a:pt x="0" y="6"/>
                      <a:pt x="2" y="10"/>
                    </a:cubicBezTo>
                    <a:cubicBezTo>
                      <a:pt x="3" y="15"/>
                      <a:pt x="133" y="427"/>
                      <a:pt x="326" y="663"/>
                    </a:cubicBezTo>
                    <a:cubicBezTo>
                      <a:pt x="401" y="757"/>
                      <a:pt x="453" y="783"/>
                      <a:pt x="524" y="819"/>
                    </a:cubicBezTo>
                    <a:cubicBezTo>
                      <a:pt x="632" y="874"/>
                      <a:pt x="797" y="957"/>
                      <a:pt x="1192" y="1363"/>
                    </a:cubicBezTo>
                    <a:cubicBezTo>
                      <a:pt x="1194" y="1364"/>
                      <a:pt x="1195" y="1366"/>
                      <a:pt x="1198" y="1366"/>
                    </a:cubicBezTo>
                    <a:cubicBezTo>
                      <a:pt x="1200" y="1366"/>
                      <a:pt x="1201" y="1364"/>
                      <a:pt x="1203" y="1363"/>
                    </a:cubicBezTo>
                    <a:cubicBezTo>
                      <a:pt x="1206" y="1360"/>
                      <a:pt x="1206" y="1355"/>
                      <a:pt x="1203" y="1352"/>
                    </a:cubicBezTo>
                    <a:cubicBezTo>
                      <a:pt x="806" y="943"/>
                      <a:pt x="641" y="860"/>
                      <a:pt x="530" y="804"/>
                    </a:cubicBezTo>
                    <a:cubicBezTo>
                      <a:pt x="459" y="767"/>
                      <a:pt x="412" y="745"/>
                      <a:pt x="338" y="652"/>
                    </a:cubicBezTo>
                    <a:cubicBezTo>
                      <a:pt x="149" y="419"/>
                      <a:pt x="18" y="10"/>
                      <a:pt x="17" y="6"/>
                    </a:cubicBezTo>
                    <a:cubicBezTo>
                      <a:pt x="16" y="2"/>
                      <a:pt x="13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" name="Google Shape;395;p25"/>
              <p:cNvSpPr/>
              <p:nvPr/>
            </p:nvSpPr>
            <p:spPr>
              <a:xfrm>
                <a:off x="1920000" y="3319800"/>
                <a:ext cx="536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504" extrusionOk="0">
                    <a:moveTo>
                      <a:pt x="2136" y="1"/>
                    </a:moveTo>
                    <a:cubicBezTo>
                      <a:pt x="2135" y="1"/>
                      <a:pt x="2134" y="1"/>
                      <a:pt x="2134" y="1"/>
                    </a:cubicBezTo>
                    <a:cubicBezTo>
                      <a:pt x="1034" y="383"/>
                      <a:pt x="19" y="487"/>
                      <a:pt x="8" y="487"/>
                    </a:cubicBezTo>
                    <a:cubicBezTo>
                      <a:pt x="4" y="489"/>
                      <a:pt x="1" y="492"/>
                      <a:pt x="1" y="496"/>
                    </a:cubicBezTo>
                    <a:cubicBezTo>
                      <a:pt x="2" y="501"/>
                      <a:pt x="5" y="504"/>
                      <a:pt x="10" y="504"/>
                    </a:cubicBezTo>
                    <a:cubicBezTo>
                      <a:pt x="21" y="502"/>
                      <a:pt x="1037" y="398"/>
                      <a:pt x="2138" y="16"/>
                    </a:cubicBezTo>
                    <a:cubicBezTo>
                      <a:pt x="2143" y="15"/>
                      <a:pt x="2144" y="10"/>
                      <a:pt x="2143" y="6"/>
                    </a:cubicBezTo>
                    <a:cubicBezTo>
                      <a:pt x="2142" y="2"/>
                      <a:pt x="2139" y="1"/>
                      <a:pt x="2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396;p25"/>
              <p:cNvSpPr/>
              <p:nvPr/>
            </p:nvSpPr>
            <p:spPr>
              <a:xfrm>
                <a:off x="1932775" y="3363000"/>
                <a:ext cx="5277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531" extrusionOk="0">
                    <a:moveTo>
                      <a:pt x="2100" y="1"/>
                    </a:moveTo>
                    <a:cubicBezTo>
                      <a:pt x="2099" y="1"/>
                      <a:pt x="2098" y="1"/>
                      <a:pt x="2097" y="1"/>
                    </a:cubicBezTo>
                    <a:cubicBezTo>
                      <a:pt x="2028" y="42"/>
                      <a:pt x="1957" y="97"/>
                      <a:pt x="1883" y="154"/>
                    </a:cubicBezTo>
                    <a:cubicBezTo>
                      <a:pt x="1680" y="310"/>
                      <a:pt x="1451" y="488"/>
                      <a:pt x="1118" y="512"/>
                    </a:cubicBezTo>
                    <a:cubicBezTo>
                      <a:pt x="1094" y="513"/>
                      <a:pt x="1070" y="514"/>
                      <a:pt x="1044" y="514"/>
                    </a:cubicBezTo>
                    <a:cubicBezTo>
                      <a:pt x="808" y="514"/>
                      <a:pt x="484" y="437"/>
                      <a:pt x="158" y="110"/>
                    </a:cubicBezTo>
                    <a:cubicBezTo>
                      <a:pt x="152" y="104"/>
                      <a:pt x="147" y="100"/>
                      <a:pt x="144" y="97"/>
                    </a:cubicBezTo>
                    <a:cubicBezTo>
                      <a:pt x="64" y="21"/>
                      <a:pt x="12" y="15"/>
                      <a:pt x="9" y="13"/>
                    </a:cubicBezTo>
                    <a:cubicBezTo>
                      <a:pt x="6" y="13"/>
                      <a:pt x="2" y="17"/>
                      <a:pt x="2" y="21"/>
                    </a:cubicBezTo>
                    <a:cubicBezTo>
                      <a:pt x="0" y="26"/>
                      <a:pt x="3" y="29"/>
                      <a:pt x="8" y="30"/>
                    </a:cubicBezTo>
                    <a:cubicBezTo>
                      <a:pt x="9" y="30"/>
                      <a:pt x="58" y="38"/>
                      <a:pt x="134" y="109"/>
                    </a:cubicBezTo>
                    <a:cubicBezTo>
                      <a:pt x="137" y="112"/>
                      <a:pt x="141" y="116"/>
                      <a:pt x="147" y="123"/>
                    </a:cubicBezTo>
                    <a:cubicBezTo>
                      <a:pt x="477" y="453"/>
                      <a:pt x="807" y="530"/>
                      <a:pt x="1046" y="530"/>
                    </a:cubicBezTo>
                    <a:cubicBezTo>
                      <a:pt x="1048" y="530"/>
                      <a:pt x="1051" y="530"/>
                      <a:pt x="1053" y="530"/>
                    </a:cubicBezTo>
                    <a:lnTo>
                      <a:pt x="1052" y="530"/>
                    </a:lnTo>
                    <a:cubicBezTo>
                      <a:pt x="1076" y="530"/>
                      <a:pt x="1097" y="528"/>
                      <a:pt x="1118" y="527"/>
                    </a:cubicBezTo>
                    <a:cubicBezTo>
                      <a:pt x="1457" y="503"/>
                      <a:pt x="1689" y="324"/>
                      <a:pt x="1892" y="166"/>
                    </a:cubicBezTo>
                    <a:cubicBezTo>
                      <a:pt x="1966" y="109"/>
                      <a:pt x="2038" y="56"/>
                      <a:pt x="2106" y="15"/>
                    </a:cubicBezTo>
                    <a:cubicBezTo>
                      <a:pt x="2109" y="13"/>
                      <a:pt x="2110" y="9"/>
                      <a:pt x="2109" y="4"/>
                    </a:cubicBezTo>
                    <a:cubicBezTo>
                      <a:pt x="2107" y="2"/>
                      <a:pt x="2104" y="1"/>
                      <a:pt x="2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" name="Google Shape;397;p25"/>
              <p:cNvSpPr/>
              <p:nvPr/>
            </p:nvSpPr>
            <p:spPr>
              <a:xfrm>
                <a:off x="1684025" y="3377750"/>
                <a:ext cx="2602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392" extrusionOk="0">
                    <a:moveTo>
                      <a:pt x="10" y="0"/>
                    </a:moveTo>
                    <a:cubicBezTo>
                      <a:pt x="8" y="0"/>
                      <a:pt x="5" y="2"/>
                      <a:pt x="3" y="4"/>
                    </a:cubicBezTo>
                    <a:cubicBezTo>
                      <a:pt x="0" y="7"/>
                      <a:pt x="2" y="13"/>
                      <a:pt x="5" y="14"/>
                    </a:cubicBezTo>
                    <a:cubicBezTo>
                      <a:pt x="9" y="17"/>
                      <a:pt x="90" y="79"/>
                      <a:pt x="246" y="603"/>
                    </a:cubicBezTo>
                    <a:cubicBezTo>
                      <a:pt x="385" y="1078"/>
                      <a:pt x="620" y="1312"/>
                      <a:pt x="1030" y="1391"/>
                    </a:cubicBezTo>
                    <a:lnTo>
                      <a:pt x="1032" y="1391"/>
                    </a:lnTo>
                    <a:cubicBezTo>
                      <a:pt x="1036" y="1391"/>
                      <a:pt x="1039" y="1388"/>
                      <a:pt x="1039" y="1385"/>
                    </a:cubicBezTo>
                    <a:cubicBezTo>
                      <a:pt x="1041" y="1381"/>
                      <a:pt x="1038" y="1376"/>
                      <a:pt x="1033" y="1376"/>
                    </a:cubicBezTo>
                    <a:cubicBezTo>
                      <a:pt x="748" y="1321"/>
                      <a:pt x="433" y="1187"/>
                      <a:pt x="261" y="599"/>
                    </a:cubicBezTo>
                    <a:cubicBezTo>
                      <a:pt x="102" y="63"/>
                      <a:pt x="18" y="4"/>
                      <a:pt x="14" y="2"/>
                    </a:cubicBezTo>
                    <a:cubicBezTo>
                      <a:pt x="13" y="1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8" name="Google Shape;398;p25"/>
              <p:cNvSpPr/>
              <p:nvPr/>
            </p:nvSpPr>
            <p:spPr>
              <a:xfrm>
                <a:off x="2045925" y="2457550"/>
                <a:ext cx="102375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562" extrusionOk="0">
                    <a:moveTo>
                      <a:pt x="4088" y="1"/>
                    </a:moveTo>
                    <a:cubicBezTo>
                      <a:pt x="4087" y="1"/>
                      <a:pt x="4086" y="1"/>
                      <a:pt x="4085" y="1"/>
                    </a:cubicBezTo>
                    <a:cubicBezTo>
                      <a:pt x="2915" y="153"/>
                      <a:pt x="1868" y="565"/>
                      <a:pt x="1195" y="883"/>
                    </a:cubicBezTo>
                    <a:cubicBezTo>
                      <a:pt x="467" y="1230"/>
                      <a:pt x="9" y="1543"/>
                      <a:pt x="5" y="1546"/>
                    </a:cubicBezTo>
                    <a:cubicBezTo>
                      <a:pt x="2" y="1549"/>
                      <a:pt x="0" y="1554"/>
                      <a:pt x="3" y="1558"/>
                    </a:cubicBezTo>
                    <a:cubicBezTo>
                      <a:pt x="5" y="1560"/>
                      <a:pt x="6" y="1561"/>
                      <a:pt x="9" y="1561"/>
                    </a:cubicBezTo>
                    <a:cubicBezTo>
                      <a:pt x="11" y="1561"/>
                      <a:pt x="12" y="1560"/>
                      <a:pt x="14" y="1560"/>
                    </a:cubicBezTo>
                    <a:cubicBezTo>
                      <a:pt x="18" y="1557"/>
                      <a:pt x="474" y="1243"/>
                      <a:pt x="1203" y="898"/>
                    </a:cubicBezTo>
                    <a:cubicBezTo>
                      <a:pt x="1874" y="578"/>
                      <a:pt x="2919" y="168"/>
                      <a:pt x="4088" y="16"/>
                    </a:cubicBezTo>
                    <a:cubicBezTo>
                      <a:pt x="4091" y="16"/>
                      <a:pt x="4095" y="12"/>
                      <a:pt x="4095" y="7"/>
                    </a:cubicBezTo>
                    <a:cubicBezTo>
                      <a:pt x="4095" y="3"/>
                      <a:pt x="4091" y="1"/>
                      <a:pt x="4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9" name="Google Shape;399;p25"/>
              <p:cNvSpPr/>
              <p:nvPr/>
            </p:nvSpPr>
            <p:spPr>
              <a:xfrm>
                <a:off x="2079275" y="2666275"/>
                <a:ext cx="14450" cy="983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934" extrusionOk="0">
                    <a:moveTo>
                      <a:pt x="11" y="1"/>
                    </a:moveTo>
                    <a:cubicBezTo>
                      <a:pt x="10" y="1"/>
                      <a:pt x="9" y="1"/>
                      <a:pt x="8" y="1"/>
                    </a:cubicBezTo>
                    <a:cubicBezTo>
                      <a:pt x="4" y="3"/>
                      <a:pt x="1" y="6"/>
                      <a:pt x="2" y="10"/>
                    </a:cubicBezTo>
                    <a:cubicBezTo>
                      <a:pt x="295" y="1215"/>
                      <a:pt x="484" y="2532"/>
                      <a:pt x="563" y="3926"/>
                    </a:cubicBezTo>
                    <a:cubicBezTo>
                      <a:pt x="563" y="3929"/>
                      <a:pt x="566" y="3933"/>
                      <a:pt x="570" y="3933"/>
                    </a:cubicBezTo>
                    <a:cubicBezTo>
                      <a:pt x="575" y="3933"/>
                      <a:pt x="578" y="3929"/>
                      <a:pt x="578" y="3924"/>
                    </a:cubicBezTo>
                    <a:cubicBezTo>
                      <a:pt x="499" y="2529"/>
                      <a:pt x="311" y="1211"/>
                      <a:pt x="17" y="7"/>
                    </a:cubicBezTo>
                    <a:cubicBezTo>
                      <a:pt x="16" y="4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0" name="Google Shape;400;p25"/>
              <p:cNvSpPr/>
              <p:nvPr/>
            </p:nvSpPr>
            <p:spPr>
              <a:xfrm>
                <a:off x="1839150" y="3201550"/>
                <a:ext cx="47550" cy="11605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642" extrusionOk="0">
                    <a:moveTo>
                      <a:pt x="11" y="1"/>
                    </a:moveTo>
                    <a:cubicBezTo>
                      <a:pt x="10" y="1"/>
                      <a:pt x="8" y="1"/>
                      <a:pt x="7" y="2"/>
                    </a:cubicBezTo>
                    <a:cubicBezTo>
                      <a:pt x="2" y="4"/>
                      <a:pt x="1" y="8"/>
                      <a:pt x="2" y="11"/>
                    </a:cubicBezTo>
                    <a:cubicBezTo>
                      <a:pt x="18" y="49"/>
                      <a:pt x="1519" y="3719"/>
                      <a:pt x="1885" y="4637"/>
                    </a:cubicBezTo>
                    <a:cubicBezTo>
                      <a:pt x="1887" y="4640"/>
                      <a:pt x="1890" y="4642"/>
                      <a:pt x="1893" y="4642"/>
                    </a:cubicBezTo>
                    <a:lnTo>
                      <a:pt x="1896" y="4642"/>
                    </a:lnTo>
                    <a:cubicBezTo>
                      <a:pt x="1900" y="4640"/>
                      <a:pt x="1902" y="4636"/>
                      <a:pt x="1900" y="4631"/>
                    </a:cubicBezTo>
                    <a:cubicBezTo>
                      <a:pt x="1534" y="3713"/>
                      <a:pt x="33" y="43"/>
                      <a:pt x="18" y="5"/>
                    </a:cubicBezTo>
                    <a:cubicBezTo>
                      <a:pt x="17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1" name="Google Shape;401;p25"/>
              <p:cNvSpPr/>
              <p:nvPr/>
            </p:nvSpPr>
            <p:spPr>
              <a:xfrm>
                <a:off x="1936775" y="3097625"/>
                <a:ext cx="29600" cy="1364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5459" extrusionOk="0">
                    <a:moveTo>
                      <a:pt x="9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4" y="1"/>
                      <a:pt x="1" y="6"/>
                      <a:pt x="1" y="10"/>
                    </a:cubicBezTo>
                    <a:cubicBezTo>
                      <a:pt x="7" y="45"/>
                      <a:pt x="584" y="3588"/>
                      <a:pt x="1167" y="5453"/>
                    </a:cubicBezTo>
                    <a:cubicBezTo>
                      <a:pt x="1169" y="5456"/>
                      <a:pt x="1172" y="5459"/>
                      <a:pt x="1175" y="5459"/>
                    </a:cubicBezTo>
                    <a:cubicBezTo>
                      <a:pt x="1176" y="5459"/>
                      <a:pt x="1176" y="5459"/>
                      <a:pt x="1178" y="5457"/>
                    </a:cubicBezTo>
                    <a:cubicBezTo>
                      <a:pt x="1181" y="5457"/>
                      <a:pt x="1184" y="5453"/>
                      <a:pt x="1182" y="5448"/>
                    </a:cubicBezTo>
                    <a:cubicBezTo>
                      <a:pt x="599" y="3585"/>
                      <a:pt x="22" y="44"/>
                      <a:pt x="16" y="7"/>
                    </a:cubicBezTo>
                    <a:cubicBezTo>
                      <a:pt x="16" y="4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2" name="Google Shape;402;p25"/>
              <p:cNvSpPr/>
              <p:nvPr/>
            </p:nvSpPr>
            <p:spPr>
              <a:xfrm>
                <a:off x="1322875" y="2856800"/>
                <a:ext cx="23775" cy="60857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3" name="Google Shape;403;p25"/>
              <p:cNvSpPr/>
              <p:nvPr/>
            </p:nvSpPr>
            <p:spPr>
              <a:xfrm>
                <a:off x="1876524" y="2852070"/>
                <a:ext cx="23773" cy="61421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2" extrusionOk="0">
                    <a:moveTo>
                      <a:pt x="743" y="0"/>
                    </a:moveTo>
                    <a:lnTo>
                      <a:pt x="1" y="8"/>
                    </a:lnTo>
                    <a:lnTo>
                      <a:pt x="208" y="24342"/>
                    </a:lnTo>
                    <a:lnTo>
                      <a:pt x="951" y="24336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4" name="Google Shape;404;p25"/>
              <p:cNvSpPr/>
              <p:nvPr/>
            </p:nvSpPr>
            <p:spPr>
              <a:xfrm>
                <a:off x="2056775" y="34154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7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5" name="Google Shape;405;p25"/>
              <p:cNvSpPr/>
              <p:nvPr/>
            </p:nvSpPr>
            <p:spPr>
              <a:xfrm>
                <a:off x="2066225" y="3424775"/>
                <a:ext cx="248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89" extrusionOk="0">
                    <a:moveTo>
                      <a:pt x="496" y="1"/>
                    </a:moveTo>
                    <a:cubicBezTo>
                      <a:pt x="495" y="1"/>
                      <a:pt x="493" y="1"/>
                      <a:pt x="491" y="1"/>
                    </a:cubicBezTo>
                    <a:cubicBezTo>
                      <a:pt x="218" y="2"/>
                      <a:pt x="0" y="225"/>
                      <a:pt x="2" y="498"/>
                    </a:cubicBezTo>
                    <a:cubicBezTo>
                      <a:pt x="5" y="771"/>
                      <a:pt x="226" y="988"/>
                      <a:pt x="497" y="988"/>
                    </a:cubicBezTo>
                    <a:cubicBezTo>
                      <a:pt x="498" y="988"/>
                      <a:pt x="499" y="988"/>
                      <a:pt x="500" y="988"/>
                    </a:cubicBezTo>
                    <a:cubicBezTo>
                      <a:pt x="773" y="985"/>
                      <a:pt x="992" y="763"/>
                      <a:pt x="989" y="490"/>
                    </a:cubicBezTo>
                    <a:cubicBezTo>
                      <a:pt x="988" y="219"/>
                      <a:pt x="767" y="1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6" name="Google Shape;406;p25"/>
              <p:cNvSpPr/>
              <p:nvPr/>
            </p:nvSpPr>
            <p:spPr>
              <a:xfrm>
                <a:off x="2191825" y="3194775"/>
                <a:ext cx="27200" cy="20977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8391" extrusionOk="0">
                    <a:moveTo>
                      <a:pt x="1015" y="1"/>
                    </a:moveTo>
                    <a:lnTo>
                      <a:pt x="0" y="10"/>
                    </a:lnTo>
                    <a:lnTo>
                      <a:pt x="72" y="8390"/>
                    </a:lnTo>
                    <a:lnTo>
                      <a:pt x="1088" y="8381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7" name="Google Shape;407;p25"/>
              <p:cNvSpPr/>
              <p:nvPr/>
            </p:nvSpPr>
            <p:spPr>
              <a:xfrm>
                <a:off x="2170125" y="3081050"/>
                <a:ext cx="66925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4558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449" y="4430"/>
                    </a:lnTo>
                    <a:cubicBezTo>
                      <a:pt x="456" y="4503"/>
                      <a:pt x="519" y="4557"/>
                      <a:pt x="591" y="4557"/>
                    </a:cubicBezTo>
                    <a:lnTo>
                      <a:pt x="2165" y="4543"/>
                    </a:lnTo>
                    <a:cubicBezTo>
                      <a:pt x="2238" y="4543"/>
                      <a:pt x="2298" y="4486"/>
                      <a:pt x="2304" y="4413"/>
                    </a:cubicBez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8" name="Google Shape;408;p25"/>
              <p:cNvSpPr/>
              <p:nvPr/>
            </p:nvSpPr>
            <p:spPr>
              <a:xfrm>
                <a:off x="2170125" y="3081050"/>
                <a:ext cx="669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369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9" name="Google Shape;409;p25"/>
              <p:cNvSpPr/>
              <p:nvPr/>
            </p:nvSpPr>
            <p:spPr>
              <a:xfrm>
                <a:off x="2069100" y="3392175"/>
                <a:ext cx="274975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10999" h="1786" extrusionOk="0">
                    <a:moveTo>
                      <a:pt x="8818" y="1"/>
                    </a:moveTo>
                    <a:cubicBezTo>
                      <a:pt x="8812" y="1"/>
                      <a:pt x="8807" y="1"/>
                      <a:pt x="8801" y="1"/>
                    </a:cubicBezTo>
                    <a:lnTo>
                      <a:pt x="5488" y="29"/>
                    </a:lnTo>
                    <a:lnTo>
                      <a:pt x="2174" y="58"/>
                    </a:lnTo>
                    <a:cubicBezTo>
                      <a:pt x="1600" y="64"/>
                      <a:pt x="1061" y="292"/>
                      <a:pt x="658" y="702"/>
                    </a:cubicBezTo>
                    <a:lnTo>
                      <a:pt x="123" y="1246"/>
                    </a:lnTo>
                    <a:cubicBezTo>
                      <a:pt x="0" y="1372"/>
                      <a:pt x="2" y="1571"/>
                      <a:pt x="126" y="1694"/>
                    </a:cubicBezTo>
                    <a:cubicBezTo>
                      <a:pt x="188" y="1755"/>
                      <a:pt x="266" y="1785"/>
                      <a:pt x="346" y="1785"/>
                    </a:cubicBezTo>
                    <a:cubicBezTo>
                      <a:pt x="348" y="1785"/>
                      <a:pt x="350" y="1785"/>
                      <a:pt x="352" y="1785"/>
                    </a:cubicBezTo>
                    <a:cubicBezTo>
                      <a:pt x="433" y="1785"/>
                      <a:pt x="514" y="1753"/>
                      <a:pt x="574" y="1691"/>
                    </a:cubicBezTo>
                    <a:lnTo>
                      <a:pt x="1111" y="1146"/>
                    </a:lnTo>
                    <a:cubicBezTo>
                      <a:pt x="1395" y="857"/>
                      <a:pt x="1774" y="696"/>
                      <a:pt x="2178" y="693"/>
                    </a:cubicBezTo>
                    <a:lnTo>
                      <a:pt x="5493" y="664"/>
                    </a:lnTo>
                    <a:lnTo>
                      <a:pt x="8807" y="635"/>
                    </a:lnTo>
                    <a:cubicBezTo>
                      <a:pt x="8811" y="635"/>
                      <a:pt x="8815" y="635"/>
                      <a:pt x="8818" y="635"/>
                    </a:cubicBezTo>
                    <a:cubicBezTo>
                      <a:pt x="9219" y="635"/>
                      <a:pt x="9597" y="790"/>
                      <a:pt x="9882" y="1070"/>
                    </a:cubicBezTo>
                    <a:lnTo>
                      <a:pt x="10428" y="1606"/>
                    </a:lnTo>
                    <a:cubicBezTo>
                      <a:pt x="10490" y="1667"/>
                      <a:pt x="10571" y="1697"/>
                      <a:pt x="10653" y="1697"/>
                    </a:cubicBezTo>
                    <a:cubicBezTo>
                      <a:pt x="10733" y="1696"/>
                      <a:pt x="10815" y="1664"/>
                      <a:pt x="10876" y="1602"/>
                    </a:cubicBezTo>
                    <a:cubicBezTo>
                      <a:pt x="10999" y="1478"/>
                      <a:pt x="10997" y="1276"/>
                      <a:pt x="10873" y="1153"/>
                    </a:cubicBezTo>
                    <a:lnTo>
                      <a:pt x="10871" y="1153"/>
                    </a:lnTo>
                    <a:lnTo>
                      <a:pt x="10328" y="619"/>
                    </a:lnTo>
                    <a:cubicBezTo>
                      <a:pt x="9921" y="220"/>
                      <a:pt x="9387" y="1"/>
                      <a:pt x="8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0" name="Google Shape;410;p25"/>
              <p:cNvSpPr/>
              <p:nvPr/>
            </p:nvSpPr>
            <p:spPr>
              <a:xfrm>
                <a:off x="2311700" y="34132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6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1" name="Google Shape;411;p25"/>
              <p:cNvSpPr/>
              <p:nvPr/>
            </p:nvSpPr>
            <p:spPr>
              <a:xfrm>
                <a:off x="2321100" y="3422575"/>
                <a:ext cx="2487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989" extrusionOk="0">
                    <a:moveTo>
                      <a:pt x="499" y="1"/>
                    </a:moveTo>
                    <a:cubicBezTo>
                      <a:pt x="497" y="1"/>
                      <a:pt x="495" y="1"/>
                      <a:pt x="493" y="1"/>
                    </a:cubicBezTo>
                    <a:cubicBezTo>
                      <a:pt x="220" y="3"/>
                      <a:pt x="1" y="225"/>
                      <a:pt x="4" y="499"/>
                    </a:cubicBezTo>
                    <a:cubicBezTo>
                      <a:pt x="7" y="771"/>
                      <a:pt x="228" y="989"/>
                      <a:pt x="499" y="989"/>
                    </a:cubicBezTo>
                    <a:cubicBezTo>
                      <a:pt x="500" y="989"/>
                      <a:pt x="501" y="989"/>
                      <a:pt x="502" y="989"/>
                    </a:cubicBezTo>
                    <a:cubicBezTo>
                      <a:pt x="775" y="986"/>
                      <a:pt x="994" y="763"/>
                      <a:pt x="991" y="490"/>
                    </a:cubicBezTo>
                    <a:cubicBezTo>
                      <a:pt x="990" y="219"/>
                      <a:pt x="770" y="1"/>
                      <a:pt x="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2" name="Google Shape;412;p25"/>
              <p:cNvSpPr/>
              <p:nvPr/>
            </p:nvSpPr>
            <p:spPr>
              <a:xfrm>
                <a:off x="2222000" y="3076425"/>
                <a:ext cx="963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348" extrusionOk="0">
                    <a:moveTo>
                      <a:pt x="81" y="1"/>
                    </a:moveTo>
                    <a:cubicBezTo>
                      <a:pt x="66" y="1"/>
                      <a:pt x="50" y="6"/>
                      <a:pt x="37" y="16"/>
                    </a:cubicBezTo>
                    <a:cubicBezTo>
                      <a:pt x="5" y="40"/>
                      <a:pt x="1" y="86"/>
                      <a:pt x="25" y="116"/>
                    </a:cubicBezTo>
                    <a:lnTo>
                      <a:pt x="684" y="930"/>
                    </a:lnTo>
                    <a:cubicBezTo>
                      <a:pt x="900" y="1195"/>
                      <a:pt x="1218" y="1348"/>
                      <a:pt x="1560" y="1348"/>
                    </a:cubicBezTo>
                    <a:cubicBezTo>
                      <a:pt x="1563" y="1348"/>
                      <a:pt x="1567" y="1348"/>
                      <a:pt x="1570" y="1348"/>
                    </a:cubicBezTo>
                    <a:lnTo>
                      <a:pt x="3780" y="1328"/>
                    </a:lnTo>
                    <a:cubicBezTo>
                      <a:pt x="3819" y="1328"/>
                      <a:pt x="3851" y="1296"/>
                      <a:pt x="3851" y="1257"/>
                    </a:cubicBezTo>
                    <a:cubicBezTo>
                      <a:pt x="3851" y="1217"/>
                      <a:pt x="3818" y="1186"/>
                      <a:pt x="3778" y="1186"/>
                    </a:cubicBezTo>
                    <a:lnTo>
                      <a:pt x="1568" y="1204"/>
                    </a:lnTo>
                    <a:cubicBezTo>
                      <a:pt x="1565" y="1204"/>
                      <a:pt x="1562" y="1204"/>
                      <a:pt x="1558" y="1204"/>
                    </a:cubicBezTo>
                    <a:cubicBezTo>
                      <a:pt x="1261" y="1204"/>
                      <a:pt x="983" y="1071"/>
                      <a:pt x="794" y="839"/>
                    </a:cubicBezTo>
                    <a:lnTo>
                      <a:pt x="137" y="27"/>
                    </a:lnTo>
                    <a:cubicBezTo>
                      <a:pt x="122" y="10"/>
                      <a:pt x="102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3" name="Google Shape;413;p25"/>
              <p:cNvSpPr/>
              <p:nvPr/>
            </p:nvSpPr>
            <p:spPr>
              <a:xfrm>
                <a:off x="2311325" y="3104350"/>
                <a:ext cx="189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78" extrusionOk="0">
                    <a:moveTo>
                      <a:pt x="699" y="0"/>
                    </a:moveTo>
                    <a:lnTo>
                      <a:pt x="57" y="5"/>
                    </a:lnTo>
                    <a:cubicBezTo>
                      <a:pt x="27" y="6"/>
                      <a:pt x="1" y="31"/>
                      <a:pt x="2" y="61"/>
                    </a:cubicBezTo>
                    <a:lnTo>
                      <a:pt x="2" y="223"/>
                    </a:lnTo>
                    <a:cubicBezTo>
                      <a:pt x="4" y="253"/>
                      <a:pt x="28" y="278"/>
                      <a:pt x="58" y="278"/>
                    </a:cubicBezTo>
                    <a:lnTo>
                      <a:pt x="702" y="273"/>
                    </a:lnTo>
                    <a:cubicBezTo>
                      <a:pt x="732" y="273"/>
                      <a:pt x="757" y="247"/>
                      <a:pt x="757" y="217"/>
                    </a:cubicBezTo>
                    <a:lnTo>
                      <a:pt x="755" y="55"/>
                    </a:lnTo>
                    <a:cubicBezTo>
                      <a:pt x="755" y="25"/>
                      <a:pt x="729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4" name="Google Shape;414;p25"/>
              <p:cNvSpPr/>
              <p:nvPr/>
            </p:nvSpPr>
            <p:spPr>
              <a:xfrm>
                <a:off x="2043950" y="3039100"/>
                <a:ext cx="31897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12759" h="1741" extrusionOk="0">
                    <a:moveTo>
                      <a:pt x="12263" y="1"/>
                    </a:moveTo>
                    <a:cubicBezTo>
                      <a:pt x="12262" y="1"/>
                      <a:pt x="12260" y="1"/>
                      <a:pt x="12259" y="1"/>
                    </a:cubicBezTo>
                    <a:lnTo>
                      <a:pt x="485" y="102"/>
                    </a:lnTo>
                    <a:cubicBezTo>
                      <a:pt x="291" y="104"/>
                      <a:pt x="125" y="219"/>
                      <a:pt x="47" y="382"/>
                    </a:cubicBezTo>
                    <a:cubicBezTo>
                      <a:pt x="17" y="447"/>
                      <a:pt x="0" y="519"/>
                      <a:pt x="0" y="596"/>
                    </a:cubicBezTo>
                    <a:lnTo>
                      <a:pt x="7" y="1256"/>
                    </a:lnTo>
                    <a:cubicBezTo>
                      <a:pt x="10" y="1525"/>
                      <a:pt x="228" y="1741"/>
                      <a:pt x="496" y="1741"/>
                    </a:cubicBezTo>
                    <a:cubicBezTo>
                      <a:pt x="497" y="1741"/>
                      <a:pt x="498" y="1741"/>
                      <a:pt x="499" y="1741"/>
                    </a:cubicBezTo>
                    <a:lnTo>
                      <a:pt x="12273" y="1639"/>
                    </a:lnTo>
                    <a:cubicBezTo>
                      <a:pt x="12542" y="1636"/>
                      <a:pt x="12759" y="1417"/>
                      <a:pt x="12757" y="1147"/>
                    </a:cubicBezTo>
                    <a:lnTo>
                      <a:pt x="12751" y="485"/>
                    </a:lnTo>
                    <a:cubicBezTo>
                      <a:pt x="12750" y="410"/>
                      <a:pt x="12732" y="337"/>
                      <a:pt x="12700" y="273"/>
                    </a:cubicBezTo>
                    <a:cubicBezTo>
                      <a:pt x="12620" y="112"/>
                      <a:pt x="12454" y="1"/>
                      <a:pt x="1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5" name="Google Shape;415;p25"/>
              <p:cNvSpPr/>
              <p:nvPr/>
            </p:nvSpPr>
            <p:spPr>
              <a:xfrm>
                <a:off x="2045125" y="3039100"/>
                <a:ext cx="316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383" extrusionOk="0">
                    <a:moveTo>
                      <a:pt x="12216" y="1"/>
                    </a:moveTo>
                    <a:cubicBezTo>
                      <a:pt x="12215" y="1"/>
                      <a:pt x="12213" y="1"/>
                      <a:pt x="12212" y="1"/>
                    </a:cubicBezTo>
                    <a:lnTo>
                      <a:pt x="438" y="102"/>
                    </a:lnTo>
                    <a:cubicBezTo>
                      <a:pt x="244" y="104"/>
                      <a:pt x="79" y="219"/>
                      <a:pt x="0" y="382"/>
                    </a:cubicBezTo>
                    <a:lnTo>
                      <a:pt x="12654" y="273"/>
                    </a:lnTo>
                    <a:cubicBezTo>
                      <a:pt x="12575" y="112"/>
                      <a:pt x="12408" y="1"/>
                      <a:pt x="12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416;p25"/>
              <p:cNvSpPr/>
              <p:nvPr/>
            </p:nvSpPr>
            <p:spPr>
              <a:xfrm>
                <a:off x="2190425" y="3329625"/>
                <a:ext cx="31525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2090" extrusionOk="0">
                    <a:moveTo>
                      <a:pt x="1120" y="0"/>
                    </a:moveTo>
                    <a:lnTo>
                      <a:pt x="105" y="9"/>
                    </a:lnTo>
                    <a:cubicBezTo>
                      <a:pt x="87" y="9"/>
                      <a:pt x="73" y="23"/>
                      <a:pt x="72" y="41"/>
                    </a:cubicBezTo>
                    <a:lnTo>
                      <a:pt x="0" y="2089"/>
                    </a:lnTo>
                    <a:lnTo>
                      <a:pt x="1261" y="2079"/>
                    </a:lnTo>
                    <a:lnTo>
                      <a:pt x="1155" y="32"/>
                    </a:lnTo>
                    <a:cubicBezTo>
                      <a:pt x="1153" y="14"/>
                      <a:pt x="1138" y="0"/>
                      <a:pt x="1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7" name="Google Shape;417;p25"/>
              <p:cNvSpPr/>
              <p:nvPr/>
            </p:nvSpPr>
            <p:spPr>
              <a:xfrm>
                <a:off x="2186325" y="3381550"/>
                <a:ext cx="3980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63" extrusionOk="0">
                    <a:moveTo>
                      <a:pt x="1520" y="0"/>
                    </a:moveTo>
                    <a:lnTo>
                      <a:pt x="67" y="14"/>
                    </a:lnTo>
                    <a:cubicBezTo>
                      <a:pt x="31" y="14"/>
                      <a:pt x="1" y="44"/>
                      <a:pt x="1" y="82"/>
                    </a:cubicBezTo>
                    <a:lnTo>
                      <a:pt x="5" y="462"/>
                    </a:lnTo>
                    <a:lnTo>
                      <a:pt x="1591" y="448"/>
                    </a:lnTo>
                    <a:lnTo>
                      <a:pt x="1588" y="68"/>
                    </a:lnTo>
                    <a:cubicBezTo>
                      <a:pt x="1588" y="30"/>
                      <a:pt x="1558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8" name="Google Shape;418;p25"/>
              <p:cNvSpPr/>
              <p:nvPr/>
            </p:nvSpPr>
            <p:spPr>
              <a:xfrm>
                <a:off x="2166800" y="26847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0"/>
                    </a:moveTo>
                    <a:cubicBezTo>
                      <a:pt x="9433" y="0"/>
                      <a:pt x="9431" y="0"/>
                      <a:pt x="9429" y="0"/>
                    </a:cubicBezTo>
                    <a:lnTo>
                      <a:pt x="697" y="76"/>
                    </a:lnTo>
                    <a:cubicBezTo>
                      <a:pt x="311" y="79"/>
                      <a:pt x="0" y="394"/>
                      <a:pt x="3" y="780"/>
                    </a:cubicBezTo>
                    <a:lnTo>
                      <a:pt x="52" y="6344"/>
                    </a:lnTo>
                    <a:cubicBezTo>
                      <a:pt x="55" y="6727"/>
                      <a:pt x="368" y="7036"/>
                      <a:pt x="750" y="7036"/>
                    </a:cubicBezTo>
                    <a:cubicBezTo>
                      <a:pt x="752" y="7036"/>
                      <a:pt x="754" y="7036"/>
                      <a:pt x="756" y="7036"/>
                    </a:cubicBezTo>
                    <a:lnTo>
                      <a:pt x="9488" y="6960"/>
                    </a:lnTo>
                    <a:lnTo>
                      <a:pt x="9488" y="6962"/>
                    </a:lnTo>
                    <a:cubicBezTo>
                      <a:pt x="9875" y="6957"/>
                      <a:pt x="10185" y="6642"/>
                      <a:pt x="10182" y="6256"/>
                    </a:cubicBezTo>
                    <a:lnTo>
                      <a:pt x="10134" y="693"/>
                    </a:lnTo>
                    <a:cubicBezTo>
                      <a:pt x="10131" y="310"/>
                      <a:pt x="9817" y="0"/>
                      <a:pt x="94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9" name="Google Shape;419;p25"/>
              <p:cNvSpPr/>
              <p:nvPr/>
            </p:nvSpPr>
            <p:spPr>
              <a:xfrm>
                <a:off x="2187725" y="26845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1"/>
                    </a:moveTo>
                    <a:cubicBezTo>
                      <a:pt x="9434" y="1"/>
                      <a:pt x="9432" y="1"/>
                      <a:pt x="9430" y="1"/>
                    </a:cubicBezTo>
                    <a:lnTo>
                      <a:pt x="698" y="77"/>
                    </a:lnTo>
                    <a:cubicBezTo>
                      <a:pt x="311" y="80"/>
                      <a:pt x="1" y="395"/>
                      <a:pt x="4" y="781"/>
                    </a:cubicBezTo>
                    <a:lnTo>
                      <a:pt x="52" y="6344"/>
                    </a:lnTo>
                    <a:cubicBezTo>
                      <a:pt x="55" y="6729"/>
                      <a:pt x="367" y="7037"/>
                      <a:pt x="751" y="7037"/>
                    </a:cubicBezTo>
                    <a:cubicBezTo>
                      <a:pt x="753" y="7037"/>
                      <a:pt x="755" y="7037"/>
                      <a:pt x="757" y="7037"/>
                    </a:cubicBezTo>
                    <a:lnTo>
                      <a:pt x="9489" y="6962"/>
                    </a:lnTo>
                    <a:cubicBezTo>
                      <a:pt x="9875" y="6959"/>
                      <a:pt x="10186" y="6643"/>
                      <a:pt x="10183" y="6257"/>
                    </a:cubicBezTo>
                    <a:lnTo>
                      <a:pt x="10134" y="695"/>
                    </a:lnTo>
                    <a:cubicBezTo>
                      <a:pt x="10131" y="310"/>
                      <a:pt x="9818" y="1"/>
                      <a:pt x="94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" name="Google Shape;420;p25"/>
              <p:cNvSpPr/>
              <p:nvPr/>
            </p:nvSpPr>
            <p:spPr>
              <a:xfrm>
                <a:off x="2187550" y="2684325"/>
                <a:ext cx="255025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7053" extrusionOk="0">
                    <a:moveTo>
                      <a:pt x="9442" y="15"/>
                    </a:moveTo>
                    <a:cubicBezTo>
                      <a:pt x="9820" y="15"/>
                      <a:pt x="10131" y="322"/>
                      <a:pt x="10134" y="700"/>
                    </a:cubicBezTo>
                    <a:lnTo>
                      <a:pt x="10181" y="6264"/>
                    </a:lnTo>
                    <a:cubicBezTo>
                      <a:pt x="10185" y="6645"/>
                      <a:pt x="9878" y="6957"/>
                      <a:pt x="9496" y="6960"/>
                    </a:cubicBezTo>
                    <a:lnTo>
                      <a:pt x="765" y="7036"/>
                    </a:lnTo>
                    <a:cubicBezTo>
                      <a:pt x="763" y="7036"/>
                      <a:pt x="761" y="7036"/>
                      <a:pt x="760" y="7036"/>
                    </a:cubicBezTo>
                    <a:cubicBezTo>
                      <a:pt x="380" y="7036"/>
                      <a:pt x="71" y="6730"/>
                      <a:pt x="67" y="6351"/>
                    </a:cubicBezTo>
                    <a:lnTo>
                      <a:pt x="20" y="788"/>
                    </a:lnTo>
                    <a:cubicBezTo>
                      <a:pt x="17" y="406"/>
                      <a:pt x="324" y="94"/>
                      <a:pt x="705" y="91"/>
                    </a:cubicBezTo>
                    <a:lnTo>
                      <a:pt x="9437" y="15"/>
                    </a:lnTo>
                    <a:cubicBezTo>
                      <a:pt x="9439" y="15"/>
                      <a:pt x="9441" y="15"/>
                      <a:pt x="9442" y="15"/>
                    </a:cubicBezTo>
                    <a:close/>
                    <a:moveTo>
                      <a:pt x="9441" y="0"/>
                    </a:moveTo>
                    <a:cubicBezTo>
                      <a:pt x="9439" y="0"/>
                      <a:pt x="9437" y="0"/>
                      <a:pt x="9435" y="0"/>
                    </a:cubicBezTo>
                    <a:lnTo>
                      <a:pt x="705" y="74"/>
                    </a:lnTo>
                    <a:cubicBezTo>
                      <a:pt x="315" y="79"/>
                      <a:pt x="0" y="399"/>
                      <a:pt x="3" y="788"/>
                    </a:cubicBezTo>
                    <a:lnTo>
                      <a:pt x="52" y="6351"/>
                    </a:lnTo>
                    <a:cubicBezTo>
                      <a:pt x="55" y="6739"/>
                      <a:pt x="371" y="7053"/>
                      <a:pt x="760" y="7053"/>
                    </a:cubicBezTo>
                    <a:cubicBezTo>
                      <a:pt x="761" y="7053"/>
                      <a:pt x="763" y="7053"/>
                      <a:pt x="765" y="7053"/>
                    </a:cubicBezTo>
                    <a:lnTo>
                      <a:pt x="9496" y="6977"/>
                    </a:lnTo>
                    <a:cubicBezTo>
                      <a:pt x="9885" y="6974"/>
                      <a:pt x="10200" y="6654"/>
                      <a:pt x="10197" y="6264"/>
                    </a:cubicBezTo>
                    <a:lnTo>
                      <a:pt x="10149" y="702"/>
                    </a:lnTo>
                    <a:cubicBezTo>
                      <a:pt x="10146" y="313"/>
                      <a:pt x="9829" y="0"/>
                      <a:pt x="9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" name="Google Shape;421;p25"/>
              <p:cNvSpPr/>
              <p:nvPr/>
            </p:nvSpPr>
            <p:spPr>
              <a:xfrm>
                <a:off x="2269950" y="2768200"/>
                <a:ext cx="61525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1832" extrusionOk="0">
                    <a:moveTo>
                      <a:pt x="2460" y="0"/>
                    </a:moveTo>
                    <a:lnTo>
                      <a:pt x="1550" y="8"/>
                    </a:lnTo>
                    <a:cubicBezTo>
                      <a:pt x="1327" y="9"/>
                      <a:pt x="1148" y="193"/>
                      <a:pt x="1150" y="415"/>
                    </a:cubicBezTo>
                    <a:lnTo>
                      <a:pt x="1235" y="10266"/>
                    </a:lnTo>
                    <a:cubicBezTo>
                      <a:pt x="1241" y="10905"/>
                      <a:pt x="764" y="11435"/>
                      <a:pt x="144" y="11512"/>
                    </a:cubicBezTo>
                    <a:cubicBezTo>
                      <a:pt x="103" y="11517"/>
                      <a:pt x="67" y="11536"/>
                      <a:pt x="41" y="11565"/>
                    </a:cubicBezTo>
                    <a:cubicBezTo>
                      <a:pt x="15" y="11595"/>
                      <a:pt x="0" y="11633"/>
                      <a:pt x="2" y="11676"/>
                    </a:cubicBezTo>
                    <a:cubicBezTo>
                      <a:pt x="3" y="11764"/>
                      <a:pt x="81" y="11832"/>
                      <a:pt x="168" y="11832"/>
                    </a:cubicBezTo>
                    <a:lnTo>
                      <a:pt x="406" y="11829"/>
                    </a:lnTo>
                    <a:cubicBezTo>
                      <a:pt x="750" y="11826"/>
                      <a:pt x="1061" y="11685"/>
                      <a:pt x="1283" y="11456"/>
                    </a:cubicBezTo>
                    <a:cubicBezTo>
                      <a:pt x="1507" y="11229"/>
                      <a:pt x="1644" y="10917"/>
                      <a:pt x="1641" y="10573"/>
                    </a:cubicBezTo>
                    <a:lnTo>
                      <a:pt x="1557" y="865"/>
                    </a:lnTo>
                    <a:lnTo>
                      <a:pt x="2254" y="836"/>
                    </a:lnTo>
                    <a:lnTo>
                      <a:pt x="2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2" name="Google Shape;422;p25"/>
              <p:cNvSpPr/>
              <p:nvPr/>
            </p:nvSpPr>
            <p:spPr>
              <a:xfrm>
                <a:off x="2280050" y="2768125"/>
                <a:ext cx="75550" cy="295850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11834" extrusionOk="0">
                    <a:moveTo>
                      <a:pt x="2336" y="0"/>
                    </a:moveTo>
                    <a:cubicBezTo>
                      <a:pt x="2335" y="0"/>
                      <a:pt x="2334" y="0"/>
                      <a:pt x="2333" y="0"/>
                    </a:cubicBezTo>
                    <a:lnTo>
                      <a:pt x="1737" y="6"/>
                    </a:lnTo>
                    <a:cubicBezTo>
                      <a:pt x="1411" y="9"/>
                      <a:pt x="1149" y="276"/>
                      <a:pt x="1150" y="602"/>
                    </a:cubicBezTo>
                    <a:lnTo>
                      <a:pt x="1237" y="10576"/>
                    </a:lnTo>
                    <a:cubicBezTo>
                      <a:pt x="1240" y="10920"/>
                      <a:pt x="1103" y="11232"/>
                      <a:pt x="879" y="11461"/>
                    </a:cubicBezTo>
                    <a:cubicBezTo>
                      <a:pt x="655" y="11687"/>
                      <a:pt x="347" y="11830"/>
                      <a:pt x="2" y="11833"/>
                    </a:cubicBezTo>
                    <a:lnTo>
                      <a:pt x="2" y="11833"/>
                    </a:lnTo>
                    <a:lnTo>
                      <a:pt x="1779" y="11817"/>
                    </a:lnTo>
                    <a:cubicBezTo>
                      <a:pt x="2468" y="11810"/>
                      <a:pt x="3021" y="11249"/>
                      <a:pt x="3015" y="10561"/>
                    </a:cubicBezTo>
                    <a:lnTo>
                      <a:pt x="2929" y="586"/>
                    </a:lnTo>
                    <a:cubicBezTo>
                      <a:pt x="2926" y="260"/>
                      <a:pt x="2661" y="0"/>
                      <a:pt x="2336" y="0"/>
                    </a:cubicBezTo>
                    <a:close/>
                    <a:moveTo>
                      <a:pt x="2" y="11833"/>
                    </a:moveTo>
                    <a:lnTo>
                      <a:pt x="1" y="11833"/>
                    </a:lnTo>
                    <a:cubicBezTo>
                      <a:pt x="1" y="11833"/>
                      <a:pt x="2" y="11833"/>
                      <a:pt x="2" y="118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3" name="Google Shape;423;p25"/>
              <p:cNvSpPr/>
              <p:nvPr/>
            </p:nvSpPr>
            <p:spPr>
              <a:xfrm>
                <a:off x="2269725" y="2767925"/>
                <a:ext cx="86050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1851" extrusionOk="0">
                    <a:moveTo>
                      <a:pt x="2752" y="17"/>
                    </a:moveTo>
                    <a:cubicBezTo>
                      <a:pt x="3071" y="17"/>
                      <a:pt x="3331" y="275"/>
                      <a:pt x="3334" y="594"/>
                    </a:cubicBezTo>
                    <a:lnTo>
                      <a:pt x="3420" y="10569"/>
                    </a:lnTo>
                    <a:cubicBezTo>
                      <a:pt x="3425" y="11250"/>
                      <a:pt x="2875" y="11811"/>
                      <a:pt x="2192" y="11817"/>
                    </a:cubicBezTo>
                    <a:lnTo>
                      <a:pt x="177" y="11835"/>
                    </a:lnTo>
                    <a:cubicBezTo>
                      <a:pt x="93" y="11835"/>
                      <a:pt x="20" y="11768"/>
                      <a:pt x="18" y="11687"/>
                    </a:cubicBezTo>
                    <a:cubicBezTo>
                      <a:pt x="17" y="11649"/>
                      <a:pt x="30" y="11611"/>
                      <a:pt x="56" y="11582"/>
                    </a:cubicBezTo>
                    <a:cubicBezTo>
                      <a:pt x="82" y="11553"/>
                      <a:pt x="117" y="11535"/>
                      <a:pt x="153" y="11531"/>
                    </a:cubicBezTo>
                    <a:cubicBezTo>
                      <a:pt x="785" y="11453"/>
                      <a:pt x="1257" y="10914"/>
                      <a:pt x="1251" y="10277"/>
                    </a:cubicBezTo>
                    <a:lnTo>
                      <a:pt x="1167" y="426"/>
                    </a:lnTo>
                    <a:cubicBezTo>
                      <a:pt x="1165" y="208"/>
                      <a:pt x="1341" y="29"/>
                      <a:pt x="1559" y="28"/>
                    </a:cubicBezTo>
                    <a:lnTo>
                      <a:pt x="1559" y="26"/>
                    </a:lnTo>
                    <a:lnTo>
                      <a:pt x="2746" y="17"/>
                    </a:lnTo>
                    <a:cubicBezTo>
                      <a:pt x="2748" y="17"/>
                      <a:pt x="2750" y="17"/>
                      <a:pt x="2752" y="17"/>
                    </a:cubicBezTo>
                    <a:close/>
                    <a:moveTo>
                      <a:pt x="2752" y="1"/>
                    </a:moveTo>
                    <a:cubicBezTo>
                      <a:pt x="2750" y="1"/>
                      <a:pt x="2748" y="1"/>
                      <a:pt x="2746" y="1"/>
                    </a:cubicBezTo>
                    <a:lnTo>
                      <a:pt x="1559" y="11"/>
                    </a:lnTo>
                    <a:cubicBezTo>
                      <a:pt x="1332" y="13"/>
                      <a:pt x="1148" y="199"/>
                      <a:pt x="1151" y="426"/>
                    </a:cubicBezTo>
                    <a:lnTo>
                      <a:pt x="1236" y="10277"/>
                    </a:lnTo>
                    <a:cubicBezTo>
                      <a:pt x="1241" y="10905"/>
                      <a:pt x="774" y="11438"/>
                      <a:pt x="152" y="11516"/>
                    </a:cubicBezTo>
                    <a:cubicBezTo>
                      <a:pt x="111" y="11520"/>
                      <a:pt x="71" y="11540"/>
                      <a:pt x="44" y="11572"/>
                    </a:cubicBezTo>
                    <a:cubicBezTo>
                      <a:pt x="15" y="11603"/>
                      <a:pt x="0" y="11644"/>
                      <a:pt x="2" y="11688"/>
                    </a:cubicBezTo>
                    <a:cubicBezTo>
                      <a:pt x="5" y="11778"/>
                      <a:pt x="82" y="11850"/>
                      <a:pt x="175" y="11850"/>
                    </a:cubicBezTo>
                    <a:cubicBezTo>
                      <a:pt x="175" y="11850"/>
                      <a:pt x="176" y="11850"/>
                      <a:pt x="177" y="11850"/>
                    </a:cubicBezTo>
                    <a:lnTo>
                      <a:pt x="2192" y="11834"/>
                    </a:lnTo>
                    <a:cubicBezTo>
                      <a:pt x="2884" y="11828"/>
                      <a:pt x="3442" y="11260"/>
                      <a:pt x="3436" y="10569"/>
                    </a:cubicBezTo>
                    <a:lnTo>
                      <a:pt x="3349" y="594"/>
                    </a:lnTo>
                    <a:cubicBezTo>
                      <a:pt x="3346" y="266"/>
                      <a:pt x="3080" y="1"/>
                      <a:pt x="2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4" name="Google Shape;424;p25"/>
              <p:cNvSpPr/>
              <p:nvPr/>
            </p:nvSpPr>
            <p:spPr>
              <a:xfrm>
                <a:off x="2317950" y="2776875"/>
                <a:ext cx="24075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99" extrusionOk="0">
                    <a:moveTo>
                      <a:pt x="810" y="0"/>
                    </a:moveTo>
                    <a:lnTo>
                      <a:pt x="477" y="3"/>
                    </a:lnTo>
                    <a:cubicBezTo>
                      <a:pt x="213" y="5"/>
                      <a:pt x="1" y="297"/>
                      <a:pt x="4" y="655"/>
                    </a:cubicBezTo>
                    <a:cubicBezTo>
                      <a:pt x="7" y="1012"/>
                      <a:pt x="221" y="1298"/>
                      <a:pt x="485" y="1298"/>
                    </a:cubicBezTo>
                    <a:cubicBezTo>
                      <a:pt x="486" y="1298"/>
                      <a:pt x="487" y="1298"/>
                      <a:pt x="489" y="1298"/>
                    </a:cubicBezTo>
                    <a:lnTo>
                      <a:pt x="822" y="1297"/>
                    </a:lnTo>
                    <a:lnTo>
                      <a:pt x="820" y="1113"/>
                    </a:lnTo>
                    <a:cubicBezTo>
                      <a:pt x="908" y="994"/>
                      <a:pt x="963" y="829"/>
                      <a:pt x="961" y="647"/>
                    </a:cubicBezTo>
                    <a:cubicBezTo>
                      <a:pt x="960" y="464"/>
                      <a:pt x="902" y="300"/>
                      <a:pt x="811" y="183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425;p25"/>
              <p:cNvSpPr/>
              <p:nvPr/>
            </p:nvSpPr>
            <p:spPr>
              <a:xfrm>
                <a:off x="2326300" y="2776875"/>
                <a:ext cx="24100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297" extrusionOk="0">
                    <a:moveTo>
                      <a:pt x="480" y="0"/>
                    </a:moveTo>
                    <a:cubicBezTo>
                      <a:pt x="479" y="0"/>
                      <a:pt x="477" y="0"/>
                      <a:pt x="476" y="0"/>
                    </a:cubicBezTo>
                    <a:cubicBezTo>
                      <a:pt x="212" y="2"/>
                      <a:pt x="0" y="294"/>
                      <a:pt x="3" y="653"/>
                    </a:cubicBezTo>
                    <a:cubicBezTo>
                      <a:pt x="6" y="1010"/>
                      <a:pt x="222" y="1297"/>
                      <a:pt x="486" y="1297"/>
                    </a:cubicBezTo>
                    <a:cubicBezTo>
                      <a:pt x="487" y="1297"/>
                      <a:pt x="487" y="1297"/>
                      <a:pt x="488" y="1297"/>
                    </a:cubicBezTo>
                    <a:cubicBezTo>
                      <a:pt x="751" y="1294"/>
                      <a:pt x="964" y="1001"/>
                      <a:pt x="960" y="644"/>
                    </a:cubicBezTo>
                    <a:cubicBezTo>
                      <a:pt x="957" y="288"/>
                      <a:pt x="743" y="0"/>
                      <a:pt x="4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6" name="Google Shape;426;p25"/>
              <p:cNvSpPr/>
              <p:nvPr/>
            </p:nvSpPr>
            <p:spPr>
              <a:xfrm>
                <a:off x="2317775" y="2776675"/>
                <a:ext cx="32825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316" extrusionOk="0">
                    <a:moveTo>
                      <a:pt x="819" y="16"/>
                    </a:moveTo>
                    <a:cubicBezTo>
                      <a:pt x="1078" y="16"/>
                      <a:pt x="1291" y="300"/>
                      <a:pt x="1294" y="652"/>
                    </a:cubicBezTo>
                    <a:cubicBezTo>
                      <a:pt x="1297" y="1005"/>
                      <a:pt x="1088" y="1294"/>
                      <a:pt x="829" y="1296"/>
                    </a:cubicBezTo>
                    <a:lnTo>
                      <a:pt x="496" y="1299"/>
                    </a:lnTo>
                    <a:cubicBezTo>
                      <a:pt x="494" y="1299"/>
                      <a:pt x="493" y="1299"/>
                      <a:pt x="492" y="1299"/>
                    </a:cubicBezTo>
                    <a:cubicBezTo>
                      <a:pt x="233" y="1299"/>
                      <a:pt x="22" y="1014"/>
                      <a:pt x="19" y="663"/>
                    </a:cubicBezTo>
                    <a:cubicBezTo>
                      <a:pt x="15" y="310"/>
                      <a:pt x="225" y="22"/>
                      <a:pt x="484" y="19"/>
                    </a:cubicBezTo>
                    <a:lnTo>
                      <a:pt x="817" y="16"/>
                    </a:lnTo>
                    <a:cubicBezTo>
                      <a:pt x="817" y="16"/>
                      <a:pt x="818" y="16"/>
                      <a:pt x="819" y="16"/>
                    </a:cubicBezTo>
                    <a:close/>
                    <a:moveTo>
                      <a:pt x="821" y="1"/>
                    </a:moveTo>
                    <a:cubicBezTo>
                      <a:pt x="820" y="1"/>
                      <a:pt x="818" y="1"/>
                      <a:pt x="817" y="1"/>
                    </a:cubicBezTo>
                    <a:lnTo>
                      <a:pt x="484" y="4"/>
                    </a:lnTo>
                    <a:cubicBezTo>
                      <a:pt x="215" y="5"/>
                      <a:pt x="0" y="302"/>
                      <a:pt x="3" y="663"/>
                    </a:cubicBezTo>
                    <a:cubicBezTo>
                      <a:pt x="6" y="1024"/>
                      <a:pt x="226" y="1315"/>
                      <a:pt x="494" y="1315"/>
                    </a:cubicBezTo>
                    <a:cubicBezTo>
                      <a:pt x="494" y="1315"/>
                      <a:pt x="495" y="1315"/>
                      <a:pt x="496" y="1315"/>
                    </a:cubicBezTo>
                    <a:lnTo>
                      <a:pt x="829" y="1312"/>
                    </a:lnTo>
                    <a:cubicBezTo>
                      <a:pt x="1097" y="1309"/>
                      <a:pt x="1312" y="1014"/>
                      <a:pt x="1309" y="652"/>
                    </a:cubicBezTo>
                    <a:cubicBezTo>
                      <a:pt x="1306" y="292"/>
                      <a:pt x="108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7" name="Google Shape;427;p25"/>
              <p:cNvSpPr/>
              <p:nvPr/>
            </p:nvSpPr>
            <p:spPr>
              <a:xfrm>
                <a:off x="2191850" y="3194700"/>
                <a:ext cx="2657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5399" extrusionOk="0">
                    <a:moveTo>
                      <a:pt x="1017" y="0"/>
                    </a:moveTo>
                    <a:lnTo>
                      <a:pt x="1" y="8"/>
                    </a:lnTo>
                    <a:lnTo>
                      <a:pt x="4" y="270"/>
                    </a:lnTo>
                    <a:lnTo>
                      <a:pt x="4" y="272"/>
                    </a:lnTo>
                    <a:lnTo>
                      <a:pt x="62" y="270"/>
                    </a:lnTo>
                    <a:cubicBezTo>
                      <a:pt x="63" y="270"/>
                      <a:pt x="65" y="270"/>
                      <a:pt x="67" y="270"/>
                    </a:cubicBezTo>
                    <a:cubicBezTo>
                      <a:pt x="451" y="270"/>
                      <a:pt x="764" y="579"/>
                      <a:pt x="767" y="964"/>
                    </a:cubicBezTo>
                    <a:lnTo>
                      <a:pt x="805" y="5399"/>
                    </a:lnTo>
                    <a:lnTo>
                      <a:pt x="1063" y="5397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8" name="Google Shape;428;p25"/>
              <p:cNvSpPr/>
              <p:nvPr/>
            </p:nvSpPr>
            <p:spPr>
              <a:xfrm>
                <a:off x="2043675" y="2684325"/>
                <a:ext cx="398900" cy="774725"/>
              </a:xfrm>
              <a:custGeom>
                <a:avLst/>
                <a:gdLst/>
                <a:ahLst/>
                <a:cxnLst/>
                <a:rect l="l" t="t" r="r" b="b"/>
                <a:pathLst>
                  <a:path w="15956" h="30989" extrusionOk="0">
                    <a:moveTo>
                      <a:pt x="15200" y="15"/>
                    </a:moveTo>
                    <a:cubicBezTo>
                      <a:pt x="15577" y="15"/>
                      <a:pt x="15886" y="321"/>
                      <a:pt x="15889" y="700"/>
                    </a:cubicBezTo>
                    <a:lnTo>
                      <a:pt x="15937" y="6264"/>
                    </a:lnTo>
                    <a:cubicBezTo>
                      <a:pt x="15940" y="6644"/>
                      <a:pt x="15633" y="6957"/>
                      <a:pt x="15251" y="6960"/>
                    </a:cubicBezTo>
                    <a:lnTo>
                      <a:pt x="12411" y="6985"/>
                    </a:lnTo>
                    <a:cubicBezTo>
                      <a:pt x="12406" y="6985"/>
                      <a:pt x="12403" y="6988"/>
                      <a:pt x="12403" y="6992"/>
                    </a:cubicBezTo>
                    <a:lnTo>
                      <a:pt x="12462" y="13911"/>
                    </a:lnTo>
                    <a:cubicBezTo>
                      <a:pt x="12462" y="14014"/>
                      <a:pt x="12450" y="14117"/>
                      <a:pt x="12426" y="14217"/>
                    </a:cubicBezTo>
                    <a:cubicBezTo>
                      <a:pt x="12426" y="14220"/>
                      <a:pt x="12428" y="14225"/>
                      <a:pt x="12432" y="14226"/>
                    </a:cubicBezTo>
                    <a:cubicBezTo>
                      <a:pt x="12623" y="14293"/>
                      <a:pt x="12753" y="14473"/>
                      <a:pt x="12755" y="14676"/>
                    </a:cubicBezTo>
                    <a:lnTo>
                      <a:pt x="12759" y="15337"/>
                    </a:lnTo>
                    <a:cubicBezTo>
                      <a:pt x="12762" y="15602"/>
                      <a:pt x="12549" y="15820"/>
                      <a:pt x="12284" y="15821"/>
                    </a:cubicBezTo>
                    <a:lnTo>
                      <a:pt x="7735" y="15861"/>
                    </a:lnTo>
                    <a:cubicBezTo>
                      <a:pt x="7732" y="15861"/>
                      <a:pt x="7727" y="15864"/>
                      <a:pt x="7727" y="15868"/>
                    </a:cubicBezTo>
                    <a:lnTo>
                      <a:pt x="7696" y="16245"/>
                    </a:lnTo>
                    <a:cubicBezTo>
                      <a:pt x="7696" y="16247"/>
                      <a:pt x="7696" y="16249"/>
                      <a:pt x="7697" y="16252"/>
                    </a:cubicBezTo>
                    <a:lnTo>
                      <a:pt x="7921" y="16527"/>
                    </a:lnTo>
                    <a:cubicBezTo>
                      <a:pt x="8112" y="16761"/>
                      <a:pt x="8392" y="16895"/>
                      <a:pt x="8693" y="16895"/>
                    </a:cubicBezTo>
                    <a:cubicBezTo>
                      <a:pt x="8696" y="16895"/>
                      <a:pt x="8700" y="16895"/>
                      <a:pt x="8703" y="16895"/>
                    </a:cubicBezTo>
                    <a:lnTo>
                      <a:pt x="10708" y="16879"/>
                    </a:lnTo>
                    <a:cubicBezTo>
                      <a:pt x="10713" y="16879"/>
                      <a:pt x="10716" y="16876"/>
                      <a:pt x="10716" y="16871"/>
                    </a:cubicBezTo>
                    <a:lnTo>
                      <a:pt x="10716" y="16862"/>
                    </a:lnTo>
                    <a:cubicBezTo>
                      <a:pt x="10716" y="16836"/>
                      <a:pt x="10737" y="16815"/>
                      <a:pt x="10763" y="16814"/>
                    </a:cubicBezTo>
                    <a:lnTo>
                      <a:pt x="11405" y="16809"/>
                    </a:lnTo>
                    <a:cubicBezTo>
                      <a:pt x="11432" y="16809"/>
                      <a:pt x="11454" y="16830"/>
                      <a:pt x="11454" y="16856"/>
                    </a:cubicBezTo>
                    <a:lnTo>
                      <a:pt x="11455" y="17016"/>
                    </a:lnTo>
                    <a:cubicBezTo>
                      <a:pt x="11455" y="17044"/>
                      <a:pt x="11434" y="17065"/>
                      <a:pt x="11408" y="17065"/>
                    </a:cubicBezTo>
                    <a:lnTo>
                      <a:pt x="10764" y="17071"/>
                    </a:lnTo>
                    <a:cubicBezTo>
                      <a:pt x="10739" y="17071"/>
                      <a:pt x="10717" y="17050"/>
                      <a:pt x="10717" y="17024"/>
                    </a:cubicBezTo>
                    <a:lnTo>
                      <a:pt x="10717" y="17013"/>
                    </a:lnTo>
                    <a:cubicBezTo>
                      <a:pt x="10717" y="17009"/>
                      <a:pt x="10713" y="17004"/>
                      <a:pt x="10710" y="17004"/>
                    </a:cubicBezTo>
                    <a:lnTo>
                      <a:pt x="8703" y="17023"/>
                    </a:lnTo>
                    <a:cubicBezTo>
                      <a:pt x="8700" y="17023"/>
                      <a:pt x="8696" y="17023"/>
                      <a:pt x="8693" y="17023"/>
                    </a:cubicBezTo>
                    <a:cubicBezTo>
                      <a:pt x="8354" y="17023"/>
                      <a:pt x="8037" y="16871"/>
                      <a:pt x="7823" y="16608"/>
                    </a:cubicBezTo>
                    <a:lnTo>
                      <a:pt x="7693" y="16445"/>
                    </a:lnTo>
                    <a:cubicBezTo>
                      <a:pt x="7692" y="16444"/>
                      <a:pt x="7690" y="16443"/>
                      <a:pt x="7688" y="16443"/>
                    </a:cubicBezTo>
                    <a:cubicBezTo>
                      <a:pt x="7687" y="16443"/>
                      <a:pt x="7686" y="16443"/>
                      <a:pt x="7685" y="16444"/>
                    </a:cubicBezTo>
                    <a:cubicBezTo>
                      <a:pt x="7680" y="16444"/>
                      <a:pt x="7679" y="16447"/>
                      <a:pt x="7679" y="16450"/>
                    </a:cubicBezTo>
                    <a:lnTo>
                      <a:pt x="7355" y="20281"/>
                    </a:lnTo>
                    <a:cubicBezTo>
                      <a:pt x="7349" y="20350"/>
                      <a:pt x="7293" y="20403"/>
                      <a:pt x="7223" y="20403"/>
                    </a:cubicBezTo>
                    <a:lnTo>
                      <a:pt x="6944" y="20406"/>
                    </a:lnTo>
                    <a:cubicBezTo>
                      <a:pt x="6940" y="20406"/>
                      <a:pt x="6937" y="20409"/>
                      <a:pt x="6937" y="20414"/>
                    </a:cubicBezTo>
                    <a:lnTo>
                      <a:pt x="6982" y="25812"/>
                    </a:lnTo>
                    <a:cubicBezTo>
                      <a:pt x="6982" y="25815"/>
                      <a:pt x="6987" y="25820"/>
                      <a:pt x="6990" y="25820"/>
                    </a:cubicBezTo>
                    <a:cubicBezTo>
                      <a:pt x="7003" y="25820"/>
                      <a:pt x="7016" y="25831"/>
                      <a:pt x="7017" y="25844"/>
                    </a:cubicBezTo>
                    <a:lnTo>
                      <a:pt x="7123" y="27891"/>
                    </a:lnTo>
                    <a:cubicBezTo>
                      <a:pt x="7123" y="27895"/>
                      <a:pt x="7126" y="27898"/>
                      <a:pt x="7131" y="27898"/>
                    </a:cubicBezTo>
                    <a:lnTo>
                      <a:pt x="7226" y="27897"/>
                    </a:lnTo>
                    <a:cubicBezTo>
                      <a:pt x="7259" y="27897"/>
                      <a:pt x="7287" y="27924"/>
                      <a:pt x="7287" y="27956"/>
                    </a:cubicBezTo>
                    <a:lnTo>
                      <a:pt x="7290" y="28336"/>
                    </a:lnTo>
                    <a:cubicBezTo>
                      <a:pt x="7290" y="28342"/>
                      <a:pt x="7294" y="28345"/>
                      <a:pt x="7297" y="28345"/>
                    </a:cubicBezTo>
                    <a:lnTo>
                      <a:pt x="9818" y="28324"/>
                    </a:lnTo>
                    <a:cubicBezTo>
                      <a:pt x="9825" y="28324"/>
                      <a:pt x="9833" y="28324"/>
                      <a:pt x="9841" y="28324"/>
                    </a:cubicBezTo>
                    <a:cubicBezTo>
                      <a:pt x="10405" y="28324"/>
                      <a:pt x="10937" y="28541"/>
                      <a:pt x="11338" y="28937"/>
                    </a:cubicBezTo>
                    <a:lnTo>
                      <a:pt x="11567" y="29161"/>
                    </a:lnTo>
                    <a:cubicBezTo>
                      <a:pt x="11569" y="29163"/>
                      <a:pt x="11570" y="29164"/>
                      <a:pt x="11572" y="29164"/>
                    </a:cubicBezTo>
                    <a:lnTo>
                      <a:pt x="11579" y="29164"/>
                    </a:lnTo>
                    <a:cubicBezTo>
                      <a:pt x="11582" y="29163"/>
                      <a:pt x="11584" y="29163"/>
                      <a:pt x="11587" y="29163"/>
                    </a:cubicBezTo>
                    <a:cubicBezTo>
                      <a:pt x="11589" y="29163"/>
                      <a:pt x="11591" y="29163"/>
                      <a:pt x="11593" y="29163"/>
                    </a:cubicBezTo>
                    <a:cubicBezTo>
                      <a:pt x="12066" y="29163"/>
                      <a:pt x="12452" y="29543"/>
                      <a:pt x="12455" y="30017"/>
                    </a:cubicBezTo>
                    <a:cubicBezTo>
                      <a:pt x="12459" y="30491"/>
                      <a:pt x="12076" y="30881"/>
                      <a:pt x="11602" y="30885"/>
                    </a:cubicBezTo>
                    <a:cubicBezTo>
                      <a:pt x="11599" y="30885"/>
                      <a:pt x="11596" y="30885"/>
                      <a:pt x="11594" y="30885"/>
                    </a:cubicBezTo>
                    <a:cubicBezTo>
                      <a:pt x="11123" y="30885"/>
                      <a:pt x="10739" y="30504"/>
                      <a:pt x="10734" y="30031"/>
                    </a:cubicBezTo>
                    <a:cubicBezTo>
                      <a:pt x="10733" y="29813"/>
                      <a:pt x="10813" y="29604"/>
                      <a:pt x="10960" y="29443"/>
                    </a:cubicBezTo>
                    <a:cubicBezTo>
                      <a:pt x="10963" y="29440"/>
                      <a:pt x="10963" y="29436"/>
                      <a:pt x="10960" y="29433"/>
                    </a:cubicBezTo>
                    <a:lnTo>
                      <a:pt x="10905" y="29378"/>
                    </a:lnTo>
                    <a:cubicBezTo>
                      <a:pt x="10617" y="29096"/>
                      <a:pt x="10239" y="28942"/>
                      <a:pt x="9836" y="28942"/>
                    </a:cubicBezTo>
                    <a:cubicBezTo>
                      <a:pt x="9832" y="28942"/>
                      <a:pt x="9828" y="28942"/>
                      <a:pt x="9824" y="28942"/>
                    </a:cubicBezTo>
                    <a:lnTo>
                      <a:pt x="3195" y="28999"/>
                    </a:lnTo>
                    <a:lnTo>
                      <a:pt x="3195" y="28998"/>
                    </a:lnTo>
                    <a:cubicBezTo>
                      <a:pt x="2789" y="29001"/>
                      <a:pt x="2408" y="29163"/>
                      <a:pt x="2121" y="29454"/>
                    </a:cubicBezTo>
                    <a:lnTo>
                      <a:pt x="2044" y="29533"/>
                    </a:lnTo>
                    <a:cubicBezTo>
                      <a:pt x="2041" y="29536"/>
                      <a:pt x="2041" y="29540"/>
                      <a:pt x="2044" y="29543"/>
                    </a:cubicBezTo>
                    <a:cubicBezTo>
                      <a:pt x="2181" y="29698"/>
                      <a:pt x="2256" y="29898"/>
                      <a:pt x="2259" y="30104"/>
                    </a:cubicBezTo>
                    <a:cubicBezTo>
                      <a:pt x="2262" y="30578"/>
                      <a:pt x="1881" y="30967"/>
                      <a:pt x="1405" y="30972"/>
                    </a:cubicBezTo>
                    <a:cubicBezTo>
                      <a:pt x="1402" y="30972"/>
                      <a:pt x="1399" y="30972"/>
                      <a:pt x="1397" y="30972"/>
                    </a:cubicBezTo>
                    <a:cubicBezTo>
                      <a:pt x="926" y="30972"/>
                      <a:pt x="542" y="30590"/>
                      <a:pt x="537" y="30119"/>
                    </a:cubicBezTo>
                    <a:cubicBezTo>
                      <a:pt x="533" y="29645"/>
                      <a:pt x="916" y="29255"/>
                      <a:pt x="1390" y="29251"/>
                    </a:cubicBezTo>
                    <a:cubicBezTo>
                      <a:pt x="1408" y="29251"/>
                      <a:pt x="1426" y="29251"/>
                      <a:pt x="1449" y="29252"/>
                    </a:cubicBezTo>
                    <a:cubicBezTo>
                      <a:pt x="1452" y="29252"/>
                      <a:pt x="1453" y="29251"/>
                      <a:pt x="1455" y="29249"/>
                    </a:cubicBezTo>
                    <a:lnTo>
                      <a:pt x="1681" y="29021"/>
                    </a:lnTo>
                    <a:cubicBezTo>
                      <a:pt x="2082" y="28612"/>
                      <a:pt x="2618" y="28384"/>
                      <a:pt x="3191" y="28380"/>
                    </a:cubicBezTo>
                    <a:lnTo>
                      <a:pt x="5711" y="28357"/>
                    </a:lnTo>
                    <a:cubicBezTo>
                      <a:pt x="5716" y="28357"/>
                      <a:pt x="5719" y="28354"/>
                      <a:pt x="5719" y="28350"/>
                    </a:cubicBezTo>
                    <a:lnTo>
                      <a:pt x="5716" y="27969"/>
                    </a:lnTo>
                    <a:cubicBezTo>
                      <a:pt x="5716" y="27936"/>
                      <a:pt x="5742" y="27909"/>
                      <a:pt x="5775" y="27909"/>
                    </a:cubicBezTo>
                    <a:lnTo>
                      <a:pt x="5870" y="27909"/>
                    </a:lnTo>
                    <a:cubicBezTo>
                      <a:pt x="5875" y="27909"/>
                      <a:pt x="5879" y="27904"/>
                      <a:pt x="5879" y="27901"/>
                    </a:cubicBezTo>
                    <a:lnTo>
                      <a:pt x="5949" y="25853"/>
                    </a:lnTo>
                    <a:cubicBezTo>
                      <a:pt x="5951" y="25840"/>
                      <a:pt x="5961" y="25829"/>
                      <a:pt x="5975" y="25828"/>
                    </a:cubicBezTo>
                    <a:cubicBezTo>
                      <a:pt x="5979" y="25828"/>
                      <a:pt x="5982" y="25825"/>
                      <a:pt x="5982" y="25820"/>
                    </a:cubicBezTo>
                    <a:lnTo>
                      <a:pt x="5937" y="20423"/>
                    </a:lnTo>
                    <a:cubicBezTo>
                      <a:pt x="5937" y="20419"/>
                      <a:pt x="5932" y="20415"/>
                      <a:pt x="5929" y="20415"/>
                    </a:cubicBezTo>
                    <a:lnTo>
                      <a:pt x="5651" y="20417"/>
                    </a:lnTo>
                    <a:cubicBezTo>
                      <a:pt x="5650" y="20417"/>
                      <a:pt x="5649" y="20417"/>
                      <a:pt x="5648" y="20417"/>
                    </a:cubicBezTo>
                    <a:cubicBezTo>
                      <a:pt x="5579" y="20417"/>
                      <a:pt x="5523" y="20365"/>
                      <a:pt x="5516" y="20297"/>
                    </a:cubicBezTo>
                    <a:lnTo>
                      <a:pt x="5068" y="15891"/>
                    </a:lnTo>
                    <a:cubicBezTo>
                      <a:pt x="5066" y="15887"/>
                      <a:pt x="5063" y="15883"/>
                      <a:pt x="5058" y="15883"/>
                    </a:cubicBezTo>
                    <a:lnTo>
                      <a:pt x="511" y="15923"/>
                    </a:lnTo>
                    <a:cubicBezTo>
                      <a:pt x="510" y="15923"/>
                      <a:pt x="509" y="15923"/>
                      <a:pt x="509" y="15923"/>
                    </a:cubicBezTo>
                    <a:cubicBezTo>
                      <a:pt x="245" y="15923"/>
                      <a:pt x="28" y="15710"/>
                      <a:pt x="27" y="15447"/>
                    </a:cubicBezTo>
                    <a:lnTo>
                      <a:pt x="21" y="14785"/>
                    </a:lnTo>
                    <a:cubicBezTo>
                      <a:pt x="18" y="14520"/>
                      <a:pt x="231" y="14302"/>
                      <a:pt x="496" y="14301"/>
                    </a:cubicBezTo>
                    <a:lnTo>
                      <a:pt x="10143" y="14217"/>
                    </a:lnTo>
                    <a:cubicBezTo>
                      <a:pt x="10146" y="14217"/>
                      <a:pt x="10149" y="14216"/>
                      <a:pt x="10149" y="14213"/>
                    </a:cubicBezTo>
                    <a:cubicBezTo>
                      <a:pt x="10246" y="14031"/>
                      <a:pt x="10296" y="13825"/>
                      <a:pt x="10295" y="13619"/>
                    </a:cubicBezTo>
                    <a:lnTo>
                      <a:pt x="10237" y="7010"/>
                    </a:lnTo>
                    <a:cubicBezTo>
                      <a:pt x="10237" y="7007"/>
                      <a:pt x="10234" y="7003"/>
                      <a:pt x="10230" y="7003"/>
                    </a:cubicBezTo>
                    <a:lnTo>
                      <a:pt x="5683" y="7042"/>
                    </a:lnTo>
                    <a:cubicBezTo>
                      <a:pt x="5681" y="7042"/>
                      <a:pt x="5679" y="7042"/>
                      <a:pt x="5677" y="7042"/>
                    </a:cubicBezTo>
                    <a:cubicBezTo>
                      <a:pt x="5298" y="7042"/>
                      <a:pt x="4989" y="6736"/>
                      <a:pt x="4986" y="6357"/>
                    </a:cubicBezTo>
                    <a:lnTo>
                      <a:pt x="4937" y="794"/>
                    </a:lnTo>
                    <a:cubicBezTo>
                      <a:pt x="4934" y="414"/>
                      <a:pt x="5242" y="100"/>
                      <a:pt x="5622" y="97"/>
                    </a:cubicBezTo>
                    <a:lnTo>
                      <a:pt x="15192" y="15"/>
                    </a:lnTo>
                    <a:cubicBezTo>
                      <a:pt x="15195" y="15"/>
                      <a:pt x="15197" y="15"/>
                      <a:pt x="15200" y="15"/>
                    </a:cubicBezTo>
                    <a:close/>
                    <a:moveTo>
                      <a:pt x="15199" y="0"/>
                    </a:moveTo>
                    <a:cubicBezTo>
                      <a:pt x="15196" y="0"/>
                      <a:pt x="15193" y="0"/>
                      <a:pt x="15190" y="0"/>
                    </a:cubicBezTo>
                    <a:lnTo>
                      <a:pt x="5620" y="82"/>
                    </a:lnTo>
                    <a:cubicBezTo>
                      <a:pt x="5231" y="85"/>
                      <a:pt x="4916" y="405"/>
                      <a:pt x="4921" y="795"/>
                    </a:cubicBezTo>
                    <a:lnTo>
                      <a:pt x="4968" y="6359"/>
                    </a:lnTo>
                    <a:cubicBezTo>
                      <a:pt x="4972" y="6746"/>
                      <a:pt x="5289" y="7059"/>
                      <a:pt x="5675" y="7059"/>
                    </a:cubicBezTo>
                    <a:cubicBezTo>
                      <a:pt x="5677" y="7059"/>
                      <a:pt x="5679" y="7059"/>
                      <a:pt x="5681" y="7059"/>
                    </a:cubicBezTo>
                    <a:lnTo>
                      <a:pt x="10221" y="7019"/>
                    </a:lnTo>
                    <a:lnTo>
                      <a:pt x="10277" y="13621"/>
                    </a:lnTo>
                    <a:cubicBezTo>
                      <a:pt x="10280" y="13822"/>
                      <a:pt x="10231" y="14023"/>
                      <a:pt x="10137" y="14202"/>
                    </a:cubicBezTo>
                    <a:lnTo>
                      <a:pt x="496" y="14285"/>
                    </a:lnTo>
                    <a:cubicBezTo>
                      <a:pt x="222" y="14288"/>
                      <a:pt x="1" y="14513"/>
                      <a:pt x="4" y="14785"/>
                    </a:cubicBezTo>
                    <a:lnTo>
                      <a:pt x="10" y="15447"/>
                    </a:lnTo>
                    <a:cubicBezTo>
                      <a:pt x="11" y="15720"/>
                      <a:pt x="234" y="15940"/>
                      <a:pt x="507" y="15940"/>
                    </a:cubicBezTo>
                    <a:cubicBezTo>
                      <a:pt x="508" y="15940"/>
                      <a:pt x="509" y="15940"/>
                      <a:pt x="510" y="15940"/>
                    </a:cubicBezTo>
                    <a:lnTo>
                      <a:pt x="5051" y="15900"/>
                    </a:lnTo>
                    <a:lnTo>
                      <a:pt x="5499" y="20299"/>
                    </a:lnTo>
                    <a:cubicBezTo>
                      <a:pt x="5507" y="20375"/>
                      <a:pt x="5570" y="20434"/>
                      <a:pt x="5646" y="20434"/>
                    </a:cubicBezTo>
                    <a:cubicBezTo>
                      <a:pt x="5647" y="20434"/>
                      <a:pt x="5648" y="20434"/>
                      <a:pt x="5649" y="20434"/>
                    </a:cubicBezTo>
                    <a:lnTo>
                      <a:pt x="5920" y="20432"/>
                    </a:lnTo>
                    <a:lnTo>
                      <a:pt x="5966" y="25814"/>
                    </a:lnTo>
                    <a:cubicBezTo>
                      <a:pt x="5948" y="25818"/>
                      <a:pt x="5934" y="25834"/>
                      <a:pt x="5934" y="25853"/>
                    </a:cubicBezTo>
                    <a:lnTo>
                      <a:pt x="5863" y="27894"/>
                    </a:lnTo>
                    <a:lnTo>
                      <a:pt x="5773" y="27894"/>
                    </a:lnTo>
                    <a:cubicBezTo>
                      <a:pt x="5733" y="27895"/>
                      <a:pt x="5699" y="27928"/>
                      <a:pt x="5699" y="27971"/>
                    </a:cubicBezTo>
                    <a:lnTo>
                      <a:pt x="5702" y="28343"/>
                    </a:lnTo>
                    <a:lnTo>
                      <a:pt x="3189" y="28365"/>
                    </a:lnTo>
                    <a:cubicBezTo>
                      <a:pt x="2614" y="28369"/>
                      <a:pt x="2073" y="28599"/>
                      <a:pt x="1669" y="29010"/>
                    </a:cubicBezTo>
                    <a:lnTo>
                      <a:pt x="1446" y="29237"/>
                    </a:lnTo>
                    <a:cubicBezTo>
                      <a:pt x="1425" y="29236"/>
                      <a:pt x="1407" y="29236"/>
                      <a:pt x="1390" y="29236"/>
                    </a:cubicBezTo>
                    <a:cubicBezTo>
                      <a:pt x="907" y="29240"/>
                      <a:pt x="517" y="29637"/>
                      <a:pt x="520" y="30120"/>
                    </a:cubicBezTo>
                    <a:cubicBezTo>
                      <a:pt x="525" y="30601"/>
                      <a:pt x="917" y="30988"/>
                      <a:pt x="1397" y="30988"/>
                    </a:cubicBezTo>
                    <a:cubicBezTo>
                      <a:pt x="1399" y="30988"/>
                      <a:pt x="1402" y="30988"/>
                      <a:pt x="1405" y="30988"/>
                    </a:cubicBezTo>
                    <a:cubicBezTo>
                      <a:pt x="1888" y="30985"/>
                      <a:pt x="2279" y="30588"/>
                      <a:pt x="2274" y="30105"/>
                    </a:cubicBezTo>
                    <a:cubicBezTo>
                      <a:pt x="2273" y="29896"/>
                      <a:pt x="2197" y="29696"/>
                      <a:pt x="2061" y="29539"/>
                    </a:cubicBezTo>
                    <a:lnTo>
                      <a:pt x="2134" y="29466"/>
                    </a:lnTo>
                    <a:cubicBezTo>
                      <a:pt x="2415" y="29178"/>
                      <a:pt x="2792" y="29018"/>
                      <a:pt x="3195" y="29015"/>
                    </a:cubicBezTo>
                    <a:lnTo>
                      <a:pt x="9824" y="28957"/>
                    </a:lnTo>
                    <a:cubicBezTo>
                      <a:pt x="9828" y="28957"/>
                      <a:pt x="9832" y="28957"/>
                      <a:pt x="9835" y="28957"/>
                    </a:cubicBezTo>
                    <a:cubicBezTo>
                      <a:pt x="10234" y="28957"/>
                      <a:pt x="10610" y="29111"/>
                      <a:pt x="10895" y="29390"/>
                    </a:cubicBezTo>
                    <a:lnTo>
                      <a:pt x="10943" y="29439"/>
                    </a:lnTo>
                    <a:cubicBezTo>
                      <a:pt x="10796" y="29602"/>
                      <a:pt x="10716" y="29813"/>
                      <a:pt x="10719" y="30032"/>
                    </a:cubicBezTo>
                    <a:cubicBezTo>
                      <a:pt x="10722" y="30513"/>
                      <a:pt x="11114" y="30900"/>
                      <a:pt x="11594" y="30900"/>
                    </a:cubicBezTo>
                    <a:cubicBezTo>
                      <a:pt x="11596" y="30900"/>
                      <a:pt x="11599" y="30900"/>
                      <a:pt x="11602" y="30900"/>
                    </a:cubicBezTo>
                    <a:cubicBezTo>
                      <a:pt x="12085" y="30897"/>
                      <a:pt x="12475" y="30500"/>
                      <a:pt x="12470" y="30017"/>
                    </a:cubicBezTo>
                    <a:cubicBezTo>
                      <a:pt x="12467" y="29537"/>
                      <a:pt x="12075" y="29148"/>
                      <a:pt x="11595" y="29148"/>
                    </a:cubicBezTo>
                    <a:cubicBezTo>
                      <a:pt x="11592" y="29148"/>
                      <a:pt x="11590" y="29148"/>
                      <a:pt x="11587" y="29148"/>
                    </a:cubicBezTo>
                    <a:lnTo>
                      <a:pt x="11575" y="29148"/>
                    </a:lnTo>
                    <a:lnTo>
                      <a:pt x="11349" y="28927"/>
                    </a:lnTo>
                    <a:cubicBezTo>
                      <a:pt x="10943" y="28526"/>
                      <a:pt x="10404" y="28307"/>
                      <a:pt x="9835" y="28307"/>
                    </a:cubicBezTo>
                    <a:cubicBezTo>
                      <a:pt x="9829" y="28307"/>
                      <a:pt x="9824" y="28307"/>
                      <a:pt x="9818" y="28307"/>
                    </a:cubicBezTo>
                    <a:lnTo>
                      <a:pt x="7305" y="28328"/>
                    </a:lnTo>
                    <a:lnTo>
                      <a:pt x="7302" y="27957"/>
                    </a:lnTo>
                    <a:cubicBezTo>
                      <a:pt x="7302" y="27915"/>
                      <a:pt x="7267" y="27881"/>
                      <a:pt x="7226" y="27881"/>
                    </a:cubicBezTo>
                    <a:lnTo>
                      <a:pt x="7137" y="27883"/>
                    </a:lnTo>
                    <a:lnTo>
                      <a:pt x="7031" y="25844"/>
                    </a:lnTo>
                    <a:cubicBezTo>
                      <a:pt x="7031" y="25825"/>
                      <a:pt x="7016" y="25809"/>
                      <a:pt x="6997" y="25805"/>
                    </a:cubicBezTo>
                    <a:lnTo>
                      <a:pt x="6952" y="20423"/>
                    </a:lnTo>
                    <a:lnTo>
                      <a:pt x="7222" y="20420"/>
                    </a:lnTo>
                    <a:cubicBezTo>
                      <a:pt x="7299" y="20420"/>
                      <a:pt x="7362" y="20361"/>
                      <a:pt x="7370" y="20284"/>
                    </a:cubicBezTo>
                    <a:lnTo>
                      <a:pt x="7691" y="16471"/>
                    </a:lnTo>
                    <a:lnTo>
                      <a:pt x="7811" y="16618"/>
                    </a:lnTo>
                    <a:cubicBezTo>
                      <a:pt x="8027" y="16887"/>
                      <a:pt x="8348" y="17039"/>
                      <a:pt x="8693" y="17039"/>
                    </a:cubicBezTo>
                    <a:cubicBezTo>
                      <a:pt x="8696" y="17039"/>
                      <a:pt x="8700" y="17039"/>
                      <a:pt x="8703" y="17039"/>
                    </a:cubicBezTo>
                    <a:lnTo>
                      <a:pt x="10701" y="17021"/>
                    </a:lnTo>
                    <a:lnTo>
                      <a:pt x="10701" y="17024"/>
                    </a:lnTo>
                    <a:cubicBezTo>
                      <a:pt x="10701" y="17059"/>
                      <a:pt x="10730" y="17088"/>
                      <a:pt x="10764" y="17088"/>
                    </a:cubicBezTo>
                    <a:lnTo>
                      <a:pt x="11407" y="17082"/>
                    </a:lnTo>
                    <a:cubicBezTo>
                      <a:pt x="11441" y="17082"/>
                      <a:pt x="11470" y="17053"/>
                      <a:pt x="11470" y="17018"/>
                    </a:cubicBezTo>
                    <a:lnTo>
                      <a:pt x="11469" y="16856"/>
                    </a:lnTo>
                    <a:cubicBezTo>
                      <a:pt x="11469" y="16821"/>
                      <a:pt x="11440" y="16794"/>
                      <a:pt x="11405" y="16794"/>
                    </a:cubicBezTo>
                    <a:lnTo>
                      <a:pt x="10761" y="16798"/>
                    </a:lnTo>
                    <a:cubicBezTo>
                      <a:pt x="10727" y="16800"/>
                      <a:pt x="10699" y="16829"/>
                      <a:pt x="10699" y="16863"/>
                    </a:cubicBezTo>
                    <a:lnTo>
                      <a:pt x="8701" y="16880"/>
                    </a:lnTo>
                    <a:cubicBezTo>
                      <a:pt x="8698" y="16880"/>
                      <a:pt x="8695" y="16880"/>
                      <a:pt x="8691" y="16880"/>
                    </a:cubicBezTo>
                    <a:cubicBezTo>
                      <a:pt x="8395" y="16880"/>
                      <a:pt x="8121" y="16749"/>
                      <a:pt x="7933" y="16518"/>
                    </a:cubicBezTo>
                    <a:lnTo>
                      <a:pt x="7711" y="16244"/>
                    </a:lnTo>
                    <a:lnTo>
                      <a:pt x="7743" y="15877"/>
                    </a:lnTo>
                    <a:lnTo>
                      <a:pt x="12284" y="15838"/>
                    </a:lnTo>
                    <a:cubicBezTo>
                      <a:pt x="12556" y="15837"/>
                      <a:pt x="12777" y="15611"/>
                      <a:pt x="12774" y="15338"/>
                    </a:cubicBezTo>
                    <a:lnTo>
                      <a:pt x="12770" y="14676"/>
                    </a:lnTo>
                    <a:cubicBezTo>
                      <a:pt x="12767" y="14470"/>
                      <a:pt x="12637" y="14285"/>
                      <a:pt x="12443" y="14214"/>
                    </a:cubicBezTo>
                    <a:cubicBezTo>
                      <a:pt x="12467" y="14116"/>
                      <a:pt x="12478" y="14014"/>
                      <a:pt x="12478" y="13913"/>
                    </a:cubicBezTo>
                    <a:lnTo>
                      <a:pt x="12417" y="7001"/>
                    </a:lnTo>
                    <a:lnTo>
                      <a:pt x="15251" y="6977"/>
                    </a:lnTo>
                    <a:cubicBezTo>
                      <a:pt x="15640" y="6974"/>
                      <a:pt x="15955" y="6653"/>
                      <a:pt x="15951" y="6264"/>
                    </a:cubicBezTo>
                    <a:lnTo>
                      <a:pt x="15904" y="700"/>
                    </a:lnTo>
                    <a:cubicBezTo>
                      <a:pt x="15899" y="314"/>
                      <a:pt x="15584" y="0"/>
                      <a:pt x="15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9" name="Google Shape;429;p25"/>
              <p:cNvSpPr/>
              <p:nvPr/>
            </p:nvSpPr>
            <p:spPr>
              <a:xfrm>
                <a:off x="2191675" y="3194475"/>
                <a:ext cx="258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27" extrusionOk="0">
                    <a:moveTo>
                      <a:pt x="1023" y="0"/>
                    </a:moveTo>
                    <a:lnTo>
                      <a:pt x="8" y="9"/>
                    </a:lnTo>
                    <a:cubicBezTo>
                      <a:pt x="3" y="9"/>
                      <a:pt x="0" y="14"/>
                      <a:pt x="0" y="17"/>
                    </a:cubicBezTo>
                    <a:cubicBezTo>
                      <a:pt x="0" y="22"/>
                      <a:pt x="3" y="26"/>
                      <a:pt x="8" y="26"/>
                    </a:cubicBezTo>
                    <a:lnTo>
                      <a:pt x="1024" y="17"/>
                    </a:lnTo>
                    <a:lnTo>
                      <a:pt x="1023" y="17"/>
                    </a:lnTo>
                    <a:cubicBezTo>
                      <a:pt x="1027" y="17"/>
                      <a:pt x="1032" y="13"/>
                      <a:pt x="1032" y="8"/>
                    </a:cubicBezTo>
                    <a:cubicBezTo>
                      <a:pt x="1032" y="5"/>
                      <a:pt x="1027" y="0"/>
                      <a:pt x="1023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0" name="Google Shape;430;p25"/>
              <p:cNvSpPr/>
              <p:nvPr/>
            </p:nvSpPr>
            <p:spPr>
              <a:xfrm>
                <a:off x="2192850" y="3329425"/>
                <a:ext cx="257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6" extrusionOk="0">
                    <a:moveTo>
                      <a:pt x="1023" y="1"/>
                    </a:moveTo>
                    <a:lnTo>
                      <a:pt x="8" y="10"/>
                    </a:lnTo>
                    <a:cubicBezTo>
                      <a:pt x="3" y="10"/>
                      <a:pt x="0" y="13"/>
                      <a:pt x="0" y="17"/>
                    </a:cubicBezTo>
                    <a:cubicBezTo>
                      <a:pt x="0" y="22"/>
                      <a:pt x="3" y="25"/>
                      <a:pt x="8" y="25"/>
                    </a:cubicBezTo>
                    <a:lnTo>
                      <a:pt x="1023" y="16"/>
                    </a:lnTo>
                    <a:cubicBezTo>
                      <a:pt x="1027" y="16"/>
                      <a:pt x="1030" y="13"/>
                      <a:pt x="1030" y="8"/>
                    </a:cubicBezTo>
                    <a:cubicBezTo>
                      <a:pt x="1030" y="4"/>
                      <a:pt x="1027" y="1"/>
                      <a:pt x="1023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1" name="Google Shape;431;p25"/>
              <p:cNvSpPr/>
              <p:nvPr/>
            </p:nvSpPr>
            <p:spPr>
              <a:xfrm>
                <a:off x="2190225" y="3381400"/>
                <a:ext cx="3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26" extrusionOk="0">
                    <a:moveTo>
                      <a:pt x="1269" y="0"/>
                    </a:moveTo>
                    <a:lnTo>
                      <a:pt x="8" y="11"/>
                    </a:lnTo>
                    <a:cubicBezTo>
                      <a:pt x="4" y="11"/>
                      <a:pt x="1" y="14"/>
                      <a:pt x="1" y="18"/>
                    </a:cubicBezTo>
                    <a:cubicBezTo>
                      <a:pt x="1" y="23"/>
                      <a:pt x="4" y="26"/>
                      <a:pt x="8" y="26"/>
                    </a:cubicBezTo>
                    <a:lnTo>
                      <a:pt x="1269" y="15"/>
                    </a:lnTo>
                    <a:cubicBezTo>
                      <a:pt x="1273" y="15"/>
                      <a:pt x="1276" y="12"/>
                      <a:pt x="1276" y="8"/>
                    </a:cubicBezTo>
                    <a:cubicBezTo>
                      <a:pt x="1276" y="3"/>
                      <a:pt x="1273" y="0"/>
                      <a:pt x="1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2" name="Google Shape;432;p25"/>
              <p:cNvSpPr/>
              <p:nvPr/>
            </p:nvSpPr>
            <p:spPr>
              <a:xfrm>
                <a:off x="2186225" y="3392525"/>
                <a:ext cx="4012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1" extrusionOk="0">
                    <a:moveTo>
                      <a:pt x="1595" y="0"/>
                    </a:moveTo>
                    <a:lnTo>
                      <a:pt x="9" y="14"/>
                    </a:lnTo>
                    <a:cubicBezTo>
                      <a:pt x="5" y="14"/>
                      <a:pt x="0" y="19"/>
                      <a:pt x="0" y="23"/>
                    </a:cubicBezTo>
                    <a:cubicBezTo>
                      <a:pt x="0" y="28"/>
                      <a:pt x="5" y="31"/>
                      <a:pt x="9" y="31"/>
                    </a:cubicBezTo>
                    <a:lnTo>
                      <a:pt x="1595" y="17"/>
                    </a:lnTo>
                    <a:lnTo>
                      <a:pt x="1597" y="17"/>
                    </a:lnTo>
                    <a:cubicBezTo>
                      <a:pt x="1600" y="17"/>
                      <a:pt x="1604" y="14"/>
                      <a:pt x="1604" y="9"/>
                    </a:cubicBezTo>
                    <a:cubicBezTo>
                      <a:pt x="1604" y="5"/>
                      <a:pt x="1600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33" name="Google Shape;433;p25"/>
            <p:cNvGrpSpPr/>
            <p:nvPr/>
          </p:nvGrpSpPr>
          <p:grpSpPr>
            <a:xfrm>
              <a:off x="6350950" y="729700"/>
              <a:ext cx="576232" cy="320112"/>
              <a:chOff x="315275" y="3124950"/>
              <a:chExt cx="658175" cy="365675"/>
            </a:xfrm>
          </p:grpSpPr>
          <p:sp>
            <p:nvSpPr>
              <p:cNvPr id="434" name="Google Shape;434;p25"/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7" h="14627" extrusionOk="0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5" name="Google Shape;435;p25"/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755" extrusionOk="0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6" name="Google Shape;436;p25"/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6" h="14627" extrusionOk="0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7" name="Google Shape;437;p25"/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8" extrusionOk="0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8" name="Google Shape;438;p25"/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9" name="Google Shape;439;p25"/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cxnSp>
        <p:nvCxnSpPr>
          <p:cNvPr id="440" name="Google Shape;440;p25"/>
          <p:cNvCxnSpPr/>
          <p:nvPr/>
        </p:nvCxnSpPr>
        <p:spPr>
          <a:xfrm>
            <a:off x="5110450" y="4608500"/>
            <a:ext cx="445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Funcionamento do agente</a:t>
            </a:r>
            <a:endParaRPr b="1" dirty="0"/>
          </a:p>
        </p:txBody>
      </p:sp>
      <p:grpSp>
        <p:nvGrpSpPr>
          <p:cNvPr id="2" name="Google Shape;3761;p46">
            <a:extLst>
              <a:ext uri="{FF2B5EF4-FFF2-40B4-BE49-F238E27FC236}">
                <a16:creationId xmlns:a16="http://schemas.microsoft.com/office/drawing/2014/main" id="{E5101F65-299D-0038-1EC6-61D2FB14B320}"/>
              </a:ext>
            </a:extLst>
          </p:cNvPr>
          <p:cNvGrpSpPr/>
          <p:nvPr/>
        </p:nvGrpSpPr>
        <p:grpSpPr>
          <a:xfrm>
            <a:off x="77991" y="1303489"/>
            <a:ext cx="9069659" cy="1265156"/>
            <a:chOff x="238125" y="2506075"/>
            <a:chExt cx="7115411" cy="673075"/>
          </a:xfrm>
        </p:grpSpPr>
        <p:sp>
          <p:nvSpPr>
            <p:cNvPr id="3" name="Google Shape;3762;p46">
              <a:extLst>
                <a:ext uri="{FF2B5EF4-FFF2-40B4-BE49-F238E27FC236}">
                  <a16:creationId xmlns:a16="http://schemas.microsoft.com/office/drawing/2014/main" id="{3244C801-2B7B-FCC0-1643-D34761295F5D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pt-PT" sz="1300" b="1" dirty="0">
                  <a:solidFill>
                    <a:schemeClr val="tx1">
                      <a:lumMod val="50000"/>
                    </a:schemeClr>
                  </a:solidFill>
                  <a:latin typeface="Aharoni"/>
                  <a:cs typeface="Aharoni"/>
                </a:rPr>
                <a:t>   </a:t>
              </a:r>
              <a:r>
                <a:rPr lang="pt-PT" sz="1300" b="1" i="0" dirty="0">
                  <a:solidFill>
                    <a:schemeClr val="tx1">
                      <a:lumMod val="50000"/>
                    </a:schemeClr>
                  </a:solidFill>
                  <a:effectLst/>
                  <a:latin typeface="Aharoni"/>
                  <a:cs typeface="Aharoni"/>
                </a:rPr>
                <a:t> Análise dos Inimigos</a:t>
              </a:r>
              <a:r>
                <a:rPr lang="pt-PT" sz="1300" b="1" dirty="0">
                  <a:solidFill>
                    <a:schemeClr val="tx1">
                      <a:lumMod val="50000"/>
                    </a:schemeClr>
                  </a:solidFill>
                  <a:latin typeface="Aharoni"/>
                  <a:cs typeface="Aharoni"/>
                </a:rPr>
                <a:t> e Terreno</a:t>
              </a:r>
              <a:endParaRPr sz="1300" b="1" dirty="0">
                <a:solidFill>
                  <a:schemeClr val="tx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" name="Google Shape;3763;p46">
              <a:extLst>
                <a:ext uri="{FF2B5EF4-FFF2-40B4-BE49-F238E27FC236}">
                  <a16:creationId xmlns:a16="http://schemas.microsoft.com/office/drawing/2014/main" id="{831CE715-A04F-73A7-C4CE-8495B06E9C28}"/>
                </a:ext>
              </a:extLst>
            </p:cNvPr>
            <p:cNvSpPr/>
            <p:nvPr/>
          </p:nvSpPr>
          <p:spPr>
            <a:xfrm>
              <a:off x="1586974" y="2506075"/>
              <a:ext cx="1663141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pt-PT" sz="1300" b="1" dirty="0">
                  <a:latin typeface="Aharoni Bold"/>
                </a:rPr>
                <a:t>Opções base</a:t>
              </a:r>
              <a:endParaRPr lang="en-US" b="1" dirty="0">
                <a:latin typeface="Aharoni Bold"/>
              </a:endParaRPr>
            </a:p>
          </p:txBody>
        </p:sp>
        <p:sp>
          <p:nvSpPr>
            <p:cNvPr id="5" name="Google Shape;3764;p46">
              <a:extLst>
                <a:ext uri="{FF2B5EF4-FFF2-40B4-BE49-F238E27FC236}">
                  <a16:creationId xmlns:a16="http://schemas.microsoft.com/office/drawing/2014/main" id="{7417E01C-39A1-2EEA-EFBB-CCACE7E6DF9E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pt-PT" sz="1300" b="1" dirty="0">
                  <a:latin typeface="Aharoni"/>
                  <a:cs typeface="Aharoni"/>
                </a:rPr>
                <a:t>  Tomada de decisões</a:t>
              </a:r>
              <a:endParaRPr lang="en-US" sz="1300" b="1" dirty="0">
                <a:latin typeface="Aharoni"/>
                <a:cs typeface="Aharoni"/>
              </a:endParaRPr>
            </a:p>
            <a:p>
              <a:pPr algn="ctr"/>
              <a:r>
                <a:rPr lang="pt-PT" sz="1300" b="1" dirty="0">
                  <a:latin typeface="Aharoni"/>
                  <a:cs typeface="Aharoni"/>
                </a:rPr>
                <a:t>com outros </a:t>
              </a:r>
              <a:endParaRPr lang="pt-PT" sz="1300" b="1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r>
                <a:rPr lang="pt-PT" sz="1300" b="1" dirty="0">
                  <a:latin typeface="Aharoni"/>
                  <a:cs typeface="Aharoni"/>
                </a:rPr>
                <a:t>algoritmos</a:t>
              </a:r>
              <a:endParaRPr lang="pt-PT" sz="1300" b="1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" name="Google Shape;3765;p46">
              <a:extLst>
                <a:ext uri="{FF2B5EF4-FFF2-40B4-BE49-F238E27FC236}">
                  <a16:creationId xmlns:a16="http://schemas.microsoft.com/office/drawing/2014/main" id="{EE74AF1F-1D83-B943-763F-DC60A0FB8335}"/>
                </a:ext>
              </a:extLst>
            </p:cNvPr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pt-PT" sz="1300" b="1" dirty="0">
                  <a:latin typeface="Aharoni"/>
                  <a:cs typeface="Aharoni"/>
                </a:rPr>
                <a:t>    Repetição</a:t>
              </a:r>
              <a:endParaRPr sz="13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" name="Google Shape;3766;p46">
              <a:extLst>
                <a:ext uri="{FF2B5EF4-FFF2-40B4-BE49-F238E27FC236}">
                  <a16:creationId xmlns:a16="http://schemas.microsoft.com/office/drawing/2014/main" id="{7A360642-2ACA-BEE1-7C3E-DE3631F4111D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    Execução de ações</a:t>
              </a:r>
              <a:endParaRPr sz="13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7267BC4-8205-D562-FCE7-4AFF3093FBB8}"/>
              </a:ext>
            </a:extLst>
          </p:cNvPr>
          <p:cNvSpPr txBox="1"/>
          <p:nvPr/>
        </p:nvSpPr>
        <p:spPr>
          <a:xfrm>
            <a:off x="462477" y="2886136"/>
            <a:ext cx="8052813" cy="18928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7"/>
            <a:r>
              <a:rPr lang="pt-PT" sz="1300" b="1" dirty="0">
                <a:latin typeface="Golos Text"/>
              </a:rPr>
              <a:t>Análise dos Inimigos e Terreno: </a:t>
            </a:r>
            <a:r>
              <a:rPr lang="pt-PT" sz="1300" dirty="0">
                <a:latin typeface="Golos Text"/>
              </a:rPr>
              <a:t>Identificar o inimigo mais próximo e analisar os seus atributos, analisar e atualizar lista de locais abertos.</a:t>
            </a:r>
            <a:endParaRPr lang="en-US" dirty="0"/>
          </a:p>
          <a:p>
            <a:r>
              <a:rPr lang="pt-PT" sz="1300" b="1" dirty="0">
                <a:latin typeface="Golos Text"/>
              </a:rPr>
              <a:t>Opções base:</a:t>
            </a:r>
            <a:r>
              <a:rPr lang="pt-PT" sz="1300" dirty="0">
                <a:latin typeface="Golos Text"/>
              </a:rPr>
              <a:t> Escolha do próximo move,</a:t>
            </a:r>
            <a:r>
              <a:rPr lang="pt-PT" sz="1300" b="1" dirty="0">
                <a:latin typeface="Golos Text"/>
              </a:rPr>
              <a:t> </a:t>
            </a:r>
            <a:r>
              <a:rPr lang="pt-PT" sz="1300" dirty="0">
                <a:latin typeface="Golos Text"/>
              </a:rPr>
              <a:t>atacar ou utilizar o algoritmo A* e a função direction para encontrar caminhos até ao inimigo mais próximo.</a:t>
            </a:r>
          </a:p>
          <a:p>
            <a:r>
              <a:rPr lang="pt-PT" sz="1300" b="1" dirty="0">
                <a:latin typeface="Golos Text"/>
              </a:rPr>
              <a:t>Algoritmos prioritários: </a:t>
            </a:r>
            <a:r>
              <a:rPr lang="pt-PT" sz="1300" dirty="0">
                <a:latin typeface="Golos Text"/>
              </a:rPr>
              <a:t>Tomar decisões de manter ou alterar o próximo move definido pelas opções base, com base em algoritmos mais prioritários.</a:t>
            </a:r>
          </a:p>
          <a:p>
            <a:r>
              <a:rPr lang="pt-PT" sz="1300" b="1" dirty="0">
                <a:latin typeface="Golos Text"/>
              </a:rPr>
              <a:t>Execução de ações: </a:t>
            </a:r>
            <a:r>
              <a:rPr lang="pt-PT" sz="1300" dirty="0">
                <a:latin typeface="Golos Text"/>
              </a:rPr>
              <a:t>Enviar os comandos da tecla do próximo move encontrado para o servidor do jogo de modo a executar ações.</a:t>
            </a:r>
          </a:p>
          <a:p>
            <a:r>
              <a:rPr lang="pt-PT" sz="1300" b="1" dirty="0">
                <a:latin typeface="Golos Text"/>
              </a:rPr>
              <a:t>Repetição: </a:t>
            </a:r>
            <a:r>
              <a:rPr lang="pt-PT" sz="1300" dirty="0">
                <a:latin typeface="Golos Text"/>
              </a:rPr>
              <a:t>Repetir todo o processo para uma jogabilidade continua.</a:t>
            </a:r>
          </a:p>
        </p:txBody>
      </p:sp>
    </p:spTree>
    <p:extLst>
      <p:ext uri="{BB962C8B-B14F-4D97-AF65-F5344CB8AC3E}">
        <p14:creationId xmlns:p14="http://schemas.microsoft.com/office/powerpoint/2010/main" val="121670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b="1" dirty="0"/>
              <a:t>Opções base (caminho e ataque)</a:t>
            </a:r>
            <a:endParaRPr dirty="0"/>
          </a:p>
        </p:txBody>
      </p:sp>
      <p:sp>
        <p:nvSpPr>
          <p:cNvPr id="528" name="Google Shape;528;p36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dirty="0"/>
              <a:t>   Depois de analisar os inimigos e escolher o mais próximo, o nosso agente tem 3 opções base que deverá ter em conta: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PT" sz="1300" dirty="0"/>
          </a:p>
          <a:p>
            <a:pPr marL="0" indent="0">
              <a:buNone/>
            </a:pPr>
            <a:r>
              <a:rPr lang="pt-PT" sz="1300" b="1" dirty="0"/>
              <a:t>-Atacar:</a:t>
            </a:r>
            <a:r>
              <a:rPr lang="pt-PT" sz="1300" dirty="0"/>
              <a:t> se o inimigo estiver a uma distancia em que seja possível matar (com prioridade sobre as outras opções base).</a:t>
            </a:r>
          </a:p>
          <a:p>
            <a:pPr marL="0" indent="0">
              <a:buNone/>
            </a:pPr>
            <a:endParaRPr lang="pt-PT" sz="13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 dirty="0"/>
              <a:t>-Escolha de caminho: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PT" sz="1300" b="1" dirty="0"/>
              <a:t>-Caminho já existente:</a:t>
            </a:r>
            <a:r>
              <a:rPr lang="pt-PT" sz="1300" dirty="0"/>
              <a:t> A função A* encontra o caminho mais curto, através da heurística, de um ponto inicial a um objetivo, usando apenas localizações abertas (até ao inimigo ou até ao local aberto mais próximo, caso do pooka em traverse).</a:t>
            </a:r>
          </a:p>
          <a:p>
            <a:pPr marL="457200" lvl="1" indent="0">
              <a:buNone/>
            </a:pPr>
            <a:r>
              <a:rPr lang="pt-PT" sz="1300" b="1" dirty="0"/>
              <a:t>-Caminho sem restrições:</a:t>
            </a:r>
            <a:r>
              <a:rPr lang="pt-PT" sz="1300" dirty="0"/>
              <a:t> se não existir um caminho através de locais abertos, a função direction_to_enemy() será chamada e o agente usará um caminho dependente da direção do inimigo, utilizando a mesma heurística e movendo-se no mapa sem restrições.</a:t>
            </a:r>
          </a:p>
          <a:p>
            <a:pPr marL="457200" lvl="1" indent="0">
              <a:lnSpc>
                <a:spcPct val="114999"/>
              </a:lnSpc>
              <a:buNone/>
            </a:pPr>
            <a:endParaRPr lang="pt-PT"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D059D8E-EB6D-D4B0-20F3-81EF95269112}"/>
              </a:ext>
            </a:extLst>
          </p:cNvPr>
          <p:cNvSpPr/>
          <p:nvPr/>
        </p:nvSpPr>
        <p:spPr>
          <a:xfrm>
            <a:off x="5518492" y="2024570"/>
            <a:ext cx="3161775" cy="24869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55709C-B631-6967-1F78-87401086BDB0}"/>
              </a:ext>
            </a:extLst>
          </p:cNvPr>
          <p:cNvSpPr/>
          <p:nvPr/>
        </p:nvSpPr>
        <p:spPr>
          <a:xfrm>
            <a:off x="2929517" y="2009685"/>
            <a:ext cx="2428874" cy="250187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95D7BE-01B6-0CE1-B818-7BBCB6B00C53}"/>
              </a:ext>
            </a:extLst>
          </p:cNvPr>
          <p:cNvSpPr/>
          <p:nvPr/>
        </p:nvSpPr>
        <p:spPr>
          <a:xfrm>
            <a:off x="351245" y="2009685"/>
            <a:ext cx="2428874" cy="250187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9DCD9-4339-3D62-E632-3FB5A53C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Algoritmos prioritários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0FAEE-8EA0-4DCD-7CE1-3740ABCD5007}"/>
              </a:ext>
            </a:extLst>
          </p:cNvPr>
          <p:cNvSpPr txBox="1"/>
          <p:nvPr/>
        </p:nvSpPr>
        <p:spPr>
          <a:xfrm>
            <a:off x="714999" y="1190381"/>
            <a:ext cx="7871439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300" dirty="0">
                <a:latin typeface="Golos Text" panose="020B0604020202020204" charset="0"/>
                <a:cs typeface="Golos Text" panose="020B0604020202020204" charset="0"/>
              </a:rPr>
              <a:t>   Após a execução de uma das opções base, o nosso agente deverá passar pelos algoritmos criados e, se as condições dos mesmos se verificarem, o próximo move será alterado de acordo, estes algoritmos têm maior prioridade relativamente ás </a:t>
            </a:r>
            <a:r>
              <a:rPr lang="pt-PT" sz="1300" b="1" dirty="0">
                <a:latin typeface="Golos Text" panose="020B0604020202020204" charset="0"/>
                <a:cs typeface="Golos Text" panose="020B0604020202020204" charset="0"/>
              </a:rPr>
              <a:t>Opções base.</a:t>
            </a:r>
            <a:endParaRPr lang="en-US" sz="1300" dirty="0">
              <a:latin typeface="Golos Text" panose="020B0604020202020204" charset="0"/>
              <a:cs typeface="Golos Text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4481F-1C45-8FB7-D77E-09E3CCFFB399}"/>
              </a:ext>
            </a:extLst>
          </p:cNvPr>
          <p:cNvSpPr txBox="1"/>
          <p:nvPr/>
        </p:nvSpPr>
        <p:spPr>
          <a:xfrm>
            <a:off x="557563" y="2180200"/>
            <a:ext cx="2079472" cy="18928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300" b="1" dirty="0">
                <a:latin typeface="Golos Text"/>
              </a:rPr>
              <a:t>Evitar as pedras:</a:t>
            </a:r>
            <a:endParaRPr lang="pt-PT" b="1" dirty="0"/>
          </a:p>
          <a:p>
            <a:endParaRPr lang="pt-PT" sz="1300" dirty="0">
              <a:latin typeface="Golos Text"/>
            </a:endParaRPr>
          </a:p>
          <a:p>
            <a:r>
              <a:rPr lang="pt-PT" sz="1300" dirty="0">
                <a:latin typeface="Golos Text"/>
              </a:rPr>
              <a:t>Algoritmo para contornar as pedras e o bloco imediatamente abaixo das mesmas, usa a pedra mais próxima ao agente</a:t>
            </a:r>
          </a:p>
          <a:p>
            <a:endParaRPr lang="pt-PT" sz="1300" dirty="0">
              <a:latin typeface="Golos Tex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9266ED-574E-6102-1E5E-4EEB49C0599F}"/>
              </a:ext>
            </a:extLst>
          </p:cNvPr>
          <p:cNvSpPr txBox="1"/>
          <p:nvPr/>
        </p:nvSpPr>
        <p:spPr>
          <a:xfrm>
            <a:off x="3182941" y="2180200"/>
            <a:ext cx="2108675" cy="229293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PT" sz="1300" b="1" dirty="0">
                <a:latin typeface="Golos Text"/>
              </a:rPr>
              <a:t>Evitar inimigos:</a:t>
            </a:r>
          </a:p>
          <a:p>
            <a:endParaRPr lang="pt-PT" sz="1300" dirty="0">
              <a:latin typeface="Golos Text"/>
            </a:endParaRPr>
          </a:p>
          <a:p>
            <a:r>
              <a:rPr lang="pt-PT" sz="1300" dirty="0">
                <a:latin typeface="Golos Text"/>
              </a:rPr>
              <a:t>Se o inimigo estiver a uma distância mínima, onde a direção do agente impede-o de matar, o mesmo deverá desviar-se de acordo.</a:t>
            </a:r>
          </a:p>
          <a:p>
            <a:r>
              <a:rPr lang="pt-PT" sz="1300" dirty="0">
                <a:latin typeface="Golos Text"/>
              </a:rPr>
              <a:t>Usa principalmente os últimos moves do agente como decisão.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92121-BBCD-4C58-9F7E-CBDE24C24642}"/>
              </a:ext>
            </a:extLst>
          </p:cNvPr>
          <p:cNvSpPr txBox="1"/>
          <p:nvPr/>
        </p:nvSpPr>
        <p:spPr>
          <a:xfrm>
            <a:off x="5694438" y="2180200"/>
            <a:ext cx="2891999" cy="34932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b="1" dirty="0">
                <a:latin typeface="Golos Text"/>
              </a:rPr>
              <a:t>“Pooka” em modo traverse:</a:t>
            </a:r>
          </a:p>
          <a:p>
            <a:endParaRPr lang="en-US" sz="1300" b="1" dirty="0">
              <a:latin typeface="Golos Text"/>
            </a:endParaRPr>
          </a:p>
          <a:p>
            <a:r>
              <a:rPr lang="en-US" sz="1300" dirty="0">
                <a:latin typeface="Golos Text"/>
              </a:rPr>
              <a:t>Para lidar com o caso de traverse do “pooka”, se existir um caminho para um local aberto mais próximo ao “pooka”, o agente deverá dirigir-se a esse local, se não existir deverá esperar pelo fim do modo traverse. </a:t>
            </a:r>
          </a:p>
          <a:p>
            <a:r>
              <a:rPr lang="en-US" sz="1300" dirty="0">
                <a:latin typeface="Golos Text"/>
              </a:rPr>
              <a:t>Com o objetivo de promover a não destruição do mapa.</a:t>
            </a:r>
          </a:p>
          <a:p>
            <a:endParaRPr lang="en-US" sz="1300" b="1" dirty="0">
              <a:latin typeface="Golos Text"/>
            </a:endParaRPr>
          </a:p>
          <a:p>
            <a:endParaRPr lang="en-US" sz="1300" b="1" dirty="0">
              <a:latin typeface="Golos Text"/>
            </a:endParaRPr>
          </a:p>
          <a:p>
            <a:endParaRPr lang="en-US" sz="1300" dirty="0">
              <a:latin typeface="Golos Text"/>
            </a:endParaRPr>
          </a:p>
          <a:p>
            <a:endParaRPr lang="en-US" sz="1300" dirty="0">
              <a:latin typeface="Golos Text"/>
            </a:endParaRPr>
          </a:p>
          <a:p>
            <a:endParaRPr lang="en-US" sz="1300" dirty="0">
              <a:latin typeface="Golos Text"/>
            </a:endParaRPr>
          </a:p>
          <a:p>
            <a:endParaRPr lang="en-US" sz="1300" dirty="0">
              <a:latin typeface="Golos Text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F66F09B-C2E4-BF36-8C28-8389F2664039}"/>
              </a:ext>
            </a:extLst>
          </p:cNvPr>
          <p:cNvSpPr txBox="1"/>
          <p:nvPr/>
        </p:nvSpPr>
        <p:spPr>
          <a:xfrm>
            <a:off x="714999" y="4608500"/>
            <a:ext cx="826826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300" dirty="0">
                <a:latin typeface="Golos Text" panose="020B0604020202020204" charset="0"/>
                <a:cs typeface="Golos Text" panose="020B0604020202020204" charset="0"/>
              </a:rPr>
              <a:t>No </a:t>
            </a:r>
            <a:r>
              <a:rPr lang="en-GB" sz="1300" dirty="0" err="1">
                <a:latin typeface="Golos Text" panose="020B0604020202020204" charset="0"/>
                <a:cs typeface="Golos Text" panose="020B0604020202020204" charset="0"/>
              </a:rPr>
              <a:t>fim</a:t>
            </a:r>
            <a:r>
              <a:rPr lang="en-GB" sz="1300" dirty="0">
                <a:latin typeface="Golos Text" panose="020B0604020202020204" charset="0"/>
                <a:cs typeface="Golos Text" panose="020B0604020202020204" charset="0"/>
              </a:rPr>
              <a:t> </a:t>
            </a:r>
            <a:r>
              <a:rPr lang="en-GB" sz="1300" dirty="0" err="1">
                <a:latin typeface="Golos Text" panose="020B0604020202020204" charset="0"/>
                <a:cs typeface="Golos Text" panose="020B0604020202020204" charset="0"/>
              </a:rPr>
              <a:t>destes</a:t>
            </a:r>
            <a:r>
              <a:rPr lang="en-GB" sz="1300" dirty="0">
                <a:latin typeface="Golos Text" panose="020B0604020202020204" charset="0"/>
                <a:cs typeface="Golos Text" panose="020B0604020202020204" charset="0"/>
              </a:rPr>
              <a:t> </a:t>
            </a:r>
            <a:r>
              <a:rPr lang="en-GB" sz="1300" dirty="0" err="1">
                <a:latin typeface="Golos Text" panose="020B0604020202020204" charset="0"/>
                <a:cs typeface="Golos Text" panose="020B0604020202020204" charset="0"/>
              </a:rPr>
              <a:t>algoritmos</a:t>
            </a:r>
            <a:r>
              <a:rPr lang="en-GB" sz="1300" dirty="0">
                <a:latin typeface="Golos Text" panose="020B0604020202020204" charset="0"/>
                <a:cs typeface="Golos Text" panose="020B0604020202020204" charset="0"/>
              </a:rPr>
              <a:t> o </a:t>
            </a:r>
            <a:r>
              <a:rPr lang="en-GB" sz="1300" dirty="0" err="1">
                <a:latin typeface="Golos Text" panose="020B0604020202020204" charset="0"/>
                <a:cs typeface="Golos Text" panose="020B0604020202020204" charset="0"/>
              </a:rPr>
              <a:t>próximo</a:t>
            </a:r>
            <a:r>
              <a:rPr lang="en-GB" sz="1300" dirty="0">
                <a:latin typeface="Golos Text" panose="020B0604020202020204" charset="0"/>
                <a:cs typeface="Golos Text" panose="020B0604020202020204" charset="0"/>
              </a:rPr>
              <a:t> move é </a:t>
            </a:r>
            <a:r>
              <a:rPr lang="en-GB" sz="1300" dirty="0" err="1">
                <a:latin typeface="Golos Text" panose="020B0604020202020204" charset="0"/>
                <a:cs typeface="Golos Text" panose="020B0604020202020204" charset="0"/>
              </a:rPr>
              <a:t>escolhido</a:t>
            </a:r>
            <a:r>
              <a:rPr lang="en-GB" sz="1300" dirty="0">
                <a:latin typeface="Golos Text" panose="020B0604020202020204" charset="0"/>
                <a:cs typeface="Golos Text" panose="020B0604020202020204" charset="0"/>
              </a:rPr>
              <a:t> e a </a:t>
            </a:r>
            <a:r>
              <a:rPr lang="en-GB" sz="1300" dirty="0" err="1">
                <a:latin typeface="Golos Text" panose="020B0604020202020204" charset="0"/>
                <a:cs typeface="Golos Text" panose="020B0604020202020204" charset="0"/>
              </a:rPr>
              <a:t>iteração</a:t>
            </a:r>
            <a:r>
              <a:rPr lang="en-GB" sz="1300" dirty="0">
                <a:latin typeface="Golos Text" panose="020B0604020202020204" charset="0"/>
                <a:cs typeface="Golos Text" panose="020B0604020202020204" charset="0"/>
              </a:rPr>
              <a:t> </a:t>
            </a:r>
            <a:r>
              <a:rPr lang="en-GB" sz="1300" dirty="0" err="1">
                <a:latin typeface="Golos Text" panose="020B0604020202020204" charset="0"/>
                <a:cs typeface="Golos Text" panose="020B0604020202020204" charset="0"/>
              </a:rPr>
              <a:t>muda</a:t>
            </a:r>
            <a:r>
              <a:rPr lang="en-GB" sz="1300" dirty="0">
                <a:latin typeface="Golos Text" panose="020B0604020202020204" charset="0"/>
                <a:cs typeface="Golos Text" panose="020B0604020202020204" charset="0"/>
              </a:rPr>
              <a:t>, </a:t>
            </a:r>
            <a:r>
              <a:rPr lang="en-GB" sz="1300" dirty="0" err="1">
                <a:latin typeface="Golos Text" panose="020B0604020202020204" charset="0"/>
                <a:cs typeface="Golos Text" panose="020B0604020202020204" charset="0"/>
              </a:rPr>
              <a:t>recomeçando</a:t>
            </a:r>
            <a:r>
              <a:rPr lang="en-GB" sz="1300" dirty="0">
                <a:latin typeface="Golos Text" panose="020B0604020202020204" charset="0"/>
                <a:cs typeface="Golos Text" panose="020B0604020202020204" charset="0"/>
              </a:rPr>
              <a:t> o </a:t>
            </a:r>
            <a:r>
              <a:rPr lang="en-GB" sz="1300" dirty="0" err="1">
                <a:latin typeface="Golos Text" panose="020B0604020202020204" charset="0"/>
                <a:cs typeface="Golos Text" panose="020B0604020202020204" charset="0"/>
              </a:rPr>
              <a:t>ciclo</a:t>
            </a:r>
            <a:r>
              <a:rPr lang="en-GB" sz="1300" dirty="0">
                <a:latin typeface="Golos Text" panose="020B0604020202020204" charset="0"/>
                <a:cs typeface="Golos Text" panose="020B0604020202020204" charset="0"/>
              </a:rPr>
              <a:t>.</a:t>
            </a:r>
            <a:endParaRPr lang="pt-PT" sz="1300" dirty="0">
              <a:latin typeface="Golos Text" panose="020B0604020202020204" charset="0"/>
              <a:cs typeface="Golos Tex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04988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6A902CA0C79B4EA1E481065B3DF04C" ma:contentTypeVersion="10" ma:contentTypeDescription="Create a new document." ma:contentTypeScope="" ma:versionID="2db00ab10cca5662ec9c848bb0b3f2e1">
  <xsd:schema xmlns:xsd="http://www.w3.org/2001/XMLSchema" xmlns:xs="http://www.w3.org/2001/XMLSchema" xmlns:p="http://schemas.microsoft.com/office/2006/metadata/properties" xmlns:ns3="2c00efb1-ba72-40b1-8d61-d8e005cda174" targetNamespace="http://schemas.microsoft.com/office/2006/metadata/properties" ma:root="true" ma:fieldsID="5721bed8a6a4cbbb78869e92929e1c13" ns3:_="">
    <xsd:import namespace="2c00efb1-ba72-40b1-8d61-d8e005cda1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00efb1-ba72-40b1-8d61-d8e005cda1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c00efb1-ba72-40b1-8d61-d8e005cda174" xsi:nil="true"/>
  </documentManagement>
</p:properties>
</file>

<file path=customXml/itemProps1.xml><?xml version="1.0" encoding="utf-8"?>
<ds:datastoreItem xmlns:ds="http://schemas.openxmlformats.org/officeDocument/2006/customXml" ds:itemID="{F1D1C0E6-FE2E-4CFA-87BC-4DD95762F7B9}">
  <ds:schemaRefs>
    <ds:schemaRef ds:uri="2c00efb1-ba72-40b1-8d61-d8e005cda17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0CF83AA-0444-4C55-B6B4-CDD30E744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72AC93-8AFA-4827-A979-FAB7911D3A7B}">
  <ds:schemaRefs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2c00efb1-ba72-40b1-8d61-d8e005cda174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609</Words>
  <Application>Microsoft Office PowerPoint</Application>
  <PresentationFormat>Apresentação no Ecrã (16:9)</PresentationFormat>
  <Paragraphs>48</Paragraphs>
  <Slides>5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2" baseType="lpstr">
      <vt:lpstr>Aharoni</vt:lpstr>
      <vt:lpstr>Bebas Neue</vt:lpstr>
      <vt:lpstr>Arial</vt:lpstr>
      <vt:lpstr>Golos Text</vt:lpstr>
      <vt:lpstr>Aharoni Bold</vt:lpstr>
      <vt:lpstr>Golos Text Medium</vt:lpstr>
      <vt:lpstr>Artificial Intelligence by Slidesgo</vt:lpstr>
      <vt:lpstr>DIG DUG</vt:lpstr>
      <vt:lpstr>Contexto Geral</vt:lpstr>
      <vt:lpstr>Funcionamento do agente</vt:lpstr>
      <vt:lpstr>Opções base (caminho e ataque)</vt:lpstr>
      <vt:lpstr>Algoritmos prioritários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 DUG</dc:title>
  <dc:creator>Guilherme Santos</dc:creator>
  <cp:lastModifiedBy>Nuno Pinho</cp:lastModifiedBy>
  <cp:revision>213</cp:revision>
  <dcterms:modified xsi:type="dcterms:W3CDTF">2024-06-22T12:01:53Z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0x0101007D6A902CA0C79B4EA1E481065B3DF04C</vt:lpwstr>
  </property>
</Properties>
</file>