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57" r:id="rId6"/>
    <p:sldId id="258" r:id="rId7"/>
    <p:sldId id="259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B01B6-DEE9-4B4C-9971-412D4B7E4651}" type="datetimeFigureOut">
              <a:rPr lang="en-US" smtClean="0"/>
              <a:t>4/1/2012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E151A-7D96-47F8-8C10-26FFB075C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14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B01B6-DEE9-4B4C-9971-412D4B7E4651}" type="datetimeFigureOut">
              <a:rPr lang="en-US" smtClean="0"/>
              <a:t>4/1/2012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E151A-7D96-47F8-8C10-26FFB075C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622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B01B6-DEE9-4B4C-9971-412D4B7E4651}" type="datetimeFigureOut">
              <a:rPr lang="en-US" smtClean="0"/>
              <a:t>4/1/2012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E151A-7D96-47F8-8C10-26FFB075C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27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B01B6-DEE9-4B4C-9971-412D4B7E4651}" type="datetimeFigureOut">
              <a:rPr lang="en-US" smtClean="0"/>
              <a:t>4/1/2012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E151A-7D96-47F8-8C10-26FFB075C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37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B01B6-DEE9-4B4C-9971-412D4B7E4651}" type="datetimeFigureOut">
              <a:rPr lang="en-US" smtClean="0"/>
              <a:t>4/1/2012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E151A-7D96-47F8-8C10-26FFB075C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941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B01B6-DEE9-4B4C-9971-412D4B7E4651}" type="datetimeFigureOut">
              <a:rPr lang="en-US" smtClean="0"/>
              <a:t>4/1/2012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E151A-7D96-47F8-8C10-26FFB075C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6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B01B6-DEE9-4B4C-9971-412D4B7E4651}" type="datetimeFigureOut">
              <a:rPr lang="en-US" smtClean="0"/>
              <a:t>4/1/2012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E151A-7D96-47F8-8C10-26FFB075C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5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B01B6-DEE9-4B4C-9971-412D4B7E4651}" type="datetimeFigureOut">
              <a:rPr lang="en-US" smtClean="0"/>
              <a:t>4/1/2012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E151A-7D96-47F8-8C10-26FFB075C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679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B01B6-DEE9-4B4C-9971-412D4B7E4651}" type="datetimeFigureOut">
              <a:rPr lang="en-US" smtClean="0"/>
              <a:t>4/1/2012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E151A-7D96-47F8-8C10-26FFB075C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664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B01B6-DEE9-4B4C-9971-412D4B7E4651}" type="datetimeFigureOut">
              <a:rPr lang="en-US" smtClean="0"/>
              <a:t>4/1/2012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E151A-7D96-47F8-8C10-26FFB075C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22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B01B6-DEE9-4B4C-9971-412D4B7E4651}" type="datetimeFigureOut">
              <a:rPr lang="en-US" smtClean="0"/>
              <a:t>4/1/2012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E151A-7D96-47F8-8C10-26FFB075C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87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B01B6-DEE9-4B4C-9971-412D4B7E4651}" type="datetimeFigureOut">
              <a:rPr lang="en-US" smtClean="0"/>
              <a:t>4/1/2012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E151A-7D96-47F8-8C10-26FFB075C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94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>
            <a:normAutofit/>
          </a:bodyPr>
          <a:lstStyle/>
          <a:p>
            <a:r>
              <a:rPr lang="en-US" sz="6000" b="1" u="sng" dirty="0" smtClean="0"/>
              <a:t>Student Buzz</a:t>
            </a:r>
            <a:endParaRPr lang="en-US" sz="60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Adil</a:t>
            </a:r>
            <a:r>
              <a:rPr lang="en-US" dirty="0" smtClean="0"/>
              <a:t> Ali </a:t>
            </a:r>
            <a:r>
              <a:rPr lang="en-US" dirty="0" err="1" smtClean="0"/>
              <a:t>Chohan</a:t>
            </a:r>
            <a:endParaRPr lang="en-US" dirty="0"/>
          </a:p>
          <a:p>
            <a:r>
              <a:rPr lang="en-US" dirty="0" smtClean="0"/>
              <a:t>Maria </a:t>
            </a:r>
            <a:r>
              <a:rPr lang="en-US" dirty="0" err="1" smtClean="0"/>
              <a:t>Shoaib</a:t>
            </a:r>
            <a:endParaRPr lang="en-US" dirty="0" smtClean="0"/>
          </a:p>
          <a:p>
            <a:r>
              <a:rPr lang="en-US" dirty="0" err="1" smtClean="0"/>
              <a:t>Muneeb</a:t>
            </a:r>
            <a:r>
              <a:rPr lang="en-US" dirty="0" smtClean="0"/>
              <a:t> </a:t>
            </a:r>
            <a:r>
              <a:rPr lang="en-US" dirty="0" err="1" smtClean="0"/>
              <a:t>Sajid</a:t>
            </a:r>
            <a:r>
              <a:rPr lang="en-US" dirty="0" smtClean="0"/>
              <a:t> </a:t>
            </a:r>
            <a:r>
              <a:rPr lang="en-US" dirty="0" err="1" smtClean="0"/>
              <a:t>Janjua</a:t>
            </a: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13096" y="22828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Team: M.A.M</a:t>
            </a:r>
          </a:p>
        </p:txBody>
      </p:sp>
    </p:spTree>
    <p:extLst>
      <p:ext uri="{BB962C8B-B14F-4D97-AF65-F5344CB8AC3E}">
        <p14:creationId xmlns:p14="http://schemas.microsoft.com/office/powerpoint/2010/main" val="304023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Idea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Students could use this app to know about </a:t>
            </a:r>
          </a:p>
          <a:p>
            <a:pPr lvl="1"/>
            <a:r>
              <a:rPr lang="en-US" dirty="0" smtClean="0"/>
              <a:t> personal details</a:t>
            </a:r>
          </a:p>
          <a:p>
            <a:pPr lvl="1"/>
            <a:r>
              <a:rPr lang="en-US" dirty="0" smtClean="0"/>
              <a:t> attendance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arks</a:t>
            </a:r>
          </a:p>
          <a:p>
            <a:pPr lvl="1"/>
            <a:r>
              <a:rPr lang="en-US" dirty="0" smtClean="0"/>
              <a:t>event updates</a:t>
            </a:r>
          </a:p>
          <a:p>
            <a:pPr lvl="1"/>
            <a:r>
              <a:rPr lang="en-US" dirty="0" smtClean="0"/>
              <a:t>reminders</a:t>
            </a:r>
          </a:p>
          <a:p>
            <a:pPr lvl="1"/>
            <a:r>
              <a:rPr lang="en-US" dirty="0" smtClean="0"/>
              <a:t>time tables</a:t>
            </a:r>
          </a:p>
          <a:p>
            <a:pPr lvl="1"/>
            <a:r>
              <a:rPr lang="en-US" dirty="0" smtClean="0"/>
              <a:t>resources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71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</a:p>
          <a:p>
            <a:r>
              <a:rPr lang="en-US" dirty="0" smtClean="0"/>
              <a:t>Student profile</a:t>
            </a:r>
          </a:p>
          <a:p>
            <a:r>
              <a:rPr lang="en-US" dirty="0" smtClean="0"/>
              <a:t>Semester details</a:t>
            </a:r>
          </a:p>
          <a:p>
            <a:r>
              <a:rPr lang="en-US" dirty="0" smtClean="0"/>
              <a:t>Resources</a:t>
            </a:r>
          </a:p>
          <a:p>
            <a:r>
              <a:rPr lang="en-US" dirty="0" smtClean="0"/>
              <a:t>Upcoming Events </a:t>
            </a:r>
          </a:p>
          <a:p>
            <a:r>
              <a:rPr lang="en-US" dirty="0" smtClean="0"/>
              <a:t>Used dummy data instead of online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4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Online server</a:t>
            </a:r>
            <a:endParaRPr lang="en-US" dirty="0"/>
          </a:p>
          <a:p>
            <a:r>
              <a:rPr lang="en-US" dirty="0" smtClean="0"/>
              <a:t>Discussion forums</a:t>
            </a:r>
          </a:p>
          <a:p>
            <a:r>
              <a:rPr lang="en-US" dirty="0" smtClean="0"/>
              <a:t>Live chat</a:t>
            </a:r>
          </a:p>
          <a:p>
            <a:r>
              <a:rPr lang="en-US" dirty="0" smtClean="0"/>
              <a:t>Grades</a:t>
            </a:r>
          </a:p>
          <a:p>
            <a:r>
              <a:rPr lang="en-US" dirty="0" smtClean="0"/>
              <a:t>Statistical trends per course</a:t>
            </a:r>
          </a:p>
          <a:p>
            <a:r>
              <a:rPr lang="en-US" dirty="0" smtClean="0"/>
              <a:t>Online </a:t>
            </a:r>
            <a:r>
              <a:rPr lang="en-US" smtClean="0"/>
              <a:t>registration, fee </a:t>
            </a:r>
            <a:r>
              <a:rPr lang="en-US" dirty="0" smtClean="0"/>
              <a:t>payment &amp; notifications</a:t>
            </a:r>
          </a:p>
        </p:txBody>
      </p:sp>
    </p:spTree>
    <p:extLst>
      <p:ext uri="{BB962C8B-B14F-4D97-AF65-F5344CB8AC3E}">
        <p14:creationId xmlns:p14="http://schemas.microsoft.com/office/powerpoint/2010/main" val="298129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0"/>
            <a:ext cx="2438400" cy="3657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600200"/>
            <a:ext cx="2438400" cy="3657600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>
            <a:off x="3505200" y="3048000"/>
            <a:ext cx="18288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3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58" y="1524000"/>
            <a:ext cx="2438400" cy="3657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524000"/>
            <a:ext cx="2438400" cy="3657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529687"/>
            <a:ext cx="2438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22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733266"/>
            <a:ext cx="2438400" cy="3657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733266"/>
            <a:ext cx="2438400" cy="3657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733266"/>
            <a:ext cx="2438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2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057400"/>
            <a:ext cx="2438400" cy="3657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2057400"/>
            <a:ext cx="2438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2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76</Words>
  <Application>Microsoft Office PowerPoint</Application>
  <PresentationFormat>On-screen Show (4:3)</PresentationFormat>
  <Paragraphs>32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Student Buzz</vt:lpstr>
      <vt:lpstr>Idea </vt:lpstr>
      <vt:lpstr>Progress</vt:lpstr>
      <vt:lpstr>Extension</vt:lpstr>
      <vt:lpstr>Snapshots</vt:lpstr>
      <vt:lpstr>Cont.</vt:lpstr>
      <vt:lpstr>Cont.</vt:lpstr>
      <vt:lpstr>Cont.</vt:lpstr>
    </vt:vector>
  </TitlesOfParts>
  <Company>FAST-NU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ADNAN</dc:creator>
  <cp:lastModifiedBy>ADNAN</cp:lastModifiedBy>
  <cp:revision>16</cp:revision>
  <dcterms:created xsi:type="dcterms:W3CDTF">2012-04-01T07:22:49Z</dcterms:created>
  <dcterms:modified xsi:type="dcterms:W3CDTF">2012-04-01T08:19:05Z</dcterms:modified>
</cp:coreProperties>
</file>