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01-Apr-12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01-Apr-12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howrangi.com/wp-content/uploads/2011/09/Dengue-Book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8244408" cy="685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5733256"/>
            <a:ext cx="5587712" cy="1752600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Waqas Ahmed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Awais Manzoor Bajwa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0"/>
            <a:ext cx="7416824" cy="1124744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Dengue Control System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4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 lnSpcReduction="10000"/>
          </a:bodyPr>
          <a:lstStyle/>
          <a:p>
            <a:pPr marL="1257300" lvl="2" indent="-342900" algn="l">
              <a:buFont typeface="Arial" pitchFamily="34" charset="0"/>
              <a:buChar char="•"/>
            </a:pPr>
            <a:r>
              <a:rPr lang="en-GB" dirty="0" smtClean="0"/>
              <a:t>Large number of patients are suffering from dengue.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dirty="0" smtClean="0"/>
              <a:t>No system to manage this Disease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dirty="0" smtClean="0"/>
              <a:t>Resources are not being used efficiently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dirty="0" smtClean="0"/>
              <a:t>Dengue is not so deadly but still large amount of patients dies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dirty="0" smtClean="0"/>
              <a:t>Large amount of dengue patients admitted to hospitals. Not managed properly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dirty="0" smtClean="0"/>
              <a:t>Patient Doctor Communication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dirty="0" smtClean="0"/>
              <a:t>Awareness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dirty="0" smtClean="0"/>
              <a:t>Many people unable to go to the Hospital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5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 online system managing patients</a:t>
            </a:r>
          </a:p>
          <a:p>
            <a:r>
              <a:rPr lang="en-GB" dirty="0" smtClean="0"/>
              <a:t>Patients don’t have to get admitted to hospital</a:t>
            </a:r>
          </a:p>
          <a:p>
            <a:r>
              <a:rPr lang="en-GB" dirty="0" smtClean="0"/>
              <a:t>Doctor will manage only serious patients</a:t>
            </a:r>
          </a:p>
          <a:p>
            <a:r>
              <a:rPr lang="en-GB" dirty="0" smtClean="0"/>
              <a:t>Patients and doctors can review their history</a:t>
            </a:r>
          </a:p>
          <a:p>
            <a:r>
              <a:rPr lang="en-GB" dirty="0" smtClean="0"/>
              <a:t>Patients automatically gets alarm according </a:t>
            </a:r>
            <a:r>
              <a:rPr lang="en-GB" smtClean="0"/>
              <a:t>to prescriptions and </a:t>
            </a:r>
            <a:r>
              <a:rPr lang="en-GB" dirty="0" smtClean="0"/>
              <a:t>Doctor or patient can send notification to each other</a:t>
            </a:r>
          </a:p>
        </p:txBody>
      </p:sp>
    </p:spTree>
    <p:extLst>
      <p:ext uri="{BB962C8B-B14F-4D97-AF65-F5344CB8AC3E}">
        <p14:creationId xmlns:p14="http://schemas.microsoft.com/office/powerpoint/2010/main" val="351883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60648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Patient will be able to send his image</a:t>
            </a:r>
          </a:p>
          <a:p>
            <a:r>
              <a:rPr lang="en-GB" dirty="0" smtClean="0"/>
              <a:t>Patient will be able to send Blood pressure, Glucose level, weight, temperature etc. by using digital devices</a:t>
            </a:r>
          </a:p>
          <a:p>
            <a:r>
              <a:rPr lang="en-GB" dirty="0" smtClean="0"/>
              <a:t>Patient will fill the form of required tests which don’t have digital devices available</a:t>
            </a:r>
          </a:p>
          <a:p>
            <a:r>
              <a:rPr lang="en-GB" dirty="0" smtClean="0"/>
              <a:t>Awareness messages sent to all patients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19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94" y="1548100"/>
            <a:ext cx="6104762" cy="4600000"/>
          </a:xfrm>
        </p:spPr>
      </p:pic>
    </p:spTree>
    <p:extLst>
      <p:ext uri="{BB962C8B-B14F-4D97-AF65-F5344CB8AC3E}">
        <p14:creationId xmlns:p14="http://schemas.microsoft.com/office/powerpoint/2010/main" val="19471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Existing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in </a:t>
            </a:r>
            <a:r>
              <a:rPr lang="en-GB" dirty="0"/>
              <a:t>P</a:t>
            </a:r>
            <a:r>
              <a:rPr lang="en-GB" dirty="0" smtClean="0"/>
              <a:t>akistan there is no such solution available to Control Dengue</a:t>
            </a:r>
          </a:p>
          <a:p>
            <a:r>
              <a:rPr lang="en-GB" dirty="0" smtClean="0"/>
              <a:t>Later this application will evolve to handle all kinds of patients</a:t>
            </a:r>
          </a:p>
          <a:p>
            <a:r>
              <a:rPr lang="en-GB" dirty="0" smtClean="0"/>
              <a:t>Applications exist for managing patients but not on mobile platform.</a:t>
            </a:r>
          </a:p>
          <a:p>
            <a:pPr marL="82296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2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</TotalTime>
  <Words>196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Dengue Control System</vt:lpstr>
      <vt:lpstr>Problems</vt:lpstr>
      <vt:lpstr>Solution</vt:lpstr>
      <vt:lpstr>PowerPoint Presentation</vt:lpstr>
      <vt:lpstr>Architecture</vt:lpstr>
      <vt:lpstr>Existing Solutions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Dengue Control System</dc:title>
  <dc:creator>Awais</dc:creator>
  <cp:lastModifiedBy>Waqas Ahmed</cp:lastModifiedBy>
  <cp:revision>25</cp:revision>
  <dcterms:created xsi:type="dcterms:W3CDTF">2012-03-31T14:52:38Z</dcterms:created>
  <dcterms:modified xsi:type="dcterms:W3CDTF">2012-04-01T08:31:10Z</dcterms:modified>
</cp:coreProperties>
</file>