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1D40-F49D-5644-98CF-18DEEB9C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707E-3258-104A-9FDA-9ADCFE34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9170-A762-A947-92EE-3FE73426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EF02-1C5E-F14E-94A9-525103C6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D074-6345-5D4E-9BF5-25E1A2E5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552-EAAB-894C-A0AF-6022F52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A05A9-3D06-7E40-8F0A-BED2DD496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C917-349E-7846-B90A-14F733BD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53E4-B43B-A343-8DEC-5476047A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E356-2999-DE46-B74E-99CD19EC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EDEDA-8A04-BA46-8E54-CBA16A19D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CB69-EB33-2345-8998-70348641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B8A7-DE83-8441-86A6-168AE150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D2B7-B73D-DA40-88DA-1A46CD3D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AE18-6108-874C-867C-FF18BEB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7CF9-C207-8A41-B7F6-C98D7218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411C-93A5-A248-92C6-2A69894B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9F2C-B5CA-EE47-8ECF-D6A8D56A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437B-1A4A-D149-B06F-7D437FFC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A8B1-3012-304B-88B8-936FFBC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10DB-4925-9D48-AA3B-AA73F9A2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60CF-FFB4-4143-8C02-54849D17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A368-85D8-7340-8AC4-845D600D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50B7-6DFE-D049-85EE-F1C3E546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B5AE-0117-0242-B1CB-4A7BEDC3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BB9A-0F1C-8D48-A04E-37F030F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762-F307-DA43-A98A-0F68E412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C11E-86B9-1E47-9DD3-4959DD63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8590-B3C3-C24D-AF09-64D90D78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97214-DA29-BA43-AAA9-69023E4E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59389-3E90-4D46-8CC7-7428F6E5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548-C675-4442-B1FD-E1BD8BB2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FBA6-1E4B-2B49-9541-9E36DE38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8C91-C5F5-6643-9431-FDE95862B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49774-D1C9-8E4E-B095-D73E0E2BC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A1C6-8290-964B-8A12-CDB3236CA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45DC8-C80F-F049-A065-3CC77468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B686E-2F15-3944-92E2-DFC2AC0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F734D-64F5-5442-B6D8-89A3175D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6954-B831-C34B-883C-D7DBC6BD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C5F1B-87A8-F642-834A-A30243C5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1EEED-9F40-D349-B147-90C7821A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F6D20-185A-D84A-BFC0-0CECA3B4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4680D-316F-A842-9AB1-00CF756E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828E-8168-1648-A791-B5FD190F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09DD-AE6D-AF4B-8A38-E5C1970E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6803-E633-6548-AD90-5983B429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FE19-8119-2D46-BCD5-0C094988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9B69F-22FA-AE40-B855-39929068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DF72-96C4-2F4C-B77F-792693AD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F393-376D-C14F-808E-CD70F9B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A58E-F5FD-BD4A-A0D4-ADF29483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C9B-6AF7-7546-B418-680BA3C0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80CBD-5EB3-C345-B168-A636B1DD3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9CD39-49A8-794C-AE1B-6549D9C8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5258-BAB8-4D4C-A625-62E5971F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DAEE-DC2D-8A40-9267-0EE97144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DEDA-DEDB-A043-8CF0-FBA9BB5B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14751-AFFA-1144-845E-C6A3BB40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167A-5553-6C41-BAC6-90AB2B20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7B27-9BDB-8E4C-8432-57B583D28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F47-9CB9-7748-814B-E46287CEAE68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8E7A-39B7-FD4C-81CE-3AD337FCF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F27B-508C-2744-96AB-67E8F8DB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EA4F-BFAC-1743-A596-5F2B6BF2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331C2-00AF-CE42-839C-A948D555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056"/>
            <a:ext cx="6855944" cy="6855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8F089-0CD0-2249-8985-EB9C77B2E787}"/>
              </a:ext>
            </a:extLst>
          </p:cNvPr>
          <p:cNvSpPr txBox="1"/>
          <p:nvPr/>
        </p:nvSpPr>
        <p:spPr>
          <a:xfrm>
            <a:off x="6200625" y="2952055"/>
            <a:ext cx="5084064" cy="390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Zapfino" panose="03030300040707070C03" pitchFamily="66" charset="77"/>
              </a:rPr>
              <a:t>I T I</a:t>
            </a:r>
          </a:p>
        </p:txBody>
      </p:sp>
    </p:spTree>
    <p:extLst>
      <p:ext uri="{BB962C8B-B14F-4D97-AF65-F5344CB8AC3E}">
        <p14:creationId xmlns:p14="http://schemas.microsoft.com/office/powerpoint/2010/main" val="51158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Aishwaryaprajna (PhD School of Computer Sci FT)</dc:creator>
  <cp:lastModifiedBy>. Aishwaryaprajna (PhD School of Computer Sci FT)</cp:lastModifiedBy>
  <cp:revision>3</cp:revision>
  <cp:lastPrinted>2019-07-11T12:34:26Z</cp:lastPrinted>
  <dcterms:created xsi:type="dcterms:W3CDTF">2019-07-11T12:25:34Z</dcterms:created>
  <dcterms:modified xsi:type="dcterms:W3CDTF">2019-07-11T12:38:02Z</dcterms:modified>
</cp:coreProperties>
</file>