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</a:t>
            </a:r>
            <a:r>
              <a:rPr b="0" lang="es-ES" sz="1800" spc="-1" strike="noStrike">
                <a:latin typeface="Arial"/>
              </a:rPr>
              <a:t>formato del texto de </a:t>
            </a:r>
            <a:r>
              <a:rPr b="0" lang="es-ES" sz="1800" spc="-1" strike="noStrike">
                <a:latin typeface="Arial"/>
              </a:rPr>
              <a:t>título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2880000" y="2160"/>
            <a:ext cx="4411800" cy="685512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5832000" y="2448000"/>
            <a:ext cx="187200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8800" spc="-1" strike="noStrike">
                <a:solidFill>
                  <a:srgbClr val="333333"/>
                </a:solidFill>
                <a:latin typeface="Zapfino"/>
                <a:ea typeface="DejaVu Sans"/>
              </a:rPr>
              <a:t>ITI</a:t>
            </a:r>
            <a:endParaRPr b="0" lang="es-ES" sz="88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LibreOffice/5.4.6.2$Linux_X86_64 LibreOffice_project/40m0$Build-2</Applicat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2019-07-11T12:25:34Z</dcterms:created>
  <dc:creator>. Aishwaryaprajna (PhD School of Computer Sci FT)</dc:creator>
  <dc:description/>
  <dc:language>es-ES</dc:language>
  <cp:lastModifiedBy>JJ Merelo</cp:lastModifiedBy>
  <cp:lastPrinted>2019-07-11T12:34:26Z</cp:lastPrinted>
  <dcterms:modified xsi:type="dcterms:W3CDTF">2019-07-11T15:41:25Z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