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9A50AE-C017-427C-BCBB-0E01AAD6CECB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11/07/19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BF023C-92B4-4F5C-ACD4-45F9772C641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1"/>
          <a:stretch/>
        </p:blipFill>
        <p:spPr>
          <a:xfrm>
            <a:off x="2736000" y="2160"/>
            <a:ext cx="4412160" cy="68554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832000" y="2448000"/>
            <a:ext cx="26640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8800" spc="-1" strike="noStrike">
                <a:solidFill>
                  <a:srgbClr val="000000"/>
                </a:solidFill>
                <a:latin typeface="Zapfino"/>
              </a:rPr>
              <a:t>I T I</a:t>
            </a:r>
            <a:endParaRPr b="0" lang="es-ES" sz="8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LibreOffice/5.4.6.2$Linux_X86_64 LibreOffice_project/40m0$Build-2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2019-07-11T12:25:34Z</dcterms:created>
  <dc:creator>. Aishwaryaprajna (PhD School of Computer Sci FT)</dc:creator>
  <dc:description/>
  <dc:language>es-ES</dc:language>
  <cp:lastModifiedBy>JJ Merelo</cp:lastModifiedBy>
  <cp:lastPrinted>2019-07-11T12:34:26Z</cp:lastPrinted>
  <dcterms:modified xsi:type="dcterms:W3CDTF">2019-07-11T15:35:41Z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