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A3B-BB87-4973-9D14-0A3912899383}" type="datetimeFigureOut">
              <a:rPr lang="ru-RU" smtClean="0"/>
              <a:t>22.01.2016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D7D-B5F6-4391-8857-59581AA52FA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A3B-BB87-4973-9D14-0A3912899383}" type="datetimeFigureOut">
              <a:rPr lang="ru-RU" smtClean="0"/>
              <a:t>22.01.2016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D7D-B5F6-4391-8857-59581AA52FA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A3B-BB87-4973-9D14-0A3912899383}" type="datetimeFigureOut">
              <a:rPr lang="ru-RU" smtClean="0"/>
              <a:t>22.01.2016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D7D-B5F6-4391-8857-59581AA52FA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A3B-BB87-4973-9D14-0A3912899383}" type="datetimeFigureOut">
              <a:rPr lang="ru-RU" smtClean="0"/>
              <a:t>22.01.2016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D7D-B5F6-4391-8857-59581AA52FA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A3B-BB87-4973-9D14-0A3912899383}" type="datetimeFigureOut">
              <a:rPr lang="ru-RU" smtClean="0"/>
              <a:t>22.01.2016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D7D-B5F6-4391-8857-59581AA52FA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A3B-BB87-4973-9D14-0A3912899383}" type="datetimeFigureOut">
              <a:rPr lang="ru-RU" smtClean="0"/>
              <a:t>22.01.2016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D7D-B5F6-4391-8857-59581AA52FA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A3B-BB87-4973-9D14-0A3912899383}" type="datetimeFigureOut">
              <a:rPr lang="ru-RU" smtClean="0"/>
              <a:t>22.01.2016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D7D-B5F6-4391-8857-59581AA52FA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A3B-BB87-4973-9D14-0A3912899383}" type="datetimeFigureOut">
              <a:rPr lang="ru-RU" smtClean="0"/>
              <a:t>22.01.2016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D7D-B5F6-4391-8857-59581AA52FA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A3B-BB87-4973-9D14-0A3912899383}" type="datetimeFigureOut">
              <a:rPr lang="ru-RU" smtClean="0"/>
              <a:t>22.01.2016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D7D-B5F6-4391-8857-59581AA52FA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A3B-BB87-4973-9D14-0A3912899383}" type="datetimeFigureOut">
              <a:rPr lang="ru-RU" smtClean="0"/>
              <a:t>22.01.2016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D7D-B5F6-4391-8857-59581AA52FA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A3B-BB87-4973-9D14-0A3912899383}" type="datetimeFigureOut">
              <a:rPr lang="ru-RU" smtClean="0"/>
              <a:t>22.01.2016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3BA6D7D-B5F6-4391-8857-59581AA52FAE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924A3B-BB87-4973-9D14-0A3912899383}" type="datetimeFigureOut">
              <a:rPr lang="ru-RU" smtClean="0"/>
              <a:t>22.01.2016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BA6D7D-B5F6-4391-8857-59581AA52FAE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Музей мадам </a:t>
            </a:r>
            <a:r>
              <a:rPr lang="ru-RU" dirty="0" err="1" smtClean="0"/>
              <a:t>Тюссо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4" name="Picture 4" descr="https://hearteningjourneys.files.wordpress.com/2015/07/madame-tussauds-lond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7968885" cy="5976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факт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20688"/>
            <a:ext cx="28575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факты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76672"/>
            <a:ext cx="28575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Содержимое 5" descr="процесс работы"/>
          <p:cNvPicPr>
            <a:picLocks noGr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2996952"/>
            <a:ext cx="40005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 descr="http://artinfinit.md/uploads/images/Gallery/A1/In%20Lume/45/Madame-Tussauds-Hong-Ko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4731343" cy="3205485"/>
          </a:xfrm>
          <a:prstGeom prst="rect">
            <a:avLst/>
          </a:prstGeom>
          <a:noFill/>
        </p:spPr>
      </p:pic>
      <p:pic>
        <p:nvPicPr>
          <p:cNvPr id="9220" name="Picture 4" descr="http://aulaway.com/blog/wp-content/uploads/2012/11/IMG_4659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2090" y="0"/>
            <a:ext cx="4324564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История музея мадам Тюссо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4237062" cy="576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Фигура портрет мадам Тюссо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32656"/>
            <a:ext cx="3217540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Мировая арена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Внутри музея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734481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://temza.com/london-pictures/madam-t-museum/oscar-wil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4286250" cy="5715000"/>
          </a:xfrm>
          <a:prstGeom prst="rect">
            <a:avLst/>
          </a:prstGeom>
          <a:noFill/>
        </p:spPr>
      </p:pic>
      <p:pic>
        <p:nvPicPr>
          <p:cNvPr id="1028" name="Picture 4" descr="http://www.familyholiday.net/wp-content/uploads/2011/02/culturezo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1886" y="1340768"/>
            <a:ext cx="4544767" cy="3456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Овальный кабинет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Экспонаты Внутри музея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47862"/>
            <a:ext cx="6313884" cy="378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Экспонаты музыкантов внутри музея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32656"/>
            <a:ext cx="5715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Экспонаты музыкантов внутри музея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645024"/>
            <a:ext cx="57150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Экспонаты мультяшек внутри музея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57150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январский Египет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005064"/>
            <a:ext cx="580982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Экспонаты актеров внутри музея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715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Экспонаты актеров внутри музея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068960"/>
            <a:ext cx="57150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любителям острых ощущений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4664"/>
            <a:ext cx="57150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любителям острых ощущений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005064"/>
            <a:ext cx="4932040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</TotalTime>
  <Words>7</Words>
  <Application>Microsoft Office PowerPoint</Application>
  <PresentationFormat>Экран (4:3)</PresentationFormat>
  <Paragraphs>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Поток</vt:lpstr>
      <vt:lpstr>Музей мадам Тюссо</vt:lpstr>
      <vt:lpstr>Слайд 2</vt:lpstr>
      <vt:lpstr>Мировая арена</vt:lpstr>
      <vt:lpstr>Слайд 4</vt:lpstr>
      <vt:lpstr>Овальный кабинет 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Company>MultiDVD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Музей мадам Тюссо</dc:title>
  <dc:creator>1</dc:creator>
  <cp:lastModifiedBy>1</cp:lastModifiedBy>
  <cp:revision>2</cp:revision>
  <dcterms:created xsi:type="dcterms:W3CDTF">2016-01-22T07:18:42Z</dcterms:created>
  <dcterms:modified xsi:type="dcterms:W3CDTF">2016-01-22T07:32:41Z</dcterms:modified>
</cp:coreProperties>
</file>