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EBA9-CAC1-4932-BBDD-4D96AF1D06F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FA6708-80CD-4236-8B28-A083C787670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EBA9-CAC1-4932-BBDD-4D96AF1D06F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6708-80CD-4236-8B28-A083C78767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EBA9-CAC1-4932-BBDD-4D96AF1D06F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6708-80CD-4236-8B28-A083C78767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B1EBA9-CAC1-4932-BBDD-4D96AF1D06F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2FA6708-80CD-4236-8B28-A083C787670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EBA9-CAC1-4932-BBDD-4D96AF1D06F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6708-80CD-4236-8B28-A083C787670B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EBA9-CAC1-4932-BBDD-4D96AF1D06F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6708-80CD-4236-8B28-A083C787670B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6708-80CD-4236-8B28-A083C787670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EBA9-CAC1-4932-BBDD-4D96AF1D06F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EBA9-CAC1-4932-BBDD-4D96AF1D06F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6708-80CD-4236-8B28-A083C787670B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EBA9-CAC1-4932-BBDD-4D96AF1D06F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6708-80CD-4236-8B28-A083C78767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B1EBA9-CAC1-4932-BBDD-4D96AF1D06F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2FA6708-80CD-4236-8B28-A083C787670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EBA9-CAC1-4932-BBDD-4D96AF1D06F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FA6708-80CD-4236-8B28-A083C787670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1B1EBA9-CAC1-4932-BBDD-4D96AF1D06FC}" type="datetimeFigureOut">
              <a:rPr lang="ru-RU" smtClean="0"/>
              <a:t>11.02.2016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2FA6708-80CD-4236-8B28-A083C787670B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0"/>
            <a:ext cx="8305800" cy="1124744"/>
          </a:xfrm>
        </p:spPr>
        <p:txBody>
          <a:bodyPr/>
          <a:lstStyle/>
          <a:p>
            <a:r>
              <a:rPr lang="ru-RU" dirty="0" smtClean="0"/>
              <a:t>Собор Святого Павла</a:t>
            </a:r>
            <a:endParaRPr lang="ru-RU" dirty="0"/>
          </a:p>
        </p:txBody>
      </p:sp>
      <p:pic>
        <p:nvPicPr>
          <p:cNvPr id="23556" name="Picture 4" descr="http://artclassic.edu.ru/attach.asp?a_no=1369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7560840" cy="5805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http://image.gxnews.com.cn/uploadpic/2012/07/18/1ff61195cb2e3c77f31b51c685181a2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8388424" cy="5949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4818" name="Picture 2" descr="https://s3-eu-west-1.amazonaws.com/uploads.drugiegoroda.ru/1/files/2010/03/Dome_of_st_pau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477672" cy="63582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6866" name="Picture 2" descr="http://www.drewwallis.com/admin/wp-content/uploads/2014/06/st_pauls_cathedral_sma250808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8096250" cy="64163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5775176"/>
            <a:ext cx="8229600" cy="1082824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Главный (западный) фасад выполнен в стиле барокко. Фасад имеет двухъярусный портик со сдвоенными колоннами и фронтоном.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6626" name="Picture 2" descr="Собор Святого Павла в Лондон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22947"/>
            <a:ext cx="5472608" cy="51322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08282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Фронтон украшен резным барельефом, изображающим обращение в веру Святого Павла. Он расположен между двумя симметричными башнями-колокольнями, которые в 1707 году </a:t>
            </a:r>
            <a:r>
              <a:rPr lang="ru-RU" dirty="0" err="1" smtClean="0"/>
              <a:t>Рен</a:t>
            </a:r>
            <a:r>
              <a:rPr lang="ru-RU" dirty="0" smtClean="0"/>
              <a:t> добавил к уже построенному зданию. В левой башне -12 колоколов.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7650" name="Picture 2" descr="Собор Святого Павла в Лондон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68254"/>
            <a:ext cx="7632848" cy="42340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01081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 правой часы и четыре колокола, в числе которых самый крупный колокол в Англии – 16-тонный «Большой Пол».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8674" name="Picture 2" descr="Собор Святого Павла в Лондон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60648"/>
            <a:ext cx="4392488" cy="476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3089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Его звук слышен за 37 км. Этот главный колокол Соединенного королевства звонит только по умершим членам королевской семьи, епископу Лондонскому, лорду-мэру </a:t>
            </a:r>
            <a:r>
              <a:rPr lang="ru-RU" dirty="0" smtClean="0"/>
              <a:t>Лондона, </a:t>
            </a:r>
            <a:r>
              <a:rPr lang="ru-RU" dirty="0" smtClean="0"/>
              <a:t>декану собора Святого Павла  (и то только в том случае, если он (она) умер(</a:t>
            </a:r>
            <a:r>
              <a:rPr lang="ru-RU" dirty="0" err="1" smtClean="0"/>
              <a:t>ла</a:t>
            </a:r>
            <a:r>
              <a:rPr lang="ru-RU" dirty="0" smtClean="0"/>
              <a:t>) на рабочем месте). Часы с циферблатом имеют диаметр 15м. Кристофер </a:t>
            </a:r>
            <a:r>
              <a:rPr lang="ru-RU" dirty="0" err="1" smtClean="0"/>
              <a:t>Рен</a:t>
            </a:r>
            <a:r>
              <a:rPr lang="ru-RU" dirty="0" smtClean="0"/>
              <a:t> предполагал, что и на северной башне будут часы, но вместо них так и остались круглые дыры.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9698" name="Picture 2" descr="Собор Святого Павла в Лондон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24238"/>
            <a:ext cx="5976664" cy="35859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79479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Собор в плане имеет форму удлиненного креста. Общая высота здания от пола до кончика креста - 108,4 метра (355,5 футов), вес - более 65 тысяч тонн.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22" name="Picture 2" descr="Собор Святого Павла в Лондон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268760"/>
            <a:ext cx="4762500" cy="3333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227687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Громадный купол возвышается над центром креста. Купол этот— одно из ярчайших архитектурных достижений Кристофера </a:t>
            </a:r>
            <a:r>
              <a:rPr lang="ru-RU" dirty="0" err="1" smtClean="0"/>
              <a:t>Рена</a:t>
            </a:r>
            <a:r>
              <a:rPr lang="ru-RU" dirty="0" smtClean="0"/>
              <a:t>. Он имеет несколько слоев. Снаружи видна только внешняя свинцовая оболочка купола. Она покрывает деревянную опору, которую, в свою очередь, поддерживает кирпичный конус. От взоров посетителей собора этот конус скрыт расписной внутренней полусферой с отверстием в центре, через которое попадает свет из венчающего купол светового фонаря. Размерами купол уступает только куполу собора Св.Петра в Риме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1746" name="Picture 2" descr="Собор Святого Павл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3524250" cy="4405511"/>
          </a:xfrm>
          <a:prstGeom prst="rect">
            <a:avLst/>
          </a:prstGeom>
          <a:noFill/>
        </p:spPr>
      </p:pic>
      <p:pic>
        <p:nvPicPr>
          <p:cNvPr id="31748" name="Picture 4" descr="Собор Святого Павла поперечный разрез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60648"/>
            <a:ext cx="3638178" cy="4333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355976" y="332656"/>
            <a:ext cx="4330824" cy="612068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Существует легенда, что для разметки фундамента нового собора Кристофер </a:t>
            </a:r>
            <a:r>
              <a:rPr lang="ru-RU" dirty="0" err="1" smtClean="0"/>
              <a:t>Рен</a:t>
            </a:r>
            <a:r>
              <a:rPr lang="ru-RU" dirty="0" smtClean="0"/>
              <a:t> попросил подать ему камень. Камень взяли из кучи мусора. Он оказался обломком могильной плиты с латинской надписью "</a:t>
            </a:r>
            <a:r>
              <a:rPr lang="ru-RU" dirty="0" err="1" smtClean="0"/>
              <a:t>Resurgam</a:t>
            </a:r>
            <a:r>
              <a:rPr lang="ru-RU" dirty="0" smtClean="0"/>
              <a:t>" ("Вновь поднимусь").</a:t>
            </a:r>
          </a:p>
          <a:p>
            <a:r>
              <a:rPr lang="ru-RU" dirty="0" smtClean="0"/>
              <a:t>Можно подняться на каменный балкон над колоннадой барабана купола, но открывающуюся перед вашим взором панораму заслоняют стоящие неподалеку современные высотные здания. Внутри собора вдоль основания внутреннего купола </a:t>
            </a:r>
            <a:r>
              <a:rPr lang="ru-RU" dirty="0" err="1" smtClean="0"/>
              <a:t>существует</a:t>
            </a:r>
            <a:r>
              <a:rPr lang="ru-RU" b="1" dirty="0" err="1" smtClean="0"/>
              <a:t>Галерея</a:t>
            </a:r>
            <a:r>
              <a:rPr lang="ru-RU" b="1" dirty="0" smtClean="0"/>
              <a:t> Шепота</a:t>
            </a:r>
            <a:r>
              <a:rPr lang="ru-RU" dirty="0" smtClean="0"/>
              <a:t>. Её акустические особенности таковы, что слово, тихо произнесенное стоящим на ней человеком, будет отчетливо слышно в диаметрально противоположной точке, хотя расстояние до нее целых 32 метра.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2770" name="Picture 2" descr="Собор Святого Павла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48680"/>
            <a:ext cx="3905250" cy="59046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6021288"/>
            <a:ext cx="8229600" cy="504056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В храме можно услышать знаменитый хор. Еще девять столетий назад, в 1127 году, тогдашний епископ Лондона основал для собора хор мальчиков.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3796" name="Picture 4" descr="http://msnbcmedia.msn.com/j/MSNBC/Components/Slideshows/_production/ss-100616-london-NEW/ss-100713-london-23.ss_fu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8765704" cy="57926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19</TotalTime>
  <Words>340</Words>
  <Application>Microsoft Office PowerPoint</Application>
  <PresentationFormat>Экран (4:3)</PresentationFormat>
  <Paragraphs>11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Бумажная</vt:lpstr>
      <vt:lpstr>Собор Святого Павла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Company>MultiDVD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Собор Святого Павла</dc:title>
  <dc:creator>Toshiba</dc:creator>
  <cp:lastModifiedBy>Toshiba</cp:lastModifiedBy>
  <cp:revision>2</cp:revision>
  <dcterms:created xsi:type="dcterms:W3CDTF">2016-02-11T15:11:41Z</dcterms:created>
  <dcterms:modified xsi:type="dcterms:W3CDTF">2016-02-11T15:31:08Z</dcterms:modified>
</cp:coreProperties>
</file>