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00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56"/>
    <p:restoredTop sz="94613"/>
  </p:normalViewPr>
  <p:slideViewPr>
    <p:cSldViewPr snapToGrid="0" snapToObjects="1">
      <p:cViewPr varScale="1">
        <p:scale>
          <a:sx n="84" d="100"/>
          <a:sy n="84" d="100"/>
        </p:scale>
        <p:origin x="20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AE15-D1E5-DB46-A270-60952DB62DC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BB1C-2F7F-2A49-B644-EBA4193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9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AE15-D1E5-DB46-A270-60952DB62DC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BB1C-2F7F-2A49-B644-EBA4193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AE15-D1E5-DB46-A270-60952DB62DC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BB1C-2F7F-2A49-B644-EBA4193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AE15-D1E5-DB46-A270-60952DB62DC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BB1C-2F7F-2A49-B644-EBA4193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AE15-D1E5-DB46-A270-60952DB62DC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BB1C-2F7F-2A49-B644-EBA4193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0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AE15-D1E5-DB46-A270-60952DB62DC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BB1C-2F7F-2A49-B644-EBA4193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AE15-D1E5-DB46-A270-60952DB62DC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BB1C-2F7F-2A49-B644-EBA4193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1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AE15-D1E5-DB46-A270-60952DB62DC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BB1C-2F7F-2A49-B644-EBA4193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9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AE15-D1E5-DB46-A270-60952DB62DC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BB1C-2F7F-2A49-B644-EBA4193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AE15-D1E5-DB46-A270-60952DB62DC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BB1C-2F7F-2A49-B644-EBA4193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0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AE15-D1E5-DB46-A270-60952DB62DC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BB1C-2F7F-2A49-B644-EBA4193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AE15-D1E5-DB46-A270-60952DB62DC6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BB1C-2F7F-2A49-B644-EBA4193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23287" y="449623"/>
            <a:ext cx="2228193" cy="977462"/>
          </a:xfrm>
          <a:prstGeom prst="roundRect">
            <a:avLst/>
          </a:prstGeom>
          <a:solidFill>
            <a:srgbClr val="FF6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Parent Component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125529" y="2316524"/>
            <a:ext cx="2228193" cy="977462"/>
          </a:xfrm>
          <a:prstGeom prst="roundRect">
            <a:avLst/>
          </a:prstGeom>
          <a:solidFill>
            <a:srgbClr val="FF6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 Component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7720205" y="2316524"/>
            <a:ext cx="2228193" cy="977462"/>
          </a:xfrm>
          <a:prstGeom prst="roundRect">
            <a:avLst/>
          </a:prstGeom>
          <a:solidFill>
            <a:srgbClr val="FF6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 Component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3239626" y="1427085"/>
            <a:ext cx="2697758" cy="889439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5937384" y="1427085"/>
            <a:ext cx="2896918" cy="889439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474408" y="4183425"/>
            <a:ext cx="2228193" cy="977462"/>
          </a:xfrm>
          <a:prstGeom prst="roundRect">
            <a:avLst/>
          </a:prstGeom>
          <a:solidFill>
            <a:srgbClr val="FF6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 Component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>
            <a:off x="3239626" y="3293986"/>
            <a:ext cx="1348879" cy="889439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11853" y="4183425"/>
            <a:ext cx="2228193" cy="977462"/>
          </a:xfrm>
          <a:prstGeom prst="roundRect">
            <a:avLst/>
          </a:prstGeom>
          <a:solidFill>
            <a:srgbClr val="FF6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 Component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5" idx="2"/>
          </p:cNvCxnSpPr>
          <p:nvPr/>
        </p:nvCxnSpPr>
        <p:spPr>
          <a:xfrm flipH="1">
            <a:off x="2025950" y="3293986"/>
            <a:ext cx="1213676" cy="889439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012847" y="4183425"/>
            <a:ext cx="2228193" cy="977462"/>
          </a:xfrm>
          <a:prstGeom prst="roundRect">
            <a:avLst/>
          </a:prstGeom>
          <a:solidFill>
            <a:srgbClr val="FF6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 Component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7" idx="2"/>
          </p:cNvCxnSpPr>
          <p:nvPr/>
        </p:nvCxnSpPr>
        <p:spPr>
          <a:xfrm>
            <a:off x="8778065" y="3293986"/>
            <a:ext cx="1348879" cy="889439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450292" y="4183425"/>
            <a:ext cx="2228193" cy="977462"/>
          </a:xfrm>
          <a:prstGeom prst="roundRect">
            <a:avLst/>
          </a:prstGeom>
          <a:solidFill>
            <a:srgbClr val="FF6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 Component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27" idx="2"/>
          </p:cNvCxnSpPr>
          <p:nvPr/>
        </p:nvCxnSpPr>
        <p:spPr>
          <a:xfrm flipH="1">
            <a:off x="7564389" y="3293986"/>
            <a:ext cx="1213676" cy="889439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7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Vowe</dc:creator>
  <cp:lastModifiedBy>Sven Vowe</cp:lastModifiedBy>
  <cp:revision>6</cp:revision>
  <dcterms:created xsi:type="dcterms:W3CDTF">2016-09-13T16:20:43Z</dcterms:created>
  <dcterms:modified xsi:type="dcterms:W3CDTF">2016-09-16T06:34:45Z</dcterms:modified>
</cp:coreProperties>
</file>