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notesSlides/notesSlide7.xml" ContentType="application/vnd.openxmlformats-officedocument.presentationml.notesSlid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D9A"/>
    <a:srgbClr val="47475F"/>
    <a:srgbClr val="7E8CA9"/>
    <a:srgbClr val="D2DDF0"/>
    <a:srgbClr val="94A3C1"/>
    <a:srgbClr val="93A1BF"/>
    <a:srgbClr val="97AAC8"/>
    <a:srgbClr val="97A9C8"/>
    <a:srgbClr val="9AADCB"/>
    <a:srgbClr val="818F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22" autoAdjust="0"/>
  </p:normalViewPr>
  <p:slideViewPr>
    <p:cSldViewPr snapToGrid="0">
      <p:cViewPr>
        <p:scale>
          <a:sx n="75" d="100"/>
          <a:sy n="75" d="100"/>
        </p:scale>
        <p:origin x="-56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E26BD-8D38-4B93-8E14-A8201D0999F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391345-64B5-49CF-846E-0C9FD0F6E09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000" dirty="0">
              <a:solidFill>
                <a:srgbClr val="7E8CA9"/>
              </a:solidFill>
              <a:latin typeface="Century Gothic" panose="020B0502020202020204" pitchFamily="34" charset="0"/>
            </a:rPr>
            <a:t>Данные, взятые для обучения</a:t>
          </a:r>
        </a:p>
      </dgm:t>
    </dgm:pt>
    <dgm:pt modelId="{7DAAAB89-1757-4E20-B4F3-D37A0340B245}" type="parTrans" cxnId="{7F5A5D2F-1B46-4C3F-BB9B-A14B4112C20F}">
      <dgm:prSet/>
      <dgm:spPr/>
      <dgm:t>
        <a:bodyPr/>
        <a:lstStyle/>
        <a:p>
          <a:endParaRPr lang="ru-RU"/>
        </a:p>
      </dgm:t>
    </dgm:pt>
    <dgm:pt modelId="{FCE3BE57-5351-40FC-A56D-C5714D3CA70B}" type="sibTrans" cxnId="{7F5A5D2F-1B46-4C3F-BB9B-A14B4112C20F}">
      <dgm:prSet/>
      <dgm:spPr/>
      <dgm:t>
        <a:bodyPr/>
        <a:lstStyle/>
        <a:p>
          <a:endParaRPr lang="ru-RU"/>
        </a:p>
      </dgm:t>
    </dgm:pt>
    <dgm:pt modelId="{7272F204-CD88-423D-82DD-F915E5328E91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Температура</a:t>
          </a:r>
        </a:p>
      </dgm:t>
    </dgm:pt>
    <dgm:pt modelId="{90108EAE-EAD9-43C5-809E-D8D591570905}" type="parTrans" cxnId="{5341A8C6-01DD-4198-AA42-616587FC1A62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62B788EE-D706-4833-942C-BF0EEB68B069}" type="sibTrans" cxnId="{5341A8C6-01DD-4198-AA42-616587FC1A62}">
      <dgm:prSet/>
      <dgm:spPr/>
      <dgm:t>
        <a:bodyPr/>
        <a:lstStyle/>
        <a:p>
          <a:endParaRPr lang="ru-RU"/>
        </a:p>
      </dgm:t>
    </dgm:pt>
    <dgm:pt modelId="{4A143FEC-0672-47B6-8ABF-F6E4B01D3495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i="0" dirty="0">
              <a:solidFill>
                <a:srgbClr val="7E8CA9"/>
              </a:solidFill>
              <a:latin typeface="Century Gothic" panose="020B0502020202020204" pitchFamily="34" charset="0"/>
            </a:rPr>
            <a:t>Облачность</a:t>
          </a:r>
          <a:endParaRPr lang="ru-RU" sz="1800" b="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19081060-F5A8-4FD1-A7F9-F52DDA2010D3}" type="parTrans" cxnId="{6774581C-FD85-4555-8E98-DF52C62D32CF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70FE9674-E8FD-40A2-B4B2-AF80FDAD8EA4}" type="sibTrans" cxnId="{6774581C-FD85-4555-8E98-DF52C62D32CF}">
      <dgm:prSet/>
      <dgm:spPr/>
      <dgm:t>
        <a:bodyPr/>
        <a:lstStyle/>
        <a:p>
          <a:endParaRPr lang="ru-RU"/>
        </a:p>
      </dgm:t>
    </dgm:pt>
    <dgm:pt modelId="{DF90E470-41BD-4BBC-8418-BC54322F078E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i="0" dirty="0">
              <a:solidFill>
                <a:srgbClr val="7E8CA9"/>
              </a:solidFill>
              <a:latin typeface="Century Gothic" panose="020B0502020202020204" pitchFamily="34" charset="0"/>
            </a:rPr>
            <a:t>Влажность</a:t>
          </a:r>
          <a:endParaRPr lang="ru-RU" sz="1800" b="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B10259B8-C828-4F85-9ED1-BB393656CD41}" type="parTrans" cxnId="{87796195-C948-4754-9C3D-8A2BBB9F4617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1433D90F-140A-46BB-B083-57B85C672E86}" type="sibTrans" cxnId="{87796195-C948-4754-9C3D-8A2BBB9F4617}">
      <dgm:prSet/>
      <dgm:spPr/>
      <dgm:t>
        <a:bodyPr/>
        <a:lstStyle/>
        <a:p>
          <a:endParaRPr lang="ru-RU"/>
        </a:p>
      </dgm:t>
    </dgm:pt>
    <dgm:pt modelId="{4FB0A51F-FC9D-40C6-B13C-F658090D3051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Солнечные день</a:t>
          </a:r>
        </a:p>
      </dgm:t>
    </dgm:pt>
    <dgm:pt modelId="{C1A852E2-BBA5-40EE-99AA-91D56040EAFB}" type="parTrans" cxnId="{47030E55-1D4B-4861-9790-4DB0771DF51A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121D07D7-75DB-491B-9877-051F8207164D}" type="sibTrans" cxnId="{47030E55-1D4B-4861-9790-4DB0771DF51A}">
      <dgm:prSet/>
      <dgm:spPr/>
      <dgm:t>
        <a:bodyPr/>
        <a:lstStyle/>
        <a:p>
          <a:endParaRPr lang="ru-RU"/>
        </a:p>
      </dgm:t>
    </dgm:pt>
    <dgm:pt modelId="{146AA2B2-C99F-41F6-B5B2-BD22E4D3E95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Тепловой индекс</a:t>
          </a:r>
        </a:p>
      </dgm:t>
    </dgm:pt>
    <dgm:pt modelId="{D896C5D0-AF41-41B7-B930-2DC6438F13D6}" type="parTrans" cxnId="{404AD847-0A62-41CE-9A27-088A44C66A8C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89D56DD5-D6E4-4C41-BE18-7B16470DFA5C}" type="sibTrans" cxnId="{404AD847-0A62-41CE-9A27-088A44C66A8C}">
      <dgm:prSet/>
      <dgm:spPr/>
      <dgm:t>
        <a:bodyPr/>
        <a:lstStyle/>
        <a:p>
          <a:endParaRPr lang="ru-RU"/>
        </a:p>
      </dgm:t>
    </dgm:pt>
    <dgm:pt modelId="{9217AD91-ACA1-4060-A9ED-2281228F31D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Осадки</a:t>
          </a:r>
        </a:p>
      </dgm:t>
    </dgm:pt>
    <dgm:pt modelId="{E781A518-1804-4E70-8871-B215D0A6C5D6}" type="parTrans" cxnId="{3BE53652-116E-4303-B18B-0CA86D5DDCF0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D5D0A2C9-AF86-4E6F-B7C5-6D85B3CF8849}" type="sibTrans" cxnId="{3BE53652-116E-4303-B18B-0CA86D5DDCF0}">
      <dgm:prSet/>
      <dgm:spPr/>
      <dgm:t>
        <a:bodyPr/>
        <a:lstStyle/>
        <a:p>
          <a:endParaRPr lang="ru-RU"/>
        </a:p>
      </dgm:t>
    </dgm:pt>
    <dgm:pt modelId="{B172247A-4ACB-4772-9D86-07D84CE22017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Давление</a:t>
          </a:r>
        </a:p>
      </dgm:t>
    </dgm:pt>
    <dgm:pt modelId="{1D9A0969-8A7F-468A-A284-3CB07C333BA3}" type="parTrans" cxnId="{29DEDB2E-1D90-4913-B4CD-FF56DEC83042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33497FCC-6883-4705-858F-E9B82436B8A0}" type="sibTrans" cxnId="{29DEDB2E-1D90-4913-B4CD-FF56DEC83042}">
      <dgm:prSet/>
      <dgm:spPr/>
      <dgm:t>
        <a:bodyPr/>
        <a:lstStyle/>
        <a:p>
          <a:endParaRPr lang="ru-RU"/>
        </a:p>
      </dgm:t>
    </dgm:pt>
    <dgm:pt modelId="{41B1F156-66ED-4194-AD46-FC9BF5B8B89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Скорость ветра</a:t>
          </a:r>
        </a:p>
      </dgm:t>
    </dgm:pt>
    <dgm:pt modelId="{0CFF47F8-B9C1-4CB0-87D5-4464207D08C4}" type="parTrans" cxnId="{C7501A8C-33FB-4025-98EE-5919536D58BB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375837DA-290F-4BFA-8D41-A8B0F2A8BED1}" type="sibTrans" cxnId="{C7501A8C-33FB-4025-98EE-5919536D58BB}">
      <dgm:prSet/>
      <dgm:spPr/>
      <dgm:t>
        <a:bodyPr/>
        <a:lstStyle/>
        <a:p>
          <a:endParaRPr lang="ru-RU"/>
        </a:p>
      </dgm:t>
    </dgm:pt>
    <dgm:pt modelId="{31A645D1-350C-4ED4-8811-3874845C61D9}" type="pres">
      <dgm:prSet presAssocID="{68FE26BD-8D38-4B93-8E14-A8201D0999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DF801D3-F518-4376-9003-FC199C7034FA}" type="pres">
      <dgm:prSet presAssocID="{7F391345-64B5-49CF-846E-0C9FD0F6E09A}" presName="root" presStyleCnt="0"/>
      <dgm:spPr/>
    </dgm:pt>
    <dgm:pt modelId="{BF287695-2CB4-4895-BF49-E42C2F3B1976}" type="pres">
      <dgm:prSet presAssocID="{7F391345-64B5-49CF-846E-0C9FD0F6E09A}" presName="rootComposite" presStyleCnt="0"/>
      <dgm:spPr/>
    </dgm:pt>
    <dgm:pt modelId="{63DB3C92-AE56-4367-AD7A-F00D1A655CB2}" type="pres">
      <dgm:prSet presAssocID="{7F391345-64B5-49CF-846E-0C9FD0F6E09A}" presName="rootText" presStyleLbl="node1" presStyleIdx="0" presStyleCnt="1" custScaleX="392086"/>
      <dgm:spPr/>
      <dgm:t>
        <a:bodyPr/>
        <a:lstStyle/>
        <a:p>
          <a:endParaRPr lang="ru-RU"/>
        </a:p>
      </dgm:t>
    </dgm:pt>
    <dgm:pt modelId="{7C946B89-9FC7-427E-9A64-C0D6BA0757B5}" type="pres">
      <dgm:prSet presAssocID="{7F391345-64B5-49CF-846E-0C9FD0F6E09A}" presName="rootConnector" presStyleLbl="node1" presStyleIdx="0" presStyleCnt="1"/>
      <dgm:spPr/>
      <dgm:t>
        <a:bodyPr/>
        <a:lstStyle/>
        <a:p>
          <a:endParaRPr lang="ru-RU"/>
        </a:p>
      </dgm:t>
    </dgm:pt>
    <dgm:pt modelId="{508DD0DA-1D43-48A8-A8A2-5CABDF9A3E84}" type="pres">
      <dgm:prSet presAssocID="{7F391345-64B5-49CF-846E-0C9FD0F6E09A}" presName="childShape" presStyleCnt="0"/>
      <dgm:spPr/>
    </dgm:pt>
    <dgm:pt modelId="{71EB8EEA-31C6-41D5-B8F5-9B2A8538BEED}" type="pres">
      <dgm:prSet presAssocID="{90108EAE-EAD9-43C5-809E-D8D591570905}" presName="Name13" presStyleLbl="parChTrans1D2" presStyleIdx="0" presStyleCnt="8"/>
      <dgm:spPr/>
      <dgm:t>
        <a:bodyPr/>
        <a:lstStyle/>
        <a:p>
          <a:endParaRPr lang="ru-RU"/>
        </a:p>
      </dgm:t>
    </dgm:pt>
    <dgm:pt modelId="{0CCF2E95-E288-420B-BC21-5FECB3DAE2A6}" type="pres">
      <dgm:prSet presAssocID="{7272F204-CD88-423D-82DD-F915E5328E91}" presName="childText" presStyleLbl="bgAcc1" presStyleIdx="0" presStyleCnt="8" custScaleX="3301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12CC9-15A1-4B8C-B282-11A5758E56A3}" type="pres">
      <dgm:prSet presAssocID="{19081060-F5A8-4FD1-A7F9-F52DDA2010D3}" presName="Name13" presStyleLbl="parChTrans1D2" presStyleIdx="1" presStyleCnt="8"/>
      <dgm:spPr/>
      <dgm:t>
        <a:bodyPr/>
        <a:lstStyle/>
        <a:p>
          <a:endParaRPr lang="ru-RU"/>
        </a:p>
      </dgm:t>
    </dgm:pt>
    <dgm:pt modelId="{63E5900A-624A-49A8-8585-3BB8ED9FC949}" type="pres">
      <dgm:prSet presAssocID="{4A143FEC-0672-47B6-8ABF-F6E4B01D3495}" presName="childText" presStyleLbl="bgAcc1" presStyleIdx="1" presStyleCnt="8" custScaleX="330002" custLinFactNeighborX="324" custLinFactNeighborY="14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D5C7-C9D9-466D-BF3B-AEEC772A1A8F}" type="pres">
      <dgm:prSet presAssocID="{B10259B8-C828-4F85-9ED1-BB393656CD41}" presName="Name13" presStyleLbl="parChTrans1D2" presStyleIdx="2" presStyleCnt="8"/>
      <dgm:spPr/>
      <dgm:t>
        <a:bodyPr/>
        <a:lstStyle/>
        <a:p>
          <a:endParaRPr lang="ru-RU"/>
        </a:p>
      </dgm:t>
    </dgm:pt>
    <dgm:pt modelId="{58B9CB00-B681-490F-8CDE-2AF79F526443}" type="pres">
      <dgm:prSet presAssocID="{DF90E470-41BD-4BBC-8418-BC54322F078E}" presName="childText" presStyleLbl="bgAcc1" presStyleIdx="2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D91DA-F524-4881-B3AE-754C4188013A}" type="pres">
      <dgm:prSet presAssocID="{C1A852E2-BBA5-40EE-99AA-91D56040EAFB}" presName="Name13" presStyleLbl="parChTrans1D2" presStyleIdx="3" presStyleCnt="8"/>
      <dgm:spPr/>
      <dgm:t>
        <a:bodyPr/>
        <a:lstStyle/>
        <a:p>
          <a:endParaRPr lang="ru-RU"/>
        </a:p>
      </dgm:t>
    </dgm:pt>
    <dgm:pt modelId="{3179837A-C787-4772-876E-E9F72117D7BE}" type="pres">
      <dgm:prSet presAssocID="{4FB0A51F-FC9D-40C6-B13C-F658090D3051}" presName="childText" presStyleLbl="bgAcc1" presStyleIdx="3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3B645-19DA-4877-BA24-A45AEA61FA41}" type="pres">
      <dgm:prSet presAssocID="{D896C5D0-AF41-41B7-B930-2DC6438F13D6}" presName="Name13" presStyleLbl="parChTrans1D2" presStyleIdx="4" presStyleCnt="8"/>
      <dgm:spPr/>
      <dgm:t>
        <a:bodyPr/>
        <a:lstStyle/>
        <a:p>
          <a:endParaRPr lang="ru-RU"/>
        </a:p>
      </dgm:t>
    </dgm:pt>
    <dgm:pt modelId="{A2F94CB1-2A12-4227-8AF7-879F90D238A1}" type="pres">
      <dgm:prSet presAssocID="{146AA2B2-C99F-41F6-B5B2-BD22E4D3E958}" presName="childText" presStyleLbl="bgAcc1" presStyleIdx="4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97AAFB-7DE0-4478-B6B6-EA5B2B4BCC89}" type="pres">
      <dgm:prSet presAssocID="{E781A518-1804-4E70-8871-B215D0A6C5D6}" presName="Name13" presStyleLbl="parChTrans1D2" presStyleIdx="5" presStyleCnt="8"/>
      <dgm:spPr/>
      <dgm:t>
        <a:bodyPr/>
        <a:lstStyle/>
        <a:p>
          <a:endParaRPr lang="ru-RU"/>
        </a:p>
      </dgm:t>
    </dgm:pt>
    <dgm:pt modelId="{F1AB2878-5C50-42BE-95BA-8657CD427D19}" type="pres">
      <dgm:prSet presAssocID="{9217AD91-ACA1-4060-A9ED-2281228F31DA}" presName="childText" presStyleLbl="bgAcc1" presStyleIdx="5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A05FC-23B9-4DFE-B579-CE14BB85B3AF}" type="pres">
      <dgm:prSet presAssocID="{1D9A0969-8A7F-468A-A284-3CB07C333BA3}" presName="Name13" presStyleLbl="parChTrans1D2" presStyleIdx="6" presStyleCnt="8"/>
      <dgm:spPr/>
      <dgm:t>
        <a:bodyPr/>
        <a:lstStyle/>
        <a:p>
          <a:endParaRPr lang="ru-RU"/>
        </a:p>
      </dgm:t>
    </dgm:pt>
    <dgm:pt modelId="{5324DD1E-881E-4E8B-9D5C-C1789738A7F3}" type="pres">
      <dgm:prSet presAssocID="{B172247A-4ACB-4772-9D86-07D84CE22017}" presName="childText" presStyleLbl="bgAcc1" presStyleIdx="6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D0834-2E8F-4EEF-849A-7ABF547758E9}" type="pres">
      <dgm:prSet presAssocID="{0CFF47F8-B9C1-4CB0-87D5-4464207D08C4}" presName="Name13" presStyleLbl="parChTrans1D2" presStyleIdx="7" presStyleCnt="8"/>
      <dgm:spPr/>
      <dgm:t>
        <a:bodyPr/>
        <a:lstStyle/>
        <a:p>
          <a:endParaRPr lang="ru-RU"/>
        </a:p>
      </dgm:t>
    </dgm:pt>
    <dgm:pt modelId="{22FBE8CC-BA42-4EEF-B5C0-2F426A9F3D60}" type="pres">
      <dgm:prSet presAssocID="{41B1F156-66ED-4194-AD46-FC9BF5B8B890}" presName="childText" presStyleLbl="bgAcc1" presStyleIdx="7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63DACC-AA6D-4486-BDBF-E80397D567D3}" type="presOf" srcId="{146AA2B2-C99F-41F6-B5B2-BD22E4D3E958}" destId="{A2F94CB1-2A12-4227-8AF7-879F90D238A1}" srcOrd="0" destOrd="0" presId="urn:microsoft.com/office/officeart/2005/8/layout/hierarchy3"/>
    <dgm:cxn modelId="{404AD847-0A62-41CE-9A27-088A44C66A8C}" srcId="{7F391345-64B5-49CF-846E-0C9FD0F6E09A}" destId="{146AA2B2-C99F-41F6-B5B2-BD22E4D3E958}" srcOrd="4" destOrd="0" parTransId="{D896C5D0-AF41-41B7-B930-2DC6438F13D6}" sibTransId="{89D56DD5-D6E4-4C41-BE18-7B16470DFA5C}"/>
    <dgm:cxn modelId="{741BB9D1-14BD-431A-B5FB-29B204625D34}" type="presOf" srcId="{C1A852E2-BBA5-40EE-99AA-91D56040EAFB}" destId="{D83D91DA-F524-4881-B3AE-754C4188013A}" srcOrd="0" destOrd="0" presId="urn:microsoft.com/office/officeart/2005/8/layout/hierarchy3"/>
    <dgm:cxn modelId="{B83D8B11-8F75-4313-8F07-B0A5FDE65256}" type="presOf" srcId="{68FE26BD-8D38-4B93-8E14-A8201D0999F9}" destId="{31A645D1-350C-4ED4-8811-3874845C61D9}" srcOrd="0" destOrd="0" presId="urn:microsoft.com/office/officeart/2005/8/layout/hierarchy3"/>
    <dgm:cxn modelId="{5341A8C6-01DD-4198-AA42-616587FC1A62}" srcId="{7F391345-64B5-49CF-846E-0C9FD0F6E09A}" destId="{7272F204-CD88-423D-82DD-F915E5328E91}" srcOrd="0" destOrd="0" parTransId="{90108EAE-EAD9-43C5-809E-D8D591570905}" sibTransId="{62B788EE-D706-4833-942C-BF0EEB68B069}"/>
    <dgm:cxn modelId="{3BE53652-116E-4303-B18B-0CA86D5DDCF0}" srcId="{7F391345-64B5-49CF-846E-0C9FD0F6E09A}" destId="{9217AD91-ACA1-4060-A9ED-2281228F31DA}" srcOrd="5" destOrd="0" parTransId="{E781A518-1804-4E70-8871-B215D0A6C5D6}" sibTransId="{D5D0A2C9-AF86-4E6F-B7C5-6D85B3CF8849}"/>
    <dgm:cxn modelId="{E1D96BC6-B013-4A85-A9BB-78E49A3772A3}" type="presOf" srcId="{90108EAE-EAD9-43C5-809E-D8D591570905}" destId="{71EB8EEA-31C6-41D5-B8F5-9B2A8538BEED}" srcOrd="0" destOrd="0" presId="urn:microsoft.com/office/officeart/2005/8/layout/hierarchy3"/>
    <dgm:cxn modelId="{DB12560B-77F8-44CA-A5FD-318567E37C98}" type="presOf" srcId="{19081060-F5A8-4FD1-A7F9-F52DDA2010D3}" destId="{F7412CC9-15A1-4B8C-B282-11A5758E56A3}" srcOrd="0" destOrd="0" presId="urn:microsoft.com/office/officeart/2005/8/layout/hierarchy3"/>
    <dgm:cxn modelId="{D6B31C11-74DF-43E0-9B70-7B17EA0E2269}" type="presOf" srcId="{B10259B8-C828-4F85-9ED1-BB393656CD41}" destId="{FCDDD5C7-C9D9-466D-BF3B-AEEC772A1A8F}" srcOrd="0" destOrd="0" presId="urn:microsoft.com/office/officeart/2005/8/layout/hierarchy3"/>
    <dgm:cxn modelId="{49938726-0EEA-4A93-B081-2B84EC960752}" type="presOf" srcId="{7F391345-64B5-49CF-846E-0C9FD0F6E09A}" destId="{63DB3C92-AE56-4367-AD7A-F00D1A655CB2}" srcOrd="0" destOrd="0" presId="urn:microsoft.com/office/officeart/2005/8/layout/hierarchy3"/>
    <dgm:cxn modelId="{EBA7E156-C9FF-43E0-B47F-A26FE8C80CF3}" type="presOf" srcId="{9217AD91-ACA1-4060-A9ED-2281228F31DA}" destId="{F1AB2878-5C50-42BE-95BA-8657CD427D19}" srcOrd="0" destOrd="0" presId="urn:microsoft.com/office/officeart/2005/8/layout/hierarchy3"/>
    <dgm:cxn modelId="{C915B42C-8B94-4268-A1A4-82D5133B683D}" type="presOf" srcId="{7F391345-64B5-49CF-846E-0C9FD0F6E09A}" destId="{7C946B89-9FC7-427E-9A64-C0D6BA0757B5}" srcOrd="1" destOrd="0" presId="urn:microsoft.com/office/officeart/2005/8/layout/hierarchy3"/>
    <dgm:cxn modelId="{29DEDB2E-1D90-4913-B4CD-FF56DEC83042}" srcId="{7F391345-64B5-49CF-846E-0C9FD0F6E09A}" destId="{B172247A-4ACB-4772-9D86-07D84CE22017}" srcOrd="6" destOrd="0" parTransId="{1D9A0969-8A7F-468A-A284-3CB07C333BA3}" sibTransId="{33497FCC-6883-4705-858F-E9B82436B8A0}"/>
    <dgm:cxn modelId="{E2C6F623-2A60-4EF1-865E-8AC89F2B2B92}" type="presOf" srcId="{41B1F156-66ED-4194-AD46-FC9BF5B8B890}" destId="{22FBE8CC-BA42-4EEF-B5C0-2F426A9F3D60}" srcOrd="0" destOrd="0" presId="urn:microsoft.com/office/officeart/2005/8/layout/hierarchy3"/>
    <dgm:cxn modelId="{1C6FCAE1-C038-4CD6-A358-A34A3A0B56C5}" type="presOf" srcId="{7272F204-CD88-423D-82DD-F915E5328E91}" destId="{0CCF2E95-E288-420B-BC21-5FECB3DAE2A6}" srcOrd="0" destOrd="0" presId="urn:microsoft.com/office/officeart/2005/8/layout/hierarchy3"/>
    <dgm:cxn modelId="{14F480B5-F2DB-4CBD-BC3A-1E4F6FC2A005}" type="presOf" srcId="{1D9A0969-8A7F-468A-A284-3CB07C333BA3}" destId="{1C5A05FC-23B9-4DFE-B579-CE14BB85B3AF}" srcOrd="0" destOrd="0" presId="urn:microsoft.com/office/officeart/2005/8/layout/hierarchy3"/>
    <dgm:cxn modelId="{C7501A8C-33FB-4025-98EE-5919536D58BB}" srcId="{7F391345-64B5-49CF-846E-0C9FD0F6E09A}" destId="{41B1F156-66ED-4194-AD46-FC9BF5B8B890}" srcOrd="7" destOrd="0" parTransId="{0CFF47F8-B9C1-4CB0-87D5-4464207D08C4}" sibTransId="{375837DA-290F-4BFA-8D41-A8B0F2A8BED1}"/>
    <dgm:cxn modelId="{BE4B615C-730D-4B28-8050-51372019DE3F}" type="presOf" srcId="{4A143FEC-0672-47B6-8ABF-F6E4B01D3495}" destId="{63E5900A-624A-49A8-8585-3BB8ED9FC949}" srcOrd="0" destOrd="0" presId="urn:microsoft.com/office/officeart/2005/8/layout/hierarchy3"/>
    <dgm:cxn modelId="{47030E55-1D4B-4861-9790-4DB0771DF51A}" srcId="{7F391345-64B5-49CF-846E-0C9FD0F6E09A}" destId="{4FB0A51F-FC9D-40C6-B13C-F658090D3051}" srcOrd="3" destOrd="0" parTransId="{C1A852E2-BBA5-40EE-99AA-91D56040EAFB}" sibTransId="{121D07D7-75DB-491B-9877-051F8207164D}"/>
    <dgm:cxn modelId="{2B001964-9E52-4B98-8B86-DC8CEE959D32}" type="presOf" srcId="{B172247A-4ACB-4772-9D86-07D84CE22017}" destId="{5324DD1E-881E-4E8B-9D5C-C1789738A7F3}" srcOrd="0" destOrd="0" presId="urn:microsoft.com/office/officeart/2005/8/layout/hierarchy3"/>
    <dgm:cxn modelId="{BB83612C-137A-448C-90AF-AB4B4E31F686}" type="presOf" srcId="{4FB0A51F-FC9D-40C6-B13C-F658090D3051}" destId="{3179837A-C787-4772-876E-E9F72117D7BE}" srcOrd="0" destOrd="0" presId="urn:microsoft.com/office/officeart/2005/8/layout/hierarchy3"/>
    <dgm:cxn modelId="{055365A9-0E95-40E1-AED8-458F050F6340}" type="presOf" srcId="{D896C5D0-AF41-41B7-B930-2DC6438F13D6}" destId="{0193B645-19DA-4877-BA24-A45AEA61FA41}" srcOrd="0" destOrd="0" presId="urn:microsoft.com/office/officeart/2005/8/layout/hierarchy3"/>
    <dgm:cxn modelId="{87796195-C948-4754-9C3D-8A2BBB9F4617}" srcId="{7F391345-64B5-49CF-846E-0C9FD0F6E09A}" destId="{DF90E470-41BD-4BBC-8418-BC54322F078E}" srcOrd="2" destOrd="0" parTransId="{B10259B8-C828-4F85-9ED1-BB393656CD41}" sibTransId="{1433D90F-140A-46BB-B083-57B85C672E86}"/>
    <dgm:cxn modelId="{7F5A5D2F-1B46-4C3F-BB9B-A14B4112C20F}" srcId="{68FE26BD-8D38-4B93-8E14-A8201D0999F9}" destId="{7F391345-64B5-49CF-846E-0C9FD0F6E09A}" srcOrd="0" destOrd="0" parTransId="{7DAAAB89-1757-4E20-B4F3-D37A0340B245}" sibTransId="{FCE3BE57-5351-40FC-A56D-C5714D3CA70B}"/>
    <dgm:cxn modelId="{2536D087-5ED2-4320-915D-050EC5E23C57}" type="presOf" srcId="{DF90E470-41BD-4BBC-8418-BC54322F078E}" destId="{58B9CB00-B681-490F-8CDE-2AF79F526443}" srcOrd="0" destOrd="0" presId="urn:microsoft.com/office/officeart/2005/8/layout/hierarchy3"/>
    <dgm:cxn modelId="{6774581C-FD85-4555-8E98-DF52C62D32CF}" srcId="{7F391345-64B5-49CF-846E-0C9FD0F6E09A}" destId="{4A143FEC-0672-47B6-8ABF-F6E4B01D3495}" srcOrd="1" destOrd="0" parTransId="{19081060-F5A8-4FD1-A7F9-F52DDA2010D3}" sibTransId="{70FE9674-E8FD-40A2-B4B2-AF80FDAD8EA4}"/>
    <dgm:cxn modelId="{97F19BE6-F3DD-41D6-82F9-D329411184E8}" type="presOf" srcId="{E781A518-1804-4E70-8871-B215D0A6C5D6}" destId="{BF97AAFB-7DE0-4478-B6B6-EA5B2B4BCC89}" srcOrd="0" destOrd="0" presId="urn:microsoft.com/office/officeart/2005/8/layout/hierarchy3"/>
    <dgm:cxn modelId="{B9B6F670-6445-4880-9EBB-FFB156B4799B}" type="presOf" srcId="{0CFF47F8-B9C1-4CB0-87D5-4464207D08C4}" destId="{D48D0834-2E8F-4EEF-849A-7ABF547758E9}" srcOrd="0" destOrd="0" presId="urn:microsoft.com/office/officeart/2005/8/layout/hierarchy3"/>
    <dgm:cxn modelId="{E919717F-5439-4A20-B93C-804E6D640137}" type="presParOf" srcId="{31A645D1-350C-4ED4-8811-3874845C61D9}" destId="{CDF801D3-F518-4376-9003-FC199C7034FA}" srcOrd="0" destOrd="0" presId="urn:microsoft.com/office/officeart/2005/8/layout/hierarchy3"/>
    <dgm:cxn modelId="{00F308B7-B179-461A-81C6-7501853B5664}" type="presParOf" srcId="{CDF801D3-F518-4376-9003-FC199C7034FA}" destId="{BF287695-2CB4-4895-BF49-E42C2F3B1976}" srcOrd="0" destOrd="0" presId="urn:microsoft.com/office/officeart/2005/8/layout/hierarchy3"/>
    <dgm:cxn modelId="{C3A6A955-950A-4C7D-8694-5C1B8CBAE6D3}" type="presParOf" srcId="{BF287695-2CB4-4895-BF49-E42C2F3B1976}" destId="{63DB3C92-AE56-4367-AD7A-F00D1A655CB2}" srcOrd="0" destOrd="0" presId="urn:microsoft.com/office/officeart/2005/8/layout/hierarchy3"/>
    <dgm:cxn modelId="{BE8C7BF6-CC73-4A10-85B5-E12A584CF856}" type="presParOf" srcId="{BF287695-2CB4-4895-BF49-E42C2F3B1976}" destId="{7C946B89-9FC7-427E-9A64-C0D6BA0757B5}" srcOrd="1" destOrd="0" presId="urn:microsoft.com/office/officeart/2005/8/layout/hierarchy3"/>
    <dgm:cxn modelId="{13F4BB76-F8A4-4E38-BB1C-17CF31F13EDE}" type="presParOf" srcId="{CDF801D3-F518-4376-9003-FC199C7034FA}" destId="{508DD0DA-1D43-48A8-A8A2-5CABDF9A3E84}" srcOrd="1" destOrd="0" presId="urn:microsoft.com/office/officeart/2005/8/layout/hierarchy3"/>
    <dgm:cxn modelId="{E617E81A-2FC9-48C9-BD58-813058AF525C}" type="presParOf" srcId="{508DD0DA-1D43-48A8-A8A2-5CABDF9A3E84}" destId="{71EB8EEA-31C6-41D5-B8F5-9B2A8538BEED}" srcOrd="0" destOrd="0" presId="urn:microsoft.com/office/officeart/2005/8/layout/hierarchy3"/>
    <dgm:cxn modelId="{429CDEAE-7F27-4C1A-A5A7-AF031826E059}" type="presParOf" srcId="{508DD0DA-1D43-48A8-A8A2-5CABDF9A3E84}" destId="{0CCF2E95-E288-420B-BC21-5FECB3DAE2A6}" srcOrd="1" destOrd="0" presId="urn:microsoft.com/office/officeart/2005/8/layout/hierarchy3"/>
    <dgm:cxn modelId="{AEE31129-22FC-4FD7-9B70-8EBE27C5F804}" type="presParOf" srcId="{508DD0DA-1D43-48A8-A8A2-5CABDF9A3E84}" destId="{F7412CC9-15A1-4B8C-B282-11A5758E56A3}" srcOrd="2" destOrd="0" presId="urn:microsoft.com/office/officeart/2005/8/layout/hierarchy3"/>
    <dgm:cxn modelId="{ADF7C047-1940-4E5C-B354-8D782EF56E77}" type="presParOf" srcId="{508DD0DA-1D43-48A8-A8A2-5CABDF9A3E84}" destId="{63E5900A-624A-49A8-8585-3BB8ED9FC949}" srcOrd="3" destOrd="0" presId="urn:microsoft.com/office/officeart/2005/8/layout/hierarchy3"/>
    <dgm:cxn modelId="{16188075-FAA1-4961-9D65-AAB240AC706C}" type="presParOf" srcId="{508DD0DA-1D43-48A8-A8A2-5CABDF9A3E84}" destId="{FCDDD5C7-C9D9-466D-BF3B-AEEC772A1A8F}" srcOrd="4" destOrd="0" presId="urn:microsoft.com/office/officeart/2005/8/layout/hierarchy3"/>
    <dgm:cxn modelId="{E731BB1F-DB2A-409B-BD25-F1DE2ADDC21C}" type="presParOf" srcId="{508DD0DA-1D43-48A8-A8A2-5CABDF9A3E84}" destId="{58B9CB00-B681-490F-8CDE-2AF79F526443}" srcOrd="5" destOrd="0" presId="urn:microsoft.com/office/officeart/2005/8/layout/hierarchy3"/>
    <dgm:cxn modelId="{1ACB76E7-EB94-465E-9DFA-D0DA6D6209D6}" type="presParOf" srcId="{508DD0DA-1D43-48A8-A8A2-5CABDF9A3E84}" destId="{D83D91DA-F524-4881-B3AE-754C4188013A}" srcOrd="6" destOrd="0" presId="urn:microsoft.com/office/officeart/2005/8/layout/hierarchy3"/>
    <dgm:cxn modelId="{7909EF64-5BEC-4C01-BA52-95A463131C1C}" type="presParOf" srcId="{508DD0DA-1D43-48A8-A8A2-5CABDF9A3E84}" destId="{3179837A-C787-4772-876E-E9F72117D7BE}" srcOrd="7" destOrd="0" presId="urn:microsoft.com/office/officeart/2005/8/layout/hierarchy3"/>
    <dgm:cxn modelId="{4AB9C4EE-6D3F-4799-9D35-19B9AF17B172}" type="presParOf" srcId="{508DD0DA-1D43-48A8-A8A2-5CABDF9A3E84}" destId="{0193B645-19DA-4877-BA24-A45AEA61FA41}" srcOrd="8" destOrd="0" presId="urn:microsoft.com/office/officeart/2005/8/layout/hierarchy3"/>
    <dgm:cxn modelId="{02BA9274-4AE2-4869-AECD-4355EB11E82C}" type="presParOf" srcId="{508DD0DA-1D43-48A8-A8A2-5CABDF9A3E84}" destId="{A2F94CB1-2A12-4227-8AF7-879F90D238A1}" srcOrd="9" destOrd="0" presId="urn:microsoft.com/office/officeart/2005/8/layout/hierarchy3"/>
    <dgm:cxn modelId="{BE826A7B-FC1A-42A1-AD4A-6C763EF9B1B1}" type="presParOf" srcId="{508DD0DA-1D43-48A8-A8A2-5CABDF9A3E84}" destId="{BF97AAFB-7DE0-4478-B6B6-EA5B2B4BCC89}" srcOrd="10" destOrd="0" presId="urn:microsoft.com/office/officeart/2005/8/layout/hierarchy3"/>
    <dgm:cxn modelId="{73A0D892-9C99-42DE-9576-4EB22E8C266D}" type="presParOf" srcId="{508DD0DA-1D43-48A8-A8A2-5CABDF9A3E84}" destId="{F1AB2878-5C50-42BE-95BA-8657CD427D19}" srcOrd="11" destOrd="0" presId="urn:microsoft.com/office/officeart/2005/8/layout/hierarchy3"/>
    <dgm:cxn modelId="{7970F16B-E448-4675-97B3-42AB22E21AE0}" type="presParOf" srcId="{508DD0DA-1D43-48A8-A8A2-5CABDF9A3E84}" destId="{1C5A05FC-23B9-4DFE-B579-CE14BB85B3AF}" srcOrd="12" destOrd="0" presId="urn:microsoft.com/office/officeart/2005/8/layout/hierarchy3"/>
    <dgm:cxn modelId="{471BDC60-521C-4842-A6D1-A6021BDAF0B5}" type="presParOf" srcId="{508DD0DA-1D43-48A8-A8A2-5CABDF9A3E84}" destId="{5324DD1E-881E-4E8B-9D5C-C1789738A7F3}" srcOrd="13" destOrd="0" presId="urn:microsoft.com/office/officeart/2005/8/layout/hierarchy3"/>
    <dgm:cxn modelId="{FEB8FC82-1F3D-41CD-AEE3-119DF2074521}" type="presParOf" srcId="{508DD0DA-1D43-48A8-A8A2-5CABDF9A3E84}" destId="{D48D0834-2E8F-4EEF-849A-7ABF547758E9}" srcOrd="14" destOrd="0" presId="urn:microsoft.com/office/officeart/2005/8/layout/hierarchy3"/>
    <dgm:cxn modelId="{0572C7A2-EFC1-4170-B33F-3378CF96C7C9}" type="presParOf" srcId="{508DD0DA-1D43-48A8-A8A2-5CABDF9A3E84}" destId="{22FBE8CC-BA42-4EEF-B5C0-2F426A9F3D60}" srcOrd="1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43E337-FC9E-4D59-997C-FEEA24176E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F25A29-7949-4EED-AAA8-5D287231CBA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dirty="0">
              <a:solidFill>
                <a:srgbClr val="7E8CA9"/>
              </a:solidFill>
              <a:latin typeface="Century Gothic" panose="020B0502020202020204" pitchFamily="34" charset="0"/>
            </a:rPr>
            <a:t>Линейная регрессия</a:t>
          </a:r>
        </a:p>
      </dgm:t>
    </dgm:pt>
    <dgm:pt modelId="{816B6253-BB26-45E1-9935-A232A5D9B10C}" type="parTrans" cxnId="{D0FDDCF6-015E-4342-AEF9-ADA455125563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51627C2F-4DC0-4AF1-949B-5F7EE7C1F6A1}" type="sibTrans" cxnId="{D0FDDCF6-015E-4342-AEF9-ADA455125563}">
      <dgm:prSet/>
      <dgm:spPr>
        <a:ln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DD4A861E-1C30-4E0D-92BC-9CDDAB7638B5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569C15B1-2A46-4D41-B28D-9AAA30243A36}" type="parTrans" cxnId="{5151FD81-39EF-4E7F-9C58-65CDE0EBDFA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1DED3A88-2F7C-4309-AF72-BE14E691C2F5}" type="sibTrans" cxnId="{5151FD81-39EF-4E7F-9C58-65CDE0EBDFA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105E4EBE-4FC6-49B8-8DF5-31B3FEDB9AA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19F36F39-60B8-4001-9B7D-6D0BA4E13AAF}" type="parTrans" cxnId="{045A5790-3CF8-4D89-B9AD-DD688A42129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6FCB905E-FE16-435F-93BB-9A0CCD166CA5}" type="sibTrans" cxnId="{045A5790-3CF8-4D89-B9AD-DD688A42129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0D6C0997-2C44-42E9-80BF-3171B8B57717}" type="pres">
      <dgm:prSet presAssocID="{C143E337-FC9E-4D59-997C-FEEA24176E13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ru-RU"/>
        </a:p>
      </dgm:t>
    </dgm:pt>
    <dgm:pt modelId="{DD072539-98A2-402A-AB1B-01D760F6444C}" type="pres">
      <dgm:prSet presAssocID="{C143E337-FC9E-4D59-997C-FEEA24176E13}" presName="Name1" presStyleCnt="0"/>
      <dgm:spPr/>
    </dgm:pt>
    <dgm:pt modelId="{24654CE3-1455-4760-93D1-9BBFF0E5F750}" type="pres">
      <dgm:prSet presAssocID="{C143E337-FC9E-4D59-997C-FEEA24176E13}" presName="cycle" presStyleCnt="0"/>
      <dgm:spPr/>
    </dgm:pt>
    <dgm:pt modelId="{2DD88E02-A92F-47CD-A080-D8F14DBC2D73}" type="pres">
      <dgm:prSet presAssocID="{C143E337-FC9E-4D59-997C-FEEA24176E13}" presName="srcNode" presStyleLbl="node1" presStyleIdx="0" presStyleCnt="3"/>
      <dgm:spPr/>
    </dgm:pt>
    <dgm:pt modelId="{241FD5F9-A71C-4F65-9452-15C10AC3FE5C}" type="pres">
      <dgm:prSet presAssocID="{C143E337-FC9E-4D59-997C-FEEA24176E13}" presName="conn" presStyleLbl="parChTrans1D2" presStyleIdx="0" presStyleCnt="1"/>
      <dgm:spPr/>
      <dgm:t>
        <a:bodyPr/>
        <a:lstStyle/>
        <a:p>
          <a:endParaRPr lang="ru-RU"/>
        </a:p>
      </dgm:t>
    </dgm:pt>
    <dgm:pt modelId="{CC3A01B6-E02B-4618-BF8B-79E02EF9C9CA}" type="pres">
      <dgm:prSet presAssocID="{C143E337-FC9E-4D59-997C-FEEA24176E13}" presName="extraNode" presStyleLbl="node1" presStyleIdx="0" presStyleCnt="3"/>
      <dgm:spPr/>
    </dgm:pt>
    <dgm:pt modelId="{509CD6E2-4F5B-48E4-8667-C9B3A537799C}" type="pres">
      <dgm:prSet presAssocID="{C143E337-FC9E-4D59-997C-FEEA24176E13}" presName="dstNode" presStyleLbl="node1" presStyleIdx="0" presStyleCnt="3"/>
      <dgm:spPr/>
    </dgm:pt>
    <dgm:pt modelId="{5AFA7DFA-B2E1-4D39-9108-BA2988FFB10E}" type="pres">
      <dgm:prSet presAssocID="{0EF25A29-7949-4EED-AAA8-5D287231CBA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2B2EC-FB4F-4AA2-AC63-26B33770BA1B}" type="pres">
      <dgm:prSet presAssocID="{0EF25A29-7949-4EED-AAA8-5D287231CBAA}" presName="accent_1" presStyleCnt="0"/>
      <dgm:spPr/>
    </dgm:pt>
    <dgm:pt modelId="{B107C67E-0E5B-4B63-A8A2-9EE6D95BE5FD}" type="pres">
      <dgm:prSet presAssocID="{0EF25A29-7949-4EED-AAA8-5D287231CBAA}" presName="accentRepeatNode" presStyleLbl="solidFgAcc1" presStyleIdx="0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  <dgm:pt modelId="{758624D8-EC64-4001-9BF5-09DCF12545DB}" type="pres">
      <dgm:prSet presAssocID="{DD4A861E-1C30-4E0D-92BC-9CDDAB7638B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864B2-10CD-4A88-B533-B3DAFB62FA29}" type="pres">
      <dgm:prSet presAssocID="{DD4A861E-1C30-4E0D-92BC-9CDDAB7638B5}" presName="accent_2" presStyleCnt="0"/>
      <dgm:spPr/>
    </dgm:pt>
    <dgm:pt modelId="{62E7D756-23DB-4D42-811A-2397ECE4180D}" type="pres">
      <dgm:prSet presAssocID="{DD4A861E-1C30-4E0D-92BC-9CDDAB7638B5}" presName="accentRepeatNode" presStyleLbl="solidFgAcc1" presStyleIdx="1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  <dgm:pt modelId="{C7E3E3E6-DFBD-4506-8142-ABF33C387CCE}" type="pres">
      <dgm:prSet presAssocID="{105E4EBE-4FC6-49B8-8DF5-31B3FEDB9AA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4943D0-C6EB-497A-BA0C-A7764EA5A6DD}" type="pres">
      <dgm:prSet presAssocID="{105E4EBE-4FC6-49B8-8DF5-31B3FEDB9AA8}" presName="accent_3" presStyleCnt="0"/>
      <dgm:spPr/>
    </dgm:pt>
    <dgm:pt modelId="{220DB6B0-AFF1-4F38-BA88-8B7E91384695}" type="pres">
      <dgm:prSet presAssocID="{105E4EBE-4FC6-49B8-8DF5-31B3FEDB9AA8}" presName="accentRepeatNode" presStyleLbl="solidFgAcc1" presStyleIdx="2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</dgm:ptLst>
  <dgm:cxnLst>
    <dgm:cxn modelId="{63DF241C-C664-447D-A2AB-70D13E9FA50E}" type="presOf" srcId="{105E4EBE-4FC6-49B8-8DF5-31B3FEDB9AA8}" destId="{C7E3E3E6-DFBD-4506-8142-ABF33C387CCE}" srcOrd="0" destOrd="0" presId="urn:microsoft.com/office/officeart/2008/layout/VerticalCurvedList"/>
    <dgm:cxn modelId="{5151FD81-39EF-4E7F-9C58-65CDE0EBDFAC}" srcId="{C143E337-FC9E-4D59-997C-FEEA24176E13}" destId="{DD4A861E-1C30-4E0D-92BC-9CDDAB7638B5}" srcOrd="1" destOrd="0" parTransId="{569C15B1-2A46-4D41-B28D-9AAA30243A36}" sibTransId="{1DED3A88-2F7C-4309-AF72-BE14E691C2F5}"/>
    <dgm:cxn modelId="{0FC61C27-A90B-454C-958E-6FCB3C5486E9}" type="presOf" srcId="{51627C2F-4DC0-4AF1-949B-5F7EE7C1F6A1}" destId="{241FD5F9-A71C-4F65-9452-15C10AC3FE5C}" srcOrd="0" destOrd="0" presId="urn:microsoft.com/office/officeart/2008/layout/VerticalCurvedList"/>
    <dgm:cxn modelId="{045A5790-3CF8-4D89-B9AD-DD688A42129C}" srcId="{C143E337-FC9E-4D59-997C-FEEA24176E13}" destId="{105E4EBE-4FC6-49B8-8DF5-31B3FEDB9AA8}" srcOrd="2" destOrd="0" parTransId="{19F36F39-60B8-4001-9B7D-6D0BA4E13AAF}" sibTransId="{6FCB905E-FE16-435F-93BB-9A0CCD166CA5}"/>
    <dgm:cxn modelId="{D0FDDCF6-015E-4342-AEF9-ADA455125563}" srcId="{C143E337-FC9E-4D59-997C-FEEA24176E13}" destId="{0EF25A29-7949-4EED-AAA8-5D287231CBAA}" srcOrd="0" destOrd="0" parTransId="{816B6253-BB26-45E1-9935-A232A5D9B10C}" sibTransId="{51627C2F-4DC0-4AF1-949B-5F7EE7C1F6A1}"/>
    <dgm:cxn modelId="{DDC9FA2F-225A-46DC-831C-B92248665F1C}" type="presOf" srcId="{DD4A861E-1C30-4E0D-92BC-9CDDAB7638B5}" destId="{758624D8-EC64-4001-9BF5-09DCF12545DB}" srcOrd="0" destOrd="0" presId="urn:microsoft.com/office/officeart/2008/layout/VerticalCurvedList"/>
    <dgm:cxn modelId="{9EED2C44-CEF5-4268-AD10-DFD7B5312C30}" type="presOf" srcId="{C143E337-FC9E-4D59-997C-FEEA24176E13}" destId="{0D6C0997-2C44-42E9-80BF-3171B8B57717}" srcOrd="0" destOrd="0" presId="urn:microsoft.com/office/officeart/2008/layout/VerticalCurvedList"/>
    <dgm:cxn modelId="{8417B6EC-2E19-4B61-8617-4F3AF3E4FA44}" type="presOf" srcId="{0EF25A29-7949-4EED-AAA8-5D287231CBAA}" destId="{5AFA7DFA-B2E1-4D39-9108-BA2988FFB10E}" srcOrd="0" destOrd="0" presId="urn:microsoft.com/office/officeart/2008/layout/VerticalCurvedList"/>
    <dgm:cxn modelId="{14DA087C-8723-422B-AEBB-ADA5E441EACD}" type="presParOf" srcId="{0D6C0997-2C44-42E9-80BF-3171B8B57717}" destId="{DD072539-98A2-402A-AB1B-01D760F6444C}" srcOrd="0" destOrd="0" presId="urn:microsoft.com/office/officeart/2008/layout/VerticalCurvedList"/>
    <dgm:cxn modelId="{F784FD19-CD67-4475-935A-5CFFBF3F309D}" type="presParOf" srcId="{DD072539-98A2-402A-AB1B-01D760F6444C}" destId="{24654CE3-1455-4760-93D1-9BBFF0E5F750}" srcOrd="0" destOrd="0" presId="urn:microsoft.com/office/officeart/2008/layout/VerticalCurvedList"/>
    <dgm:cxn modelId="{8588379E-A9A3-41B9-B9D2-1C331941A266}" type="presParOf" srcId="{24654CE3-1455-4760-93D1-9BBFF0E5F750}" destId="{2DD88E02-A92F-47CD-A080-D8F14DBC2D73}" srcOrd="0" destOrd="0" presId="urn:microsoft.com/office/officeart/2008/layout/VerticalCurvedList"/>
    <dgm:cxn modelId="{D20C4519-5CC6-47E4-B809-2C2997102E5A}" type="presParOf" srcId="{24654CE3-1455-4760-93D1-9BBFF0E5F750}" destId="{241FD5F9-A71C-4F65-9452-15C10AC3FE5C}" srcOrd="1" destOrd="0" presId="urn:microsoft.com/office/officeart/2008/layout/VerticalCurvedList"/>
    <dgm:cxn modelId="{0A35A037-814B-419A-9088-2C29FE2579F4}" type="presParOf" srcId="{24654CE3-1455-4760-93D1-9BBFF0E5F750}" destId="{CC3A01B6-E02B-4618-BF8B-79E02EF9C9CA}" srcOrd="2" destOrd="0" presId="urn:microsoft.com/office/officeart/2008/layout/VerticalCurvedList"/>
    <dgm:cxn modelId="{B91DEC40-A8E1-4180-9DC2-E5CF4B2306BF}" type="presParOf" srcId="{24654CE3-1455-4760-93D1-9BBFF0E5F750}" destId="{509CD6E2-4F5B-48E4-8667-C9B3A537799C}" srcOrd="3" destOrd="0" presId="urn:microsoft.com/office/officeart/2008/layout/VerticalCurvedList"/>
    <dgm:cxn modelId="{981DC304-C1D2-4542-80EE-61B66A35406B}" type="presParOf" srcId="{DD072539-98A2-402A-AB1B-01D760F6444C}" destId="{5AFA7DFA-B2E1-4D39-9108-BA2988FFB10E}" srcOrd="1" destOrd="0" presId="urn:microsoft.com/office/officeart/2008/layout/VerticalCurvedList"/>
    <dgm:cxn modelId="{23FA31D3-7A63-4F4B-8134-C55F63333B1D}" type="presParOf" srcId="{DD072539-98A2-402A-AB1B-01D760F6444C}" destId="{5812B2EC-FB4F-4AA2-AC63-26B33770BA1B}" srcOrd="2" destOrd="0" presId="urn:microsoft.com/office/officeart/2008/layout/VerticalCurvedList"/>
    <dgm:cxn modelId="{639D9E00-625F-419A-AEC3-B4EE69C59A16}" type="presParOf" srcId="{5812B2EC-FB4F-4AA2-AC63-26B33770BA1B}" destId="{B107C67E-0E5B-4B63-A8A2-9EE6D95BE5FD}" srcOrd="0" destOrd="0" presId="urn:microsoft.com/office/officeart/2008/layout/VerticalCurvedList"/>
    <dgm:cxn modelId="{B99A4802-C54A-4EE0-929C-A4CD8EB5FC25}" type="presParOf" srcId="{DD072539-98A2-402A-AB1B-01D760F6444C}" destId="{758624D8-EC64-4001-9BF5-09DCF12545DB}" srcOrd="3" destOrd="0" presId="urn:microsoft.com/office/officeart/2008/layout/VerticalCurvedList"/>
    <dgm:cxn modelId="{06035176-AB0F-4DB9-A013-69C92FDDF422}" type="presParOf" srcId="{DD072539-98A2-402A-AB1B-01D760F6444C}" destId="{157864B2-10CD-4A88-B533-B3DAFB62FA29}" srcOrd="4" destOrd="0" presId="urn:microsoft.com/office/officeart/2008/layout/VerticalCurvedList"/>
    <dgm:cxn modelId="{F8B7BAD6-7944-425A-B213-A8369B615D9A}" type="presParOf" srcId="{157864B2-10CD-4A88-B533-B3DAFB62FA29}" destId="{62E7D756-23DB-4D42-811A-2397ECE4180D}" srcOrd="0" destOrd="0" presId="urn:microsoft.com/office/officeart/2008/layout/VerticalCurvedList"/>
    <dgm:cxn modelId="{0F978B39-E85F-4983-92E4-590398767399}" type="presParOf" srcId="{DD072539-98A2-402A-AB1B-01D760F6444C}" destId="{C7E3E3E6-DFBD-4506-8142-ABF33C387CCE}" srcOrd="5" destOrd="0" presId="urn:microsoft.com/office/officeart/2008/layout/VerticalCurvedList"/>
    <dgm:cxn modelId="{CFAFE868-862B-47B0-B1BA-1A7BFC032616}" type="presParOf" srcId="{DD072539-98A2-402A-AB1B-01D760F6444C}" destId="{F64943D0-C6EB-497A-BA0C-A7764EA5A6DD}" srcOrd="6" destOrd="0" presId="urn:microsoft.com/office/officeart/2008/layout/VerticalCurvedList"/>
    <dgm:cxn modelId="{74665796-7357-43A2-A1C0-A854F8927C7B}" type="presParOf" srcId="{F64943D0-C6EB-497A-BA0C-A7764EA5A6DD}" destId="{220DB6B0-AFF1-4F38-BA88-8B7E91384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41E2856-1F97-464F-A95B-736663CB90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6AAE8E-4890-49F9-8487-10AACB2DAB64}">
      <dgm:prSet phldrT="[Текст]" custT="1"/>
      <dgm:spPr>
        <a:solidFill>
          <a:schemeClr val="bg1">
            <a:lumMod val="85000"/>
            <a:alpha val="2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800" dirty="0">
              <a:solidFill>
                <a:schemeClr val="bg1"/>
              </a:solidFill>
            </a:rPr>
            <a:t>Расширение датасета на все города России</a:t>
          </a:r>
        </a:p>
      </dgm:t>
    </dgm:pt>
    <dgm:pt modelId="{8A33B068-F26E-4FFA-8DC0-E4D6270B51E9}" type="parTrans" cxnId="{41322BF1-95CB-4FA1-8F75-6992708412EC}">
      <dgm:prSet/>
      <dgm:spPr/>
      <dgm:t>
        <a:bodyPr/>
        <a:lstStyle/>
        <a:p>
          <a:endParaRPr lang="ru-RU"/>
        </a:p>
      </dgm:t>
    </dgm:pt>
    <dgm:pt modelId="{F777D342-6606-4D47-9043-416778081CBA}" type="sibTrans" cxnId="{41322BF1-95CB-4FA1-8F75-6992708412EC}">
      <dgm:prSet/>
      <dgm:spPr/>
      <dgm:t>
        <a:bodyPr/>
        <a:lstStyle/>
        <a:p>
          <a:endParaRPr lang="ru-RU"/>
        </a:p>
      </dgm:t>
    </dgm:pt>
    <dgm:pt modelId="{77FA93E0-FB7B-4EC4-B208-CD2F3E0C535D}">
      <dgm:prSet phldrT="[Текст]" custT="1"/>
      <dgm:spPr>
        <a:solidFill>
          <a:schemeClr val="bg1">
            <a:lumMod val="85000"/>
            <a:alpha val="2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800" dirty="0">
              <a:solidFill>
                <a:schemeClr val="bg1"/>
              </a:solidFill>
            </a:rPr>
            <a:t>Дообучение модели на данных по России</a:t>
          </a:r>
        </a:p>
      </dgm:t>
    </dgm:pt>
    <dgm:pt modelId="{5C7E9696-ECA8-42FF-B906-6ADC67FF26EE}" type="parTrans" cxnId="{CE0A7E80-C65A-435A-B82B-409FA72A04B6}">
      <dgm:prSet/>
      <dgm:spPr/>
      <dgm:t>
        <a:bodyPr/>
        <a:lstStyle/>
        <a:p>
          <a:endParaRPr lang="ru-RU"/>
        </a:p>
      </dgm:t>
    </dgm:pt>
    <dgm:pt modelId="{30DA243F-0F69-4FBE-B613-AA97F35B4FF8}" type="sibTrans" cxnId="{CE0A7E80-C65A-435A-B82B-409FA72A04B6}">
      <dgm:prSet/>
      <dgm:spPr/>
      <dgm:t>
        <a:bodyPr/>
        <a:lstStyle/>
        <a:p>
          <a:endParaRPr lang="ru-RU"/>
        </a:p>
      </dgm:t>
    </dgm:pt>
    <dgm:pt modelId="{F81859D4-A177-4C5F-AC0C-6568C234F920}">
      <dgm:prSet phldrT="[Текст]"/>
      <dgm:spPr>
        <a:solidFill>
          <a:srgbClr val="0070C0"/>
        </a:solidFill>
      </dgm:spPr>
      <dgm:t>
        <a:bodyPr/>
        <a:lstStyle/>
        <a:p>
          <a:endParaRPr lang="ru-RU" dirty="0"/>
        </a:p>
      </dgm:t>
    </dgm:pt>
    <dgm:pt modelId="{20DDB219-9EC2-497A-98EE-6B5766888324}" type="parTrans" cxnId="{C76B8902-BE17-4511-B0F7-8336F0E34625}">
      <dgm:prSet/>
      <dgm:spPr/>
      <dgm:t>
        <a:bodyPr/>
        <a:lstStyle/>
        <a:p>
          <a:endParaRPr lang="ru-RU"/>
        </a:p>
      </dgm:t>
    </dgm:pt>
    <dgm:pt modelId="{8AF9D515-1027-427E-9019-97E4C3E20292}" type="sibTrans" cxnId="{C76B8902-BE17-4511-B0F7-8336F0E34625}">
      <dgm:prSet/>
      <dgm:spPr/>
      <dgm:t>
        <a:bodyPr/>
        <a:lstStyle/>
        <a:p>
          <a:endParaRPr lang="ru-RU"/>
        </a:p>
      </dgm:t>
    </dgm:pt>
    <dgm:pt modelId="{20F2F802-B75E-4092-A6B0-1111D8DC704B}">
      <dgm:prSet phldrT="[Текст]" custT="1"/>
      <dgm:spPr>
        <a:solidFill>
          <a:schemeClr val="bg1">
            <a:lumMod val="85000"/>
            <a:alpha val="2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800" dirty="0">
              <a:solidFill>
                <a:schemeClr val="bg1"/>
              </a:solidFill>
            </a:rPr>
            <a:t>Дообучение модели на данных </a:t>
          </a:r>
          <a:r>
            <a:rPr lang="en-US" sz="2800" dirty="0">
              <a:solidFill>
                <a:schemeClr val="bg1"/>
              </a:solidFill>
            </a:rPr>
            <a:t>NOAA</a:t>
          </a:r>
          <a:endParaRPr lang="ru-RU" sz="2800" dirty="0">
            <a:solidFill>
              <a:schemeClr val="bg1"/>
            </a:solidFill>
          </a:endParaRPr>
        </a:p>
      </dgm:t>
    </dgm:pt>
    <dgm:pt modelId="{A57A22AD-ED4A-4AF8-B335-C88868E27DD1}" type="parTrans" cxnId="{24365D1C-0A39-433A-A701-857191F61382}">
      <dgm:prSet/>
      <dgm:spPr/>
      <dgm:t>
        <a:bodyPr/>
        <a:lstStyle/>
        <a:p>
          <a:endParaRPr lang="ru-RU"/>
        </a:p>
      </dgm:t>
    </dgm:pt>
    <dgm:pt modelId="{5D66FA20-2C95-4971-B04D-0337DDA9347D}" type="sibTrans" cxnId="{24365D1C-0A39-433A-A701-857191F61382}">
      <dgm:prSet/>
      <dgm:spPr/>
      <dgm:t>
        <a:bodyPr/>
        <a:lstStyle/>
        <a:p>
          <a:endParaRPr lang="ru-RU"/>
        </a:p>
      </dgm:t>
    </dgm:pt>
    <dgm:pt modelId="{412AF41D-9CB9-4F7A-AA29-8BA9D8C773D6}">
      <dgm:prSet phldrT="[Текст]" custT="1"/>
      <dgm:spPr>
        <a:solidFill>
          <a:schemeClr val="bg1">
            <a:lumMod val="85000"/>
            <a:alpha val="2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800" dirty="0">
              <a:solidFill>
                <a:schemeClr val="bg1"/>
              </a:solidFill>
            </a:rPr>
            <a:t>Интеграция модели в существующие алгоритмы предсказания погоды</a:t>
          </a:r>
        </a:p>
      </dgm:t>
    </dgm:pt>
    <dgm:pt modelId="{701032D8-DF9A-4B9C-8E51-DE7676352F07}" type="parTrans" cxnId="{0F447B44-960B-4C72-9978-70361CF10948}">
      <dgm:prSet/>
      <dgm:spPr/>
      <dgm:t>
        <a:bodyPr/>
        <a:lstStyle/>
        <a:p>
          <a:endParaRPr lang="ru-RU"/>
        </a:p>
      </dgm:t>
    </dgm:pt>
    <dgm:pt modelId="{565C5637-DDD2-4A28-BCE0-FA29FC6E4AF8}" type="sibTrans" cxnId="{0F447B44-960B-4C72-9978-70361CF10948}">
      <dgm:prSet/>
      <dgm:spPr/>
      <dgm:t>
        <a:bodyPr/>
        <a:lstStyle/>
        <a:p>
          <a:endParaRPr lang="ru-RU"/>
        </a:p>
      </dgm:t>
    </dgm:pt>
    <dgm:pt modelId="{F745EA50-F13A-4C0F-B083-205066FF468A}">
      <dgm:prSet phldrT="[Текст]"/>
      <dgm:spPr>
        <a:solidFill>
          <a:srgbClr val="0070C0"/>
        </a:solidFill>
      </dgm:spPr>
      <dgm:t>
        <a:bodyPr/>
        <a:lstStyle/>
        <a:p>
          <a:endParaRPr lang="ru-RU" dirty="0"/>
        </a:p>
      </dgm:t>
    </dgm:pt>
    <dgm:pt modelId="{A55FD5FD-31F9-449A-AE6A-19561B285791}" type="parTrans" cxnId="{F3EAC180-7414-450F-BDBC-49095FA26BEC}">
      <dgm:prSet/>
      <dgm:spPr/>
      <dgm:t>
        <a:bodyPr/>
        <a:lstStyle/>
        <a:p>
          <a:endParaRPr lang="ru-RU"/>
        </a:p>
      </dgm:t>
    </dgm:pt>
    <dgm:pt modelId="{C4613240-B561-474F-B5E1-DCB79DCF9D81}" type="sibTrans" cxnId="{F3EAC180-7414-450F-BDBC-49095FA26BEC}">
      <dgm:prSet/>
      <dgm:spPr/>
      <dgm:t>
        <a:bodyPr/>
        <a:lstStyle/>
        <a:p>
          <a:endParaRPr lang="ru-RU"/>
        </a:p>
      </dgm:t>
    </dgm:pt>
    <dgm:pt modelId="{92C7B5DD-500B-4BA2-90F7-789DAE115122}">
      <dgm:prSet phldrT="[Текст]"/>
      <dgm:spPr>
        <a:solidFill>
          <a:srgbClr val="0070C0"/>
        </a:solidFill>
      </dgm:spPr>
      <dgm:t>
        <a:bodyPr/>
        <a:lstStyle/>
        <a:p>
          <a:endParaRPr lang="ru-RU" dirty="0"/>
        </a:p>
      </dgm:t>
    </dgm:pt>
    <dgm:pt modelId="{72AA8F6A-D3A0-4E58-9E1F-AF3690BF7AE1}" type="parTrans" cxnId="{2ADC03AE-10F8-4D8C-9F00-33838AAEBC6F}">
      <dgm:prSet/>
      <dgm:spPr/>
      <dgm:t>
        <a:bodyPr/>
        <a:lstStyle/>
        <a:p>
          <a:endParaRPr lang="ru-RU"/>
        </a:p>
      </dgm:t>
    </dgm:pt>
    <dgm:pt modelId="{E4FAE747-84B3-47B5-AEA8-CB59DC6347AB}" type="sibTrans" cxnId="{2ADC03AE-10F8-4D8C-9F00-33838AAEBC6F}">
      <dgm:prSet/>
      <dgm:spPr/>
      <dgm:t>
        <a:bodyPr/>
        <a:lstStyle/>
        <a:p>
          <a:endParaRPr lang="ru-RU"/>
        </a:p>
      </dgm:t>
    </dgm:pt>
    <dgm:pt modelId="{41817B52-041C-4E3B-BBDA-0ADDFAD36AA9}">
      <dgm:prSet phldrT="[Текст]"/>
      <dgm:spPr>
        <a:solidFill>
          <a:srgbClr val="0070C0"/>
        </a:solidFill>
      </dgm:spPr>
      <dgm:t>
        <a:bodyPr/>
        <a:lstStyle/>
        <a:p>
          <a:endParaRPr lang="ru-RU" dirty="0"/>
        </a:p>
      </dgm:t>
    </dgm:pt>
    <dgm:pt modelId="{0B013B83-AAC4-480A-941A-3C90FE8F7615}" type="parTrans" cxnId="{3C576594-35DD-49F5-829E-618AD64AA332}">
      <dgm:prSet/>
      <dgm:spPr/>
      <dgm:t>
        <a:bodyPr/>
        <a:lstStyle/>
        <a:p>
          <a:endParaRPr lang="ru-RU"/>
        </a:p>
      </dgm:t>
    </dgm:pt>
    <dgm:pt modelId="{329DB0FB-1372-48D8-A4D1-30C0E38118C6}" type="sibTrans" cxnId="{3C576594-35DD-49F5-829E-618AD64AA332}">
      <dgm:prSet/>
      <dgm:spPr/>
      <dgm:t>
        <a:bodyPr/>
        <a:lstStyle/>
        <a:p>
          <a:endParaRPr lang="ru-RU"/>
        </a:p>
      </dgm:t>
    </dgm:pt>
    <dgm:pt modelId="{D7A5D9E2-25CC-4ADA-A844-38A0D20C5596}">
      <dgm:prSet phldrT="[Текст]" custT="1"/>
      <dgm:spPr>
        <a:solidFill>
          <a:schemeClr val="bg1">
            <a:lumMod val="85000"/>
            <a:alpha val="2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800" dirty="0">
              <a:solidFill>
                <a:schemeClr val="bg1"/>
              </a:solidFill>
            </a:rPr>
            <a:t>Подготовка и обработка датасета </a:t>
          </a:r>
          <a:r>
            <a:rPr lang="en-US" sz="2800" dirty="0">
              <a:solidFill>
                <a:schemeClr val="bg1"/>
              </a:solidFill>
            </a:rPr>
            <a:t>NOAA</a:t>
          </a:r>
          <a:endParaRPr lang="ru-RU" sz="2800" dirty="0">
            <a:solidFill>
              <a:schemeClr val="bg1"/>
            </a:solidFill>
          </a:endParaRPr>
        </a:p>
      </dgm:t>
    </dgm:pt>
    <dgm:pt modelId="{A34D9B6C-F934-4C75-AC9A-BB8FEE59A2D0}" type="parTrans" cxnId="{20C49FFE-CDE7-493F-9428-18805FDA3C99}">
      <dgm:prSet/>
      <dgm:spPr/>
      <dgm:t>
        <a:bodyPr/>
        <a:lstStyle/>
        <a:p>
          <a:endParaRPr lang="ru-RU"/>
        </a:p>
      </dgm:t>
    </dgm:pt>
    <dgm:pt modelId="{8E27EFD4-9D87-4BBD-A710-E6B5959E948E}" type="sibTrans" cxnId="{20C49FFE-CDE7-493F-9428-18805FDA3C99}">
      <dgm:prSet/>
      <dgm:spPr/>
      <dgm:t>
        <a:bodyPr/>
        <a:lstStyle/>
        <a:p>
          <a:endParaRPr lang="ru-RU"/>
        </a:p>
      </dgm:t>
    </dgm:pt>
    <dgm:pt modelId="{408A8A45-9D1E-477D-B012-23937DF1170F}">
      <dgm:prSet phldrT="[Текст]"/>
      <dgm:spPr>
        <a:solidFill>
          <a:srgbClr val="0070C0"/>
        </a:solidFill>
      </dgm:spPr>
      <dgm:t>
        <a:bodyPr/>
        <a:lstStyle/>
        <a:p>
          <a:endParaRPr lang="ru-RU" dirty="0"/>
        </a:p>
      </dgm:t>
    </dgm:pt>
    <dgm:pt modelId="{3835300F-BC76-4E9F-A0C6-A1D3B4B41A2D}" type="parTrans" cxnId="{7063F39F-C5C7-4634-A2EE-7E82746604C6}">
      <dgm:prSet/>
      <dgm:spPr/>
      <dgm:t>
        <a:bodyPr/>
        <a:lstStyle/>
        <a:p>
          <a:endParaRPr lang="ru-RU"/>
        </a:p>
      </dgm:t>
    </dgm:pt>
    <dgm:pt modelId="{AED2112B-B652-4707-85F4-8C2370EFE3E7}" type="sibTrans" cxnId="{7063F39F-C5C7-4634-A2EE-7E82746604C6}">
      <dgm:prSet/>
      <dgm:spPr/>
      <dgm:t>
        <a:bodyPr/>
        <a:lstStyle/>
        <a:p>
          <a:endParaRPr lang="ru-RU"/>
        </a:p>
      </dgm:t>
    </dgm:pt>
    <dgm:pt modelId="{2FE385D0-097A-4788-AA20-3DBA91272026}" type="pres">
      <dgm:prSet presAssocID="{641E2856-1F97-464F-A95B-736663CB90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4326B2-2A53-4940-B8A1-E92662DDF773}" type="pres">
      <dgm:prSet presAssocID="{41817B52-041C-4E3B-BBDA-0ADDFAD36AA9}" presName="composite" presStyleCnt="0"/>
      <dgm:spPr/>
    </dgm:pt>
    <dgm:pt modelId="{4508DC9A-DE8F-487F-A577-7D6B109146B5}" type="pres">
      <dgm:prSet presAssocID="{41817B52-041C-4E3B-BBDA-0ADDFAD36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6F3FC9-B24A-4EBE-ABCE-F95EA6B525EE}" type="pres">
      <dgm:prSet presAssocID="{41817B52-041C-4E3B-BBDA-0ADDFAD36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4BCF14-141F-4816-941B-AF117C509D70}" type="pres">
      <dgm:prSet presAssocID="{329DB0FB-1372-48D8-A4D1-30C0E38118C6}" presName="sp" presStyleCnt="0"/>
      <dgm:spPr/>
    </dgm:pt>
    <dgm:pt modelId="{AC2C2338-E342-4230-BD1D-4E42BAB68C9E}" type="pres">
      <dgm:prSet presAssocID="{92C7B5DD-500B-4BA2-90F7-789DAE115122}" presName="composite" presStyleCnt="0"/>
      <dgm:spPr/>
    </dgm:pt>
    <dgm:pt modelId="{924E16DC-A04D-48B3-8A00-B35705C2791B}" type="pres">
      <dgm:prSet presAssocID="{92C7B5DD-500B-4BA2-90F7-789DAE11512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BFFF38-81BD-4971-AB84-B01195559855}" type="pres">
      <dgm:prSet presAssocID="{92C7B5DD-500B-4BA2-90F7-789DAE11512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451C2D-67E1-45BE-8C14-A23C9909D35B}" type="pres">
      <dgm:prSet presAssocID="{E4FAE747-84B3-47B5-AEA8-CB59DC6347AB}" presName="sp" presStyleCnt="0"/>
      <dgm:spPr/>
    </dgm:pt>
    <dgm:pt modelId="{C60D5D8D-F964-4831-9944-5E09CDFCFE5E}" type="pres">
      <dgm:prSet presAssocID="{408A8A45-9D1E-477D-B012-23937DF1170F}" presName="composite" presStyleCnt="0"/>
      <dgm:spPr/>
    </dgm:pt>
    <dgm:pt modelId="{92F71251-6A20-41F9-9F28-C6273ECECC84}" type="pres">
      <dgm:prSet presAssocID="{408A8A45-9D1E-477D-B012-23937DF1170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7281FB-0F03-4033-B442-EE28488E8528}" type="pres">
      <dgm:prSet presAssocID="{408A8A45-9D1E-477D-B012-23937DF1170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E8B292-CDCC-47F4-8C2E-6ED3FEFDF935}" type="pres">
      <dgm:prSet presAssocID="{AED2112B-B652-4707-85F4-8C2370EFE3E7}" presName="sp" presStyleCnt="0"/>
      <dgm:spPr/>
    </dgm:pt>
    <dgm:pt modelId="{0B233609-34E7-42B7-9C5F-87051F90FB69}" type="pres">
      <dgm:prSet presAssocID="{F81859D4-A177-4C5F-AC0C-6568C234F920}" presName="composite" presStyleCnt="0"/>
      <dgm:spPr/>
    </dgm:pt>
    <dgm:pt modelId="{6D2DD498-0858-471A-9F11-E6B9DF3C695D}" type="pres">
      <dgm:prSet presAssocID="{F81859D4-A177-4C5F-AC0C-6568C234F9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6326E-F964-4D5B-877D-6118E8127CD3}" type="pres">
      <dgm:prSet presAssocID="{F81859D4-A177-4C5F-AC0C-6568C234F9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5DD89B-5C13-433B-BC9B-8B5F0942D6FE}" type="pres">
      <dgm:prSet presAssocID="{8AF9D515-1027-427E-9019-97E4C3E20292}" presName="sp" presStyleCnt="0"/>
      <dgm:spPr/>
    </dgm:pt>
    <dgm:pt modelId="{545BDA0B-6C70-4AE9-8C52-9FBE03808615}" type="pres">
      <dgm:prSet presAssocID="{F745EA50-F13A-4C0F-B083-205066FF468A}" presName="composite" presStyleCnt="0"/>
      <dgm:spPr/>
    </dgm:pt>
    <dgm:pt modelId="{6BD0915E-6EE8-49C0-A638-60B4825A42F8}" type="pres">
      <dgm:prSet presAssocID="{F745EA50-F13A-4C0F-B083-205066FF468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7E285-54E3-446B-8564-7D1FF200385E}" type="pres">
      <dgm:prSet presAssocID="{F745EA50-F13A-4C0F-B083-205066FF468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76B8902-BE17-4511-B0F7-8336F0E34625}" srcId="{641E2856-1F97-464F-A95B-736663CB90FF}" destId="{F81859D4-A177-4C5F-AC0C-6568C234F920}" srcOrd="3" destOrd="0" parTransId="{20DDB219-9EC2-497A-98EE-6B5766888324}" sibTransId="{8AF9D515-1027-427E-9019-97E4C3E20292}"/>
    <dgm:cxn modelId="{192502BE-CE66-49D1-83F0-92F7E39AF10C}" type="presOf" srcId="{F745EA50-F13A-4C0F-B083-205066FF468A}" destId="{6BD0915E-6EE8-49C0-A638-60B4825A42F8}" srcOrd="0" destOrd="0" presId="urn:microsoft.com/office/officeart/2005/8/layout/chevron2"/>
    <dgm:cxn modelId="{24365D1C-0A39-433A-A701-857191F61382}" srcId="{F81859D4-A177-4C5F-AC0C-6568C234F920}" destId="{20F2F802-B75E-4092-A6B0-1111D8DC704B}" srcOrd="0" destOrd="0" parTransId="{A57A22AD-ED4A-4AF8-B335-C88868E27DD1}" sibTransId="{5D66FA20-2C95-4971-B04D-0337DDA9347D}"/>
    <dgm:cxn modelId="{35392913-A80B-4A3A-86AC-1C20E1C280A8}" type="presOf" srcId="{41817B52-041C-4E3B-BBDA-0ADDFAD36AA9}" destId="{4508DC9A-DE8F-487F-A577-7D6B109146B5}" srcOrd="0" destOrd="0" presId="urn:microsoft.com/office/officeart/2005/8/layout/chevron2"/>
    <dgm:cxn modelId="{0E2949CC-8E8D-496C-B28A-572A56CF005E}" type="presOf" srcId="{20F2F802-B75E-4092-A6B0-1111D8DC704B}" destId="{FEB6326E-F964-4D5B-877D-6118E8127CD3}" srcOrd="0" destOrd="0" presId="urn:microsoft.com/office/officeart/2005/8/layout/chevron2"/>
    <dgm:cxn modelId="{7063F39F-C5C7-4634-A2EE-7E82746604C6}" srcId="{641E2856-1F97-464F-A95B-736663CB90FF}" destId="{408A8A45-9D1E-477D-B012-23937DF1170F}" srcOrd="2" destOrd="0" parTransId="{3835300F-BC76-4E9F-A0C6-A1D3B4B41A2D}" sibTransId="{AED2112B-B652-4707-85F4-8C2370EFE3E7}"/>
    <dgm:cxn modelId="{E07225F0-B777-446A-B1C7-317E4278CABA}" type="presOf" srcId="{412AF41D-9CB9-4F7A-AA29-8BA9D8C773D6}" destId="{C647E285-54E3-446B-8564-7D1FF200385E}" srcOrd="0" destOrd="0" presId="urn:microsoft.com/office/officeart/2005/8/layout/chevron2"/>
    <dgm:cxn modelId="{2DAD3243-E891-43C8-8E16-6D37BEB5741B}" type="presOf" srcId="{D7A5D9E2-25CC-4ADA-A844-38A0D20C5596}" destId="{C67281FB-0F03-4033-B442-EE28488E8528}" srcOrd="0" destOrd="0" presId="urn:microsoft.com/office/officeart/2005/8/layout/chevron2"/>
    <dgm:cxn modelId="{FF6D10F9-9376-4157-BE4E-E9467A74C01A}" type="presOf" srcId="{77FA93E0-FB7B-4EC4-B208-CD2F3E0C535D}" destId="{2CBFFF38-81BD-4971-AB84-B01195559855}" srcOrd="0" destOrd="0" presId="urn:microsoft.com/office/officeart/2005/8/layout/chevron2"/>
    <dgm:cxn modelId="{0F447B44-960B-4C72-9978-70361CF10948}" srcId="{F745EA50-F13A-4C0F-B083-205066FF468A}" destId="{412AF41D-9CB9-4F7A-AA29-8BA9D8C773D6}" srcOrd="0" destOrd="0" parTransId="{701032D8-DF9A-4B9C-8E51-DE7676352F07}" sibTransId="{565C5637-DDD2-4A28-BCE0-FA29FC6E4AF8}"/>
    <dgm:cxn modelId="{20C49FFE-CDE7-493F-9428-18805FDA3C99}" srcId="{408A8A45-9D1E-477D-B012-23937DF1170F}" destId="{D7A5D9E2-25CC-4ADA-A844-38A0D20C5596}" srcOrd="0" destOrd="0" parTransId="{A34D9B6C-F934-4C75-AC9A-BB8FEE59A2D0}" sibTransId="{8E27EFD4-9D87-4BBD-A710-E6B5959E948E}"/>
    <dgm:cxn modelId="{FB2B07A7-BBDE-43E2-95F7-F54A652A64F5}" type="presOf" srcId="{641E2856-1F97-464F-A95B-736663CB90FF}" destId="{2FE385D0-097A-4788-AA20-3DBA91272026}" srcOrd="0" destOrd="0" presId="urn:microsoft.com/office/officeart/2005/8/layout/chevron2"/>
    <dgm:cxn modelId="{CE0A7E80-C65A-435A-B82B-409FA72A04B6}" srcId="{92C7B5DD-500B-4BA2-90F7-789DAE115122}" destId="{77FA93E0-FB7B-4EC4-B208-CD2F3E0C535D}" srcOrd="0" destOrd="0" parTransId="{5C7E9696-ECA8-42FF-B906-6ADC67FF26EE}" sibTransId="{30DA243F-0F69-4FBE-B613-AA97F35B4FF8}"/>
    <dgm:cxn modelId="{41322BF1-95CB-4FA1-8F75-6992708412EC}" srcId="{41817B52-041C-4E3B-BBDA-0ADDFAD36AA9}" destId="{626AAE8E-4890-49F9-8487-10AACB2DAB64}" srcOrd="0" destOrd="0" parTransId="{8A33B068-F26E-4FFA-8DC0-E4D6270B51E9}" sibTransId="{F777D342-6606-4D47-9043-416778081CBA}"/>
    <dgm:cxn modelId="{9FEEBC0C-68F0-44BA-ADD2-4404C8BB25DA}" type="presOf" srcId="{92C7B5DD-500B-4BA2-90F7-789DAE115122}" destId="{924E16DC-A04D-48B3-8A00-B35705C2791B}" srcOrd="0" destOrd="0" presId="urn:microsoft.com/office/officeart/2005/8/layout/chevron2"/>
    <dgm:cxn modelId="{D309E689-687A-41CC-AC07-7C72452BABF9}" type="presOf" srcId="{408A8A45-9D1E-477D-B012-23937DF1170F}" destId="{92F71251-6A20-41F9-9F28-C6273ECECC84}" srcOrd="0" destOrd="0" presId="urn:microsoft.com/office/officeart/2005/8/layout/chevron2"/>
    <dgm:cxn modelId="{2E3B2BB4-B70A-45E3-8471-7A51505AB83F}" type="presOf" srcId="{F81859D4-A177-4C5F-AC0C-6568C234F920}" destId="{6D2DD498-0858-471A-9F11-E6B9DF3C695D}" srcOrd="0" destOrd="0" presId="urn:microsoft.com/office/officeart/2005/8/layout/chevron2"/>
    <dgm:cxn modelId="{F3EAC180-7414-450F-BDBC-49095FA26BEC}" srcId="{641E2856-1F97-464F-A95B-736663CB90FF}" destId="{F745EA50-F13A-4C0F-B083-205066FF468A}" srcOrd="4" destOrd="0" parTransId="{A55FD5FD-31F9-449A-AE6A-19561B285791}" sibTransId="{C4613240-B561-474F-B5E1-DCB79DCF9D81}"/>
    <dgm:cxn modelId="{3C576594-35DD-49F5-829E-618AD64AA332}" srcId="{641E2856-1F97-464F-A95B-736663CB90FF}" destId="{41817B52-041C-4E3B-BBDA-0ADDFAD36AA9}" srcOrd="0" destOrd="0" parTransId="{0B013B83-AAC4-480A-941A-3C90FE8F7615}" sibTransId="{329DB0FB-1372-48D8-A4D1-30C0E38118C6}"/>
    <dgm:cxn modelId="{F52A95B9-D8CB-41CA-AC94-D0669C7602D4}" type="presOf" srcId="{626AAE8E-4890-49F9-8487-10AACB2DAB64}" destId="{326F3FC9-B24A-4EBE-ABCE-F95EA6B525EE}" srcOrd="0" destOrd="0" presId="urn:microsoft.com/office/officeart/2005/8/layout/chevron2"/>
    <dgm:cxn modelId="{2ADC03AE-10F8-4D8C-9F00-33838AAEBC6F}" srcId="{641E2856-1F97-464F-A95B-736663CB90FF}" destId="{92C7B5DD-500B-4BA2-90F7-789DAE115122}" srcOrd="1" destOrd="0" parTransId="{72AA8F6A-D3A0-4E58-9E1F-AF3690BF7AE1}" sibTransId="{E4FAE747-84B3-47B5-AEA8-CB59DC6347AB}"/>
    <dgm:cxn modelId="{641D25AE-574E-4F10-B977-07F6ECB40043}" type="presParOf" srcId="{2FE385D0-097A-4788-AA20-3DBA91272026}" destId="{F24326B2-2A53-4940-B8A1-E92662DDF773}" srcOrd="0" destOrd="0" presId="urn:microsoft.com/office/officeart/2005/8/layout/chevron2"/>
    <dgm:cxn modelId="{70762A03-67BA-4120-B3E0-F8EA660EC13F}" type="presParOf" srcId="{F24326B2-2A53-4940-B8A1-E92662DDF773}" destId="{4508DC9A-DE8F-487F-A577-7D6B109146B5}" srcOrd="0" destOrd="0" presId="urn:microsoft.com/office/officeart/2005/8/layout/chevron2"/>
    <dgm:cxn modelId="{DCC09744-12F0-4272-B8F9-D0103696B252}" type="presParOf" srcId="{F24326B2-2A53-4940-B8A1-E92662DDF773}" destId="{326F3FC9-B24A-4EBE-ABCE-F95EA6B525EE}" srcOrd="1" destOrd="0" presId="urn:microsoft.com/office/officeart/2005/8/layout/chevron2"/>
    <dgm:cxn modelId="{A1BDDA40-933C-4F9A-AF63-F1E1EE2E0D0C}" type="presParOf" srcId="{2FE385D0-097A-4788-AA20-3DBA91272026}" destId="{6A4BCF14-141F-4816-941B-AF117C509D70}" srcOrd="1" destOrd="0" presId="urn:microsoft.com/office/officeart/2005/8/layout/chevron2"/>
    <dgm:cxn modelId="{41DA1D34-7837-471A-8FD8-2ABF46B80FE6}" type="presParOf" srcId="{2FE385D0-097A-4788-AA20-3DBA91272026}" destId="{AC2C2338-E342-4230-BD1D-4E42BAB68C9E}" srcOrd="2" destOrd="0" presId="urn:microsoft.com/office/officeart/2005/8/layout/chevron2"/>
    <dgm:cxn modelId="{F96FD7DB-B6CA-4B2E-B2A4-8A450F280DFD}" type="presParOf" srcId="{AC2C2338-E342-4230-BD1D-4E42BAB68C9E}" destId="{924E16DC-A04D-48B3-8A00-B35705C2791B}" srcOrd="0" destOrd="0" presId="urn:microsoft.com/office/officeart/2005/8/layout/chevron2"/>
    <dgm:cxn modelId="{262F7422-7825-45AE-BE71-160EE08EBAA8}" type="presParOf" srcId="{AC2C2338-E342-4230-BD1D-4E42BAB68C9E}" destId="{2CBFFF38-81BD-4971-AB84-B01195559855}" srcOrd="1" destOrd="0" presId="urn:microsoft.com/office/officeart/2005/8/layout/chevron2"/>
    <dgm:cxn modelId="{AA3A96D6-C2B4-4286-A9D2-0B47A390445F}" type="presParOf" srcId="{2FE385D0-097A-4788-AA20-3DBA91272026}" destId="{1C451C2D-67E1-45BE-8C14-A23C9909D35B}" srcOrd="3" destOrd="0" presId="urn:microsoft.com/office/officeart/2005/8/layout/chevron2"/>
    <dgm:cxn modelId="{ECA6600B-CD01-48F3-BE13-21EED53EE18A}" type="presParOf" srcId="{2FE385D0-097A-4788-AA20-3DBA91272026}" destId="{C60D5D8D-F964-4831-9944-5E09CDFCFE5E}" srcOrd="4" destOrd="0" presId="urn:microsoft.com/office/officeart/2005/8/layout/chevron2"/>
    <dgm:cxn modelId="{DCD55C73-EC00-4670-84EF-6E2B8BF71B28}" type="presParOf" srcId="{C60D5D8D-F964-4831-9944-5E09CDFCFE5E}" destId="{92F71251-6A20-41F9-9F28-C6273ECECC84}" srcOrd="0" destOrd="0" presId="urn:microsoft.com/office/officeart/2005/8/layout/chevron2"/>
    <dgm:cxn modelId="{289518D0-4807-4B4D-A5F7-B64EDF90C07F}" type="presParOf" srcId="{C60D5D8D-F964-4831-9944-5E09CDFCFE5E}" destId="{C67281FB-0F03-4033-B442-EE28488E8528}" srcOrd="1" destOrd="0" presId="urn:microsoft.com/office/officeart/2005/8/layout/chevron2"/>
    <dgm:cxn modelId="{1517015C-6727-42B5-A3F2-82B3944ACE95}" type="presParOf" srcId="{2FE385D0-097A-4788-AA20-3DBA91272026}" destId="{05E8B292-CDCC-47F4-8C2E-6ED3FEFDF935}" srcOrd="5" destOrd="0" presId="urn:microsoft.com/office/officeart/2005/8/layout/chevron2"/>
    <dgm:cxn modelId="{83F0DB0E-B804-4ED8-BF11-D120240D6320}" type="presParOf" srcId="{2FE385D0-097A-4788-AA20-3DBA91272026}" destId="{0B233609-34E7-42B7-9C5F-87051F90FB69}" srcOrd="6" destOrd="0" presId="urn:microsoft.com/office/officeart/2005/8/layout/chevron2"/>
    <dgm:cxn modelId="{894E2A04-CA7A-41FE-BC9E-4CC349B219E5}" type="presParOf" srcId="{0B233609-34E7-42B7-9C5F-87051F90FB69}" destId="{6D2DD498-0858-471A-9F11-E6B9DF3C695D}" srcOrd="0" destOrd="0" presId="urn:microsoft.com/office/officeart/2005/8/layout/chevron2"/>
    <dgm:cxn modelId="{3107A43F-F71A-4D69-9C50-5D2E7A0C8616}" type="presParOf" srcId="{0B233609-34E7-42B7-9C5F-87051F90FB69}" destId="{FEB6326E-F964-4D5B-877D-6118E8127CD3}" srcOrd="1" destOrd="0" presId="urn:microsoft.com/office/officeart/2005/8/layout/chevron2"/>
    <dgm:cxn modelId="{440F84D4-02B6-48E3-B5D8-07384F7FBDAC}" type="presParOf" srcId="{2FE385D0-097A-4788-AA20-3DBA91272026}" destId="{EE5DD89B-5C13-433B-BC9B-8B5F0942D6FE}" srcOrd="7" destOrd="0" presId="urn:microsoft.com/office/officeart/2005/8/layout/chevron2"/>
    <dgm:cxn modelId="{BF9C096B-2D83-4975-9D01-4643F84952DA}" type="presParOf" srcId="{2FE385D0-097A-4788-AA20-3DBA91272026}" destId="{545BDA0B-6C70-4AE9-8C52-9FBE03808615}" srcOrd="8" destOrd="0" presId="urn:microsoft.com/office/officeart/2005/8/layout/chevron2"/>
    <dgm:cxn modelId="{5FD85D40-D9E0-4AB2-BB09-CA02024F062B}" type="presParOf" srcId="{545BDA0B-6C70-4AE9-8C52-9FBE03808615}" destId="{6BD0915E-6EE8-49C0-A638-60B4825A42F8}" srcOrd="0" destOrd="0" presId="urn:microsoft.com/office/officeart/2005/8/layout/chevron2"/>
    <dgm:cxn modelId="{8E9AC3C2-E86E-4826-8CA0-7AB291C3773D}" type="presParOf" srcId="{545BDA0B-6C70-4AE9-8C52-9FBE03808615}" destId="{C647E285-54E3-446B-8564-7D1FF20038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49B062-C71A-4858-B219-55AEF447AF2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3591D-DB28-41DF-BCE4-1AC85430BF1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4000" dirty="0">
              <a:solidFill>
                <a:srgbClr val="7E8CA9"/>
              </a:solidFill>
              <a:latin typeface="Century Gothic" panose="020B0502020202020204" pitchFamily="34" charset="0"/>
            </a:rPr>
            <a:t>Источники данных</a:t>
          </a:r>
        </a:p>
      </dgm:t>
    </dgm:pt>
    <dgm:pt modelId="{8F5DE661-4D4C-4B25-B650-18DBC204AE68}" type="parTrans" cxnId="{FEAC5D5F-4FA2-49D0-BAC5-1AA07205410B}">
      <dgm:prSet/>
      <dgm:spPr/>
      <dgm:t>
        <a:bodyPr/>
        <a:lstStyle/>
        <a:p>
          <a:endParaRPr lang="ru-RU"/>
        </a:p>
      </dgm:t>
    </dgm:pt>
    <dgm:pt modelId="{0B625841-57D8-492A-A198-B166F46E29CC}" type="sibTrans" cxnId="{FEAC5D5F-4FA2-49D0-BAC5-1AA07205410B}">
      <dgm:prSet/>
      <dgm:spPr/>
      <dgm:t>
        <a:bodyPr/>
        <a:lstStyle/>
        <a:p>
          <a:endParaRPr lang="ru-RU"/>
        </a:p>
      </dgm:t>
    </dgm:pt>
    <dgm:pt modelId="{57DA9B73-1603-403E-995D-1FB54FF2DE7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Kaggle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215360E5-90FA-46DC-8EE5-496295AFBE4F}" type="parTrans" cxnId="{8247E738-3BC6-453A-B568-B918677D79DD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9C95B6F1-AA58-4DF1-8B6F-12AD75AD0F91}" type="sibTrans" cxnId="{8247E738-3BC6-453A-B568-B918677D79DD}">
      <dgm:prSet/>
      <dgm:spPr/>
      <dgm:t>
        <a:bodyPr/>
        <a:lstStyle/>
        <a:p>
          <a:endParaRPr lang="ru-RU"/>
        </a:p>
      </dgm:t>
    </dgm:pt>
    <dgm:pt modelId="{0A3C2265-2461-4B8D-A1A8-9D96874F988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3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rp5.ru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B24894CF-8465-4E3E-B8CF-CD8E1B7DB142}" type="parTrans" cxnId="{1B876976-33F4-4182-AE49-5EBF22D78D1A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F98B80B-E507-4CD6-A344-8BBA04ED95BE}" type="sibTrans" cxnId="{1B876976-33F4-4182-AE49-5EBF22D78D1A}">
      <dgm:prSet/>
      <dgm:spPr/>
      <dgm:t>
        <a:bodyPr/>
        <a:lstStyle/>
        <a:p>
          <a:endParaRPr lang="ru-RU"/>
        </a:p>
      </dgm:t>
    </dgm:pt>
    <dgm:pt modelId="{13EEC95D-A400-4319-9E4B-2083A86EF7CD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3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NOAA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FA864B05-A45A-4A37-BBBD-B77E60EA98D0}" type="parTrans" cxnId="{16590B1C-C946-417A-9E63-19D5BF096F58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FE546E3E-74C2-4B65-B674-546A1A0BCC0A}" type="sibTrans" cxnId="{16590B1C-C946-417A-9E63-19D5BF096F58}">
      <dgm:prSet/>
      <dgm:spPr/>
      <dgm:t>
        <a:bodyPr/>
        <a:lstStyle/>
        <a:p>
          <a:endParaRPr lang="ru-RU"/>
        </a:p>
      </dgm:t>
    </dgm:pt>
    <dgm:pt modelId="{E215AA8F-993C-4A01-9FC7-74D775F0ECA3}" type="pres">
      <dgm:prSet presAssocID="{BA49B062-C71A-4858-B219-55AEF447AF2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B501E7-4516-4AC5-A008-C07388511247}" type="pres">
      <dgm:prSet presAssocID="{8EE3591D-DB28-41DF-BCE4-1AC85430BF10}" presName="root1" presStyleCnt="0"/>
      <dgm:spPr/>
    </dgm:pt>
    <dgm:pt modelId="{64CD6E2B-2B63-435D-A90E-4E64A34D2CEF}" type="pres">
      <dgm:prSet presAssocID="{8EE3591D-DB28-41DF-BCE4-1AC85430BF10}" presName="LevelOneTextNode" presStyleLbl="node0" presStyleIdx="0" presStyleCnt="1" custScaleX="1884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5C1348-DA09-45F8-A37B-F809BEB0F571}" type="pres">
      <dgm:prSet presAssocID="{8EE3591D-DB28-41DF-BCE4-1AC85430BF10}" presName="level2hierChild" presStyleCnt="0"/>
      <dgm:spPr/>
    </dgm:pt>
    <dgm:pt modelId="{364BB6E9-07EC-4267-89B8-E72F2040F505}" type="pres">
      <dgm:prSet presAssocID="{215360E5-90FA-46DC-8EE5-496295AFBE4F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3013EBD0-7B71-479E-A6DA-B89B0DFE68E1}" type="pres">
      <dgm:prSet presAssocID="{215360E5-90FA-46DC-8EE5-496295AFBE4F}" presName="connTx" presStyleLbl="parChTrans1D2" presStyleIdx="0" presStyleCnt="3"/>
      <dgm:spPr/>
      <dgm:t>
        <a:bodyPr/>
        <a:lstStyle/>
        <a:p>
          <a:endParaRPr lang="ru-RU"/>
        </a:p>
      </dgm:t>
    </dgm:pt>
    <dgm:pt modelId="{09DEB826-FA72-4353-95A8-0DB0178E4DB2}" type="pres">
      <dgm:prSet presAssocID="{57DA9B73-1603-403E-995D-1FB54FF2DE70}" presName="root2" presStyleCnt="0"/>
      <dgm:spPr/>
    </dgm:pt>
    <dgm:pt modelId="{68A2AB22-DE1B-4174-B150-21A3C71C028C}" type="pres">
      <dgm:prSet presAssocID="{57DA9B73-1603-403E-995D-1FB54FF2DE70}" presName="LevelTwoTextNode" presStyleLbl="node2" presStyleIdx="0" presStyleCnt="3" custScaleY="1056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9ED123-C714-45A4-A2E1-039CCC32FEE3}" type="pres">
      <dgm:prSet presAssocID="{57DA9B73-1603-403E-995D-1FB54FF2DE70}" presName="level3hierChild" presStyleCnt="0"/>
      <dgm:spPr/>
    </dgm:pt>
    <dgm:pt modelId="{DD0A7F77-B6E7-4778-9CB9-464C67D494BB}" type="pres">
      <dgm:prSet presAssocID="{B24894CF-8465-4E3E-B8CF-CD8E1B7DB142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E2F41BD-4212-4CD9-B091-112CA4BACD5B}" type="pres">
      <dgm:prSet presAssocID="{B24894CF-8465-4E3E-B8CF-CD8E1B7DB142}" presName="connTx" presStyleLbl="parChTrans1D2" presStyleIdx="1" presStyleCnt="3"/>
      <dgm:spPr/>
      <dgm:t>
        <a:bodyPr/>
        <a:lstStyle/>
        <a:p>
          <a:endParaRPr lang="ru-RU"/>
        </a:p>
      </dgm:t>
    </dgm:pt>
    <dgm:pt modelId="{C4ED8600-3D1D-478E-AA04-E239E9104592}" type="pres">
      <dgm:prSet presAssocID="{0A3C2265-2461-4B8D-A1A8-9D96874F9888}" presName="root2" presStyleCnt="0"/>
      <dgm:spPr/>
    </dgm:pt>
    <dgm:pt modelId="{90FEC252-095F-4DC3-9980-A3D6DAE238FD}" type="pres">
      <dgm:prSet presAssocID="{0A3C2265-2461-4B8D-A1A8-9D96874F9888}" presName="LevelTwoTextNode" presStyleLbl="node2" presStyleIdx="1" presStyleCnt="3" custScaleY="1288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9FB30F-B06E-4923-A303-F39D7617661B}" type="pres">
      <dgm:prSet presAssocID="{0A3C2265-2461-4B8D-A1A8-9D96874F9888}" presName="level3hierChild" presStyleCnt="0"/>
      <dgm:spPr/>
    </dgm:pt>
    <dgm:pt modelId="{72DFB664-2C2A-4B10-BA62-47BCCE2EF79A}" type="pres">
      <dgm:prSet presAssocID="{FA864B05-A45A-4A37-BBBD-B77E60EA98D0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C8FB64E2-98E5-421A-96BD-4B017CEFEFD5}" type="pres">
      <dgm:prSet presAssocID="{FA864B05-A45A-4A37-BBBD-B77E60EA98D0}" presName="connTx" presStyleLbl="parChTrans1D2" presStyleIdx="2" presStyleCnt="3"/>
      <dgm:spPr/>
      <dgm:t>
        <a:bodyPr/>
        <a:lstStyle/>
        <a:p>
          <a:endParaRPr lang="ru-RU"/>
        </a:p>
      </dgm:t>
    </dgm:pt>
    <dgm:pt modelId="{27B0C32B-4397-4923-9DBE-E728A6C9586C}" type="pres">
      <dgm:prSet presAssocID="{13EEC95D-A400-4319-9E4B-2083A86EF7CD}" presName="root2" presStyleCnt="0"/>
      <dgm:spPr/>
    </dgm:pt>
    <dgm:pt modelId="{62AE76C1-FEF8-4FB1-AD73-F7BAF1144EC0}" type="pres">
      <dgm:prSet presAssocID="{13EEC95D-A400-4319-9E4B-2083A86EF7CD}" presName="LevelTwoTextNode" presStyleLbl="node2" presStyleIdx="2" presStyleCnt="3" custScaleY="1213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4553B6-367B-444C-98A1-86321674DA82}" type="pres">
      <dgm:prSet presAssocID="{13EEC95D-A400-4319-9E4B-2083A86EF7CD}" presName="level3hierChild" presStyleCnt="0"/>
      <dgm:spPr/>
    </dgm:pt>
  </dgm:ptLst>
  <dgm:cxnLst>
    <dgm:cxn modelId="{16590B1C-C946-417A-9E63-19D5BF096F58}" srcId="{8EE3591D-DB28-41DF-BCE4-1AC85430BF10}" destId="{13EEC95D-A400-4319-9E4B-2083A86EF7CD}" srcOrd="2" destOrd="0" parTransId="{FA864B05-A45A-4A37-BBBD-B77E60EA98D0}" sibTransId="{FE546E3E-74C2-4B65-B674-546A1A0BCC0A}"/>
    <dgm:cxn modelId="{59E4CAA4-017C-48EC-8CAB-8A7D5E285541}" type="presOf" srcId="{FA864B05-A45A-4A37-BBBD-B77E60EA98D0}" destId="{72DFB664-2C2A-4B10-BA62-47BCCE2EF79A}" srcOrd="0" destOrd="0" presId="urn:microsoft.com/office/officeart/2008/layout/HorizontalMultiLevelHierarchy"/>
    <dgm:cxn modelId="{AB2A8448-EF10-42A1-B991-20E5DC52A8D5}" type="presOf" srcId="{FA864B05-A45A-4A37-BBBD-B77E60EA98D0}" destId="{C8FB64E2-98E5-421A-96BD-4B017CEFEFD5}" srcOrd="1" destOrd="0" presId="urn:microsoft.com/office/officeart/2008/layout/HorizontalMultiLevelHierarchy"/>
    <dgm:cxn modelId="{10E04DEC-0F28-489B-A248-FF0EB85E5551}" type="presOf" srcId="{215360E5-90FA-46DC-8EE5-496295AFBE4F}" destId="{364BB6E9-07EC-4267-89B8-E72F2040F505}" srcOrd="0" destOrd="0" presId="urn:microsoft.com/office/officeart/2008/layout/HorizontalMultiLevelHierarchy"/>
    <dgm:cxn modelId="{BB531CF5-D3E5-419E-934F-286FBEC3832F}" type="presOf" srcId="{B24894CF-8465-4E3E-B8CF-CD8E1B7DB142}" destId="{8E2F41BD-4212-4CD9-B091-112CA4BACD5B}" srcOrd="1" destOrd="0" presId="urn:microsoft.com/office/officeart/2008/layout/HorizontalMultiLevelHierarchy"/>
    <dgm:cxn modelId="{9083FE6B-44F6-4E04-B4D3-F49E2F917D01}" type="presOf" srcId="{0A3C2265-2461-4B8D-A1A8-9D96874F9888}" destId="{90FEC252-095F-4DC3-9980-A3D6DAE238FD}" srcOrd="0" destOrd="0" presId="urn:microsoft.com/office/officeart/2008/layout/HorizontalMultiLevelHierarchy"/>
    <dgm:cxn modelId="{1B876976-33F4-4182-AE49-5EBF22D78D1A}" srcId="{8EE3591D-DB28-41DF-BCE4-1AC85430BF10}" destId="{0A3C2265-2461-4B8D-A1A8-9D96874F9888}" srcOrd="1" destOrd="0" parTransId="{B24894CF-8465-4E3E-B8CF-CD8E1B7DB142}" sibTransId="{EF98B80B-E507-4CD6-A344-8BBA04ED95BE}"/>
    <dgm:cxn modelId="{73DF4AE5-1D82-43C0-9596-19D344A48580}" type="presOf" srcId="{8EE3591D-DB28-41DF-BCE4-1AC85430BF10}" destId="{64CD6E2B-2B63-435D-A90E-4E64A34D2CEF}" srcOrd="0" destOrd="0" presId="urn:microsoft.com/office/officeart/2008/layout/HorizontalMultiLevelHierarchy"/>
    <dgm:cxn modelId="{009136BF-2E4A-4CF8-AF25-FE00B231F2A5}" type="presOf" srcId="{B24894CF-8465-4E3E-B8CF-CD8E1B7DB142}" destId="{DD0A7F77-B6E7-4778-9CB9-464C67D494BB}" srcOrd="0" destOrd="0" presId="urn:microsoft.com/office/officeart/2008/layout/HorizontalMultiLevelHierarchy"/>
    <dgm:cxn modelId="{8247E738-3BC6-453A-B568-B918677D79DD}" srcId="{8EE3591D-DB28-41DF-BCE4-1AC85430BF10}" destId="{57DA9B73-1603-403E-995D-1FB54FF2DE70}" srcOrd="0" destOrd="0" parTransId="{215360E5-90FA-46DC-8EE5-496295AFBE4F}" sibTransId="{9C95B6F1-AA58-4DF1-8B6F-12AD75AD0F91}"/>
    <dgm:cxn modelId="{FEAC5D5F-4FA2-49D0-BAC5-1AA07205410B}" srcId="{BA49B062-C71A-4858-B219-55AEF447AF23}" destId="{8EE3591D-DB28-41DF-BCE4-1AC85430BF10}" srcOrd="0" destOrd="0" parTransId="{8F5DE661-4D4C-4B25-B650-18DBC204AE68}" sibTransId="{0B625841-57D8-492A-A198-B166F46E29CC}"/>
    <dgm:cxn modelId="{4FBB9DB6-22B6-49AE-81CD-98FEA533E373}" type="presOf" srcId="{13EEC95D-A400-4319-9E4B-2083A86EF7CD}" destId="{62AE76C1-FEF8-4FB1-AD73-F7BAF1144EC0}" srcOrd="0" destOrd="0" presId="urn:microsoft.com/office/officeart/2008/layout/HorizontalMultiLevelHierarchy"/>
    <dgm:cxn modelId="{EF792E58-B7E0-4E25-B3FC-8ABED0DB79AB}" type="presOf" srcId="{57DA9B73-1603-403E-995D-1FB54FF2DE70}" destId="{68A2AB22-DE1B-4174-B150-21A3C71C028C}" srcOrd="0" destOrd="0" presId="urn:microsoft.com/office/officeart/2008/layout/HorizontalMultiLevelHierarchy"/>
    <dgm:cxn modelId="{5C91D86D-B45D-471C-97B4-03492BE9C25E}" type="presOf" srcId="{215360E5-90FA-46DC-8EE5-496295AFBE4F}" destId="{3013EBD0-7B71-479E-A6DA-B89B0DFE68E1}" srcOrd="1" destOrd="0" presId="urn:microsoft.com/office/officeart/2008/layout/HorizontalMultiLevelHierarchy"/>
    <dgm:cxn modelId="{8C45C485-0C4C-4E1B-9666-7AB01598D5A0}" type="presOf" srcId="{BA49B062-C71A-4858-B219-55AEF447AF23}" destId="{E215AA8F-993C-4A01-9FC7-74D775F0ECA3}" srcOrd="0" destOrd="0" presId="urn:microsoft.com/office/officeart/2008/layout/HorizontalMultiLevelHierarchy"/>
    <dgm:cxn modelId="{E504D5BB-781B-4388-9A97-BF214DFADC10}" type="presParOf" srcId="{E215AA8F-993C-4A01-9FC7-74D775F0ECA3}" destId="{67B501E7-4516-4AC5-A008-C07388511247}" srcOrd="0" destOrd="0" presId="urn:microsoft.com/office/officeart/2008/layout/HorizontalMultiLevelHierarchy"/>
    <dgm:cxn modelId="{3AE4B434-F48B-487C-8577-4C30111C5007}" type="presParOf" srcId="{67B501E7-4516-4AC5-A008-C07388511247}" destId="{64CD6E2B-2B63-435D-A90E-4E64A34D2CEF}" srcOrd="0" destOrd="0" presId="urn:microsoft.com/office/officeart/2008/layout/HorizontalMultiLevelHierarchy"/>
    <dgm:cxn modelId="{F78D7024-5B78-45E0-872F-49B8A77815C0}" type="presParOf" srcId="{67B501E7-4516-4AC5-A008-C07388511247}" destId="{465C1348-DA09-45F8-A37B-F809BEB0F571}" srcOrd="1" destOrd="0" presId="urn:microsoft.com/office/officeart/2008/layout/HorizontalMultiLevelHierarchy"/>
    <dgm:cxn modelId="{9CB2D8FB-C913-4264-8FCD-8FC5EE4A2875}" type="presParOf" srcId="{465C1348-DA09-45F8-A37B-F809BEB0F571}" destId="{364BB6E9-07EC-4267-89B8-E72F2040F505}" srcOrd="0" destOrd="0" presId="urn:microsoft.com/office/officeart/2008/layout/HorizontalMultiLevelHierarchy"/>
    <dgm:cxn modelId="{8C5D4094-1FE0-4483-91D6-59B932012A07}" type="presParOf" srcId="{364BB6E9-07EC-4267-89B8-E72F2040F505}" destId="{3013EBD0-7B71-479E-A6DA-B89B0DFE68E1}" srcOrd="0" destOrd="0" presId="urn:microsoft.com/office/officeart/2008/layout/HorizontalMultiLevelHierarchy"/>
    <dgm:cxn modelId="{D8BB8D26-849E-4B3F-A301-D218D7638BF1}" type="presParOf" srcId="{465C1348-DA09-45F8-A37B-F809BEB0F571}" destId="{09DEB826-FA72-4353-95A8-0DB0178E4DB2}" srcOrd="1" destOrd="0" presId="urn:microsoft.com/office/officeart/2008/layout/HorizontalMultiLevelHierarchy"/>
    <dgm:cxn modelId="{D5096E8D-C458-4093-AFCD-4FEBE61B735C}" type="presParOf" srcId="{09DEB826-FA72-4353-95A8-0DB0178E4DB2}" destId="{68A2AB22-DE1B-4174-B150-21A3C71C028C}" srcOrd="0" destOrd="0" presId="urn:microsoft.com/office/officeart/2008/layout/HorizontalMultiLevelHierarchy"/>
    <dgm:cxn modelId="{CD3F8A0B-C5B9-43EA-B5A3-16C7344E9746}" type="presParOf" srcId="{09DEB826-FA72-4353-95A8-0DB0178E4DB2}" destId="{C69ED123-C714-45A4-A2E1-039CCC32FEE3}" srcOrd="1" destOrd="0" presId="urn:microsoft.com/office/officeart/2008/layout/HorizontalMultiLevelHierarchy"/>
    <dgm:cxn modelId="{B3D149D8-F0ED-411F-A2B0-98ADA0F2B069}" type="presParOf" srcId="{465C1348-DA09-45F8-A37B-F809BEB0F571}" destId="{DD0A7F77-B6E7-4778-9CB9-464C67D494BB}" srcOrd="2" destOrd="0" presId="urn:microsoft.com/office/officeart/2008/layout/HorizontalMultiLevelHierarchy"/>
    <dgm:cxn modelId="{5AB384D9-D6E2-421A-9E7C-E8C680469066}" type="presParOf" srcId="{DD0A7F77-B6E7-4778-9CB9-464C67D494BB}" destId="{8E2F41BD-4212-4CD9-B091-112CA4BACD5B}" srcOrd="0" destOrd="0" presId="urn:microsoft.com/office/officeart/2008/layout/HorizontalMultiLevelHierarchy"/>
    <dgm:cxn modelId="{EA55908E-382C-46CC-9E90-4189A31C4181}" type="presParOf" srcId="{465C1348-DA09-45F8-A37B-F809BEB0F571}" destId="{C4ED8600-3D1D-478E-AA04-E239E9104592}" srcOrd="3" destOrd="0" presId="urn:microsoft.com/office/officeart/2008/layout/HorizontalMultiLevelHierarchy"/>
    <dgm:cxn modelId="{A1AF65BC-F912-4C3D-B97B-55B7D18E0629}" type="presParOf" srcId="{C4ED8600-3D1D-478E-AA04-E239E9104592}" destId="{90FEC252-095F-4DC3-9980-A3D6DAE238FD}" srcOrd="0" destOrd="0" presId="urn:microsoft.com/office/officeart/2008/layout/HorizontalMultiLevelHierarchy"/>
    <dgm:cxn modelId="{1AAA36F8-CDFD-407E-94F7-42863C67D1DF}" type="presParOf" srcId="{C4ED8600-3D1D-478E-AA04-E239E9104592}" destId="{989FB30F-B06E-4923-A303-F39D7617661B}" srcOrd="1" destOrd="0" presId="urn:microsoft.com/office/officeart/2008/layout/HorizontalMultiLevelHierarchy"/>
    <dgm:cxn modelId="{0369CB00-F214-40C3-A414-640E6498C116}" type="presParOf" srcId="{465C1348-DA09-45F8-A37B-F809BEB0F571}" destId="{72DFB664-2C2A-4B10-BA62-47BCCE2EF79A}" srcOrd="4" destOrd="0" presId="urn:microsoft.com/office/officeart/2008/layout/HorizontalMultiLevelHierarchy"/>
    <dgm:cxn modelId="{FA368E20-14A2-4F72-8AB5-BC4A22D869E7}" type="presParOf" srcId="{72DFB664-2C2A-4B10-BA62-47BCCE2EF79A}" destId="{C8FB64E2-98E5-421A-96BD-4B017CEFEFD5}" srcOrd="0" destOrd="0" presId="urn:microsoft.com/office/officeart/2008/layout/HorizontalMultiLevelHierarchy"/>
    <dgm:cxn modelId="{303A1CFD-C27A-4F37-89B3-73ED624DFB3D}" type="presParOf" srcId="{465C1348-DA09-45F8-A37B-F809BEB0F571}" destId="{27B0C32B-4397-4923-9DBE-E728A6C9586C}" srcOrd="5" destOrd="0" presId="urn:microsoft.com/office/officeart/2008/layout/HorizontalMultiLevelHierarchy"/>
    <dgm:cxn modelId="{0CAC8FCE-44D8-4D10-88EB-F0CE31F9468A}" type="presParOf" srcId="{27B0C32B-4397-4923-9DBE-E728A6C9586C}" destId="{62AE76C1-FEF8-4FB1-AD73-F7BAF1144EC0}" srcOrd="0" destOrd="0" presId="urn:microsoft.com/office/officeart/2008/layout/HorizontalMultiLevelHierarchy"/>
    <dgm:cxn modelId="{241ECC42-E545-43ED-A1CD-06BC7CCD7269}" type="presParOf" srcId="{27B0C32B-4397-4923-9DBE-E728A6C9586C}" destId="{D14553B6-367B-444C-98A1-86321674DA8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9B062-C71A-4858-B219-55AEF447AF2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3591D-DB28-41DF-BCE4-1AC85430BF10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4000" dirty="0">
              <a:solidFill>
                <a:schemeClr val="bg1"/>
              </a:solidFill>
              <a:latin typeface="Century Gothic" panose="020B0502020202020204" pitchFamily="34" charset="0"/>
            </a:rPr>
            <a:t>Источники данных</a:t>
          </a:r>
        </a:p>
      </dgm:t>
    </dgm:pt>
    <dgm:pt modelId="{8F5DE661-4D4C-4B25-B650-18DBC204AE68}" type="parTrans" cxnId="{FEAC5D5F-4FA2-49D0-BAC5-1AA07205410B}">
      <dgm:prSet/>
      <dgm:spPr/>
      <dgm:t>
        <a:bodyPr/>
        <a:lstStyle/>
        <a:p>
          <a:endParaRPr lang="ru-RU"/>
        </a:p>
      </dgm:t>
    </dgm:pt>
    <dgm:pt modelId="{0B625841-57D8-492A-A198-B166F46E29CC}" type="sibTrans" cxnId="{FEAC5D5F-4FA2-49D0-BAC5-1AA07205410B}">
      <dgm:prSet/>
      <dgm:spPr/>
      <dgm:t>
        <a:bodyPr/>
        <a:lstStyle/>
        <a:p>
          <a:endParaRPr lang="ru-RU"/>
        </a:p>
      </dgm:t>
    </dgm:pt>
    <dgm:pt modelId="{57DA9B73-1603-403E-995D-1FB54FF2DE70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>
              <a:solidFill>
                <a:schemeClr val="bg1"/>
              </a:solidFill>
              <a:latin typeface="Century Gothic" panose="020B0502020202020204" pitchFamily="34" charset="0"/>
            </a:rPr>
            <a:t>Kaggle</a:t>
          </a:r>
          <a:endParaRPr lang="ru-RU" sz="32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15360E5-90FA-46DC-8EE5-496295AFBE4F}" type="parTrans" cxnId="{8247E738-3BC6-453A-B568-B918677D79DD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C95B6F1-AA58-4DF1-8B6F-12AD75AD0F91}" type="sibTrans" cxnId="{8247E738-3BC6-453A-B568-B918677D79DD}">
      <dgm:prSet/>
      <dgm:spPr/>
      <dgm:t>
        <a:bodyPr/>
        <a:lstStyle/>
        <a:p>
          <a:endParaRPr lang="ru-RU"/>
        </a:p>
      </dgm:t>
    </dgm:pt>
    <dgm:pt modelId="{0A3C2265-2461-4B8D-A1A8-9D96874F9888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3200" dirty="0">
              <a:solidFill>
                <a:schemeClr val="bg1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chemeClr val="bg1"/>
              </a:solidFill>
              <a:latin typeface="Century Gothic" panose="020B0502020202020204" pitchFamily="34" charset="0"/>
            </a:rPr>
            <a:t>rp5.ru</a:t>
          </a:r>
          <a:endParaRPr lang="ru-RU" sz="32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24894CF-8465-4E3E-B8CF-CD8E1B7DB142}" type="parTrans" cxnId="{1B876976-33F4-4182-AE49-5EBF22D78D1A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F98B80B-E507-4CD6-A344-8BBA04ED95BE}" type="sibTrans" cxnId="{1B876976-33F4-4182-AE49-5EBF22D78D1A}">
      <dgm:prSet/>
      <dgm:spPr/>
      <dgm:t>
        <a:bodyPr/>
        <a:lstStyle/>
        <a:p>
          <a:endParaRPr lang="ru-RU"/>
        </a:p>
      </dgm:t>
    </dgm:pt>
    <dgm:pt modelId="{13EEC95D-A400-4319-9E4B-2083A86EF7CD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3200" dirty="0">
              <a:solidFill>
                <a:schemeClr val="bg1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chemeClr val="bg1"/>
              </a:solidFill>
              <a:latin typeface="Century Gothic" panose="020B0502020202020204" pitchFamily="34" charset="0"/>
            </a:rPr>
            <a:t>NOAA</a:t>
          </a:r>
          <a:endParaRPr lang="ru-RU" sz="32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FA864B05-A45A-4A37-BBBD-B77E60EA98D0}" type="parTrans" cxnId="{16590B1C-C946-417A-9E63-19D5BF096F58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FE546E3E-74C2-4B65-B674-546A1A0BCC0A}" type="sibTrans" cxnId="{16590B1C-C946-417A-9E63-19D5BF096F58}">
      <dgm:prSet/>
      <dgm:spPr/>
      <dgm:t>
        <a:bodyPr/>
        <a:lstStyle/>
        <a:p>
          <a:endParaRPr lang="ru-RU"/>
        </a:p>
      </dgm:t>
    </dgm:pt>
    <dgm:pt modelId="{E215AA8F-993C-4A01-9FC7-74D775F0ECA3}" type="pres">
      <dgm:prSet presAssocID="{BA49B062-C71A-4858-B219-55AEF447AF2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B501E7-4516-4AC5-A008-C07388511247}" type="pres">
      <dgm:prSet presAssocID="{8EE3591D-DB28-41DF-BCE4-1AC85430BF10}" presName="root1" presStyleCnt="0"/>
      <dgm:spPr/>
    </dgm:pt>
    <dgm:pt modelId="{64CD6E2B-2B63-435D-A90E-4E64A34D2CEF}" type="pres">
      <dgm:prSet presAssocID="{8EE3591D-DB28-41DF-BCE4-1AC85430BF10}" presName="LevelOneTextNode" presStyleLbl="node0" presStyleIdx="0" presStyleCnt="1" custScaleX="1884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5C1348-DA09-45F8-A37B-F809BEB0F571}" type="pres">
      <dgm:prSet presAssocID="{8EE3591D-DB28-41DF-BCE4-1AC85430BF10}" presName="level2hierChild" presStyleCnt="0"/>
      <dgm:spPr/>
    </dgm:pt>
    <dgm:pt modelId="{364BB6E9-07EC-4267-89B8-E72F2040F505}" type="pres">
      <dgm:prSet presAssocID="{215360E5-90FA-46DC-8EE5-496295AFBE4F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3013EBD0-7B71-479E-A6DA-B89B0DFE68E1}" type="pres">
      <dgm:prSet presAssocID="{215360E5-90FA-46DC-8EE5-496295AFBE4F}" presName="connTx" presStyleLbl="parChTrans1D2" presStyleIdx="0" presStyleCnt="3"/>
      <dgm:spPr/>
      <dgm:t>
        <a:bodyPr/>
        <a:lstStyle/>
        <a:p>
          <a:endParaRPr lang="ru-RU"/>
        </a:p>
      </dgm:t>
    </dgm:pt>
    <dgm:pt modelId="{09DEB826-FA72-4353-95A8-0DB0178E4DB2}" type="pres">
      <dgm:prSet presAssocID="{57DA9B73-1603-403E-995D-1FB54FF2DE70}" presName="root2" presStyleCnt="0"/>
      <dgm:spPr/>
    </dgm:pt>
    <dgm:pt modelId="{68A2AB22-DE1B-4174-B150-21A3C71C028C}" type="pres">
      <dgm:prSet presAssocID="{57DA9B73-1603-403E-995D-1FB54FF2DE70}" presName="LevelTwoTextNode" presStyleLbl="node2" presStyleIdx="0" presStyleCnt="3" custScaleY="1056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9ED123-C714-45A4-A2E1-039CCC32FEE3}" type="pres">
      <dgm:prSet presAssocID="{57DA9B73-1603-403E-995D-1FB54FF2DE70}" presName="level3hierChild" presStyleCnt="0"/>
      <dgm:spPr/>
    </dgm:pt>
    <dgm:pt modelId="{DD0A7F77-B6E7-4778-9CB9-464C67D494BB}" type="pres">
      <dgm:prSet presAssocID="{B24894CF-8465-4E3E-B8CF-CD8E1B7DB142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E2F41BD-4212-4CD9-B091-112CA4BACD5B}" type="pres">
      <dgm:prSet presAssocID="{B24894CF-8465-4E3E-B8CF-CD8E1B7DB142}" presName="connTx" presStyleLbl="parChTrans1D2" presStyleIdx="1" presStyleCnt="3"/>
      <dgm:spPr/>
      <dgm:t>
        <a:bodyPr/>
        <a:lstStyle/>
        <a:p>
          <a:endParaRPr lang="ru-RU"/>
        </a:p>
      </dgm:t>
    </dgm:pt>
    <dgm:pt modelId="{C4ED8600-3D1D-478E-AA04-E239E9104592}" type="pres">
      <dgm:prSet presAssocID="{0A3C2265-2461-4B8D-A1A8-9D96874F9888}" presName="root2" presStyleCnt="0"/>
      <dgm:spPr/>
    </dgm:pt>
    <dgm:pt modelId="{90FEC252-095F-4DC3-9980-A3D6DAE238FD}" type="pres">
      <dgm:prSet presAssocID="{0A3C2265-2461-4B8D-A1A8-9D96874F9888}" presName="LevelTwoTextNode" presStyleLbl="node2" presStyleIdx="1" presStyleCnt="3" custScaleY="1288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9FB30F-B06E-4923-A303-F39D7617661B}" type="pres">
      <dgm:prSet presAssocID="{0A3C2265-2461-4B8D-A1A8-9D96874F9888}" presName="level3hierChild" presStyleCnt="0"/>
      <dgm:spPr/>
    </dgm:pt>
    <dgm:pt modelId="{72DFB664-2C2A-4B10-BA62-47BCCE2EF79A}" type="pres">
      <dgm:prSet presAssocID="{FA864B05-A45A-4A37-BBBD-B77E60EA98D0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C8FB64E2-98E5-421A-96BD-4B017CEFEFD5}" type="pres">
      <dgm:prSet presAssocID="{FA864B05-A45A-4A37-BBBD-B77E60EA98D0}" presName="connTx" presStyleLbl="parChTrans1D2" presStyleIdx="2" presStyleCnt="3"/>
      <dgm:spPr/>
      <dgm:t>
        <a:bodyPr/>
        <a:lstStyle/>
        <a:p>
          <a:endParaRPr lang="ru-RU"/>
        </a:p>
      </dgm:t>
    </dgm:pt>
    <dgm:pt modelId="{27B0C32B-4397-4923-9DBE-E728A6C9586C}" type="pres">
      <dgm:prSet presAssocID="{13EEC95D-A400-4319-9E4B-2083A86EF7CD}" presName="root2" presStyleCnt="0"/>
      <dgm:spPr/>
    </dgm:pt>
    <dgm:pt modelId="{62AE76C1-FEF8-4FB1-AD73-F7BAF1144EC0}" type="pres">
      <dgm:prSet presAssocID="{13EEC95D-A400-4319-9E4B-2083A86EF7CD}" presName="LevelTwoTextNode" presStyleLbl="node2" presStyleIdx="2" presStyleCnt="3" custScaleY="1213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4553B6-367B-444C-98A1-86321674DA82}" type="pres">
      <dgm:prSet presAssocID="{13EEC95D-A400-4319-9E4B-2083A86EF7CD}" presName="level3hierChild" presStyleCnt="0"/>
      <dgm:spPr/>
    </dgm:pt>
  </dgm:ptLst>
  <dgm:cxnLst>
    <dgm:cxn modelId="{16590B1C-C946-417A-9E63-19D5BF096F58}" srcId="{8EE3591D-DB28-41DF-BCE4-1AC85430BF10}" destId="{13EEC95D-A400-4319-9E4B-2083A86EF7CD}" srcOrd="2" destOrd="0" parTransId="{FA864B05-A45A-4A37-BBBD-B77E60EA98D0}" sibTransId="{FE546E3E-74C2-4B65-B674-546A1A0BCC0A}"/>
    <dgm:cxn modelId="{59E4CAA4-017C-48EC-8CAB-8A7D5E285541}" type="presOf" srcId="{FA864B05-A45A-4A37-BBBD-B77E60EA98D0}" destId="{72DFB664-2C2A-4B10-BA62-47BCCE2EF79A}" srcOrd="0" destOrd="0" presId="urn:microsoft.com/office/officeart/2008/layout/HorizontalMultiLevelHierarchy"/>
    <dgm:cxn modelId="{AB2A8448-EF10-42A1-B991-20E5DC52A8D5}" type="presOf" srcId="{FA864B05-A45A-4A37-BBBD-B77E60EA98D0}" destId="{C8FB64E2-98E5-421A-96BD-4B017CEFEFD5}" srcOrd="1" destOrd="0" presId="urn:microsoft.com/office/officeart/2008/layout/HorizontalMultiLevelHierarchy"/>
    <dgm:cxn modelId="{10E04DEC-0F28-489B-A248-FF0EB85E5551}" type="presOf" srcId="{215360E5-90FA-46DC-8EE5-496295AFBE4F}" destId="{364BB6E9-07EC-4267-89B8-E72F2040F505}" srcOrd="0" destOrd="0" presId="urn:microsoft.com/office/officeart/2008/layout/HorizontalMultiLevelHierarchy"/>
    <dgm:cxn modelId="{BB531CF5-D3E5-419E-934F-286FBEC3832F}" type="presOf" srcId="{B24894CF-8465-4E3E-B8CF-CD8E1B7DB142}" destId="{8E2F41BD-4212-4CD9-B091-112CA4BACD5B}" srcOrd="1" destOrd="0" presId="urn:microsoft.com/office/officeart/2008/layout/HorizontalMultiLevelHierarchy"/>
    <dgm:cxn modelId="{9083FE6B-44F6-4E04-B4D3-F49E2F917D01}" type="presOf" srcId="{0A3C2265-2461-4B8D-A1A8-9D96874F9888}" destId="{90FEC252-095F-4DC3-9980-A3D6DAE238FD}" srcOrd="0" destOrd="0" presId="urn:microsoft.com/office/officeart/2008/layout/HorizontalMultiLevelHierarchy"/>
    <dgm:cxn modelId="{1B876976-33F4-4182-AE49-5EBF22D78D1A}" srcId="{8EE3591D-DB28-41DF-BCE4-1AC85430BF10}" destId="{0A3C2265-2461-4B8D-A1A8-9D96874F9888}" srcOrd="1" destOrd="0" parTransId="{B24894CF-8465-4E3E-B8CF-CD8E1B7DB142}" sibTransId="{EF98B80B-E507-4CD6-A344-8BBA04ED95BE}"/>
    <dgm:cxn modelId="{73DF4AE5-1D82-43C0-9596-19D344A48580}" type="presOf" srcId="{8EE3591D-DB28-41DF-BCE4-1AC85430BF10}" destId="{64CD6E2B-2B63-435D-A90E-4E64A34D2CEF}" srcOrd="0" destOrd="0" presId="urn:microsoft.com/office/officeart/2008/layout/HorizontalMultiLevelHierarchy"/>
    <dgm:cxn modelId="{009136BF-2E4A-4CF8-AF25-FE00B231F2A5}" type="presOf" srcId="{B24894CF-8465-4E3E-B8CF-CD8E1B7DB142}" destId="{DD0A7F77-B6E7-4778-9CB9-464C67D494BB}" srcOrd="0" destOrd="0" presId="urn:microsoft.com/office/officeart/2008/layout/HorizontalMultiLevelHierarchy"/>
    <dgm:cxn modelId="{8247E738-3BC6-453A-B568-B918677D79DD}" srcId="{8EE3591D-DB28-41DF-BCE4-1AC85430BF10}" destId="{57DA9B73-1603-403E-995D-1FB54FF2DE70}" srcOrd="0" destOrd="0" parTransId="{215360E5-90FA-46DC-8EE5-496295AFBE4F}" sibTransId="{9C95B6F1-AA58-4DF1-8B6F-12AD75AD0F91}"/>
    <dgm:cxn modelId="{FEAC5D5F-4FA2-49D0-BAC5-1AA07205410B}" srcId="{BA49B062-C71A-4858-B219-55AEF447AF23}" destId="{8EE3591D-DB28-41DF-BCE4-1AC85430BF10}" srcOrd="0" destOrd="0" parTransId="{8F5DE661-4D4C-4B25-B650-18DBC204AE68}" sibTransId="{0B625841-57D8-492A-A198-B166F46E29CC}"/>
    <dgm:cxn modelId="{4FBB9DB6-22B6-49AE-81CD-98FEA533E373}" type="presOf" srcId="{13EEC95D-A400-4319-9E4B-2083A86EF7CD}" destId="{62AE76C1-FEF8-4FB1-AD73-F7BAF1144EC0}" srcOrd="0" destOrd="0" presId="urn:microsoft.com/office/officeart/2008/layout/HorizontalMultiLevelHierarchy"/>
    <dgm:cxn modelId="{EF792E58-B7E0-4E25-B3FC-8ABED0DB79AB}" type="presOf" srcId="{57DA9B73-1603-403E-995D-1FB54FF2DE70}" destId="{68A2AB22-DE1B-4174-B150-21A3C71C028C}" srcOrd="0" destOrd="0" presId="urn:microsoft.com/office/officeart/2008/layout/HorizontalMultiLevelHierarchy"/>
    <dgm:cxn modelId="{5C91D86D-B45D-471C-97B4-03492BE9C25E}" type="presOf" srcId="{215360E5-90FA-46DC-8EE5-496295AFBE4F}" destId="{3013EBD0-7B71-479E-A6DA-B89B0DFE68E1}" srcOrd="1" destOrd="0" presId="urn:microsoft.com/office/officeart/2008/layout/HorizontalMultiLevelHierarchy"/>
    <dgm:cxn modelId="{8C45C485-0C4C-4E1B-9666-7AB01598D5A0}" type="presOf" srcId="{BA49B062-C71A-4858-B219-55AEF447AF23}" destId="{E215AA8F-993C-4A01-9FC7-74D775F0ECA3}" srcOrd="0" destOrd="0" presId="urn:microsoft.com/office/officeart/2008/layout/HorizontalMultiLevelHierarchy"/>
    <dgm:cxn modelId="{E504D5BB-781B-4388-9A97-BF214DFADC10}" type="presParOf" srcId="{E215AA8F-993C-4A01-9FC7-74D775F0ECA3}" destId="{67B501E7-4516-4AC5-A008-C07388511247}" srcOrd="0" destOrd="0" presId="urn:microsoft.com/office/officeart/2008/layout/HorizontalMultiLevelHierarchy"/>
    <dgm:cxn modelId="{3AE4B434-F48B-487C-8577-4C30111C5007}" type="presParOf" srcId="{67B501E7-4516-4AC5-A008-C07388511247}" destId="{64CD6E2B-2B63-435D-A90E-4E64A34D2CEF}" srcOrd="0" destOrd="0" presId="urn:microsoft.com/office/officeart/2008/layout/HorizontalMultiLevelHierarchy"/>
    <dgm:cxn modelId="{F78D7024-5B78-45E0-872F-49B8A77815C0}" type="presParOf" srcId="{67B501E7-4516-4AC5-A008-C07388511247}" destId="{465C1348-DA09-45F8-A37B-F809BEB0F571}" srcOrd="1" destOrd="0" presId="urn:microsoft.com/office/officeart/2008/layout/HorizontalMultiLevelHierarchy"/>
    <dgm:cxn modelId="{9CB2D8FB-C913-4264-8FCD-8FC5EE4A2875}" type="presParOf" srcId="{465C1348-DA09-45F8-A37B-F809BEB0F571}" destId="{364BB6E9-07EC-4267-89B8-E72F2040F505}" srcOrd="0" destOrd="0" presId="urn:microsoft.com/office/officeart/2008/layout/HorizontalMultiLevelHierarchy"/>
    <dgm:cxn modelId="{8C5D4094-1FE0-4483-91D6-59B932012A07}" type="presParOf" srcId="{364BB6E9-07EC-4267-89B8-E72F2040F505}" destId="{3013EBD0-7B71-479E-A6DA-B89B0DFE68E1}" srcOrd="0" destOrd="0" presId="urn:microsoft.com/office/officeart/2008/layout/HorizontalMultiLevelHierarchy"/>
    <dgm:cxn modelId="{D8BB8D26-849E-4B3F-A301-D218D7638BF1}" type="presParOf" srcId="{465C1348-DA09-45F8-A37B-F809BEB0F571}" destId="{09DEB826-FA72-4353-95A8-0DB0178E4DB2}" srcOrd="1" destOrd="0" presId="urn:microsoft.com/office/officeart/2008/layout/HorizontalMultiLevelHierarchy"/>
    <dgm:cxn modelId="{D5096E8D-C458-4093-AFCD-4FEBE61B735C}" type="presParOf" srcId="{09DEB826-FA72-4353-95A8-0DB0178E4DB2}" destId="{68A2AB22-DE1B-4174-B150-21A3C71C028C}" srcOrd="0" destOrd="0" presId="urn:microsoft.com/office/officeart/2008/layout/HorizontalMultiLevelHierarchy"/>
    <dgm:cxn modelId="{CD3F8A0B-C5B9-43EA-B5A3-16C7344E9746}" type="presParOf" srcId="{09DEB826-FA72-4353-95A8-0DB0178E4DB2}" destId="{C69ED123-C714-45A4-A2E1-039CCC32FEE3}" srcOrd="1" destOrd="0" presId="urn:microsoft.com/office/officeart/2008/layout/HorizontalMultiLevelHierarchy"/>
    <dgm:cxn modelId="{B3D149D8-F0ED-411F-A2B0-98ADA0F2B069}" type="presParOf" srcId="{465C1348-DA09-45F8-A37B-F809BEB0F571}" destId="{DD0A7F77-B6E7-4778-9CB9-464C67D494BB}" srcOrd="2" destOrd="0" presId="urn:microsoft.com/office/officeart/2008/layout/HorizontalMultiLevelHierarchy"/>
    <dgm:cxn modelId="{5AB384D9-D6E2-421A-9E7C-E8C680469066}" type="presParOf" srcId="{DD0A7F77-B6E7-4778-9CB9-464C67D494BB}" destId="{8E2F41BD-4212-4CD9-B091-112CA4BACD5B}" srcOrd="0" destOrd="0" presId="urn:microsoft.com/office/officeart/2008/layout/HorizontalMultiLevelHierarchy"/>
    <dgm:cxn modelId="{EA55908E-382C-46CC-9E90-4189A31C4181}" type="presParOf" srcId="{465C1348-DA09-45F8-A37B-F809BEB0F571}" destId="{C4ED8600-3D1D-478E-AA04-E239E9104592}" srcOrd="3" destOrd="0" presId="urn:microsoft.com/office/officeart/2008/layout/HorizontalMultiLevelHierarchy"/>
    <dgm:cxn modelId="{A1AF65BC-F912-4C3D-B97B-55B7D18E0629}" type="presParOf" srcId="{C4ED8600-3D1D-478E-AA04-E239E9104592}" destId="{90FEC252-095F-4DC3-9980-A3D6DAE238FD}" srcOrd="0" destOrd="0" presId="urn:microsoft.com/office/officeart/2008/layout/HorizontalMultiLevelHierarchy"/>
    <dgm:cxn modelId="{1AAA36F8-CDFD-407E-94F7-42863C67D1DF}" type="presParOf" srcId="{C4ED8600-3D1D-478E-AA04-E239E9104592}" destId="{989FB30F-B06E-4923-A303-F39D7617661B}" srcOrd="1" destOrd="0" presId="urn:microsoft.com/office/officeart/2008/layout/HorizontalMultiLevelHierarchy"/>
    <dgm:cxn modelId="{0369CB00-F214-40C3-A414-640E6498C116}" type="presParOf" srcId="{465C1348-DA09-45F8-A37B-F809BEB0F571}" destId="{72DFB664-2C2A-4B10-BA62-47BCCE2EF79A}" srcOrd="4" destOrd="0" presId="urn:microsoft.com/office/officeart/2008/layout/HorizontalMultiLevelHierarchy"/>
    <dgm:cxn modelId="{FA368E20-14A2-4F72-8AB5-BC4A22D869E7}" type="presParOf" srcId="{72DFB664-2C2A-4B10-BA62-47BCCE2EF79A}" destId="{C8FB64E2-98E5-421A-96BD-4B017CEFEFD5}" srcOrd="0" destOrd="0" presId="urn:microsoft.com/office/officeart/2008/layout/HorizontalMultiLevelHierarchy"/>
    <dgm:cxn modelId="{303A1CFD-C27A-4F37-89B3-73ED624DFB3D}" type="presParOf" srcId="{465C1348-DA09-45F8-A37B-F809BEB0F571}" destId="{27B0C32B-4397-4923-9DBE-E728A6C9586C}" srcOrd="5" destOrd="0" presId="urn:microsoft.com/office/officeart/2008/layout/HorizontalMultiLevelHierarchy"/>
    <dgm:cxn modelId="{0CAC8FCE-44D8-4D10-88EB-F0CE31F9468A}" type="presParOf" srcId="{27B0C32B-4397-4923-9DBE-E728A6C9586C}" destId="{62AE76C1-FEF8-4FB1-AD73-F7BAF1144EC0}" srcOrd="0" destOrd="0" presId="urn:microsoft.com/office/officeart/2008/layout/HorizontalMultiLevelHierarchy"/>
    <dgm:cxn modelId="{241ECC42-E545-43ED-A1CD-06BC7CCD7269}" type="presParOf" srcId="{27B0C32B-4397-4923-9DBE-E728A6C9586C}" destId="{D14553B6-367B-444C-98A1-86321674DA8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FE26BD-8D38-4B93-8E14-A8201D0999F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391345-64B5-49CF-846E-0C9FD0F6E09A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2000" dirty="0">
              <a:solidFill>
                <a:schemeClr val="bg1"/>
              </a:solidFill>
              <a:latin typeface="Century Gothic" panose="020B0502020202020204" pitchFamily="34" charset="0"/>
            </a:rPr>
            <a:t>Данные, взятые для обучения</a:t>
          </a:r>
        </a:p>
      </dgm:t>
    </dgm:pt>
    <dgm:pt modelId="{7DAAAB89-1757-4E20-B4F3-D37A0340B245}" type="parTrans" cxnId="{7F5A5D2F-1B46-4C3F-BB9B-A14B4112C20F}">
      <dgm:prSet/>
      <dgm:spPr/>
      <dgm:t>
        <a:bodyPr/>
        <a:lstStyle/>
        <a:p>
          <a:endParaRPr lang="ru-RU"/>
        </a:p>
      </dgm:t>
    </dgm:pt>
    <dgm:pt modelId="{FCE3BE57-5351-40FC-A56D-C5714D3CA70B}" type="sibTrans" cxnId="{7F5A5D2F-1B46-4C3F-BB9B-A14B4112C20F}">
      <dgm:prSet/>
      <dgm:spPr/>
      <dgm:t>
        <a:bodyPr/>
        <a:lstStyle/>
        <a:p>
          <a:endParaRPr lang="ru-RU"/>
        </a:p>
      </dgm:t>
    </dgm:pt>
    <dgm:pt modelId="{7272F204-CD88-423D-82DD-F915E5328E91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Температура</a:t>
          </a:r>
        </a:p>
      </dgm:t>
    </dgm:pt>
    <dgm:pt modelId="{90108EAE-EAD9-43C5-809E-D8D591570905}" type="parTrans" cxnId="{5341A8C6-01DD-4198-AA42-616587FC1A62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62B788EE-D706-4833-942C-BF0EEB68B069}" type="sibTrans" cxnId="{5341A8C6-01DD-4198-AA42-616587FC1A62}">
      <dgm:prSet/>
      <dgm:spPr/>
      <dgm:t>
        <a:bodyPr/>
        <a:lstStyle/>
        <a:p>
          <a:endParaRPr lang="ru-RU"/>
        </a:p>
      </dgm:t>
    </dgm:pt>
    <dgm:pt modelId="{4A143FEC-0672-47B6-8ABF-F6E4B01D3495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i="0" dirty="0">
              <a:solidFill>
                <a:schemeClr val="bg1"/>
              </a:solidFill>
              <a:latin typeface="Century Gothic" panose="020B0502020202020204" pitchFamily="34" charset="0"/>
            </a:rPr>
            <a:t>Облачность</a:t>
          </a:r>
          <a:endParaRPr lang="ru-RU" sz="1800" b="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19081060-F5A8-4FD1-A7F9-F52DDA2010D3}" type="parTrans" cxnId="{6774581C-FD85-4555-8E98-DF52C62D32CF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0FE9674-E8FD-40A2-B4B2-AF80FDAD8EA4}" type="sibTrans" cxnId="{6774581C-FD85-4555-8E98-DF52C62D32CF}">
      <dgm:prSet/>
      <dgm:spPr/>
      <dgm:t>
        <a:bodyPr/>
        <a:lstStyle/>
        <a:p>
          <a:endParaRPr lang="ru-RU"/>
        </a:p>
      </dgm:t>
    </dgm:pt>
    <dgm:pt modelId="{DF90E470-41BD-4BBC-8418-BC54322F078E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i="0" dirty="0">
              <a:solidFill>
                <a:schemeClr val="bg1"/>
              </a:solidFill>
              <a:latin typeface="Century Gothic" panose="020B0502020202020204" pitchFamily="34" charset="0"/>
            </a:rPr>
            <a:t>Влажность</a:t>
          </a:r>
          <a:endParaRPr lang="ru-RU" sz="1800" b="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10259B8-C828-4F85-9ED1-BB393656CD41}" type="parTrans" cxnId="{87796195-C948-4754-9C3D-8A2BBB9F4617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433D90F-140A-46BB-B083-57B85C672E86}" type="sibTrans" cxnId="{87796195-C948-4754-9C3D-8A2BBB9F4617}">
      <dgm:prSet/>
      <dgm:spPr/>
      <dgm:t>
        <a:bodyPr/>
        <a:lstStyle/>
        <a:p>
          <a:endParaRPr lang="ru-RU"/>
        </a:p>
      </dgm:t>
    </dgm:pt>
    <dgm:pt modelId="{4FB0A51F-FC9D-40C6-B13C-F658090D3051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Солнечные день</a:t>
          </a:r>
        </a:p>
      </dgm:t>
    </dgm:pt>
    <dgm:pt modelId="{C1A852E2-BBA5-40EE-99AA-91D56040EAFB}" type="parTrans" cxnId="{47030E55-1D4B-4861-9790-4DB0771DF51A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21D07D7-75DB-491B-9877-051F8207164D}" type="sibTrans" cxnId="{47030E55-1D4B-4861-9790-4DB0771DF51A}">
      <dgm:prSet/>
      <dgm:spPr/>
      <dgm:t>
        <a:bodyPr/>
        <a:lstStyle/>
        <a:p>
          <a:endParaRPr lang="ru-RU"/>
        </a:p>
      </dgm:t>
    </dgm:pt>
    <dgm:pt modelId="{146AA2B2-C99F-41F6-B5B2-BD22E4D3E958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Тепловой индекс</a:t>
          </a:r>
        </a:p>
      </dgm:t>
    </dgm:pt>
    <dgm:pt modelId="{D896C5D0-AF41-41B7-B930-2DC6438F13D6}" type="parTrans" cxnId="{404AD847-0A62-41CE-9A27-088A44C66A8C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9D56DD5-D6E4-4C41-BE18-7B16470DFA5C}" type="sibTrans" cxnId="{404AD847-0A62-41CE-9A27-088A44C66A8C}">
      <dgm:prSet/>
      <dgm:spPr/>
      <dgm:t>
        <a:bodyPr/>
        <a:lstStyle/>
        <a:p>
          <a:endParaRPr lang="ru-RU"/>
        </a:p>
      </dgm:t>
    </dgm:pt>
    <dgm:pt modelId="{9217AD91-ACA1-4060-A9ED-2281228F31DA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Осадки</a:t>
          </a:r>
        </a:p>
      </dgm:t>
    </dgm:pt>
    <dgm:pt modelId="{E781A518-1804-4E70-8871-B215D0A6C5D6}" type="parTrans" cxnId="{3BE53652-116E-4303-B18B-0CA86D5DDCF0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D5D0A2C9-AF86-4E6F-B7C5-6D85B3CF8849}" type="sibTrans" cxnId="{3BE53652-116E-4303-B18B-0CA86D5DDCF0}">
      <dgm:prSet/>
      <dgm:spPr/>
      <dgm:t>
        <a:bodyPr/>
        <a:lstStyle/>
        <a:p>
          <a:endParaRPr lang="ru-RU"/>
        </a:p>
      </dgm:t>
    </dgm:pt>
    <dgm:pt modelId="{B172247A-4ACB-4772-9D86-07D84CE22017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Давление</a:t>
          </a:r>
        </a:p>
      </dgm:t>
    </dgm:pt>
    <dgm:pt modelId="{1D9A0969-8A7F-468A-A284-3CB07C333BA3}" type="parTrans" cxnId="{29DEDB2E-1D90-4913-B4CD-FF56DEC83042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33497FCC-6883-4705-858F-E9B82436B8A0}" type="sibTrans" cxnId="{29DEDB2E-1D90-4913-B4CD-FF56DEC83042}">
      <dgm:prSet/>
      <dgm:spPr/>
      <dgm:t>
        <a:bodyPr/>
        <a:lstStyle/>
        <a:p>
          <a:endParaRPr lang="ru-RU"/>
        </a:p>
      </dgm:t>
    </dgm:pt>
    <dgm:pt modelId="{41B1F156-66ED-4194-AD46-FC9BF5B8B890}">
      <dgm:prSet phldrT="[Текст]" custT="1"/>
      <dgm:spPr>
        <a:solidFill>
          <a:schemeClr val="bg1">
            <a:lumMod val="85000"/>
            <a:alpha val="3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800" b="0" dirty="0">
              <a:solidFill>
                <a:schemeClr val="bg1"/>
              </a:solidFill>
              <a:latin typeface="Century Gothic" panose="020B0502020202020204" pitchFamily="34" charset="0"/>
            </a:rPr>
            <a:t>Скорость ветра</a:t>
          </a:r>
        </a:p>
      </dgm:t>
    </dgm:pt>
    <dgm:pt modelId="{0CFF47F8-B9C1-4CB0-87D5-4464207D08C4}" type="parTrans" cxnId="{C7501A8C-33FB-4025-98EE-5919536D58BB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375837DA-290F-4BFA-8D41-A8B0F2A8BED1}" type="sibTrans" cxnId="{C7501A8C-33FB-4025-98EE-5919536D58BB}">
      <dgm:prSet/>
      <dgm:spPr/>
      <dgm:t>
        <a:bodyPr/>
        <a:lstStyle/>
        <a:p>
          <a:endParaRPr lang="ru-RU"/>
        </a:p>
      </dgm:t>
    </dgm:pt>
    <dgm:pt modelId="{31A645D1-350C-4ED4-8811-3874845C61D9}" type="pres">
      <dgm:prSet presAssocID="{68FE26BD-8D38-4B93-8E14-A8201D0999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DF801D3-F518-4376-9003-FC199C7034FA}" type="pres">
      <dgm:prSet presAssocID="{7F391345-64B5-49CF-846E-0C9FD0F6E09A}" presName="root" presStyleCnt="0"/>
      <dgm:spPr/>
    </dgm:pt>
    <dgm:pt modelId="{BF287695-2CB4-4895-BF49-E42C2F3B1976}" type="pres">
      <dgm:prSet presAssocID="{7F391345-64B5-49CF-846E-0C9FD0F6E09A}" presName="rootComposite" presStyleCnt="0"/>
      <dgm:spPr/>
    </dgm:pt>
    <dgm:pt modelId="{63DB3C92-AE56-4367-AD7A-F00D1A655CB2}" type="pres">
      <dgm:prSet presAssocID="{7F391345-64B5-49CF-846E-0C9FD0F6E09A}" presName="rootText" presStyleLbl="node1" presStyleIdx="0" presStyleCnt="1" custScaleX="392086"/>
      <dgm:spPr/>
      <dgm:t>
        <a:bodyPr/>
        <a:lstStyle/>
        <a:p>
          <a:endParaRPr lang="ru-RU"/>
        </a:p>
      </dgm:t>
    </dgm:pt>
    <dgm:pt modelId="{7C946B89-9FC7-427E-9A64-C0D6BA0757B5}" type="pres">
      <dgm:prSet presAssocID="{7F391345-64B5-49CF-846E-0C9FD0F6E09A}" presName="rootConnector" presStyleLbl="node1" presStyleIdx="0" presStyleCnt="1"/>
      <dgm:spPr/>
      <dgm:t>
        <a:bodyPr/>
        <a:lstStyle/>
        <a:p>
          <a:endParaRPr lang="ru-RU"/>
        </a:p>
      </dgm:t>
    </dgm:pt>
    <dgm:pt modelId="{508DD0DA-1D43-48A8-A8A2-5CABDF9A3E84}" type="pres">
      <dgm:prSet presAssocID="{7F391345-64B5-49CF-846E-0C9FD0F6E09A}" presName="childShape" presStyleCnt="0"/>
      <dgm:spPr/>
    </dgm:pt>
    <dgm:pt modelId="{71EB8EEA-31C6-41D5-B8F5-9B2A8538BEED}" type="pres">
      <dgm:prSet presAssocID="{90108EAE-EAD9-43C5-809E-D8D591570905}" presName="Name13" presStyleLbl="parChTrans1D2" presStyleIdx="0" presStyleCnt="8"/>
      <dgm:spPr/>
      <dgm:t>
        <a:bodyPr/>
        <a:lstStyle/>
        <a:p>
          <a:endParaRPr lang="ru-RU"/>
        </a:p>
      </dgm:t>
    </dgm:pt>
    <dgm:pt modelId="{0CCF2E95-E288-420B-BC21-5FECB3DAE2A6}" type="pres">
      <dgm:prSet presAssocID="{7272F204-CD88-423D-82DD-F915E5328E91}" presName="childText" presStyleLbl="bgAcc1" presStyleIdx="0" presStyleCnt="8" custScaleX="3301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12CC9-15A1-4B8C-B282-11A5758E56A3}" type="pres">
      <dgm:prSet presAssocID="{19081060-F5A8-4FD1-A7F9-F52DDA2010D3}" presName="Name13" presStyleLbl="parChTrans1D2" presStyleIdx="1" presStyleCnt="8"/>
      <dgm:spPr/>
      <dgm:t>
        <a:bodyPr/>
        <a:lstStyle/>
        <a:p>
          <a:endParaRPr lang="ru-RU"/>
        </a:p>
      </dgm:t>
    </dgm:pt>
    <dgm:pt modelId="{63E5900A-624A-49A8-8585-3BB8ED9FC949}" type="pres">
      <dgm:prSet presAssocID="{4A143FEC-0672-47B6-8ABF-F6E4B01D3495}" presName="childText" presStyleLbl="bgAcc1" presStyleIdx="1" presStyleCnt="8" custScaleX="330002" custLinFactNeighborX="324" custLinFactNeighborY="14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D5C7-C9D9-466D-BF3B-AEEC772A1A8F}" type="pres">
      <dgm:prSet presAssocID="{B10259B8-C828-4F85-9ED1-BB393656CD41}" presName="Name13" presStyleLbl="parChTrans1D2" presStyleIdx="2" presStyleCnt="8"/>
      <dgm:spPr/>
      <dgm:t>
        <a:bodyPr/>
        <a:lstStyle/>
        <a:p>
          <a:endParaRPr lang="ru-RU"/>
        </a:p>
      </dgm:t>
    </dgm:pt>
    <dgm:pt modelId="{58B9CB00-B681-490F-8CDE-2AF79F526443}" type="pres">
      <dgm:prSet presAssocID="{DF90E470-41BD-4BBC-8418-BC54322F078E}" presName="childText" presStyleLbl="bgAcc1" presStyleIdx="2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D91DA-F524-4881-B3AE-754C4188013A}" type="pres">
      <dgm:prSet presAssocID="{C1A852E2-BBA5-40EE-99AA-91D56040EAFB}" presName="Name13" presStyleLbl="parChTrans1D2" presStyleIdx="3" presStyleCnt="8"/>
      <dgm:spPr/>
      <dgm:t>
        <a:bodyPr/>
        <a:lstStyle/>
        <a:p>
          <a:endParaRPr lang="ru-RU"/>
        </a:p>
      </dgm:t>
    </dgm:pt>
    <dgm:pt modelId="{3179837A-C787-4772-876E-E9F72117D7BE}" type="pres">
      <dgm:prSet presAssocID="{4FB0A51F-FC9D-40C6-B13C-F658090D3051}" presName="childText" presStyleLbl="bgAcc1" presStyleIdx="3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3B645-19DA-4877-BA24-A45AEA61FA41}" type="pres">
      <dgm:prSet presAssocID="{D896C5D0-AF41-41B7-B930-2DC6438F13D6}" presName="Name13" presStyleLbl="parChTrans1D2" presStyleIdx="4" presStyleCnt="8"/>
      <dgm:spPr/>
      <dgm:t>
        <a:bodyPr/>
        <a:lstStyle/>
        <a:p>
          <a:endParaRPr lang="ru-RU"/>
        </a:p>
      </dgm:t>
    </dgm:pt>
    <dgm:pt modelId="{A2F94CB1-2A12-4227-8AF7-879F90D238A1}" type="pres">
      <dgm:prSet presAssocID="{146AA2B2-C99F-41F6-B5B2-BD22E4D3E958}" presName="childText" presStyleLbl="bgAcc1" presStyleIdx="4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97AAFB-7DE0-4478-B6B6-EA5B2B4BCC89}" type="pres">
      <dgm:prSet presAssocID="{E781A518-1804-4E70-8871-B215D0A6C5D6}" presName="Name13" presStyleLbl="parChTrans1D2" presStyleIdx="5" presStyleCnt="8"/>
      <dgm:spPr/>
      <dgm:t>
        <a:bodyPr/>
        <a:lstStyle/>
        <a:p>
          <a:endParaRPr lang="ru-RU"/>
        </a:p>
      </dgm:t>
    </dgm:pt>
    <dgm:pt modelId="{F1AB2878-5C50-42BE-95BA-8657CD427D19}" type="pres">
      <dgm:prSet presAssocID="{9217AD91-ACA1-4060-A9ED-2281228F31DA}" presName="childText" presStyleLbl="bgAcc1" presStyleIdx="5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A05FC-23B9-4DFE-B579-CE14BB85B3AF}" type="pres">
      <dgm:prSet presAssocID="{1D9A0969-8A7F-468A-A284-3CB07C333BA3}" presName="Name13" presStyleLbl="parChTrans1D2" presStyleIdx="6" presStyleCnt="8"/>
      <dgm:spPr/>
      <dgm:t>
        <a:bodyPr/>
        <a:lstStyle/>
        <a:p>
          <a:endParaRPr lang="ru-RU"/>
        </a:p>
      </dgm:t>
    </dgm:pt>
    <dgm:pt modelId="{5324DD1E-881E-4E8B-9D5C-C1789738A7F3}" type="pres">
      <dgm:prSet presAssocID="{B172247A-4ACB-4772-9D86-07D84CE22017}" presName="childText" presStyleLbl="bgAcc1" presStyleIdx="6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D0834-2E8F-4EEF-849A-7ABF547758E9}" type="pres">
      <dgm:prSet presAssocID="{0CFF47F8-B9C1-4CB0-87D5-4464207D08C4}" presName="Name13" presStyleLbl="parChTrans1D2" presStyleIdx="7" presStyleCnt="8"/>
      <dgm:spPr/>
      <dgm:t>
        <a:bodyPr/>
        <a:lstStyle/>
        <a:p>
          <a:endParaRPr lang="ru-RU"/>
        </a:p>
      </dgm:t>
    </dgm:pt>
    <dgm:pt modelId="{22FBE8CC-BA42-4EEF-B5C0-2F426A9F3D60}" type="pres">
      <dgm:prSet presAssocID="{41B1F156-66ED-4194-AD46-FC9BF5B8B890}" presName="childText" presStyleLbl="bgAcc1" presStyleIdx="7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63DACC-AA6D-4486-BDBF-E80397D567D3}" type="presOf" srcId="{146AA2B2-C99F-41F6-B5B2-BD22E4D3E958}" destId="{A2F94CB1-2A12-4227-8AF7-879F90D238A1}" srcOrd="0" destOrd="0" presId="urn:microsoft.com/office/officeart/2005/8/layout/hierarchy3"/>
    <dgm:cxn modelId="{404AD847-0A62-41CE-9A27-088A44C66A8C}" srcId="{7F391345-64B5-49CF-846E-0C9FD0F6E09A}" destId="{146AA2B2-C99F-41F6-B5B2-BD22E4D3E958}" srcOrd="4" destOrd="0" parTransId="{D896C5D0-AF41-41B7-B930-2DC6438F13D6}" sibTransId="{89D56DD5-D6E4-4C41-BE18-7B16470DFA5C}"/>
    <dgm:cxn modelId="{741BB9D1-14BD-431A-B5FB-29B204625D34}" type="presOf" srcId="{C1A852E2-BBA5-40EE-99AA-91D56040EAFB}" destId="{D83D91DA-F524-4881-B3AE-754C4188013A}" srcOrd="0" destOrd="0" presId="urn:microsoft.com/office/officeart/2005/8/layout/hierarchy3"/>
    <dgm:cxn modelId="{B83D8B11-8F75-4313-8F07-B0A5FDE65256}" type="presOf" srcId="{68FE26BD-8D38-4B93-8E14-A8201D0999F9}" destId="{31A645D1-350C-4ED4-8811-3874845C61D9}" srcOrd="0" destOrd="0" presId="urn:microsoft.com/office/officeart/2005/8/layout/hierarchy3"/>
    <dgm:cxn modelId="{5341A8C6-01DD-4198-AA42-616587FC1A62}" srcId="{7F391345-64B5-49CF-846E-0C9FD0F6E09A}" destId="{7272F204-CD88-423D-82DD-F915E5328E91}" srcOrd="0" destOrd="0" parTransId="{90108EAE-EAD9-43C5-809E-D8D591570905}" sibTransId="{62B788EE-D706-4833-942C-BF0EEB68B069}"/>
    <dgm:cxn modelId="{3BE53652-116E-4303-B18B-0CA86D5DDCF0}" srcId="{7F391345-64B5-49CF-846E-0C9FD0F6E09A}" destId="{9217AD91-ACA1-4060-A9ED-2281228F31DA}" srcOrd="5" destOrd="0" parTransId="{E781A518-1804-4E70-8871-B215D0A6C5D6}" sibTransId="{D5D0A2C9-AF86-4E6F-B7C5-6D85B3CF8849}"/>
    <dgm:cxn modelId="{E1D96BC6-B013-4A85-A9BB-78E49A3772A3}" type="presOf" srcId="{90108EAE-EAD9-43C5-809E-D8D591570905}" destId="{71EB8EEA-31C6-41D5-B8F5-9B2A8538BEED}" srcOrd="0" destOrd="0" presId="urn:microsoft.com/office/officeart/2005/8/layout/hierarchy3"/>
    <dgm:cxn modelId="{DB12560B-77F8-44CA-A5FD-318567E37C98}" type="presOf" srcId="{19081060-F5A8-4FD1-A7F9-F52DDA2010D3}" destId="{F7412CC9-15A1-4B8C-B282-11A5758E56A3}" srcOrd="0" destOrd="0" presId="urn:microsoft.com/office/officeart/2005/8/layout/hierarchy3"/>
    <dgm:cxn modelId="{D6B31C11-74DF-43E0-9B70-7B17EA0E2269}" type="presOf" srcId="{B10259B8-C828-4F85-9ED1-BB393656CD41}" destId="{FCDDD5C7-C9D9-466D-BF3B-AEEC772A1A8F}" srcOrd="0" destOrd="0" presId="urn:microsoft.com/office/officeart/2005/8/layout/hierarchy3"/>
    <dgm:cxn modelId="{49938726-0EEA-4A93-B081-2B84EC960752}" type="presOf" srcId="{7F391345-64B5-49CF-846E-0C9FD0F6E09A}" destId="{63DB3C92-AE56-4367-AD7A-F00D1A655CB2}" srcOrd="0" destOrd="0" presId="urn:microsoft.com/office/officeart/2005/8/layout/hierarchy3"/>
    <dgm:cxn modelId="{EBA7E156-C9FF-43E0-B47F-A26FE8C80CF3}" type="presOf" srcId="{9217AD91-ACA1-4060-A9ED-2281228F31DA}" destId="{F1AB2878-5C50-42BE-95BA-8657CD427D19}" srcOrd="0" destOrd="0" presId="urn:microsoft.com/office/officeart/2005/8/layout/hierarchy3"/>
    <dgm:cxn modelId="{C915B42C-8B94-4268-A1A4-82D5133B683D}" type="presOf" srcId="{7F391345-64B5-49CF-846E-0C9FD0F6E09A}" destId="{7C946B89-9FC7-427E-9A64-C0D6BA0757B5}" srcOrd="1" destOrd="0" presId="urn:microsoft.com/office/officeart/2005/8/layout/hierarchy3"/>
    <dgm:cxn modelId="{29DEDB2E-1D90-4913-B4CD-FF56DEC83042}" srcId="{7F391345-64B5-49CF-846E-0C9FD0F6E09A}" destId="{B172247A-4ACB-4772-9D86-07D84CE22017}" srcOrd="6" destOrd="0" parTransId="{1D9A0969-8A7F-468A-A284-3CB07C333BA3}" sibTransId="{33497FCC-6883-4705-858F-E9B82436B8A0}"/>
    <dgm:cxn modelId="{E2C6F623-2A60-4EF1-865E-8AC89F2B2B92}" type="presOf" srcId="{41B1F156-66ED-4194-AD46-FC9BF5B8B890}" destId="{22FBE8CC-BA42-4EEF-B5C0-2F426A9F3D60}" srcOrd="0" destOrd="0" presId="urn:microsoft.com/office/officeart/2005/8/layout/hierarchy3"/>
    <dgm:cxn modelId="{1C6FCAE1-C038-4CD6-A358-A34A3A0B56C5}" type="presOf" srcId="{7272F204-CD88-423D-82DD-F915E5328E91}" destId="{0CCF2E95-E288-420B-BC21-5FECB3DAE2A6}" srcOrd="0" destOrd="0" presId="urn:microsoft.com/office/officeart/2005/8/layout/hierarchy3"/>
    <dgm:cxn modelId="{14F480B5-F2DB-4CBD-BC3A-1E4F6FC2A005}" type="presOf" srcId="{1D9A0969-8A7F-468A-A284-3CB07C333BA3}" destId="{1C5A05FC-23B9-4DFE-B579-CE14BB85B3AF}" srcOrd="0" destOrd="0" presId="urn:microsoft.com/office/officeart/2005/8/layout/hierarchy3"/>
    <dgm:cxn modelId="{C7501A8C-33FB-4025-98EE-5919536D58BB}" srcId="{7F391345-64B5-49CF-846E-0C9FD0F6E09A}" destId="{41B1F156-66ED-4194-AD46-FC9BF5B8B890}" srcOrd="7" destOrd="0" parTransId="{0CFF47F8-B9C1-4CB0-87D5-4464207D08C4}" sibTransId="{375837DA-290F-4BFA-8D41-A8B0F2A8BED1}"/>
    <dgm:cxn modelId="{BE4B615C-730D-4B28-8050-51372019DE3F}" type="presOf" srcId="{4A143FEC-0672-47B6-8ABF-F6E4B01D3495}" destId="{63E5900A-624A-49A8-8585-3BB8ED9FC949}" srcOrd="0" destOrd="0" presId="urn:microsoft.com/office/officeart/2005/8/layout/hierarchy3"/>
    <dgm:cxn modelId="{47030E55-1D4B-4861-9790-4DB0771DF51A}" srcId="{7F391345-64B5-49CF-846E-0C9FD0F6E09A}" destId="{4FB0A51F-FC9D-40C6-B13C-F658090D3051}" srcOrd="3" destOrd="0" parTransId="{C1A852E2-BBA5-40EE-99AA-91D56040EAFB}" sibTransId="{121D07D7-75DB-491B-9877-051F8207164D}"/>
    <dgm:cxn modelId="{2B001964-9E52-4B98-8B86-DC8CEE959D32}" type="presOf" srcId="{B172247A-4ACB-4772-9D86-07D84CE22017}" destId="{5324DD1E-881E-4E8B-9D5C-C1789738A7F3}" srcOrd="0" destOrd="0" presId="urn:microsoft.com/office/officeart/2005/8/layout/hierarchy3"/>
    <dgm:cxn modelId="{BB83612C-137A-448C-90AF-AB4B4E31F686}" type="presOf" srcId="{4FB0A51F-FC9D-40C6-B13C-F658090D3051}" destId="{3179837A-C787-4772-876E-E9F72117D7BE}" srcOrd="0" destOrd="0" presId="urn:microsoft.com/office/officeart/2005/8/layout/hierarchy3"/>
    <dgm:cxn modelId="{055365A9-0E95-40E1-AED8-458F050F6340}" type="presOf" srcId="{D896C5D0-AF41-41B7-B930-2DC6438F13D6}" destId="{0193B645-19DA-4877-BA24-A45AEA61FA41}" srcOrd="0" destOrd="0" presId="urn:microsoft.com/office/officeart/2005/8/layout/hierarchy3"/>
    <dgm:cxn modelId="{87796195-C948-4754-9C3D-8A2BBB9F4617}" srcId="{7F391345-64B5-49CF-846E-0C9FD0F6E09A}" destId="{DF90E470-41BD-4BBC-8418-BC54322F078E}" srcOrd="2" destOrd="0" parTransId="{B10259B8-C828-4F85-9ED1-BB393656CD41}" sibTransId="{1433D90F-140A-46BB-B083-57B85C672E86}"/>
    <dgm:cxn modelId="{7F5A5D2F-1B46-4C3F-BB9B-A14B4112C20F}" srcId="{68FE26BD-8D38-4B93-8E14-A8201D0999F9}" destId="{7F391345-64B5-49CF-846E-0C9FD0F6E09A}" srcOrd="0" destOrd="0" parTransId="{7DAAAB89-1757-4E20-B4F3-D37A0340B245}" sibTransId="{FCE3BE57-5351-40FC-A56D-C5714D3CA70B}"/>
    <dgm:cxn modelId="{2536D087-5ED2-4320-915D-050EC5E23C57}" type="presOf" srcId="{DF90E470-41BD-4BBC-8418-BC54322F078E}" destId="{58B9CB00-B681-490F-8CDE-2AF79F526443}" srcOrd="0" destOrd="0" presId="urn:microsoft.com/office/officeart/2005/8/layout/hierarchy3"/>
    <dgm:cxn modelId="{6774581C-FD85-4555-8E98-DF52C62D32CF}" srcId="{7F391345-64B5-49CF-846E-0C9FD0F6E09A}" destId="{4A143FEC-0672-47B6-8ABF-F6E4B01D3495}" srcOrd="1" destOrd="0" parTransId="{19081060-F5A8-4FD1-A7F9-F52DDA2010D3}" sibTransId="{70FE9674-E8FD-40A2-B4B2-AF80FDAD8EA4}"/>
    <dgm:cxn modelId="{97F19BE6-F3DD-41D6-82F9-D329411184E8}" type="presOf" srcId="{E781A518-1804-4E70-8871-B215D0A6C5D6}" destId="{BF97AAFB-7DE0-4478-B6B6-EA5B2B4BCC89}" srcOrd="0" destOrd="0" presId="urn:microsoft.com/office/officeart/2005/8/layout/hierarchy3"/>
    <dgm:cxn modelId="{B9B6F670-6445-4880-9EBB-FFB156B4799B}" type="presOf" srcId="{0CFF47F8-B9C1-4CB0-87D5-4464207D08C4}" destId="{D48D0834-2E8F-4EEF-849A-7ABF547758E9}" srcOrd="0" destOrd="0" presId="urn:microsoft.com/office/officeart/2005/8/layout/hierarchy3"/>
    <dgm:cxn modelId="{E919717F-5439-4A20-B93C-804E6D640137}" type="presParOf" srcId="{31A645D1-350C-4ED4-8811-3874845C61D9}" destId="{CDF801D3-F518-4376-9003-FC199C7034FA}" srcOrd="0" destOrd="0" presId="urn:microsoft.com/office/officeart/2005/8/layout/hierarchy3"/>
    <dgm:cxn modelId="{00F308B7-B179-461A-81C6-7501853B5664}" type="presParOf" srcId="{CDF801D3-F518-4376-9003-FC199C7034FA}" destId="{BF287695-2CB4-4895-BF49-E42C2F3B1976}" srcOrd="0" destOrd="0" presId="urn:microsoft.com/office/officeart/2005/8/layout/hierarchy3"/>
    <dgm:cxn modelId="{C3A6A955-950A-4C7D-8694-5C1B8CBAE6D3}" type="presParOf" srcId="{BF287695-2CB4-4895-BF49-E42C2F3B1976}" destId="{63DB3C92-AE56-4367-AD7A-F00D1A655CB2}" srcOrd="0" destOrd="0" presId="urn:microsoft.com/office/officeart/2005/8/layout/hierarchy3"/>
    <dgm:cxn modelId="{BE8C7BF6-CC73-4A10-85B5-E12A584CF856}" type="presParOf" srcId="{BF287695-2CB4-4895-BF49-E42C2F3B1976}" destId="{7C946B89-9FC7-427E-9A64-C0D6BA0757B5}" srcOrd="1" destOrd="0" presId="urn:microsoft.com/office/officeart/2005/8/layout/hierarchy3"/>
    <dgm:cxn modelId="{13F4BB76-F8A4-4E38-BB1C-17CF31F13EDE}" type="presParOf" srcId="{CDF801D3-F518-4376-9003-FC199C7034FA}" destId="{508DD0DA-1D43-48A8-A8A2-5CABDF9A3E84}" srcOrd="1" destOrd="0" presId="urn:microsoft.com/office/officeart/2005/8/layout/hierarchy3"/>
    <dgm:cxn modelId="{E617E81A-2FC9-48C9-BD58-813058AF525C}" type="presParOf" srcId="{508DD0DA-1D43-48A8-A8A2-5CABDF9A3E84}" destId="{71EB8EEA-31C6-41D5-B8F5-9B2A8538BEED}" srcOrd="0" destOrd="0" presId="urn:microsoft.com/office/officeart/2005/8/layout/hierarchy3"/>
    <dgm:cxn modelId="{429CDEAE-7F27-4C1A-A5A7-AF031826E059}" type="presParOf" srcId="{508DD0DA-1D43-48A8-A8A2-5CABDF9A3E84}" destId="{0CCF2E95-E288-420B-BC21-5FECB3DAE2A6}" srcOrd="1" destOrd="0" presId="urn:microsoft.com/office/officeart/2005/8/layout/hierarchy3"/>
    <dgm:cxn modelId="{AEE31129-22FC-4FD7-9B70-8EBE27C5F804}" type="presParOf" srcId="{508DD0DA-1D43-48A8-A8A2-5CABDF9A3E84}" destId="{F7412CC9-15A1-4B8C-B282-11A5758E56A3}" srcOrd="2" destOrd="0" presId="urn:microsoft.com/office/officeart/2005/8/layout/hierarchy3"/>
    <dgm:cxn modelId="{ADF7C047-1940-4E5C-B354-8D782EF56E77}" type="presParOf" srcId="{508DD0DA-1D43-48A8-A8A2-5CABDF9A3E84}" destId="{63E5900A-624A-49A8-8585-3BB8ED9FC949}" srcOrd="3" destOrd="0" presId="urn:microsoft.com/office/officeart/2005/8/layout/hierarchy3"/>
    <dgm:cxn modelId="{16188075-FAA1-4961-9D65-AAB240AC706C}" type="presParOf" srcId="{508DD0DA-1D43-48A8-A8A2-5CABDF9A3E84}" destId="{FCDDD5C7-C9D9-466D-BF3B-AEEC772A1A8F}" srcOrd="4" destOrd="0" presId="urn:microsoft.com/office/officeart/2005/8/layout/hierarchy3"/>
    <dgm:cxn modelId="{E731BB1F-DB2A-409B-BD25-F1DE2ADDC21C}" type="presParOf" srcId="{508DD0DA-1D43-48A8-A8A2-5CABDF9A3E84}" destId="{58B9CB00-B681-490F-8CDE-2AF79F526443}" srcOrd="5" destOrd="0" presId="urn:microsoft.com/office/officeart/2005/8/layout/hierarchy3"/>
    <dgm:cxn modelId="{1ACB76E7-EB94-465E-9DFA-D0DA6D6209D6}" type="presParOf" srcId="{508DD0DA-1D43-48A8-A8A2-5CABDF9A3E84}" destId="{D83D91DA-F524-4881-B3AE-754C4188013A}" srcOrd="6" destOrd="0" presId="urn:microsoft.com/office/officeart/2005/8/layout/hierarchy3"/>
    <dgm:cxn modelId="{7909EF64-5BEC-4C01-BA52-95A463131C1C}" type="presParOf" srcId="{508DD0DA-1D43-48A8-A8A2-5CABDF9A3E84}" destId="{3179837A-C787-4772-876E-E9F72117D7BE}" srcOrd="7" destOrd="0" presId="urn:microsoft.com/office/officeart/2005/8/layout/hierarchy3"/>
    <dgm:cxn modelId="{4AB9C4EE-6D3F-4799-9D35-19B9AF17B172}" type="presParOf" srcId="{508DD0DA-1D43-48A8-A8A2-5CABDF9A3E84}" destId="{0193B645-19DA-4877-BA24-A45AEA61FA41}" srcOrd="8" destOrd="0" presId="urn:microsoft.com/office/officeart/2005/8/layout/hierarchy3"/>
    <dgm:cxn modelId="{02BA9274-4AE2-4869-AECD-4355EB11E82C}" type="presParOf" srcId="{508DD0DA-1D43-48A8-A8A2-5CABDF9A3E84}" destId="{A2F94CB1-2A12-4227-8AF7-879F90D238A1}" srcOrd="9" destOrd="0" presId="urn:microsoft.com/office/officeart/2005/8/layout/hierarchy3"/>
    <dgm:cxn modelId="{BE826A7B-FC1A-42A1-AD4A-6C763EF9B1B1}" type="presParOf" srcId="{508DD0DA-1D43-48A8-A8A2-5CABDF9A3E84}" destId="{BF97AAFB-7DE0-4478-B6B6-EA5B2B4BCC89}" srcOrd="10" destOrd="0" presId="urn:microsoft.com/office/officeart/2005/8/layout/hierarchy3"/>
    <dgm:cxn modelId="{73A0D892-9C99-42DE-9576-4EB22E8C266D}" type="presParOf" srcId="{508DD0DA-1D43-48A8-A8A2-5CABDF9A3E84}" destId="{F1AB2878-5C50-42BE-95BA-8657CD427D19}" srcOrd="11" destOrd="0" presId="urn:microsoft.com/office/officeart/2005/8/layout/hierarchy3"/>
    <dgm:cxn modelId="{7970F16B-E448-4675-97B3-42AB22E21AE0}" type="presParOf" srcId="{508DD0DA-1D43-48A8-A8A2-5CABDF9A3E84}" destId="{1C5A05FC-23B9-4DFE-B579-CE14BB85B3AF}" srcOrd="12" destOrd="0" presId="urn:microsoft.com/office/officeart/2005/8/layout/hierarchy3"/>
    <dgm:cxn modelId="{471BDC60-521C-4842-A6D1-A6021BDAF0B5}" type="presParOf" srcId="{508DD0DA-1D43-48A8-A8A2-5CABDF9A3E84}" destId="{5324DD1E-881E-4E8B-9D5C-C1789738A7F3}" srcOrd="13" destOrd="0" presId="urn:microsoft.com/office/officeart/2005/8/layout/hierarchy3"/>
    <dgm:cxn modelId="{FEB8FC82-1F3D-41CD-AEE3-119DF2074521}" type="presParOf" srcId="{508DD0DA-1D43-48A8-A8A2-5CABDF9A3E84}" destId="{D48D0834-2E8F-4EEF-849A-7ABF547758E9}" srcOrd="14" destOrd="0" presId="urn:microsoft.com/office/officeart/2005/8/layout/hierarchy3"/>
    <dgm:cxn modelId="{0572C7A2-EFC1-4170-B33F-3378CF96C7C9}" type="presParOf" srcId="{508DD0DA-1D43-48A8-A8A2-5CABDF9A3E84}" destId="{22FBE8CC-BA42-4EEF-B5C0-2F426A9F3D60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FE26BD-8D38-4B93-8E14-A8201D0999F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F391345-64B5-49CF-846E-0C9FD0F6E09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000" dirty="0">
              <a:solidFill>
                <a:srgbClr val="7E8CA9"/>
              </a:solidFill>
              <a:latin typeface="Century Gothic" panose="020B0502020202020204" pitchFamily="34" charset="0"/>
            </a:rPr>
            <a:t>Данные, взятые для обучения</a:t>
          </a:r>
        </a:p>
      </dgm:t>
    </dgm:pt>
    <dgm:pt modelId="{7DAAAB89-1757-4E20-B4F3-D37A0340B245}" type="parTrans" cxnId="{7F5A5D2F-1B46-4C3F-BB9B-A14B4112C20F}">
      <dgm:prSet/>
      <dgm:spPr/>
      <dgm:t>
        <a:bodyPr/>
        <a:lstStyle/>
        <a:p>
          <a:endParaRPr lang="ru-RU"/>
        </a:p>
      </dgm:t>
    </dgm:pt>
    <dgm:pt modelId="{FCE3BE57-5351-40FC-A56D-C5714D3CA70B}" type="sibTrans" cxnId="{7F5A5D2F-1B46-4C3F-BB9B-A14B4112C20F}">
      <dgm:prSet/>
      <dgm:spPr/>
      <dgm:t>
        <a:bodyPr/>
        <a:lstStyle/>
        <a:p>
          <a:endParaRPr lang="ru-RU"/>
        </a:p>
      </dgm:t>
    </dgm:pt>
    <dgm:pt modelId="{7272F204-CD88-423D-82DD-F915E5328E91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Температура</a:t>
          </a:r>
        </a:p>
      </dgm:t>
    </dgm:pt>
    <dgm:pt modelId="{90108EAE-EAD9-43C5-809E-D8D591570905}" type="parTrans" cxnId="{5341A8C6-01DD-4198-AA42-616587FC1A62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62B788EE-D706-4833-942C-BF0EEB68B069}" type="sibTrans" cxnId="{5341A8C6-01DD-4198-AA42-616587FC1A62}">
      <dgm:prSet/>
      <dgm:spPr/>
      <dgm:t>
        <a:bodyPr/>
        <a:lstStyle/>
        <a:p>
          <a:endParaRPr lang="ru-RU"/>
        </a:p>
      </dgm:t>
    </dgm:pt>
    <dgm:pt modelId="{4A143FEC-0672-47B6-8ABF-F6E4B01D3495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i="0" dirty="0">
              <a:solidFill>
                <a:srgbClr val="7E8CA9"/>
              </a:solidFill>
              <a:latin typeface="Century Gothic" panose="020B0502020202020204" pitchFamily="34" charset="0"/>
            </a:rPr>
            <a:t>Облачность</a:t>
          </a:r>
          <a:endParaRPr lang="ru-RU" sz="1800" b="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19081060-F5A8-4FD1-A7F9-F52DDA2010D3}" type="parTrans" cxnId="{6774581C-FD85-4555-8E98-DF52C62D32CF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70FE9674-E8FD-40A2-B4B2-AF80FDAD8EA4}" type="sibTrans" cxnId="{6774581C-FD85-4555-8E98-DF52C62D32CF}">
      <dgm:prSet/>
      <dgm:spPr/>
      <dgm:t>
        <a:bodyPr/>
        <a:lstStyle/>
        <a:p>
          <a:endParaRPr lang="ru-RU"/>
        </a:p>
      </dgm:t>
    </dgm:pt>
    <dgm:pt modelId="{DF90E470-41BD-4BBC-8418-BC54322F078E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i="0" dirty="0">
              <a:solidFill>
                <a:srgbClr val="7E8CA9"/>
              </a:solidFill>
              <a:latin typeface="Century Gothic" panose="020B0502020202020204" pitchFamily="34" charset="0"/>
            </a:rPr>
            <a:t>Влажность</a:t>
          </a:r>
          <a:endParaRPr lang="ru-RU" sz="1800" b="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B10259B8-C828-4F85-9ED1-BB393656CD41}" type="parTrans" cxnId="{87796195-C948-4754-9C3D-8A2BBB9F4617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1433D90F-140A-46BB-B083-57B85C672E86}" type="sibTrans" cxnId="{87796195-C948-4754-9C3D-8A2BBB9F4617}">
      <dgm:prSet/>
      <dgm:spPr/>
      <dgm:t>
        <a:bodyPr/>
        <a:lstStyle/>
        <a:p>
          <a:endParaRPr lang="ru-RU"/>
        </a:p>
      </dgm:t>
    </dgm:pt>
    <dgm:pt modelId="{4FB0A51F-FC9D-40C6-B13C-F658090D3051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Солнечные день</a:t>
          </a:r>
        </a:p>
      </dgm:t>
    </dgm:pt>
    <dgm:pt modelId="{C1A852E2-BBA5-40EE-99AA-91D56040EAFB}" type="parTrans" cxnId="{47030E55-1D4B-4861-9790-4DB0771DF51A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121D07D7-75DB-491B-9877-051F8207164D}" type="sibTrans" cxnId="{47030E55-1D4B-4861-9790-4DB0771DF51A}">
      <dgm:prSet/>
      <dgm:spPr/>
      <dgm:t>
        <a:bodyPr/>
        <a:lstStyle/>
        <a:p>
          <a:endParaRPr lang="ru-RU"/>
        </a:p>
      </dgm:t>
    </dgm:pt>
    <dgm:pt modelId="{146AA2B2-C99F-41F6-B5B2-BD22E4D3E95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Тепловой индекс</a:t>
          </a:r>
        </a:p>
      </dgm:t>
    </dgm:pt>
    <dgm:pt modelId="{D896C5D0-AF41-41B7-B930-2DC6438F13D6}" type="parTrans" cxnId="{404AD847-0A62-41CE-9A27-088A44C66A8C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89D56DD5-D6E4-4C41-BE18-7B16470DFA5C}" type="sibTrans" cxnId="{404AD847-0A62-41CE-9A27-088A44C66A8C}">
      <dgm:prSet/>
      <dgm:spPr/>
      <dgm:t>
        <a:bodyPr/>
        <a:lstStyle/>
        <a:p>
          <a:endParaRPr lang="ru-RU"/>
        </a:p>
      </dgm:t>
    </dgm:pt>
    <dgm:pt modelId="{9217AD91-ACA1-4060-A9ED-2281228F31D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Осадки</a:t>
          </a:r>
        </a:p>
      </dgm:t>
    </dgm:pt>
    <dgm:pt modelId="{E781A518-1804-4E70-8871-B215D0A6C5D6}" type="parTrans" cxnId="{3BE53652-116E-4303-B18B-0CA86D5DDCF0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D5D0A2C9-AF86-4E6F-B7C5-6D85B3CF8849}" type="sibTrans" cxnId="{3BE53652-116E-4303-B18B-0CA86D5DDCF0}">
      <dgm:prSet/>
      <dgm:spPr/>
      <dgm:t>
        <a:bodyPr/>
        <a:lstStyle/>
        <a:p>
          <a:endParaRPr lang="ru-RU"/>
        </a:p>
      </dgm:t>
    </dgm:pt>
    <dgm:pt modelId="{B172247A-4ACB-4772-9D86-07D84CE22017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Давление</a:t>
          </a:r>
        </a:p>
      </dgm:t>
    </dgm:pt>
    <dgm:pt modelId="{1D9A0969-8A7F-468A-A284-3CB07C333BA3}" type="parTrans" cxnId="{29DEDB2E-1D90-4913-B4CD-FF56DEC83042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33497FCC-6883-4705-858F-E9B82436B8A0}" type="sibTrans" cxnId="{29DEDB2E-1D90-4913-B4CD-FF56DEC83042}">
      <dgm:prSet/>
      <dgm:spPr/>
      <dgm:t>
        <a:bodyPr/>
        <a:lstStyle/>
        <a:p>
          <a:endParaRPr lang="ru-RU"/>
        </a:p>
      </dgm:t>
    </dgm:pt>
    <dgm:pt modelId="{41B1F156-66ED-4194-AD46-FC9BF5B8B89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1800" b="0" dirty="0">
              <a:solidFill>
                <a:srgbClr val="7E8CA9"/>
              </a:solidFill>
              <a:latin typeface="Century Gothic" panose="020B0502020202020204" pitchFamily="34" charset="0"/>
            </a:rPr>
            <a:t>Скорость ветра</a:t>
          </a:r>
        </a:p>
      </dgm:t>
    </dgm:pt>
    <dgm:pt modelId="{0CFF47F8-B9C1-4CB0-87D5-4464207D08C4}" type="parTrans" cxnId="{C7501A8C-33FB-4025-98EE-5919536D58BB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375837DA-290F-4BFA-8D41-A8B0F2A8BED1}" type="sibTrans" cxnId="{C7501A8C-33FB-4025-98EE-5919536D58BB}">
      <dgm:prSet/>
      <dgm:spPr/>
      <dgm:t>
        <a:bodyPr/>
        <a:lstStyle/>
        <a:p>
          <a:endParaRPr lang="ru-RU"/>
        </a:p>
      </dgm:t>
    </dgm:pt>
    <dgm:pt modelId="{31A645D1-350C-4ED4-8811-3874845C61D9}" type="pres">
      <dgm:prSet presAssocID="{68FE26BD-8D38-4B93-8E14-A8201D0999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DF801D3-F518-4376-9003-FC199C7034FA}" type="pres">
      <dgm:prSet presAssocID="{7F391345-64B5-49CF-846E-0C9FD0F6E09A}" presName="root" presStyleCnt="0"/>
      <dgm:spPr/>
    </dgm:pt>
    <dgm:pt modelId="{BF287695-2CB4-4895-BF49-E42C2F3B1976}" type="pres">
      <dgm:prSet presAssocID="{7F391345-64B5-49CF-846E-0C9FD0F6E09A}" presName="rootComposite" presStyleCnt="0"/>
      <dgm:spPr/>
    </dgm:pt>
    <dgm:pt modelId="{63DB3C92-AE56-4367-AD7A-F00D1A655CB2}" type="pres">
      <dgm:prSet presAssocID="{7F391345-64B5-49CF-846E-0C9FD0F6E09A}" presName="rootText" presStyleLbl="node1" presStyleIdx="0" presStyleCnt="1" custScaleX="392086"/>
      <dgm:spPr/>
      <dgm:t>
        <a:bodyPr/>
        <a:lstStyle/>
        <a:p>
          <a:endParaRPr lang="ru-RU"/>
        </a:p>
      </dgm:t>
    </dgm:pt>
    <dgm:pt modelId="{7C946B89-9FC7-427E-9A64-C0D6BA0757B5}" type="pres">
      <dgm:prSet presAssocID="{7F391345-64B5-49CF-846E-0C9FD0F6E09A}" presName="rootConnector" presStyleLbl="node1" presStyleIdx="0" presStyleCnt="1"/>
      <dgm:spPr/>
      <dgm:t>
        <a:bodyPr/>
        <a:lstStyle/>
        <a:p>
          <a:endParaRPr lang="ru-RU"/>
        </a:p>
      </dgm:t>
    </dgm:pt>
    <dgm:pt modelId="{508DD0DA-1D43-48A8-A8A2-5CABDF9A3E84}" type="pres">
      <dgm:prSet presAssocID="{7F391345-64B5-49CF-846E-0C9FD0F6E09A}" presName="childShape" presStyleCnt="0"/>
      <dgm:spPr/>
    </dgm:pt>
    <dgm:pt modelId="{71EB8EEA-31C6-41D5-B8F5-9B2A8538BEED}" type="pres">
      <dgm:prSet presAssocID="{90108EAE-EAD9-43C5-809E-D8D591570905}" presName="Name13" presStyleLbl="parChTrans1D2" presStyleIdx="0" presStyleCnt="8"/>
      <dgm:spPr/>
      <dgm:t>
        <a:bodyPr/>
        <a:lstStyle/>
        <a:p>
          <a:endParaRPr lang="ru-RU"/>
        </a:p>
      </dgm:t>
    </dgm:pt>
    <dgm:pt modelId="{0CCF2E95-E288-420B-BC21-5FECB3DAE2A6}" type="pres">
      <dgm:prSet presAssocID="{7272F204-CD88-423D-82DD-F915E5328E91}" presName="childText" presStyleLbl="bgAcc1" presStyleIdx="0" presStyleCnt="8" custScaleX="3301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12CC9-15A1-4B8C-B282-11A5758E56A3}" type="pres">
      <dgm:prSet presAssocID="{19081060-F5A8-4FD1-A7F9-F52DDA2010D3}" presName="Name13" presStyleLbl="parChTrans1D2" presStyleIdx="1" presStyleCnt="8"/>
      <dgm:spPr/>
      <dgm:t>
        <a:bodyPr/>
        <a:lstStyle/>
        <a:p>
          <a:endParaRPr lang="ru-RU"/>
        </a:p>
      </dgm:t>
    </dgm:pt>
    <dgm:pt modelId="{63E5900A-624A-49A8-8585-3BB8ED9FC949}" type="pres">
      <dgm:prSet presAssocID="{4A143FEC-0672-47B6-8ABF-F6E4B01D3495}" presName="childText" presStyleLbl="bgAcc1" presStyleIdx="1" presStyleCnt="8" custScaleX="330002" custLinFactNeighborX="324" custLinFactNeighborY="14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D5C7-C9D9-466D-BF3B-AEEC772A1A8F}" type="pres">
      <dgm:prSet presAssocID="{B10259B8-C828-4F85-9ED1-BB393656CD41}" presName="Name13" presStyleLbl="parChTrans1D2" presStyleIdx="2" presStyleCnt="8"/>
      <dgm:spPr/>
      <dgm:t>
        <a:bodyPr/>
        <a:lstStyle/>
        <a:p>
          <a:endParaRPr lang="ru-RU"/>
        </a:p>
      </dgm:t>
    </dgm:pt>
    <dgm:pt modelId="{58B9CB00-B681-490F-8CDE-2AF79F526443}" type="pres">
      <dgm:prSet presAssocID="{DF90E470-41BD-4BBC-8418-BC54322F078E}" presName="childText" presStyleLbl="bgAcc1" presStyleIdx="2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D91DA-F524-4881-B3AE-754C4188013A}" type="pres">
      <dgm:prSet presAssocID="{C1A852E2-BBA5-40EE-99AA-91D56040EAFB}" presName="Name13" presStyleLbl="parChTrans1D2" presStyleIdx="3" presStyleCnt="8"/>
      <dgm:spPr/>
      <dgm:t>
        <a:bodyPr/>
        <a:lstStyle/>
        <a:p>
          <a:endParaRPr lang="ru-RU"/>
        </a:p>
      </dgm:t>
    </dgm:pt>
    <dgm:pt modelId="{3179837A-C787-4772-876E-E9F72117D7BE}" type="pres">
      <dgm:prSet presAssocID="{4FB0A51F-FC9D-40C6-B13C-F658090D3051}" presName="childText" presStyleLbl="bgAcc1" presStyleIdx="3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3B645-19DA-4877-BA24-A45AEA61FA41}" type="pres">
      <dgm:prSet presAssocID="{D896C5D0-AF41-41B7-B930-2DC6438F13D6}" presName="Name13" presStyleLbl="parChTrans1D2" presStyleIdx="4" presStyleCnt="8"/>
      <dgm:spPr/>
      <dgm:t>
        <a:bodyPr/>
        <a:lstStyle/>
        <a:p>
          <a:endParaRPr lang="ru-RU"/>
        </a:p>
      </dgm:t>
    </dgm:pt>
    <dgm:pt modelId="{A2F94CB1-2A12-4227-8AF7-879F90D238A1}" type="pres">
      <dgm:prSet presAssocID="{146AA2B2-C99F-41F6-B5B2-BD22E4D3E958}" presName="childText" presStyleLbl="bgAcc1" presStyleIdx="4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97AAFB-7DE0-4478-B6B6-EA5B2B4BCC89}" type="pres">
      <dgm:prSet presAssocID="{E781A518-1804-4E70-8871-B215D0A6C5D6}" presName="Name13" presStyleLbl="parChTrans1D2" presStyleIdx="5" presStyleCnt="8"/>
      <dgm:spPr/>
      <dgm:t>
        <a:bodyPr/>
        <a:lstStyle/>
        <a:p>
          <a:endParaRPr lang="ru-RU"/>
        </a:p>
      </dgm:t>
    </dgm:pt>
    <dgm:pt modelId="{F1AB2878-5C50-42BE-95BA-8657CD427D19}" type="pres">
      <dgm:prSet presAssocID="{9217AD91-ACA1-4060-A9ED-2281228F31DA}" presName="childText" presStyleLbl="bgAcc1" presStyleIdx="5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5A05FC-23B9-4DFE-B579-CE14BB85B3AF}" type="pres">
      <dgm:prSet presAssocID="{1D9A0969-8A7F-468A-A284-3CB07C333BA3}" presName="Name13" presStyleLbl="parChTrans1D2" presStyleIdx="6" presStyleCnt="8"/>
      <dgm:spPr/>
      <dgm:t>
        <a:bodyPr/>
        <a:lstStyle/>
        <a:p>
          <a:endParaRPr lang="ru-RU"/>
        </a:p>
      </dgm:t>
    </dgm:pt>
    <dgm:pt modelId="{5324DD1E-881E-4E8B-9D5C-C1789738A7F3}" type="pres">
      <dgm:prSet presAssocID="{B172247A-4ACB-4772-9D86-07D84CE22017}" presName="childText" presStyleLbl="bgAcc1" presStyleIdx="6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D0834-2E8F-4EEF-849A-7ABF547758E9}" type="pres">
      <dgm:prSet presAssocID="{0CFF47F8-B9C1-4CB0-87D5-4464207D08C4}" presName="Name13" presStyleLbl="parChTrans1D2" presStyleIdx="7" presStyleCnt="8"/>
      <dgm:spPr/>
      <dgm:t>
        <a:bodyPr/>
        <a:lstStyle/>
        <a:p>
          <a:endParaRPr lang="ru-RU"/>
        </a:p>
      </dgm:t>
    </dgm:pt>
    <dgm:pt modelId="{22FBE8CC-BA42-4EEF-B5C0-2F426A9F3D60}" type="pres">
      <dgm:prSet presAssocID="{41B1F156-66ED-4194-AD46-FC9BF5B8B890}" presName="childText" presStyleLbl="bgAcc1" presStyleIdx="7" presStyleCnt="8" custScaleX="330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63DACC-AA6D-4486-BDBF-E80397D567D3}" type="presOf" srcId="{146AA2B2-C99F-41F6-B5B2-BD22E4D3E958}" destId="{A2F94CB1-2A12-4227-8AF7-879F90D238A1}" srcOrd="0" destOrd="0" presId="urn:microsoft.com/office/officeart/2005/8/layout/hierarchy3"/>
    <dgm:cxn modelId="{404AD847-0A62-41CE-9A27-088A44C66A8C}" srcId="{7F391345-64B5-49CF-846E-0C9FD0F6E09A}" destId="{146AA2B2-C99F-41F6-B5B2-BD22E4D3E958}" srcOrd="4" destOrd="0" parTransId="{D896C5D0-AF41-41B7-B930-2DC6438F13D6}" sibTransId="{89D56DD5-D6E4-4C41-BE18-7B16470DFA5C}"/>
    <dgm:cxn modelId="{741BB9D1-14BD-431A-B5FB-29B204625D34}" type="presOf" srcId="{C1A852E2-BBA5-40EE-99AA-91D56040EAFB}" destId="{D83D91DA-F524-4881-B3AE-754C4188013A}" srcOrd="0" destOrd="0" presId="urn:microsoft.com/office/officeart/2005/8/layout/hierarchy3"/>
    <dgm:cxn modelId="{B83D8B11-8F75-4313-8F07-B0A5FDE65256}" type="presOf" srcId="{68FE26BD-8D38-4B93-8E14-A8201D0999F9}" destId="{31A645D1-350C-4ED4-8811-3874845C61D9}" srcOrd="0" destOrd="0" presId="urn:microsoft.com/office/officeart/2005/8/layout/hierarchy3"/>
    <dgm:cxn modelId="{5341A8C6-01DD-4198-AA42-616587FC1A62}" srcId="{7F391345-64B5-49CF-846E-0C9FD0F6E09A}" destId="{7272F204-CD88-423D-82DD-F915E5328E91}" srcOrd="0" destOrd="0" parTransId="{90108EAE-EAD9-43C5-809E-D8D591570905}" sibTransId="{62B788EE-D706-4833-942C-BF0EEB68B069}"/>
    <dgm:cxn modelId="{3BE53652-116E-4303-B18B-0CA86D5DDCF0}" srcId="{7F391345-64B5-49CF-846E-0C9FD0F6E09A}" destId="{9217AD91-ACA1-4060-A9ED-2281228F31DA}" srcOrd="5" destOrd="0" parTransId="{E781A518-1804-4E70-8871-B215D0A6C5D6}" sibTransId="{D5D0A2C9-AF86-4E6F-B7C5-6D85B3CF8849}"/>
    <dgm:cxn modelId="{E1D96BC6-B013-4A85-A9BB-78E49A3772A3}" type="presOf" srcId="{90108EAE-EAD9-43C5-809E-D8D591570905}" destId="{71EB8EEA-31C6-41D5-B8F5-9B2A8538BEED}" srcOrd="0" destOrd="0" presId="urn:microsoft.com/office/officeart/2005/8/layout/hierarchy3"/>
    <dgm:cxn modelId="{DB12560B-77F8-44CA-A5FD-318567E37C98}" type="presOf" srcId="{19081060-F5A8-4FD1-A7F9-F52DDA2010D3}" destId="{F7412CC9-15A1-4B8C-B282-11A5758E56A3}" srcOrd="0" destOrd="0" presId="urn:microsoft.com/office/officeart/2005/8/layout/hierarchy3"/>
    <dgm:cxn modelId="{D6B31C11-74DF-43E0-9B70-7B17EA0E2269}" type="presOf" srcId="{B10259B8-C828-4F85-9ED1-BB393656CD41}" destId="{FCDDD5C7-C9D9-466D-BF3B-AEEC772A1A8F}" srcOrd="0" destOrd="0" presId="urn:microsoft.com/office/officeart/2005/8/layout/hierarchy3"/>
    <dgm:cxn modelId="{49938726-0EEA-4A93-B081-2B84EC960752}" type="presOf" srcId="{7F391345-64B5-49CF-846E-0C9FD0F6E09A}" destId="{63DB3C92-AE56-4367-AD7A-F00D1A655CB2}" srcOrd="0" destOrd="0" presId="urn:microsoft.com/office/officeart/2005/8/layout/hierarchy3"/>
    <dgm:cxn modelId="{EBA7E156-C9FF-43E0-B47F-A26FE8C80CF3}" type="presOf" srcId="{9217AD91-ACA1-4060-A9ED-2281228F31DA}" destId="{F1AB2878-5C50-42BE-95BA-8657CD427D19}" srcOrd="0" destOrd="0" presId="urn:microsoft.com/office/officeart/2005/8/layout/hierarchy3"/>
    <dgm:cxn modelId="{C915B42C-8B94-4268-A1A4-82D5133B683D}" type="presOf" srcId="{7F391345-64B5-49CF-846E-0C9FD0F6E09A}" destId="{7C946B89-9FC7-427E-9A64-C0D6BA0757B5}" srcOrd="1" destOrd="0" presId="urn:microsoft.com/office/officeart/2005/8/layout/hierarchy3"/>
    <dgm:cxn modelId="{29DEDB2E-1D90-4913-B4CD-FF56DEC83042}" srcId="{7F391345-64B5-49CF-846E-0C9FD0F6E09A}" destId="{B172247A-4ACB-4772-9D86-07D84CE22017}" srcOrd="6" destOrd="0" parTransId="{1D9A0969-8A7F-468A-A284-3CB07C333BA3}" sibTransId="{33497FCC-6883-4705-858F-E9B82436B8A0}"/>
    <dgm:cxn modelId="{E2C6F623-2A60-4EF1-865E-8AC89F2B2B92}" type="presOf" srcId="{41B1F156-66ED-4194-AD46-FC9BF5B8B890}" destId="{22FBE8CC-BA42-4EEF-B5C0-2F426A9F3D60}" srcOrd="0" destOrd="0" presId="urn:microsoft.com/office/officeart/2005/8/layout/hierarchy3"/>
    <dgm:cxn modelId="{1C6FCAE1-C038-4CD6-A358-A34A3A0B56C5}" type="presOf" srcId="{7272F204-CD88-423D-82DD-F915E5328E91}" destId="{0CCF2E95-E288-420B-BC21-5FECB3DAE2A6}" srcOrd="0" destOrd="0" presId="urn:microsoft.com/office/officeart/2005/8/layout/hierarchy3"/>
    <dgm:cxn modelId="{14F480B5-F2DB-4CBD-BC3A-1E4F6FC2A005}" type="presOf" srcId="{1D9A0969-8A7F-468A-A284-3CB07C333BA3}" destId="{1C5A05FC-23B9-4DFE-B579-CE14BB85B3AF}" srcOrd="0" destOrd="0" presId="urn:microsoft.com/office/officeart/2005/8/layout/hierarchy3"/>
    <dgm:cxn modelId="{C7501A8C-33FB-4025-98EE-5919536D58BB}" srcId="{7F391345-64B5-49CF-846E-0C9FD0F6E09A}" destId="{41B1F156-66ED-4194-AD46-FC9BF5B8B890}" srcOrd="7" destOrd="0" parTransId="{0CFF47F8-B9C1-4CB0-87D5-4464207D08C4}" sibTransId="{375837DA-290F-4BFA-8D41-A8B0F2A8BED1}"/>
    <dgm:cxn modelId="{BE4B615C-730D-4B28-8050-51372019DE3F}" type="presOf" srcId="{4A143FEC-0672-47B6-8ABF-F6E4B01D3495}" destId="{63E5900A-624A-49A8-8585-3BB8ED9FC949}" srcOrd="0" destOrd="0" presId="urn:microsoft.com/office/officeart/2005/8/layout/hierarchy3"/>
    <dgm:cxn modelId="{47030E55-1D4B-4861-9790-4DB0771DF51A}" srcId="{7F391345-64B5-49CF-846E-0C9FD0F6E09A}" destId="{4FB0A51F-FC9D-40C6-B13C-F658090D3051}" srcOrd="3" destOrd="0" parTransId="{C1A852E2-BBA5-40EE-99AA-91D56040EAFB}" sibTransId="{121D07D7-75DB-491B-9877-051F8207164D}"/>
    <dgm:cxn modelId="{2B001964-9E52-4B98-8B86-DC8CEE959D32}" type="presOf" srcId="{B172247A-4ACB-4772-9D86-07D84CE22017}" destId="{5324DD1E-881E-4E8B-9D5C-C1789738A7F3}" srcOrd="0" destOrd="0" presId="urn:microsoft.com/office/officeart/2005/8/layout/hierarchy3"/>
    <dgm:cxn modelId="{BB83612C-137A-448C-90AF-AB4B4E31F686}" type="presOf" srcId="{4FB0A51F-FC9D-40C6-B13C-F658090D3051}" destId="{3179837A-C787-4772-876E-E9F72117D7BE}" srcOrd="0" destOrd="0" presId="urn:microsoft.com/office/officeart/2005/8/layout/hierarchy3"/>
    <dgm:cxn modelId="{055365A9-0E95-40E1-AED8-458F050F6340}" type="presOf" srcId="{D896C5D0-AF41-41B7-B930-2DC6438F13D6}" destId="{0193B645-19DA-4877-BA24-A45AEA61FA41}" srcOrd="0" destOrd="0" presId="urn:microsoft.com/office/officeart/2005/8/layout/hierarchy3"/>
    <dgm:cxn modelId="{87796195-C948-4754-9C3D-8A2BBB9F4617}" srcId="{7F391345-64B5-49CF-846E-0C9FD0F6E09A}" destId="{DF90E470-41BD-4BBC-8418-BC54322F078E}" srcOrd="2" destOrd="0" parTransId="{B10259B8-C828-4F85-9ED1-BB393656CD41}" sibTransId="{1433D90F-140A-46BB-B083-57B85C672E86}"/>
    <dgm:cxn modelId="{7F5A5D2F-1B46-4C3F-BB9B-A14B4112C20F}" srcId="{68FE26BD-8D38-4B93-8E14-A8201D0999F9}" destId="{7F391345-64B5-49CF-846E-0C9FD0F6E09A}" srcOrd="0" destOrd="0" parTransId="{7DAAAB89-1757-4E20-B4F3-D37A0340B245}" sibTransId="{FCE3BE57-5351-40FC-A56D-C5714D3CA70B}"/>
    <dgm:cxn modelId="{2536D087-5ED2-4320-915D-050EC5E23C57}" type="presOf" srcId="{DF90E470-41BD-4BBC-8418-BC54322F078E}" destId="{58B9CB00-B681-490F-8CDE-2AF79F526443}" srcOrd="0" destOrd="0" presId="urn:microsoft.com/office/officeart/2005/8/layout/hierarchy3"/>
    <dgm:cxn modelId="{6774581C-FD85-4555-8E98-DF52C62D32CF}" srcId="{7F391345-64B5-49CF-846E-0C9FD0F6E09A}" destId="{4A143FEC-0672-47B6-8ABF-F6E4B01D3495}" srcOrd="1" destOrd="0" parTransId="{19081060-F5A8-4FD1-A7F9-F52DDA2010D3}" sibTransId="{70FE9674-E8FD-40A2-B4B2-AF80FDAD8EA4}"/>
    <dgm:cxn modelId="{97F19BE6-F3DD-41D6-82F9-D329411184E8}" type="presOf" srcId="{E781A518-1804-4E70-8871-B215D0A6C5D6}" destId="{BF97AAFB-7DE0-4478-B6B6-EA5B2B4BCC89}" srcOrd="0" destOrd="0" presId="urn:microsoft.com/office/officeart/2005/8/layout/hierarchy3"/>
    <dgm:cxn modelId="{B9B6F670-6445-4880-9EBB-FFB156B4799B}" type="presOf" srcId="{0CFF47F8-B9C1-4CB0-87D5-4464207D08C4}" destId="{D48D0834-2E8F-4EEF-849A-7ABF547758E9}" srcOrd="0" destOrd="0" presId="urn:microsoft.com/office/officeart/2005/8/layout/hierarchy3"/>
    <dgm:cxn modelId="{E919717F-5439-4A20-B93C-804E6D640137}" type="presParOf" srcId="{31A645D1-350C-4ED4-8811-3874845C61D9}" destId="{CDF801D3-F518-4376-9003-FC199C7034FA}" srcOrd="0" destOrd="0" presId="urn:microsoft.com/office/officeart/2005/8/layout/hierarchy3"/>
    <dgm:cxn modelId="{00F308B7-B179-461A-81C6-7501853B5664}" type="presParOf" srcId="{CDF801D3-F518-4376-9003-FC199C7034FA}" destId="{BF287695-2CB4-4895-BF49-E42C2F3B1976}" srcOrd="0" destOrd="0" presId="urn:microsoft.com/office/officeart/2005/8/layout/hierarchy3"/>
    <dgm:cxn modelId="{C3A6A955-950A-4C7D-8694-5C1B8CBAE6D3}" type="presParOf" srcId="{BF287695-2CB4-4895-BF49-E42C2F3B1976}" destId="{63DB3C92-AE56-4367-AD7A-F00D1A655CB2}" srcOrd="0" destOrd="0" presId="urn:microsoft.com/office/officeart/2005/8/layout/hierarchy3"/>
    <dgm:cxn modelId="{BE8C7BF6-CC73-4A10-85B5-E12A584CF856}" type="presParOf" srcId="{BF287695-2CB4-4895-BF49-E42C2F3B1976}" destId="{7C946B89-9FC7-427E-9A64-C0D6BA0757B5}" srcOrd="1" destOrd="0" presId="urn:microsoft.com/office/officeart/2005/8/layout/hierarchy3"/>
    <dgm:cxn modelId="{13F4BB76-F8A4-4E38-BB1C-17CF31F13EDE}" type="presParOf" srcId="{CDF801D3-F518-4376-9003-FC199C7034FA}" destId="{508DD0DA-1D43-48A8-A8A2-5CABDF9A3E84}" srcOrd="1" destOrd="0" presId="urn:microsoft.com/office/officeart/2005/8/layout/hierarchy3"/>
    <dgm:cxn modelId="{E617E81A-2FC9-48C9-BD58-813058AF525C}" type="presParOf" srcId="{508DD0DA-1D43-48A8-A8A2-5CABDF9A3E84}" destId="{71EB8EEA-31C6-41D5-B8F5-9B2A8538BEED}" srcOrd="0" destOrd="0" presId="urn:microsoft.com/office/officeart/2005/8/layout/hierarchy3"/>
    <dgm:cxn modelId="{429CDEAE-7F27-4C1A-A5A7-AF031826E059}" type="presParOf" srcId="{508DD0DA-1D43-48A8-A8A2-5CABDF9A3E84}" destId="{0CCF2E95-E288-420B-BC21-5FECB3DAE2A6}" srcOrd="1" destOrd="0" presId="urn:microsoft.com/office/officeart/2005/8/layout/hierarchy3"/>
    <dgm:cxn modelId="{AEE31129-22FC-4FD7-9B70-8EBE27C5F804}" type="presParOf" srcId="{508DD0DA-1D43-48A8-A8A2-5CABDF9A3E84}" destId="{F7412CC9-15A1-4B8C-B282-11A5758E56A3}" srcOrd="2" destOrd="0" presId="urn:microsoft.com/office/officeart/2005/8/layout/hierarchy3"/>
    <dgm:cxn modelId="{ADF7C047-1940-4E5C-B354-8D782EF56E77}" type="presParOf" srcId="{508DD0DA-1D43-48A8-A8A2-5CABDF9A3E84}" destId="{63E5900A-624A-49A8-8585-3BB8ED9FC949}" srcOrd="3" destOrd="0" presId="urn:microsoft.com/office/officeart/2005/8/layout/hierarchy3"/>
    <dgm:cxn modelId="{16188075-FAA1-4961-9D65-AAB240AC706C}" type="presParOf" srcId="{508DD0DA-1D43-48A8-A8A2-5CABDF9A3E84}" destId="{FCDDD5C7-C9D9-466D-BF3B-AEEC772A1A8F}" srcOrd="4" destOrd="0" presId="urn:microsoft.com/office/officeart/2005/8/layout/hierarchy3"/>
    <dgm:cxn modelId="{E731BB1F-DB2A-409B-BD25-F1DE2ADDC21C}" type="presParOf" srcId="{508DD0DA-1D43-48A8-A8A2-5CABDF9A3E84}" destId="{58B9CB00-B681-490F-8CDE-2AF79F526443}" srcOrd="5" destOrd="0" presId="urn:microsoft.com/office/officeart/2005/8/layout/hierarchy3"/>
    <dgm:cxn modelId="{1ACB76E7-EB94-465E-9DFA-D0DA6D6209D6}" type="presParOf" srcId="{508DD0DA-1D43-48A8-A8A2-5CABDF9A3E84}" destId="{D83D91DA-F524-4881-B3AE-754C4188013A}" srcOrd="6" destOrd="0" presId="urn:microsoft.com/office/officeart/2005/8/layout/hierarchy3"/>
    <dgm:cxn modelId="{7909EF64-5BEC-4C01-BA52-95A463131C1C}" type="presParOf" srcId="{508DD0DA-1D43-48A8-A8A2-5CABDF9A3E84}" destId="{3179837A-C787-4772-876E-E9F72117D7BE}" srcOrd="7" destOrd="0" presId="urn:microsoft.com/office/officeart/2005/8/layout/hierarchy3"/>
    <dgm:cxn modelId="{4AB9C4EE-6D3F-4799-9D35-19B9AF17B172}" type="presParOf" srcId="{508DD0DA-1D43-48A8-A8A2-5CABDF9A3E84}" destId="{0193B645-19DA-4877-BA24-A45AEA61FA41}" srcOrd="8" destOrd="0" presId="urn:microsoft.com/office/officeart/2005/8/layout/hierarchy3"/>
    <dgm:cxn modelId="{02BA9274-4AE2-4869-AECD-4355EB11E82C}" type="presParOf" srcId="{508DD0DA-1D43-48A8-A8A2-5CABDF9A3E84}" destId="{A2F94CB1-2A12-4227-8AF7-879F90D238A1}" srcOrd="9" destOrd="0" presId="urn:microsoft.com/office/officeart/2005/8/layout/hierarchy3"/>
    <dgm:cxn modelId="{BE826A7B-FC1A-42A1-AD4A-6C763EF9B1B1}" type="presParOf" srcId="{508DD0DA-1D43-48A8-A8A2-5CABDF9A3E84}" destId="{BF97AAFB-7DE0-4478-B6B6-EA5B2B4BCC89}" srcOrd="10" destOrd="0" presId="urn:microsoft.com/office/officeart/2005/8/layout/hierarchy3"/>
    <dgm:cxn modelId="{73A0D892-9C99-42DE-9576-4EB22E8C266D}" type="presParOf" srcId="{508DD0DA-1D43-48A8-A8A2-5CABDF9A3E84}" destId="{F1AB2878-5C50-42BE-95BA-8657CD427D19}" srcOrd="11" destOrd="0" presId="urn:microsoft.com/office/officeart/2005/8/layout/hierarchy3"/>
    <dgm:cxn modelId="{7970F16B-E448-4675-97B3-42AB22E21AE0}" type="presParOf" srcId="{508DD0DA-1D43-48A8-A8A2-5CABDF9A3E84}" destId="{1C5A05FC-23B9-4DFE-B579-CE14BB85B3AF}" srcOrd="12" destOrd="0" presId="urn:microsoft.com/office/officeart/2005/8/layout/hierarchy3"/>
    <dgm:cxn modelId="{471BDC60-521C-4842-A6D1-A6021BDAF0B5}" type="presParOf" srcId="{508DD0DA-1D43-48A8-A8A2-5CABDF9A3E84}" destId="{5324DD1E-881E-4E8B-9D5C-C1789738A7F3}" srcOrd="13" destOrd="0" presId="urn:microsoft.com/office/officeart/2005/8/layout/hierarchy3"/>
    <dgm:cxn modelId="{FEB8FC82-1F3D-41CD-AEE3-119DF2074521}" type="presParOf" srcId="{508DD0DA-1D43-48A8-A8A2-5CABDF9A3E84}" destId="{D48D0834-2E8F-4EEF-849A-7ABF547758E9}" srcOrd="14" destOrd="0" presId="urn:microsoft.com/office/officeart/2005/8/layout/hierarchy3"/>
    <dgm:cxn modelId="{0572C7A2-EFC1-4170-B33F-3378CF96C7C9}" type="presParOf" srcId="{508DD0DA-1D43-48A8-A8A2-5CABDF9A3E84}" destId="{22FBE8CC-BA42-4EEF-B5C0-2F426A9F3D60}" srcOrd="1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49B062-C71A-4858-B219-55AEF447AF2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E3591D-DB28-41DF-BCE4-1AC85430BF1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4000" dirty="0">
              <a:solidFill>
                <a:srgbClr val="7E8CA9"/>
              </a:solidFill>
              <a:latin typeface="Century Gothic" panose="020B0502020202020204" pitchFamily="34" charset="0"/>
            </a:rPr>
            <a:t>Источники данных</a:t>
          </a:r>
        </a:p>
      </dgm:t>
    </dgm:pt>
    <dgm:pt modelId="{8F5DE661-4D4C-4B25-B650-18DBC204AE68}" type="parTrans" cxnId="{FEAC5D5F-4FA2-49D0-BAC5-1AA07205410B}">
      <dgm:prSet/>
      <dgm:spPr/>
      <dgm:t>
        <a:bodyPr/>
        <a:lstStyle/>
        <a:p>
          <a:endParaRPr lang="ru-RU"/>
        </a:p>
      </dgm:t>
    </dgm:pt>
    <dgm:pt modelId="{0B625841-57D8-492A-A198-B166F46E29CC}" type="sibTrans" cxnId="{FEAC5D5F-4FA2-49D0-BAC5-1AA07205410B}">
      <dgm:prSet/>
      <dgm:spPr/>
      <dgm:t>
        <a:bodyPr/>
        <a:lstStyle/>
        <a:p>
          <a:endParaRPr lang="ru-RU"/>
        </a:p>
      </dgm:t>
    </dgm:pt>
    <dgm:pt modelId="{57DA9B73-1603-403E-995D-1FB54FF2DE70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Kaggle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215360E5-90FA-46DC-8EE5-496295AFBE4F}" type="parTrans" cxnId="{8247E738-3BC6-453A-B568-B918677D79DD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9C95B6F1-AA58-4DF1-8B6F-12AD75AD0F91}" type="sibTrans" cxnId="{8247E738-3BC6-453A-B568-B918677D79DD}">
      <dgm:prSet/>
      <dgm:spPr/>
      <dgm:t>
        <a:bodyPr/>
        <a:lstStyle/>
        <a:p>
          <a:endParaRPr lang="ru-RU"/>
        </a:p>
      </dgm:t>
    </dgm:pt>
    <dgm:pt modelId="{0A3C2265-2461-4B8D-A1A8-9D96874F988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3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rp5.ru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B24894CF-8465-4E3E-B8CF-CD8E1B7DB142}" type="parTrans" cxnId="{1B876976-33F4-4182-AE49-5EBF22D78D1A}">
      <dgm:prSet/>
      <dgm:spPr>
        <a:ln w="31750"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F98B80B-E507-4CD6-A344-8BBA04ED95BE}" type="sibTrans" cxnId="{1B876976-33F4-4182-AE49-5EBF22D78D1A}">
      <dgm:prSet/>
      <dgm:spPr/>
      <dgm:t>
        <a:bodyPr/>
        <a:lstStyle/>
        <a:p>
          <a:endParaRPr lang="ru-RU"/>
        </a:p>
      </dgm:t>
    </dgm:pt>
    <dgm:pt modelId="{13EEC95D-A400-4319-9E4B-2083A86EF7CD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3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dirty="0">
              <a:solidFill>
                <a:srgbClr val="7E8CA9"/>
              </a:solidFill>
              <a:latin typeface="Century Gothic" panose="020B0502020202020204" pitchFamily="34" charset="0"/>
            </a:rPr>
            <a:t>NOAA</a:t>
          </a:r>
          <a:endParaRPr lang="ru-RU" sz="32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FA864B05-A45A-4A37-BBBD-B77E60EA98D0}" type="parTrans" cxnId="{16590B1C-C946-417A-9E63-19D5BF096F58}">
      <dgm:prSet/>
      <dgm:spPr>
        <a:ln w="3175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/>
        </a:p>
      </dgm:t>
    </dgm:pt>
    <dgm:pt modelId="{FE546E3E-74C2-4B65-B674-546A1A0BCC0A}" type="sibTrans" cxnId="{16590B1C-C946-417A-9E63-19D5BF096F58}">
      <dgm:prSet/>
      <dgm:spPr/>
      <dgm:t>
        <a:bodyPr/>
        <a:lstStyle/>
        <a:p>
          <a:endParaRPr lang="ru-RU"/>
        </a:p>
      </dgm:t>
    </dgm:pt>
    <dgm:pt modelId="{E215AA8F-993C-4A01-9FC7-74D775F0ECA3}" type="pres">
      <dgm:prSet presAssocID="{BA49B062-C71A-4858-B219-55AEF447AF2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B501E7-4516-4AC5-A008-C07388511247}" type="pres">
      <dgm:prSet presAssocID="{8EE3591D-DB28-41DF-BCE4-1AC85430BF10}" presName="root1" presStyleCnt="0"/>
      <dgm:spPr/>
    </dgm:pt>
    <dgm:pt modelId="{64CD6E2B-2B63-435D-A90E-4E64A34D2CEF}" type="pres">
      <dgm:prSet presAssocID="{8EE3591D-DB28-41DF-BCE4-1AC85430BF10}" presName="LevelOneTextNode" presStyleLbl="node0" presStyleIdx="0" presStyleCnt="1" custScaleX="1884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5C1348-DA09-45F8-A37B-F809BEB0F571}" type="pres">
      <dgm:prSet presAssocID="{8EE3591D-DB28-41DF-BCE4-1AC85430BF10}" presName="level2hierChild" presStyleCnt="0"/>
      <dgm:spPr/>
    </dgm:pt>
    <dgm:pt modelId="{364BB6E9-07EC-4267-89B8-E72F2040F505}" type="pres">
      <dgm:prSet presAssocID="{215360E5-90FA-46DC-8EE5-496295AFBE4F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3013EBD0-7B71-479E-A6DA-B89B0DFE68E1}" type="pres">
      <dgm:prSet presAssocID="{215360E5-90FA-46DC-8EE5-496295AFBE4F}" presName="connTx" presStyleLbl="parChTrans1D2" presStyleIdx="0" presStyleCnt="3"/>
      <dgm:spPr/>
      <dgm:t>
        <a:bodyPr/>
        <a:lstStyle/>
        <a:p>
          <a:endParaRPr lang="ru-RU"/>
        </a:p>
      </dgm:t>
    </dgm:pt>
    <dgm:pt modelId="{09DEB826-FA72-4353-95A8-0DB0178E4DB2}" type="pres">
      <dgm:prSet presAssocID="{57DA9B73-1603-403E-995D-1FB54FF2DE70}" presName="root2" presStyleCnt="0"/>
      <dgm:spPr/>
    </dgm:pt>
    <dgm:pt modelId="{68A2AB22-DE1B-4174-B150-21A3C71C028C}" type="pres">
      <dgm:prSet presAssocID="{57DA9B73-1603-403E-995D-1FB54FF2DE70}" presName="LevelTwoTextNode" presStyleLbl="node2" presStyleIdx="0" presStyleCnt="3" custScaleY="1056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9ED123-C714-45A4-A2E1-039CCC32FEE3}" type="pres">
      <dgm:prSet presAssocID="{57DA9B73-1603-403E-995D-1FB54FF2DE70}" presName="level3hierChild" presStyleCnt="0"/>
      <dgm:spPr/>
    </dgm:pt>
    <dgm:pt modelId="{DD0A7F77-B6E7-4778-9CB9-464C67D494BB}" type="pres">
      <dgm:prSet presAssocID="{B24894CF-8465-4E3E-B8CF-CD8E1B7DB142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E2F41BD-4212-4CD9-B091-112CA4BACD5B}" type="pres">
      <dgm:prSet presAssocID="{B24894CF-8465-4E3E-B8CF-CD8E1B7DB142}" presName="connTx" presStyleLbl="parChTrans1D2" presStyleIdx="1" presStyleCnt="3"/>
      <dgm:spPr/>
      <dgm:t>
        <a:bodyPr/>
        <a:lstStyle/>
        <a:p>
          <a:endParaRPr lang="ru-RU"/>
        </a:p>
      </dgm:t>
    </dgm:pt>
    <dgm:pt modelId="{C4ED8600-3D1D-478E-AA04-E239E9104592}" type="pres">
      <dgm:prSet presAssocID="{0A3C2265-2461-4B8D-A1A8-9D96874F9888}" presName="root2" presStyleCnt="0"/>
      <dgm:spPr/>
    </dgm:pt>
    <dgm:pt modelId="{90FEC252-095F-4DC3-9980-A3D6DAE238FD}" type="pres">
      <dgm:prSet presAssocID="{0A3C2265-2461-4B8D-A1A8-9D96874F9888}" presName="LevelTwoTextNode" presStyleLbl="node2" presStyleIdx="1" presStyleCnt="3" custScaleY="1288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9FB30F-B06E-4923-A303-F39D7617661B}" type="pres">
      <dgm:prSet presAssocID="{0A3C2265-2461-4B8D-A1A8-9D96874F9888}" presName="level3hierChild" presStyleCnt="0"/>
      <dgm:spPr/>
    </dgm:pt>
    <dgm:pt modelId="{72DFB664-2C2A-4B10-BA62-47BCCE2EF79A}" type="pres">
      <dgm:prSet presAssocID="{FA864B05-A45A-4A37-BBBD-B77E60EA98D0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C8FB64E2-98E5-421A-96BD-4B017CEFEFD5}" type="pres">
      <dgm:prSet presAssocID="{FA864B05-A45A-4A37-BBBD-B77E60EA98D0}" presName="connTx" presStyleLbl="parChTrans1D2" presStyleIdx="2" presStyleCnt="3"/>
      <dgm:spPr/>
      <dgm:t>
        <a:bodyPr/>
        <a:lstStyle/>
        <a:p>
          <a:endParaRPr lang="ru-RU"/>
        </a:p>
      </dgm:t>
    </dgm:pt>
    <dgm:pt modelId="{27B0C32B-4397-4923-9DBE-E728A6C9586C}" type="pres">
      <dgm:prSet presAssocID="{13EEC95D-A400-4319-9E4B-2083A86EF7CD}" presName="root2" presStyleCnt="0"/>
      <dgm:spPr/>
    </dgm:pt>
    <dgm:pt modelId="{62AE76C1-FEF8-4FB1-AD73-F7BAF1144EC0}" type="pres">
      <dgm:prSet presAssocID="{13EEC95D-A400-4319-9E4B-2083A86EF7CD}" presName="LevelTwoTextNode" presStyleLbl="node2" presStyleIdx="2" presStyleCnt="3" custScaleY="1213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4553B6-367B-444C-98A1-86321674DA82}" type="pres">
      <dgm:prSet presAssocID="{13EEC95D-A400-4319-9E4B-2083A86EF7CD}" presName="level3hierChild" presStyleCnt="0"/>
      <dgm:spPr/>
    </dgm:pt>
  </dgm:ptLst>
  <dgm:cxnLst>
    <dgm:cxn modelId="{16590B1C-C946-417A-9E63-19D5BF096F58}" srcId="{8EE3591D-DB28-41DF-BCE4-1AC85430BF10}" destId="{13EEC95D-A400-4319-9E4B-2083A86EF7CD}" srcOrd="2" destOrd="0" parTransId="{FA864B05-A45A-4A37-BBBD-B77E60EA98D0}" sibTransId="{FE546E3E-74C2-4B65-B674-546A1A0BCC0A}"/>
    <dgm:cxn modelId="{59E4CAA4-017C-48EC-8CAB-8A7D5E285541}" type="presOf" srcId="{FA864B05-A45A-4A37-BBBD-B77E60EA98D0}" destId="{72DFB664-2C2A-4B10-BA62-47BCCE2EF79A}" srcOrd="0" destOrd="0" presId="urn:microsoft.com/office/officeart/2008/layout/HorizontalMultiLevelHierarchy"/>
    <dgm:cxn modelId="{AB2A8448-EF10-42A1-B991-20E5DC52A8D5}" type="presOf" srcId="{FA864B05-A45A-4A37-BBBD-B77E60EA98D0}" destId="{C8FB64E2-98E5-421A-96BD-4B017CEFEFD5}" srcOrd="1" destOrd="0" presId="urn:microsoft.com/office/officeart/2008/layout/HorizontalMultiLevelHierarchy"/>
    <dgm:cxn modelId="{10E04DEC-0F28-489B-A248-FF0EB85E5551}" type="presOf" srcId="{215360E5-90FA-46DC-8EE5-496295AFBE4F}" destId="{364BB6E9-07EC-4267-89B8-E72F2040F505}" srcOrd="0" destOrd="0" presId="urn:microsoft.com/office/officeart/2008/layout/HorizontalMultiLevelHierarchy"/>
    <dgm:cxn modelId="{BB531CF5-D3E5-419E-934F-286FBEC3832F}" type="presOf" srcId="{B24894CF-8465-4E3E-B8CF-CD8E1B7DB142}" destId="{8E2F41BD-4212-4CD9-B091-112CA4BACD5B}" srcOrd="1" destOrd="0" presId="urn:microsoft.com/office/officeart/2008/layout/HorizontalMultiLevelHierarchy"/>
    <dgm:cxn modelId="{9083FE6B-44F6-4E04-B4D3-F49E2F917D01}" type="presOf" srcId="{0A3C2265-2461-4B8D-A1A8-9D96874F9888}" destId="{90FEC252-095F-4DC3-9980-A3D6DAE238FD}" srcOrd="0" destOrd="0" presId="urn:microsoft.com/office/officeart/2008/layout/HorizontalMultiLevelHierarchy"/>
    <dgm:cxn modelId="{1B876976-33F4-4182-AE49-5EBF22D78D1A}" srcId="{8EE3591D-DB28-41DF-BCE4-1AC85430BF10}" destId="{0A3C2265-2461-4B8D-A1A8-9D96874F9888}" srcOrd="1" destOrd="0" parTransId="{B24894CF-8465-4E3E-B8CF-CD8E1B7DB142}" sibTransId="{EF98B80B-E507-4CD6-A344-8BBA04ED95BE}"/>
    <dgm:cxn modelId="{73DF4AE5-1D82-43C0-9596-19D344A48580}" type="presOf" srcId="{8EE3591D-DB28-41DF-BCE4-1AC85430BF10}" destId="{64CD6E2B-2B63-435D-A90E-4E64A34D2CEF}" srcOrd="0" destOrd="0" presId="urn:microsoft.com/office/officeart/2008/layout/HorizontalMultiLevelHierarchy"/>
    <dgm:cxn modelId="{009136BF-2E4A-4CF8-AF25-FE00B231F2A5}" type="presOf" srcId="{B24894CF-8465-4E3E-B8CF-CD8E1B7DB142}" destId="{DD0A7F77-B6E7-4778-9CB9-464C67D494BB}" srcOrd="0" destOrd="0" presId="urn:microsoft.com/office/officeart/2008/layout/HorizontalMultiLevelHierarchy"/>
    <dgm:cxn modelId="{8247E738-3BC6-453A-B568-B918677D79DD}" srcId="{8EE3591D-DB28-41DF-BCE4-1AC85430BF10}" destId="{57DA9B73-1603-403E-995D-1FB54FF2DE70}" srcOrd="0" destOrd="0" parTransId="{215360E5-90FA-46DC-8EE5-496295AFBE4F}" sibTransId="{9C95B6F1-AA58-4DF1-8B6F-12AD75AD0F91}"/>
    <dgm:cxn modelId="{FEAC5D5F-4FA2-49D0-BAC5-1AA07205410B}" srcId="{BA49B062-C71A-4858-B219-55AEF447AF23}" destId="{8EE3591D-DB28-41DF-BCE4-1AC85430BF10}" srcOrd="0" destOrd="0" parTransId="{8F5DE661-4D4C-4B25-B650-18DBC204AE68}" sibTransId="{0B625841-57D8-492A-A198-B166F46E29CC}"/>
    <dgm:cxn modelId="{4FBB9DB6-22B6-49AE-81CD-98FEA533E373}" type="presOf" srcId="{13EEC95D-A400-4319-9E4B-2083A86EF7CD}" destId="{62AE76C1-FEF8-4FB1-AD73-F7BAF1144EC0}" srcOrd="0" destOrd="0" presId="urn:microsoft.com/office/officeart/2008/layout/HorizontalMultiLevelHierarchy"/>
    <dgm:cxn modelId="{EF792E58-B7E0-4E25-B3FC-8ABED0DB79AB}" type="presOf" srcId="{57DA9B73-1603-403E-995D-1FB54FF2DE70}" destId="{68A2AB22-DE1B-4174-B150-21A3C71C028C}" srcOrd="0" destOrd="0" presId="urn:microsoft.com/office/officeart/2008/layout/HorizontalMultiLevelHierarchy"/>
    <dgm:cxn modelId="{5C91D86D-B45D-471C-97B4-03492BE9C25E}" type="presOf" srcId="{215360E5-90FA-46DC-8EE5-496295AFBE4F}" destId="{3013EBD0-7B71-479E-A6DA-B89B0DFE68E1}" srcOrd="1" destOrd="0" presId="urn:microsoft.com/office/officeart/2008/layout/HorizontalMultiLevelHierarchy"/>
    <dgm:cxn modelId="{8C45C485-0C4C-4E1B-9666-7AB01598D5A0}" type="presOf" srcId="{BA49B062-C71A-4858-B219-55AEF447AF23}" destId="{E215AA8F-993C-4A01-9FC7-74D775F0ECA3}" srcOrd="0" destOrd="0" presId="urn:microsoft.com/office/officeart/2008/layout/HorizontalMultiLevelHierarchy"/>
    <dgm:cxn modelId="{E504D5BB-781B-4388-9A97-BF214DFADC10}" type="presParOf" srcId="{E215AA8F-993C-4A01-9FC7-74D775F0ECA3}" destId="{67B501E7-4516-4AC5-A008-C07388511247}" srcOrd="0" destOrd="0" presId="urn:microsoft.com/office/officeart/2008/layout/HorizontalMultiLevelHierarchy"/>
    <dgm:cxn modelId="{3AE4B434-F48B-487C-8577-4C30111C5007}" type="presParOf" srcId="{67B501E7-4516-4AC5-A008-C07388511247}" destId="{64CD6E2B-2B63-435D-A90E-4E64A34D2CEF}" srcOrd="0" destOrd="0" presId="urn:microsoft.com/office/officeart/2008/layout/HorizontalMultiLevelHierarchy"/>
    <dgm:cxn modelId="{F78D7024-5B78-45E0-872F-49B8A77815C0}" type="presParOf" srcId="{67B501E7-4516-4AC5-A008-C07388511247}" destId="{465C1348-DA09-45F8-A37B-F809BEB0F571}" srcOrd="1" destOrd="0" presId="urn:microsoft.com/office/officeart/2008/layout/HorizontalMultiLevelHierarchy"/>
    <dgm:cxn modelId="{9CB2D8FB-C913-4264-8FCD-8FC5EE4A2875}" type="presParOf" srcId="{465C1348-DA09-45F8-A37B-F809BEB0F571}" destId="{364BB6E9-07EC-4267-89B8-E72F2040F505}" srcOrd="0" destOrd="0" presId="urn:microsoft.com/office/officeart/2008/layout/HorizontalMultiLevelHierarchy"/>
    <dgm:cxn modelId="{8C5D4094-1FE0-4483-91D6-59B932012A07}" type="presParOf" srcId="{364BB6E9-07EC-4267-89B8-E72F2040F505}" destId="{3013EBD0-7B71-479E-A6DA-B89B0DFE68E1}" srcOrd="0" destOrd="0" presId="urn:microsoft.com/office/officeart/2008/layout/HorizontalMultiLevelHierarchy"/>
    <dgm:cxn modelId="{D8BB8D26-849E-4B3F-A301-D218D7638BF1}" type="presParOf" srcId="{465C1348-DA09-45F8-A37B-F809BEB0F571}" destId="{09DEB826-FA72-4353-95A8-0DB0178E4DB2}" srcOrd="1" destOrd="0" presId="urn:microsoft.com/office/officeart/2008/layout/HorizontalMultiLevelHierarchy"/>
    <dgm:cxn modelId="{D5096E8D-C458-4093-AFCD-4FEBE61B735C}" type="presParOf" srcId="{09DEB826-FA72-4353-95A8-0DB0178E4DB2}" destId="{68A2AB22-DE1B-4174-B150-21A3C71C028C}" srcOrd="0" destOrd="0" presId="urn:microsoft.com/office/officeart/2008/layout/HorizontalMultiLevelHierarchy"/>
    <dgm:cxn modelId="{CD3F8A0B-C5B9-43EA-B5A3-16C7344E9746}" type="presParOf" srcId="{09DEB826-FA72-4353-95A8-0DB0178E4DB2}" destId="{C69ED123-C714-45A4-A2E1-039CCC32FEE3}" srcOrd="1" destOrd="0" presId="urn:microsoft.com/office/officeart/2008/layout/HorizontalMultiLevelHierarchy"/>
    <dgm:cxn modelId="{B3D149D8-F0ED-411F-A2B0-98ADA0F2B069}" type="presParOf" srcId="{465C1348-DA09-45F8-A37B-F809BEB0F571}" destId="{DD0A7F77-B6E7-4778-9CB9-464C67D494BB}" srcOrd="2" destOrd="0" presId="urn:microsoft.com/office/officeart/2008/layout/HorizontalMultiLevelHierarchy"/>
    <dgm:cxn modelId="{5AB384D9-D6E2-421A-9E7C-E8C680469066}" type="presParOf" srcId="{DD0A7F77-B6E7-4778-9CB9-464C67D494BB}" destId="{8E2F41BD-4212-4CD9-B091-112CA4BACD5B}" srcOrd="0" destOrd="0" presId="urn:microsoft.com/office/officeart/2008/layout/HorizontalMultiLevelHierarchy"/>
    <dgm:cxn modelId="{EA55908E-382C-46CC-9E90-4189A31C4181}" type="presParOf" srcId="{465C1348-DA09-45F8-A37B-F809BEB0F571}" destId="{C4ED8600-3D1D-478E-AA04-E239E9104592}" srcOrd="3" destOrd="0" presId="urn:microsoft.com/office/officeart/2008/layout/HorizontalMultiLevelHierarchy"/>
    <dgm:cxn modelId="{A1AF65BC-F912-4C3D-B97B-55B7D18E0629}" type="presParOf" srcId="{C4ED8600-3D1D-478E-AA04-E239E9104592}" destId="{90FEC252-095F-4DC3-9980-A3D6DAE238FD}" srcOrd="0" destOrd="0" presId="urn:microsoft.com/office/officeart/2008/layout/HorizontalMultiLevelHierarchy"/>
    <dgm:cxn modelId="{1AAA36F8-CDFD-407E-94F7-42863C67D1DF}" type="presParOf" srcId="{C4ED8600-3D1D-478E-AA04-E239E9104592}" destId="{989FB30F-B06E-4923-A303-F39D7617661B}" srcOrd="1" destOrd="0" presId="urn:microsoft.com/office/officeart/2008/layout/HorizontalMultiLevelHierarchy"/>
    <dgm:cxn modelId="{0369CB00-F214-40C3-A414-640E6498C116}" type="presParOf" srcId="{465C1348-DA09-45F8-A37B-F809BEB0F571}" destId="{72DFB664-2C2A-4B10-BA62-47BCCE2EF79A}" srcOrd="4" destOrd="0" presId="urn:microsoft.com/office/officeart/2008/layout/HorizontalMultiLevelHierarchy"/>
    <dgm:cxn modelId="{FA368E20-14A2-4F72-8AB5-BC4A22D869E7}" type="presParOf" srcId="{72DFB664-2C2A-4B10-BA62-47BCCE2EF79A}" destId="{C8FB64E2-98E5-421A-96BD-4B017CEFEFD5}" srcOrd="0" destOrd="0" presId="urn:microsoft.com/office/officeart/2008/layout/HorizontalMultiLevelHierarchy"/>
    <dgm:cxn modelId="{303A1CFD-C27A-4F37-89B3-73ED624DFB3D}" type="presParOf" srcId="{465C1348-DA09-45F8-A37B-F809BEB0F571}" destId="{27B0C32B-4397-4923-9DBE-E728A6C9586C}" srcOrd="5" destOrd="0" presId="urn:microsoft.com/office/officeart/2008/layout/HorizontalMultiLevelHierarchy"/>
    <dgm:cxn modelId="{0CAC8FCE-44D8-4D10-88EB-F0CE31F9468A}" type="presParOf" srcId="{27B0C32B-4397-4923-9DBE-E728A6C9586C}" destId="{62AE76C1-FEF8-4FB1-AD73-F7BAF1144EC0}" srcOrd="0" destOrd="0" presId="urn:microsoft.com/office/officeart/2008/layout/HorizontalMultiLevelHierarchy"/>
    <dgm:cxn modelId="{241ECC42-E545-43ED-A1CD-06BC7CCD7269}" type="presParOf" srcId="{27B0C32B-4397-4923-9DBE-E728A6C9586C}" destId="{D14553B6-367B-444C-98A1-86321674DA8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43E337-FC9E-4D59-997C-FEEA24176E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F25A29-7949-4EED-AAA8-5D287231CBAA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dirty="0">
              <a:solidFill>
                <a:srgbClr val="7E8CA9"/>
              </a:solidFill>
              <a:latin typeface="Century Gothic" panose="020B0502020202020204" pitchFamily="34" charset="0"/>
            </a:rPr>
            <a:t>Линейная регрессия</a:t>
          </a:r>
        </a:p>
      </dgm:t>
    </dgm:pt>
    <dgm:pt modelId="{816B6253-BB26-45E1-9935-A232A5D9B10C}" type="parTrans" cxnId="{D0FDDCF6-015E-4342-AEF9-ADA455125563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51627C2F-4DC0-4AF1-949B-5F7EE7C1F6A1}" type="sibTrans" cxnId="{D0FDDCF6-015E-4342-AEF9-ADA455125563}">
      <dgm:prSet/>
      <dgm:spPr>
        <a:ln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DD4A861E-1C30-4E0D-92BC-9CDDAB7638B5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569C15B1-2A46-4D41-B28D-9AAA30243A36}" type="parTrans" cxnId="{5151FD81-39EF-4E7F-9C58-65CDE0EBDFA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1DED3A88-2F7C-4309-AF72-BE14E691C2F5}" type="sibTrans" cxnId="{5151FD81-39EF-4E7F-9C58-65CDE0EBDFA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105E4EBE-4FC6-49B8-8DF5-31B3FEDB9AA8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dirty="0">
            <a:solidFill>
              <a:srgbClr val="7E8CA9"/>
            </a:solidFill>
            <a:latin typeface="Century Gothic" panose="020B0502020202020204" pitchFamily="34" charset="0"/>
          </a:endParaRPr>
        </a:p>
      </dgm:t>
    </dgm:pt>
    <dgm:pt modelId="{19F36F39-60B8-4001-9B7D-6D0BA4E13AAF}" type="parTrans" cxnId="{045A5790-3CF8-4D89-B9AD-DD688A42129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6FCB905E-FE16-435F-93BB-9A0CCD166CA5}" type="sibTrans" cxnId="{045A5790-3CF8-4D89-B9AD-DD688A42129C}">
      <dgm:prSet/>
      <dgm:spPr/>
      <dgm:t>
        <a:bodyPr/>
        <a:lstStyle/>
        <a:p>
          <a:endParaRPr lang="ru-RU">
            <a:solidFill>
              <a:srgbClr val="7E8CA9"/>
            </a:solidFill>
          </a:endParaRPr>
        </a:p>
      </dgm:t>
    </dgm:pt>
    <dgm:pt modelId="{0D6C0997-2C44-42E9-80BF-3171B8B57717}" type="pres">
      <dgm:prSet presAssocID="{C143E337-FC9E-4D59-997C-FEEA24176E13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ru-RU"/>
        </a:p>
      </dgm:t>
    </dgm:pt>
    <dgm:pt modelId="{DD072539-98A2-402A-AB1B-01D760F6444C}" type="pres">
      <dgm:prSet presAssocID="{C143E337-FC9E-4D59-997C-FEEA24176E13}" presName="Name1" presStyleCnt="0"/>
      <dgm:spPr/>
    </dgm:pt>
    <dgm:pt modelId="{24654CE3-1455-4760-93D1-9BBFF0E5F750}" type="pres">
      <dgm:prSet presAssocID="{C143E337-FC9E-4D59-997C-FEEA24176E13}" presName="cycle" presStyleCnt="0"/>
      <dgm:spPr/>
    </dgm:pt>
    <dgm:pt modelId="{2DD88E02-A92F-47CD-A080-D8F14DBC2D73}" type="pres">
      <dgm:prSet presAssocID="{C143E337-FC9E-4D59-997C-FEEA24176E13}" presName="srcNode" presStyleLbl="node1" presStyleIdx="0" presStyleCnt="3"/>
      <dgm:spPr/>
    </dgm:pt>
    <dgm:pt modelId="{241FD5F9-A71C-4F65-9452-15C10AC3FE5C}" type="pres">
      <dgm:prSet presAssocID="{C143E337-FC9E-4D59-997C-FEEA24176E13}" presName="conn" presStyleLbl="parChTrans1D2" presStyleIdx="0" presStyleCnt="1"/>
      <dgm:spPr/>
      <dgm:t>
        <a:bodyPr/>
        <a:lstStyle/>
        <a:p>
          <a:endParaRPr lang="ru-RU"/>
        </a:p>
      </dgm:t>
    </dgm:pt>
    <dgm:pt modelId="{CC3A01B6-E02B-4618-BF8B-79E02EF9C9CA}" type="pres">
      <dgm:prSet presAssocID="{C143E337-FC9E-4D59-997C-FEEA24176E13}" presName="extraNode" presStyleLbl="node1" presStyleIdx="0" presStyleCnt="3"/>
      <dgm:spPr/>
    </dgm:pt>
    <dgm:pt modelId="{509CD6E2-4F5B-48E4-8667-C9B3A537799C}" type="pres">
      <dgm:prSet presAssocID="{C143E337-FC9E-4D59-997C-FEEA24176E13}" presName="dstNode" presStyleLbl="node1" presStyleIdx="0" presStyleCnt="3"/>
      <dgm:spPr/>
    </dgm:pt>
    <dgm:pt modelId="{5AFA7DFA-B2E1-4D39-9108-BA2988FFB10E}" type="pres">
      <dgm:prSet presAssocID="{0EF25A29-7949-4EED-AAA8-5D287231CBA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2B2EC-FB4F-4AA2-AC63-26B33770BA1B}" type="pres">
      <dgm:prSet presAssocID="{0EF25A29-7949-4EED-AAA8-5D287231CBAA}" presName="accent_1" presStyleCnt="0"/>
      <dgm:spPr/>
    </dgm:pt>
    <dgm:pt modelId="{B107C67E-0E5B-4B63-A8A2-9EE6D95BE5FD}" type="pres">
      <dgm:prSet presAssocID="{0EF25A29-7949-4EED-AAA8-5D287231CBAA}" presName="accentRepeatNode" presStyleLbl="solidFgAcc1" presStyleIdx="0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  <dgm:pt modelId="{758624D8-EC64-4001-9BF5-09DCF12545DB}" type="pres">
      <dgm:prSet presAssocID="{DD4A861E-1C30-4E0D-92BC-9CDDAB7638B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864B2-10CD-4A88-B533-B3DAFB62FA29}" type="pres">
      <dgm:prSet presAssocID="{DD4A861E-1C30-4E0D-92BC-9CDDAB7638B5}" presName="accent_2" presStyleCnt="0"/>
      <dgm:spPr/>
    </dgm:pt>
    <dgm:pt modelId="{62E7D756-23DB-4D42-811A-2397ECE4180D}" type="pres">
      <dgm:prSet presAssocID="{DD4A861E-1C30-4E0D-92BC-9CDDAB7638B5}" presName="accentRepeatNode" presStyleLbl="solidFgAcc1" presStyleIdx="1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  <dgm:pt modelId="{C7E3E3E6-DFBD-4506-8142-ABF33C387CCE}" type="pres">
      <dgm:prSet presAssocID="{105E4EBE-4FC6-49B8-8DF5-31B3FEDB9AA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4943D0-C6EB-497A-BA0C-A7764EA5A6DD}" type="pres">
      <dgm:prSet presAssocID="{105E4EBE-4FC6-49B8-8DF5-31B3FEDB9AA8}" presName="accent_3" presStyleCnt="0"/>
      <dgm:spPr/>
    </dgm:pt>
    <dgm:pt modelId="{220DB6B0-AFF1-4F38-BA88-8B7E91384695}" type="pres">
      <dgm:prSet presAssocID="{105E4EBE-4FC6-49B8-8DF5-31B3FEDB9AA8}" presName="accentRepeatNode" presStyleLbl="solidFgAcc1" presStyleIdx="2" presStyleCnt="3"/>
      <dgm:spPr>
        <a:solidFill>
          <a:srgbClr val="D2DDF0">
            <a:alpha val="0"/>
          </a:srgbClr>
        </a:solidFill>
        <a:ln>
          <a:solidFill>
            <a:schemeClr val="tx1">
              <a:alpha val="0"/>
            </a:schemeClr>
          </a:solidFill>
        </a:ln>
      </dgm:spPr>
    </dgm:pt>
  </dgm:ptLst>
  <dgm:cxnLst>
    <dgm:cxn modelId="{63DF241C-C664-447D-A2AB-70D13E9FA50E}" type="presOf" srcId="{105E4EBE-4FC6-49B8-8DF5-31B3FEDB9AA8}" destId="{C7E3E3E6-DFBD-4506-8142-ABF33C387CCE}" srcOrd="0" destOrd="0" presId="urn:microsoft.com/office/officeart/2008/layout/VerticalCurvedList"/>
    <dgm:cxn modelId="{5151FD81-39EF-4E7F-9C58-65CDE0EBDFAC}" srcId="{C143E337-FC9E-4D59-997C-FEEA24176E13}" destId="{DD4A861E-1C30-4E0D-92BC-9CDDAB7638B5}" srcOrd="1" destOrd="0" parTransId="{569C15B1-2A46-4D41-B28D-9AAA30243A36}" sibTransId="{1DED3A88-2F7C-4309-AF72-BE14E691C2F5}"/>
    <dgm:cxn modelId="{0FC61C27-A90B-454C-958E-6FCB3C5486E9}" type="presOf" srcId="{51627C2F-4DC0-4AF1-949B-5F7EE7C1F6A1}" destId="{241FD5F9-A71C-4F65-9452-15C10AC3FE5C}" srcOrd="0" destOrd="0" presId="urn:microsoft.com/office/officeart/2008/layout/VerticalCurvedList"/>
    <dgm:cxn modelId="{045A5790-3CF8-4D89-B9AD-DD688A42129C}" srcId="{C143E337-FC9E-4D59-997C-FEEA24176E13}" destId="{105E4EBE-4FC6-49B8-8DF5-31B3FEDB9AA8}" srcOrd="2" destOrd="0" parTransId="{19F36F39-60B8-4001-9B7D-6D0BA4E13AAF}" sibTransId="{6FCB905E-FE16-435F-93BB-9A0CCD166CA5}"/>
    <dgm:cxn modelId="{D0FDDCF6-015E-4342-AEF9-ADA455125563}" srcId="{C143E337-FC9E-4D59-997C-FEEA24176E13}" destId="{0EF25A29-7949-4EED-AAA8-5D287231CBAA}" srcOrd="0" destOrd="0" parTransId="{816B6253-BB26-45E1-9935-A232A5D9B10C}" sibTransId="{51627C2F-4DC0-4AF1-949B-5F7EE7C1F6A1}"/>
    <dgm:cxn modelId="{DDC9FA2F-225A-46DC-831C-B92248665F1C}" type="presOf" srcId="{DD4A861E-1C30-4E0D-92BC-9CDDAB7638B5}" destId="{758624D8-EC64-4001-9BF5-09DCF12545DB}" srcOrd="0" destOrd="0" presId="urn:microsoft.com/office/officeart/2008/layout/VerticalCurvedList"/>
    <dgm:cxn modelId="{9EED2C44-CEF5-4268-AD10-DFD7B5312C30}" type="presOf" srcId="{C143E337-FC9E-4D59-997C-FEEA24176E13}" destId="{0D6C0997-2C44-42E9-80BF-3171B8B57717}" srcOrd="0" destOrd="0" presId="urn:microsoft.com/office/officeart/2008/layout/VerticalCurvedList"/>
    <dgm:cxn modelId="{8417B6EC-2E19-4B61-8617-4F3AF3E4FA44}" type="presOf" srcId="{0EF25A29-7949-4EED-AAA8-5D287231CBAA}" destId="{5AFA7DFA-B2E1-4D39-9108-BA2988FFB10E}" srcOrd="0" destOrd="0" presId="urn:microsoft.com/office/officeart/2008/layout/VerticalCurvedList"/>
    <dgm:cxn modelId="{14DA087C-8723-422B-AEBB-ADA5E441EACD}" type="presParOf" srcId="{0D6C0997-2C44-42E9-80BF-3171B8B57717}" destId="{DD072539-98A2-402A-AB1B-01D760F6444C}" srcOrd="0" destOrd="0" presId="urn:microsoft.com/office/officeart/2008/layout/VerticalCurvedList"/>
    <dgm:cxn modelId="{F784FD19-CD67-4475-935A-5CFFBF3F309D}" type="presParOf" srcId="{DD072539-98A2-402A-AB1B-01D760F6444C}" destId="{24654CE3-1455-4760-93D1-9BBFF0E5F750}" srcOrd="0" destOrd="0" presId="urn:microsoft.com/office/officeart/2008/layout/VerticalCurvedList"/>
    <dgm:cxn modelId="{8588379E-A9A3-41B9-B9D2-1C331941A266}" type="presParOf" srcId="{24654CE3-1455-4760-93D1-9BBFF0E5F750}" destId="{2DD88E02-A92F-47CD-A080-D8F14DBC2D73}" srcOrd="0" destOrd="0" presId="urn:microsoft.com/office/officeart/2008/layout/VerticalCurvedList"/>
    <dgm:cxn modelId="{D20C4519-5CC6-47E4-B809-2C2997102E5A}" type="presParOf" srcId="{24654CE3-1455-4760-93D1-9BBFF0E5F750}" destId="{241FD5F9-A71C-4F65-9452-15C10AC3FE5C}" srcOrd="1" destOrd="0" presId="urn:microsoft.com/office/officeart/2008/layout/VerticalCurvedList"/>
    <dgm:cxn modelId="{0A35A037-814B-419A-9088-2C29FE2579F4}" type="presParOf" srcId="{24654CE3-1455-4760-93D1-9BBFF0E5F750}" destId="{CC3A01B6-E02B-4618-BF8B-79E02EF9C9CA}" srcOrd="2" destOrd="0" presId="urn:microsoft.com/office/officeart/2008/layout/VerticalCurvedList"/>
    <dgm:cxn modelId="{B91DEC40-A8E1-4180-9DC2-E5CF4B2306BF}" type="presParOf" srcId="{24654CE3-1455-4760-93D1-9BBFF0E5F750}" destId="{509CD6E2-4F5B-48E4-8667-C9B3A537799C}" srcOrd="3" destOrd="0" presId="urn:microsoft.com/office/officeart/2008/layout/VerticalCurvedList"/>
    <dgm:cxn modelId="{981DC304-C1D2-4542-80EE-61B66A35406B}" type="presParOf" srcId="{DD072539-98A2-402A-AB1B-01D760F6444C}" destId="{5AFA7DFA-B2E1-4D39-9108-BA2988FFB10E}" srcOrd="1" destOrd="0" presId="urn:microsoft.com/office/officeart/2008/layout/VerticalCurvedList"/>
    <dgm:cxn modelId="{23FA31D3-7A63-4F4B-8134-C55F63333B1D}" type="presParOf" srcId="{DD072539-98A2-402A-AB1B-01D760F6444C}" destId="{5812B2EC-FB4F-4AA2-AC63-26B33770BA1B}" srcOrd="2" destOrd="0" presId="urn:microsoft.com/office/officeart/2008/layout/VerticalCurvedList"/>
    <dgm:cxn modelId="{639D9E00-625F-419A-AEC3-B4EE69C59A16}" type="presParOf" srcId="{5812B2EC-FB4F-4AA2-AC63-26B33770BA1B}" destId="{B107C67E-0E5B-4B63-A8A2-9EE6D95BE5FD}" srcOrd="0" destOrd="0" presId="urn:microsoft.com/office/officeart/2008/layout/VerticalCurvedList"/>
    <dgm:cxn modelId="{B99A4802-C54A-4EE0-929C-A4CD8EB5FC25}" type="presParOf" srcId="{DD072539-98A2-402A-AB1B-01D760F6444C}" destId="{758624D8-EC64-4001-9BF5-09DCF12545DB}" srcOrd="3" destOrd="0" presId="urn:microsoft.com/office/officeart/2008/layout/VerticalCurvedList"/>
    <dgm:cxn modelId="{06035176-AB0F-4DB9-A013-69C92FDDF422}" type="presParOf" srcId="{DD072539-98A2-402A-AB1B-01D760F6444C}" destId="{157864B2-10CD-4A88-B533-B3DAFB62FA29}" srcOrd="4" destOrd="0" presId="urn:microsoft.com/office/officeart/2008/layout/VerticalCurvedList"/>
    <dgm:cxn modelId="{F8B7BAD6-7944-425A-B213-A8369B615D9A}" type="presParOf" srcId="{157864B2-10CD-4A88-B533-B3DAFB62FA29}" destId="{62E7D756-23DB-4D42-811A-2397ECE4180D}" srcOrd="0" destOrd="0" presId="urn:microsoft.com/office/officeart/2008/layout/VerticalCurvedList"/>
    <dgm:cxn modelId="{0F978B39-E85F-4983-92E4-590398767399}" type="presParOf" srcId="{DD072539-98A2-402A-AB1B-01D760F6444C}" destId="{C7E3E3E6-DFBD-4506-8142-ABF33C387CCE}" srcOrd="5" destOrd="0" presId="urn:microsoft.com/office/officeart/2008/layout/VerticalCurvedList"/>
    <dgm:cxn modelId="{CFAFE868-862B-47B0-B1BA-1A7BFC032616}" type="presParOf" srcId="{DD072539-98A2-402A-AB1B-01D760F6444C}" destId="{F64943D0-C6EB-497A-BA0C-A7764EA5A6DD}" srcOrd="6" destOrd="0" presId="urn:microsoft.com/office/officeart/2008/layout/VerticalCurvedList"/>
    <dgm:cxn modelId="{74665796-7357-43A2-A1C0-A854F8927C7B}" type="presParOf" srcId="{F64943D0-C6EB-497A-BA0C-A7764EA5A6DD}" destId="{220DB6B0-AFF1-4F38-BA88-8B7E91384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43E337-FC9E-4D59-997C-FEEA24176E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F25A29-7949-4EED-AAA8-5D287231CBAA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ru-RU" sz="1800" dirty="0">
              <a:latin typeface="Century Gothic" panose="020B0502020202020204" pitchFamily="34" charset="0"/>
            </a:rPr>
            <a:t>Линейная регрессия</a:t>
          </a:r>
        </a:p>
      </dgm:t>
    </dgm:pt>
    <dgm:pt modelId="{816B6253-BB26-45E1-9935-A232A5D9B10C}" type="parTrans" cxnId="{D0FDDCF6-015E-4342-AEF9-ADA455125563}">
      <dgm:prSet/>
      <dgm:spPr/>
      <dgm:t>
        <a:bodyPr/>
        <a:lstStyle/>
        <a:p>
          <a:endParaRPr lang="ru-RU"/>
        </a:p>
      </dgm:t>
    </dgm:pt>
    <dgm:pt modelId="{51627C2F-4DC0-4AF1-949B-5F7EE7C1F6A1}" type="sibTrans" cxnId="{D0FDDCF6-015E-4342-AEF9-ADA455125563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DD4A861E-1C30-4E0D-92BC-9CDDAB7638B5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69C15B1-2A46-4D41-B28D-9AAA30243A36}" type="parTrans" cxnId="{5151FD81-39EF-4E7F-9C58-65CDE0EBDFAC}">
      <dgm:prSet/>
      <dgm:spPr/>
      <dgm:t>
        <a:bodyPr/>
        <a:lstStyle/>
        <a:p>
          <a:endParaRPr lang="ru-RU"/>
        </a:p>
      </dgm:t>
    </dgm:pt>
    <dgm:pt modelId="{1DED3A88-2F7C-4309-AF72-BE14E691C2F5}" type="sibTrans" cxnId="{5151FD81-39EF-4E7F-9C58-65CDE0EBDFAC}">
      <dgm:prSet/>
      <dgm:spPr/>
      <dgm:t>
        <a:bodyPr/>
        <a:lstStyle/>
        <a:p>
          <a:endParaRPr lang="ru-RU"/>
        </a:p>
      </dgm:t>
    </dgm:pt>
    <dgm:pt modelId="{105E4EBE-4FC6-49B8-8DF5-31B3FEDB9AA8}">
      <dgm:prSet phldrT="[Текст]" custT="1"/>
      <dgm:spPr>
        <a:solidFill>
          <a:schemeClr val="bg1">
            <a:lumMod val="85000"/>
            <a:alpha val="1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ru-RU" sz="18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19F36F39-60B8-4001-9B7D-6D0BA4E13AAF}" type="parTrans" cxnId="{045A5790-3CF8-4D89-B9AD-DD688A42129C}">
      <dgm:prSet/>
      <dgm:spPr/>
      <dgm:t>
        <a:bodyPr/>
        <a:lstStyle/>
        <a:p>
          <a:endParaRPr lang="ru-RU"/>
        </a:p>
      </dgm:t>
    </dgm:pt>
    <dgm:pt modelId="{6FCB905E-FE16-435F-93BB-9A0CCD166CA5}" type="sibTrans" cxnId="{045A5790-3CF8-4D89-B9AD-DD688A42129C}">
      <dgm:prSet/>
      <dgm:spPr/>
      <dgm:t>
        <a:bodyPr/>
        <a:lstStyle/>
        <a:p>
          <a:endParaRPr lang="ru-RU"/>
        </a:p>
      </dgm:t>
    </dgm:pt>
    <dgm:pt modelId="{0D6C0997-2C44-42E9-80BF-3171B8B57717}" type="pres">
      <dgm:prSet presAssocID="{C143E337-FC9E-4D59-997C-FEEA24176E13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ru-RU"/>
        </a:p>
      </dgm:t>
    </dgm:pt>
    <dgm:pt modelId="{DD072539-98A2-402A-AB1B-01D760F6444C}" type="pres">
      <dgm:prSet presAssocID="{C143E337-FC9E-4D59-997C-FEEA24176E13}" presName="Name1" presStyleCnt="0"/>
      <dgm:spPr/>
    </dgm:pt>
    <dgm:pt modelId="{24654CE3-1455-4760-93D1-9BBFF0E5F750}" type="pres">
      <dgm:prSet presAssocID="{C143E337-FC9E-4D59-997C-FEEA24176E13}" presName="cycle" presStyleCnt="0"/>
      <dgm:spPr/>
    </dgm:pt>
    <dgm:pt modelId="{2DD88E02-A92F-47CD-A080-D8F14DBC2D73}" type="pres">
      <dgm:prSet presAssocID="{C143E337-FC9E-4D59-997C-FEEA24176E13}" presName="srcNode" presStyleLbl="node1" presStyleIdx="0" presStyleCnt="3"/>
      <dgm:spPr/>
    </dgm:pt>
    <dgm:pt modelId="{241FD5F9-A71C-4F65-9452-15C10AC3FE5C}" type="pres">
      <dgm:prSet presAssocID="{C143E337-FC9E-4D59-997C-FEEA24176E13}" presName="conn" presStyleLbl="parChTrans1D2" presStyleIdx="0" presStyleCnt="1"/>
      <dgm:spPr/>
      <dgm:t>
        <a:bodyPr/>
        <a:lstStyle/>
        <a:p>
          <a:endParaRPr lang="ru-RU"/>
        </a:p>
      </dgm:t>
    </dgm:pt>
    <dgm:pt modelId="{CC3A01B6-E02B-4618-BF8B-79E02EF9C9CA}" type="pres">
      <dgm:prSet presAssocID="{C143E337-FC9E-4D59-997C-FEEA24176E13}" presName="extraNode" presStyleLbl="node1" presStyleIdx="0" presStyleCnt="3"/>
      <dgm:spPr/>
    </dgm:pt>
    <dgm:pt modelId="{509CD6E2-4F5B-48E4-8667-C9B3A537799C}" type="pres">
      <dgm:prSet presAssocID="{C143E337-FC9E-4D59-997C-FEEA24176E13}" presName="dstNode" presStyleLbl="node1" presStyleIdx="0" presStyleCnt="3"/>
      <dgm:spPr/>
    </dgm:pt>
    <dgm:pt modelId="{5AFA7DFA-B2E1-4D39-9108-BA2988FFB10E}" type="pres">
      <dgm:prSet presAssocID="{0EF25A29-7949-4EED-AAA8-5D287231CBA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2B2EC-FB4F-4AA2-AC63-26B33770BA1B}" type="pres">
      <dgm:prSet presAssocID="{0EF25A29-7949-4EED-AAA8-5D287231CBAA}" presName="accent_1" presStyleCnt="0"/>
      <dgm:spPr/>
    </dgm:pt>
    <dgm:pt modelId="{B107C67E-0E5B-4B63-A8A2-9EE6D95BE5FD}" type="pres">
      <dgm:prSet presAssocID="{0EF25A29-7949-4EED-AAA8-5D287231CBAA}" presName="accentRepeatNode" presStyleLbl="solidFgAcc1" presStyleIdx="0" presStyleCnt="3"/>
      <dgm:spPr>
        <a:solidFill>
          <a:srgbClr val="D2DDF0"/>
        </a:solidFill>
        <a:ln>
          <a:solidFill>
            <a:schemeClr val="tx1"/>
          </a:solidFill>
        </a:ln>
      </dgm:spPr>
    </dgm:pt>
    <dgm:pt modelId="{758624D8-EC64-4001-9BF5-09DCF12545DB}" type="pres">
      <dgm:prSet presAssocID="{DD4A861E-1C30-4E0D-92BC-9CDDAB7638B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7864B2-10CD-4A88-B533-B3DAFB62FA29}" type="pres">
      <dgm:prSet presAssocID="{DD4A861E-1C30-4E0D-92BC-9CDDAB7638B5}" presName="accent_2" presStyleCnt="0"/>
      <dgm:spPr/>
    </dgm:pt>
    <dgm:pt modelId="{62E7D756-23DB-4D42-811A-2397ECE4180D}" type="pres">
      <dgm:prSet presAssocID="{DD4A861E-1C30-4E0D-92BC-9CDDAB7638B5}" presName="accentRepeatNode" presStyleLbl="solidFgAcc1" presStyleIdx="1" presStyleCnt="3"/>
      <dgm:spPr>
        <a:solidFill>
          <a:srgbClr val="D2DDF0"/>
        </a:solidFill>
        <a:ln>
          <a:solidFill>
            <a:schemeClr val="tx1"/>
          </a:solidFill>
        </a:ln>
      </dgm:spPr>
    </dgm:pt>
    <dgm:pt modelId="{C7E3E3E6-DFBD-4506-8142-ABF33C387CCE}" type="pres">
      <dgm:prSet presAssocID="{105E4EBE-4FC6-49B8-8DF5-31B3FEDB9AA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4943D0-C6EB-497A-BA0C-A7764EA5A6DD}" type="pres">
      <dgm:prSet presAssocID="{105E4EBE-4FC6-49B8-8DF5-31B3FEDB9AA8}" presName="accent_3" presStyleCnt="0"/>
      <dgm:spPr/>
    </dgm:pt>
    <dgm:pt modelId="{220DB6B0-AFF1-4F38-BA88-8B7E91384695}" type="pres">
      <dgm:prSet presAssocID="{105E4EBE-4FC6-49B8-8DF5-31B3FEDB9AA8}" presName="accentRepeatNode" presStyleLbl="solidFgAcc1" presStyleIdx="2" presStyleCnt="3"/>
      <dgm:spPr>
        <a:solidFill>
          <a:srgbClr val="D2DDF0"/>
        </a:solidFill>
        <a:ln>
          <a:solidFill>
            <a:schemeClr val="tx1"/>
          </a:solidFill>
        </a:ln>
      </dgm:spPr>
    </dgm:pt>
  </dgm:ptLst>
  <dgm:cxnLst>
    <dgm:cxn modelId="{63DF241C-C664-447D-A2AB-70D13E9FA50E}" type="presOf" srcId="{105E4EBE-4FC6-49B8-8DF5-31B3FEDB9AA8}" destId="{C7E3E3E6-DFBD-4506-8142-ABF33C387CCE}" srcOrd="0" destOrd="0" presId="urn:microsoft.com/office/officeart/2008/layout/VerticalCurvedList"/>
    <dgm:cxn modelId="{5151FD81-39EF-4E7F-9C58-65CDE0EBDFAC}" srcId="{C143E337-FC9E-4D59-997C-FEEA24176E13}" destId="{DD4A861E-1C30-4E0D-92BC-9CDDAB7638B5}" srcOrd="1" destOrd="0" parTransId="{569C15B1-2A46-4D41-B28D-9AAA30243A36}" sibTransId="{1DED3A88-2F7C-4309-AF72-BE14E691C2F5}"/>
    <dgm:cxn modelId="{0FC61C27-A90B-454C-958E-6FCB3C5486E9}" type="presOf" srcId="{51627C2F-4DC0-4AF1-949B-5F7EE7C1F6A1}" destId="{241FD5F9-A71C-4F65-9452-15C10AC3FE5C}" srcOrd="0" destOrd="0" presId="urn:microsoft.com/office/officeart/2008/layout/VerticalCurvedList"/>
    <dgm:cxn modelId="{045A5790-3CF8-4D89-B9AD-DD688A42129C}" srcId="{C143E337-FC9E-4D59-997C-FEEA24176E13}" destId="{105E4EBE-4FC6-49B8-8DF5-31B3FEDB9AA8}" srcOrd="2" destOrd="0" parTransId="{19F36F39-60B8-4001-9B7D-6D0BA4E13AAF}" sibTransId="{6FCB905E-FE16-435F-93BB-9A0CCD166CA5}"/>
    <dgm:cxn modelId="{D0FDDCF6-015E-4342-AEF9-ADA455125563}" srcId="{C143E337-FC9E-4D59-997C-FEEA24176E13}" destId="{0EF25A29-7949-4EED-AAA8-5D287231CBAA}" srcOrd="0" destOrd="0" parTransId="{816B6253-BB26-45E1-9935-A232A5D9B10C}" sibTransId="{51627C2F-4DC0-4AF1-949B-5F7EE7C1F6A1}"/>
    <dgm:cxn modelId="{DDC9FA2F-225A-46DC-831C-B92248665F1C}" type="presOf" srcId="{DD4A861E-1C30-4E0D-92BC-9CDDAB7638B5}" destId="{758624D8-EC64-4001-9BF5-09DCF12545DB}" srcOrd="0" destOrd="0" presId="urn:microsoft.com/office/officeart/2008/layout/VerticalCurvedList"/>
    <dgm:cxn modelId="{9EED2C44-CEF5-4268-AD10-DFD7B5312C30}" type="presOf" srcId="{C143E337-FC9E-4D59-997C-FEEA24176E13}" destId="{0D6C0997-2C44-42E9-80BF-3171B8B57717}" srcOrd="0" destOrd="0" presId="urn:microsoft.com/office/officeart/2008/layout/VerticalCurvedList"/>
    <dgm:cxn modelId="{8417B6EC-2E19-4B61-8617-4F3AF3E4FA44}" type="presOf" srcId="{0EF25A29-7949-4EED-AAA8-5D287231CBAA}" destId="{5AFA7DFA-B2E1-4D39-9108-BA2988FFB10E}" srcOrd="0" destOrd="0" presId="urn:microsoft.com/office/officeart/2008/layout/VerticalCurvedList"/>
    <dgm:cxn modelId="{14DA087C-8723-422B-AEBB-ADA5E441EACD}" type="presParOf" srcId="{0D6C0997-2C44-42E9-80BF-3171B8B57717}" destId="{DD072539-98A2-402A-AB1B-01D760F6444C}" srcOrd="0" destOrd="0" presId="urn:microsoft.com/office/officeart/2008/layout/VerticalCurvedList"/>
    <dgm:cxn modelId="{F784FD19-CD67-4475-935A-5CFFBF3F309D}" type="presParOf" srcId="{DD072539-98A2-402A-AB1B-01D760F6444C}" destId="{24654CE3-1455-4760-93D1-9BBFF0E5F750}" srcOrd="0" destOrd="0" presId="urn:microsoft.com/office/officeart/2008/layout/VerticalCurvedList"/>
    <dgm:cxn modelId="{8588379E-A9A3-41B9-B9D2-1C331941A266}" type="presParOf" srcId="{24654CE3-1455-4760-93D1-9BBFF0E5F750}" destId="{2DD88E02-A92F-47CD-A080-D8F14DBC2D73}" srcOrd="0" destOrd="0" presId="urn:microsoft.com/office/officeart/2008/layout/VerticalCurvedList"/>
    <dgm:cxn modelId="{D20C4519-5CC6-47E4-B809-2C2997102E5A}" type="presParOf" srcId="{24654CE3-1455-4760-93D1-9BBFF0E5F750}" destId="{241FD5F9-A71C-4F65-9452-15C10AC3FE5C}" srcOrd="1" destOrd="0" presId="urn:microsoft.com/office/officeart/2008/layout/VerticalCurvedList"/>
    <dgm:cxn modelId="{0A35A037-814B-419A-9088-2C29FE2579F4}" type="presParOf" srcId="{24654CE3-1455-4760-93D1-9BBFF0E5F750}" destId="{CC3A01B6-E02B-4618-BF8B-79E02EF9C9CA}" srcOrd="2" destOrd="0" presId="urn:microsoft.com/office/officeart/2008/layout/VerticalCurvedList"/>
    <dgm:cxn modelId="{B91DEC40-A8E1-4180-9DC2-E5CF4B2306BF}" type="presParOf" srcId="{24654CE3-1455-4760-93D1-9BBFF0E5F750}" destId="{509CD6E2-4F5B-48E4-8667-C9B3A537799C}" srcOrd="3" destOrd="0" presId="urn:microsoft.com/office/officeart/2008/layout/VerticalCurvedList"/>
    <dgm:cxn modelId="{981DC304-C1D2-4542-80EE-61B66A35406B}" type="presParOf" srcId="{DD072539-98A2-402A-AB1B-01D760F6444C}" destId="{5AFA7DFA-B2E1-4D39-9108-BA2988FFB10E}" srcOrd="1" destOrd="0" presId="urn:microsoft.com/office/officeart/2008/layout/VerticalCurvedList"/>
    <dgm:cxn modelId="{23FA31D3-7A63-4F4B-8134-C55F63333B1D}" type="presParOf" srcId="{DD072539-98A2-402A-AB1B-01D760F6444C}" destId="{5812B2EC-FB4F-4AA2-AC63-26B33770BA1B}" srcOrd="2" destOrd="0" presId="urn:microsoft.com/office/officeart/2008/layout/VerticalCurvedList"/>
    <dgm:cxn modelId="{639D9E00-625F-419A-AEC3-B4EE69C59A16}" type="presParOf" srcId="{5812B2EC-FB4F-4AA2-AC63-26B33770BA1B}" destId="{B107C67E-0E5B-4B63-A8A2-9EE6D95BE5FD}" srcOrd="0" destOrd="0" presId="urn:microsoft.com/office/officeart/2008/layout/VerticalCurvedList"/>
    <dgm:cxn modelId="{B99A4802-C54A-4EE0-929C-A4CD8EB5FC25}" type="presParOf" srcId="{DD072539-98A2-402A-AB1B-01D760F6444C}" destId="{758624D8-EC64-4001-9BF5-09DCF12545DB}" srcOrd="3" destOrd="0" presId="urn:microsoft.com/office/officeart/2008/layout/VerticalCurvedList"/>
    <dgm:cxn modelId="{06035176-AB0F-4DB9-A013-69C92FDDF422}" type="presParOf" srcId="{DD072539-98A2-402A-AB1B-01D760F6444C}" destId="{157864B2-10CD-4A88-B533-B3DAFB62FA29}" srcOrd="4" destOrd="0" presId="urn:microsoft.com/office/officeart/2008/layout/VerticalCurvedList"/>
    <dgm:cxn modelId="{F8B7BAD6-7944-425A-B213-A8369B615D9A}" type="presParOf" srcId="{157864B2-10CD-4A88-B533-B3DAFB62FA29}" destId="{62E7D756-23DB-4D42-811A-2397ECE4180D}" srcOrd="0" destOrd="0" presId="urn:microsoft.com/office/officeart/2008/layout/VerticalCurvedList"/>
    <dgm:cxn modelId="{0F978B39-E85F-4983-92E4-590398767399}" type="presParOf" srcId="{DD072539-98A2-402A-AB1B-01D760F6444C}" destId="{C7E3E3E6-DFBD-4506-8142-ABF33C387CCE}" srcOrd="5" destOrd="0" presId="urn:microsoft.com/office/officeart/2008/layout/VerticalCurvedList"/>
    <dgm:cxn modelId="{CFAFE868-862B-47B0-B1BA-1A7BFC032616}" type="presParOf" srcId="{DD072539-98A2-402A-AB1B-01D760F6444C}" destId="{F64943D0-C6EB-497A-BA0C-A7764EA5A6DD}" srcOrd="6" destOrd="0" presId="urn:microsoft.com/office/officeart/2008/layout/VerticalCurvedList"/>
    <dgm:cxn modelId="{74665796-7357-43A2-A1C0-A854F8927C7B}" type="presParOf" srcId="{F64943D0-C6EB-497A-BA0C-A7764EA5A6DD}" destId="{220DB6B0-AFF1-4F38-BA88-8B7E913846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1E2856-1F97-464F-A95B-736663CB90F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6AAE8E-4890-49F9-8487-10AACB2DAB64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800" dirty="0">
              <a:solidFill>
                <a:srgbClr val="767D9A"/>
              </a:solidFill>
            </a:rPr>
            <a:t>Расширение датасета на все города России</a:t>
          </a:r>
        </a:p>
      </dgm:t>
    </dgm:pt>
    <dgm:pt modelId="{8A33B068-F26E-4FFA-8DC0-E4D6270B51E9}" type="parTrans" cxnId="{41322BF1-95CB-4FA1-8F75-6992708412EC}">
      <dgm:prSet/>
      <dgm:spPr/>
      <dgm:t>
        <a:bodyPr/>
        <a:lstStyle/>
        <a:p>
          <a:endParaRPr lang="ru-RU"/>
        </a:p>
      </dgm:t>
    </dgm:pt>
    <dgm:pt modelId="{F777D342-6606-4D47-9043-416778081CBA}" type="sibTrans" cxnId="{41322BF1-95CB-4FA1-8F75-6992708412EC}">
      <dgm:prSet/>
      <dgm:spPr/>
      <dgm:t>
        <a:bodyPr/>
        <a:lstStyle/>
        <a:p>
          <a:endParaRPr lang="ru-RU"/>
        </a:p>
      </dgm:t>
    </dgm:pt>
    <dgm:pt modelId="{77FA93E0-FB7B-4EC4-B208-CD2F3E0C535D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800" dirty="0">
              <a:solidFill>
                <a:srgbClr val="767D9A"/>
              </a:solidFill>
            </a:rPr>
            <a:t>Дообучение модели на данных по России</a:t>
          </a:r>
        </a:p>
      </dgm:t>
    </dgm:pt>
    <dgm:pt modelId="{5C7E9696-ECA8-42FF-B906-6ADC67FF26EE}" type="parTrans" cxnId="{CE0A7E80-C65A-435A-B82B-409FA72A04B6}">
      <dgm:prSet/>
      <dgm:spPr/>
      <dgm:t>
        <a:bodyPr/>
        <a:lstStyle/>
        <a:p>
          <a:endParaRPr lang="ru-RU"/>
        </a:p>
      </dgm:t>
    </dgm:pt>
    <dgm:pt modelId="{30DA243F-0F69-4FBE-B613-AA97F35B4FF8}" type="sibTrans" cxnId="{CE0A7E80-C65A-435A-B82B-409FA72A04B6}">
      <dgm:prSet/>
      <dgm:spPr/>
      <dgm:t>
        <a:bodyPr/>
        <a:lstStyle/>
        <a:p>
          <a:endParaRPr lang="ru-RU"/>
        </a:p>
      </dgm:t>
    </dgm:pt>
    <dgm:pt modelId="{F81859D4-A177-4C5F-AC0C-6568C234F920}">
      <dgm:prSet phldrT="[Текст]"/>
      <dgm:spPr>
        <a:solidFill>
          <a:srgbClr val="0070C0">
            <a:alpha val="0"/>
          </a:srgb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ru-RU" dirty="0"/>
        </a:p>
      </dgm:t>
    </dgm:pt>
    <dgm:pt modelId="{20DDB219-9EC2-497A-98EE-6B5766888324}" type="parTrans" cxnId="{C76B8902-BE17-4511-B0F7-8336F0E34625}">
      <dgm:prSet/>
      <dgm:spPr/>
      <dgm:t>
        <a:bodyPr/>
        <a:lstStyle/>
        <a:p>
          <a:endParaRPr lang="ru-RU"/>
        </a:p>
      </dgm:t>
    </dgm:pt>
    <dgm:pt modelId="{8AF9D515-1027-427E-9019-97E4C3E20292}" type="sibTrans" cxnId="{C76B8902-BE17-4511-B0F7-8336F0E34625}">
      <dgm:prSet/>
      <dgm:spPr/>
      <dgm:t>
        <a:bodyPr/>
        <a:lstStyle/>
        <a:p>
          <a:endParaRPr lang="ru-RU"/>
        </a:p>
      </dgm:t>
    </dgm:pt>
    <dgm:pt modelId="{20F2F802-B75E-4092-A6B0-1111D8DC704B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800" dirty="0">
              <a:solidFill>
                <a:srgbClr val="767D9A"/>
              </a:solidFill>
            </a:rPr>
            <a:t>Дообучение модели на данных </a:t>
          </a:r>
          <a:r>
            <a:rPr lang="en-US" sz="2800" dirty="0">
              <a:solidFill>
                <a:srgbClr val="767D9A"/>
              </a:solidFill>
            </a:rPr>
            <a:t>NOAA</a:t>
          </a:r>
          <a:endParaRPr lang="ru-RU" sz="2800" dirty="0">
            <a:solidFill>
              <a:srgbClr val="767D9A"/>
            </a:solidFill>
          </a:endParaRPr>
        </a:p>
      </dgm:t>
    </dgm:pt>
    <dgm:pt modelId="{A57A22AD-ED4A-4AF8-B335-C88868E27DD1}" type="parTrans" cxnId="{24365D1C-0A39-433A-A701-857191F61382}">
      <dgm:prSet/>
      <dgm:spPr/>
      <dgm:t>
        <a:bodyPr/>
        <a:lstStyle/>
        <a:p>
          <a:endParaRPr lang="ru-RU"/>
        </a:p>
      </dgm:t>
    </dgm:pt>
    <dgm:pt modelId="{5D66FA20-2C95-4971-B04D-0337DDA9347D}" type="sibTrans" cxnId="{24365D1C-0A39-433A-A701-857191F61382}">
      <dgm:prSet/>
      <dgm:spPr/>
      <dgm:t>
        <a:bodyPr/>
        <a:lstStyle/>
        <a:p>
          <a:endParaRPr lang="ru-RU"/>
        </a:p>
      </dgm:t>
    </dgm:pt>
    <dgm:pt modelId="{412AF41D-9CB9-4F7A-AA29-8BA9D8C773D6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800" dirty="0">
              <a:solidFill>
                <a:srgbClr val="767D9A"/>
              </a:solidFill>
            </a:rPr>
            <a:t>Интеграция модели в существующие алгоритмы предсказания погоды</a:t>
          </a:r>
        </a:p>
      </dgm:t>
    </dgm:pt>
    <dgm:pt modelId="{701032D8-DF9A-4B9C-8E51-DE7676352F07}" type="parTrans" cxnId="{0F447B44-960B-4C72-9978-70361CF10948}">
      <dgm:prSet/>
      <dgm:spPr/>
      <dgm:t>
        <a:bodyPr/>
        <a:lstStyle/>
        <a:p>
          <a:endParaRPr lang="ru-RU"/>
        </a:p>
      </dgm:t>
    </dgm:pt>
    <dgm:pt modelId="{565C5637-DDD2-4A28-BCE0-FA29FC6E4AF8}" type="sibTrans" cxnId="{0F447B44-960B-4C72-9978-70361CF10948}">
      <dgm:prSet/>
      <dgm:spPr/>
      <dgm:t>
        <a:bodyPr/>
        <a:lstStyle/>
        <a:p>
          <a:endParaRPr lang="ru-RU"/>
        </a:p>
      </dgm:t>
    </dgm:pt>
    <dgm:pt modelId="{F745EA50-F13A-4C0F-B083-205066FF468A}">
      <dgm:prSet phldrT="[Текст]"/>
      <dgm:spPr>
        <a:solidFill>
          <a:srgbClr val="0070C0">
            <a:alpha val="0"/>
          </a:srgb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ru-RU" dirty="0"/>
        </a:p>
      </dgm:t>
    </dgm:pt>
    <dgm:pt modelId="{A55FD5FD-31F9-449A-AE6A-19561B285791}" type="parTrans" cxnId="{F3EAC180-7414-450F-BDBC-49095FA26BEC}">
      <dgm:prSet/>
      <dgm:spPr/>
      <dgm:t>
        <a:bodyPr/>
        <a:lstStyle/>
        <a:p>
          <a:endParaRPr lang="ru-RU"/>
        </a:p>
      </dgm:t>
    </dgm:pt>
    <dgm:pt modelId="{C4613240-B561-474F-B5E1-DCB79DCF9D81}" type="sibTrans" cxnId="{F3EAC180-7414-450F-BDBC-49095FA26BEC}">
      <dgm:prSet/>
      <dgm:spPr/>
      <dgm:t>
        <a:bodyPr/>
        <a:lstStyle/>
        <a:p>
          <a:endParaRPr lang="ru-RU"/>
        </a:p>
      </dgm:t>
    </dgm:pt>
    <dgm:pt modelId="{92C7B5DD-500B-4BA2-90F7-789DAE115122}">
      <dgm:prSet phldrT="[Текст]"/>
      <dgm:spPr>
        <a:solidFill>
          <a:srgbClr val="0070C0">
            <a:alpha val="0"/>
          </a:srgb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ru-RU" dirty="0"/>
        </a:p>
      </dgm:t>
    </dgm:pt>
    <dgm:pt modelId="{72AA8F6A-D3A0-4E58-9E1F-AF3690BF7AE1}" type="parTrans" cxnId="{2ADC03AE-10F8-4D8C-9F00-33838AAEBC6F}">
      <dgm:prSet/>
      <dgm:spPr/>
      <dgm:t>
        <a:bodyPr/>
        <a:lstStyle/>
        <a:p>
          <a:endParaRPr lang="ru-RU"/>
        </a:p>
      </dgm:t>
    </dgm:pt>
    <dgm:pt modelId="{E4FAE747-84B3-47B5-AEA8-CB59DC6347AB}" type="sibTrans" cxnId="{2ADC03AE-10F8-4D8C-9F00-33838AAEBC6F}">
      <dgm:prSet/>
      <dgm:spPr/>
      <dgm:t>
        <a:bodyPr/>
        <a:lstStyle/>
        <a:p>
          <a:endParaRPr lang="ru-RU"/>
        </a:p>
      </dgm:t>
    </dgm:pt>
    <dgm:pt modelId="{41817B52-041C-4E3B-BBDA-0ADDFAD36AA9}">
      <dgm:prSet phldrT="[Текст]"/>
      <dgm:spPr>
        <a:solidFill>
          <a:srgbClr val="0070C0">
            <a:alpha val="0"/>
          </a:srgb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ru-RU" dirty="0"/>
        </a:p>
      </dgm:t>
    </dgm:pt>
    <dgm:pt modelId="{0B013B83-AAC4-480A-941A-3C90FE8F7615}" type="parTrans" cxnId="{3C576594-35DD-49F5-829E-618AD64AA332}">
      <dgm:prSet/>
      <dgm:spPr/>
      <dgm:t>
        <a:bodyPr/>
        <a:lstStyle/>
        <a:p>
          <a:endParaRPr lang="ru-RU"/>
        </a:p>
      </dgm:t>
    </dgm:pt>
    <dgm:pt modelId="{329DB0FB-1372-48D8-A4D1-30C0E38118C6}" type="sibTrans" cxnId="{3C576594-35DD-49F5-829E-618AD64AA332}">
      <dgm:prSet/>
      <dgm:spPr/>
      <dgm:t>
        <a:bodyPr/>
        <a:lstStyle/>
        <a:p>
          <a:endParaRPr lang="ru-RU"/>
        </a:p>
      </dgm:t>
    </dgm:pt>
    <dgm:pt modelId="{D7A5D9E2-25CC-4ADA-A844-38A0D20C5596}">
      <dgm:prSet phldrT="[Текст]" custT="1"/>
      <dgm:spPr>
        <a:solidFill>
          <a:schemeClr val="bg1">
            <a:lumMod val="85000"/>
            <a:alpha val="0"/>
          </a:schemeClr>
        </a:solidFill>
        <a:ln>
          <a:solidFill>
            <a:schemeClr val="tx1">
              <a:alpha val="0"/>
            </a:schemeClr>
          </a:solidFill>
        </a:ln>
      </dgm:spPr>
      <dgm:t>
        <a:bodyPr/>
        <a:lstStyle/>
        <a:p>
          <a:r>
            <a:rPr lang="ru-RU" sz="2800" dirty="0">
              <a:solidFill>
                <a:srgbClr val="767D9A"/>
              </a:solidFill>
            </a:rPr>
            <a:t>Подготовка и обработка датасета </a:t>
          </a:r>
          <a:r>
            <a:rPr lang="en-US" sz="2800" dirty="0">
              <a:solidFill>
                <a:srgbClr val="767D9A"/>
              </a:solidFill>
            </a:rPr>
            <a:t>NOAA</a:t>
          </a:r>
          <a:endParaRPr lang="ru-RU" sz="2800" dirty="0">
            <a:solidFill>
              <a:srgbClr val="767D9A"/>
            </a:solidFill>
          </a:endParaRPr>
        </a:p>
      </dgm:t>
    </dgm:pt>
    <dgm:pt modelId="{A34D9B6C-F934-4C75-AC9A-BB8FEE59A2D0}" type="parTrans" cxnId="{20C49FFE-CDE7-493F-9428-18805FDA3C99}">
      <dgm:prSet/>
      <dgm:spPr/>
      <dgm:t>
        <a:bodyPr/>
        <a:lstStyle/>
        <a:p>
          <a:endParaRPr lang="ru-RU"/>
        </a:p>
      </dgm:t>
    </dgm:pt>
    <dgm:pt modelId="{8E27EFD4-9D87-4BBD-A710-E6B5959E948E}" type="sibTrans" cxnId="{20C49FFE-CDE7-493F-9428-18805FDA3C99}">
      <dgm:prSet/>
      <dgm:spPr/>
      <dgm:t>
        <a:bodyPr/>
        <a:lstStyle/>
        <a:p>
          <a:endParaRPr lang="ru-RU"/>
        </a:p>
      </dgm:t>
    </dgm:pt>
    <dgm:pt modelId="{408A8A45-9D1E-477D-B012-23937DF1170F}">
      <dgm:prSet phldrT="[Текст]"/>
      <dgm:spPr>
        <a:solidFill>
          <a:srgbClr val="0070C0">
            <a:alpha val="0"/>
          </a:srgbClr>
        </a:solidFill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ru-RU" dirty="0"/>
        </a:p>
      </dgm:t>
    </dgm:pt>
    <dgm:pt modelId="{3835300F-BC76-4E9F-A0C6-A1D3B4B41A2D}" type="parTrans" cxnId="{7063F39F-C5C7-4634-A2EE-7E82746604C6}">
      <dgm:prSet/>
      <dgm:spPr/>
      <dgm:t>
        <a:bodyPr/>
        <a:lstStyle/>
        <a:p>
          <a:endParaRPr lang="ru-RU"/>
        </a:p>
      </dgm:t>
    </dgm:pt>
    <dgm:pt modelId="{AED2112B-B652-4707-85F4-8C2370EFE3E7}" type="sibTrans" cxnId="{7063F39F-C5C7-4634-A2EE-7E82746604C6}">
      <dgm:prSet/>
      <dgm:spPr/>
      <dgm:t>
        <a:bodyPr/>
        <a:lstStyle/>
        <a:p>
          <a:endParaRPr lang="ru-RU"/>
        </a:p>
      </dgm:t>
    </dgm:pt>
    <dgm:pt modelId="{2FE385D0-097A-4788-AA20-3DBA91272026}" type="pres">
      <dgm:prSet presAssocID="{641E2856-1F97-464F-A95B-736663CB90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24326B2-2A53-4940-B8A1-E92662DDF773}" type="pres">
      <dgm:prSet presAssocID="{41817B52-041C-4E3B-BBDA-0ADDFAD36AA9}" presName="composite" presStyleCnt="0"/>
      <dgm:spPr/>
    </dgm:pt>
    <dgm:pt modelId="{4508DC9A-DE8F-487F-A577-7D6B109146B5}" type="pres">
      <dgm:prSet presAssocID="{41817B52-041C-4E3B-BBDA-0ADDFAD36AA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6F3FC9-B24A-4EBE-ABCE-F95EA6B525EE}" type="pres">
      <dgm:prSet presAssocID="{41817B52-041C-4E3B-BBDA-0ADDFAD36AA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4BCF14-141F-4816-941B-AF117C509D70}" type="pres">
      <dgm:prSet presAssocID="{329DB0FB-1372-48D8-A4D1-30C0E38118C6}" presName="sp" presStyleCnt="0"/>
      <dgm:spPr/>
    </dgm:pt>
    <dgm:pt modelId="{AC2C2338-E342-4230-BD1D-4E42BAB68C9E}" type="pres">
      <dgm:prSet presAssocID="{92C7B5DD-500B-4BA2-90F7-789DAE115122}" presName="composite" presStyleCnt="0"/>
      <dgm:spPr/>
    </dgm:pt>
    <dgm:pt modelId="{924E16DC-A04D-48B3-8A00-B35705C2791B}" type="pres">
      <dgm:prSet presAssocID="{92C7B5DD-500B-4BA2-90F7-789DAE115122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BFFF38-81BD-4971-AB84-B01195559855}" type="pres">
      <dgm:prSet presAssocID="{92C7B5DD-500B-4BA2-90F7-789DAE115122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451C2D-67E1-45BE-8C14-A23C9909D35B}" type="pres">
      <dgm:prSet presAssocID="{E4FAE747-84B3-47B5-AEA8-CB59DC6347AB}" presName="sp" presStyleCnt="0"/>
      <dgm:spPr/>
    </dgm:pt>
    <dgm:pt modelId="{C60D5D8D-F964-4831-9944-5E09CDFCFE5E}" type="pres">
      <dgm:prSet presAssocID="{408A8A45-9D1E-477D-B012-23937DF1170F}" presName="composite" presStyleCnt="0"/>
      <dgm:spPr/>
    </dgm:pt>
    <dgm:pt modelId="{92F71251-6A20-41F9-9F28-C6273ECECC84}" type="pres">
      <dgm:prSet presAssocID="{408A8A45-9D1E-477D-B012-23937DF1170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7281FB-0F03-4033-B442-EE28488E8528}" type="pres">
      <dgm:prSet presAssocID="{408A8A45-9D1E-477D-B012-23937DF1170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E8B292-CDCC-47F4-8C2E-6ED3FEFDF935}" type="pres">
      <dgm:prSet presAssocID="{AED2112B-B652-4707-85F4-8C2370EFE3E7}" presName="sp" presStyleCnt="0"/>
      <dgm:spPr/>
    </dgm:pt>
    <dgm:pt modelId="{0B233609-34E7-42B7-9C5F-87051F90FB69}" type="pres">
      <dgm:prSet presAssocID="{F81859D4-A177-4C5F-AC0C-6568C234F920}" presName="composite" presStyleCnt="0"/>
      <dgm:spPr/>
    </dgm:pt>
    <dgm:pt modelId="{6D2DD498-0858-471A-9F11-E6B9DF3C695D}" type="pres">
      <dgm:prSet presAssocID="{F81859D4-A177-4C5F-AC0C-6568C234F92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6326E-F964-4D5B-877D-6118E8127CD3}" type="pres">
      <dgm:prSet presAssocID="{F81859D4-A177-4C5F-AC0C-6568C234F9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5DD89B-5C13-433B-BC9B-8B5F0942D6FE}" type="pres">
      <dgm:prSet presAssocID="{8AF9D515-1027-427E-9019-97E4C3E20292}" presName="sp" presStyleCnt="0"/>
      <dgm:spPr/>
    </dgm:pt>
    <dgm:pt modelId="{545BDA0B-6C70-4AE9-8C52-9FBE03808615}" type="pres">
      <dgm:prSet presAssocID="{F745EA50-F13A-4C0F-B083-205066FF468A}" presName="composite" presStyleCnt="0"/>
      <dgm:spPr/>
    </dgm:pt>
    <dgm:pt modelId="{6BD0915E-6EE8-49C0-A638-60B4825A42F8}" type="pres">
      <dgm:prSet presAssocID="{F745EA50-F13A-4C0F-B083-205066FF468A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7E285-54E3-446B-8564-7D1FF200385E}" type="pres">
      <dgm:prSet presAssocID="{F745EA50-F13A-4C0F-B083-205066FF468A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76B8902-BE17-4511-B0F7-8336F0E34625}" srcId="{641E2856-1F97-464F-A95B-736663CB90FF}" destId="{F81859D4-A177-4C5F-AC0C-6568C234F920}" srcOrd="3" destOrd="0" parTransId="{20DDB219-9EC2-497A-98EE-6B5766888324}" sibTransId="{8AF9D515-1027-427E-9019-97E4C3E20292}"/>
    <dgm:cxn modelId="{192502BE-CE66-49D1-83F0-92F7E39AF10C}" type="presOf" srcId="{F745EA50-F13A-4C0F-B083-205066FF468A}" destId="{6BD0915E-6EE8-49C0-A638-60B4825A42F8}" srcOrd="0" destOrd="0" presId="urn:microsoft.com/office/officeart/2005/8/layout/chevron2"/>
    <dgm:cxn modelId="{24365D1C-0A39-433A-A701-857191F61382}" srcId="{F81859D4-A177-4C5F-AC0C-6568C234F920}" destId="{20F2F802-B75E-4092-A6B0-1111D8DC704B}" srcOrd="0" destOrd="0" parTransId="{A57A22AD-ED4A-4AF8-B335-C88868E27DD1}" sibTransId="{5D66FA20-2C95-4971-B04D-0337DDA9347D}"/>
    <dgm:cxn modelId="{35392913-A80B-4A3A-86AC-1C20E1C280A8}" type="presOf" srcId="{41817B52-041C-4E3B-BBDA-0ADDFAD36AA9}" destId="{4508DC9A-DE8F-487F-A577-7D6B109146B5}" srcOrd="0" destOrd="0" presId="urn:microsoft.com/office/officeart/2005/8/layout/chevron2"/>
    <dgm:cxn modelId="{0E2949CC-8E8D-496C-B28A-572A56CF005E}" type="presOf" srcId="{20F2F802-B75E-4092-A6B0-1111D8DC704B}" destId="{FEB6326E-F964-4D5B-877D-6118E8127CD3}" srcOrd="0" destOrd="0" presId="urn:microsoft.com/office/officeart/2005/8/layout/chevron2"/>
    <dgm:cxn modelId="{7063F39F-C5C7-4634-A2EE-7E82746604C6}" srcId="{641E2856-1F97-464F-A95B-736663CB90FF}" destId="{408A8A45-9D1E-477D-B012-23937DF1170F}" srcOrd="2" destOrd="0" parTransId="{3835300F-BC76-4E9F-A0C6-A1D3B4B41A2D}" sibTransId="{AED2112B-B652-4707-85F4-8C2370EFE3E7}"/>
    <dgm:cxn modelId="{E07225F0-B777-446A-B1C7-317E4278CABA}" type="presOf" srcId="{412AF41D-9CB9-4F7A-AA29-8BA9D8C773D6}" destId="{C647E285-54E3-446B-8564-7D1FF200385E}" srcOrd="0" destOrd="0" presId="urn:microsoft.com/office/officeart/2005/8/layout/chevron2"/>
    <dgm:cxn modelId="{2DAD3243-E891-43C8-8E16-6D37BEB5741B}" type="presOf" srcId="{D7A5D9E2-25CC-4ADA-A844-38A0D20C5596}" destId="{C67281FB-0F03-4033-B442-EE28488E8528}" srcOrd="0" destOrd="0" presId="urn:microsoft.com/office/officeart/2005/8/layout/chevron2"/>
    <dgm:cxn modelId="{FF6D10F9-9376-4157-BE4E-E9467A74C01A}" type="presOf" srcId="{77FA93E0-FB7B-4EC4-B208-CD2F3E0C535D}" destId="{2CBFFF38-81BD-4971-AB84-B01195559855}" srcOrd="0" destOrd="0" presId="urn:microsoft.com/office/officeart/2005/8/layout/chevron2"/>
    <dgm:cxn modelId="{0F447B44-960B-4C72-9978-70361CF10948}" srcId="{F745EA50-F13A-4C0F-B083-205066FF468A}" destId="{412AF41D-9CB9-4F7A-AA29-8BA9D8C773D6}" srcOrd="0" destOrd="0" parTransId="{701032D8-DF9A-4B9C-8E51-DE7676352F07}" sibTransId="{565C5637-DDD2-4A28-BCE0-FA29FC6E4AF8}"/>
    <dgm:cxn modelId="{20C49FFE-CDE7-493F-9428-18805FDA3C99}" srcId="{408A8A45-9D1E-477D-B012-23937DF1170F}" destId="{D7A5D9E2-25CC-4ADA-A844-38A0D20C5596}" srcOrd="0" destOrd="0" parTransId="{A34D9B6C-F934-4C75-AC9A-BB8FEE59A2D0}" sibTransId="{8E27EFD4-9D87-4BBD-A710-E6B5959E948E}"/>
    <dgm:cxn modelId="{FB2B07A7-BBDE-43E2-95F7-F54A652A64F5}" type="presOf" srcId="{641E2856-1F97-464F-A95B-736663CB90FF}" destId="{2FE385D0-097A-4788-AA20-3DBA91272026}" srcOrd="0" destOrd="0" presId="urn:microsoft.com/office/officeart/2005/8/layout/chevron2"/>
    <dgm:cxn modelId="{CE0A7E80-C65A-435A-B82B-409FA72A04B6}" srcId="{92C7B5DD-500B-4BA2-90F7-789DAE115122}" destId="{77FA93E0-FB7B-4EC4-B208-CD2F3E0C535D}" srcOrd="0" destOrd="0" parTransId="{5C7E9696-ECA8-42FF-B906-6ADC67FF26EE}" sibTransId="{30DA243F-0F69-4FBE-B613-AA97F35B4FF8}"/>
    <dgm:cxn modelId="{41322BF1-95CB-4FA1-8F75-6992708412EC}" srcId="{41817B52-041C-4E3B-BBDA-0ADDFAD36AA9}" destId="{626AAE8E-4890-49F9-8487-10AACB2DAB64}" srcOrd="0" destOrd="0" parTransId="{8A33B068-F26E-4FFA-8DC0-E4D6270B51E9}" sibTransId="{F777D342-6606-4D47-9043-416778081CBA}"/>
    <dgm:cxn modelId="{9FEEBC0C-68F0-44BA-ADD2-4404C8BB25DA}" type="presOf" srcId="{92C7B5DD-500B-4BA2-90F7-789DAE115122}" destId="{924E16DC-A04D-48B3-8A00-B35705C2791B}" srcOrd="0" destOrd="0" presId="urn:microsoft.com/office/officeart/2005/8/layout/chevron2"/>
    <dgm:cxn modelId="{D309E689-687A-41CC-AC07-7C72452BABF9}" type="presOf" srcId="{408A8A45-9D1E-477D-B012-23937DF1170F}" destId="{92F71251-6A20-41F9-9F28-C6273ECECC84}" srcOrd="0" destOrd="0" presId="urn:microsoft.com/office/officeart/2005/8/layout/chevron2"/>
    <dgm:cxn modelId="{2E3B2BB4-B70A-45E3-8471-7A51505AB83F}" type="presOf" srcId="{F81859D4-A177-4C5F-AC0C-6568C234F920}" destId="{6D2DD498-0858-471A-9F11-E6B9DF3C695D}" srcOrd="0" destOrd="0" presId="urn:microsoft.com/office/officeart/2005/8/layout/chevron2"/>
    <dgm:cxn modelId="{F3EAC180-7414-450F-BDBC-49095FA26BEC}" srcId="{641E2856-1F97-464F-A95B-736663CB90FF}" destId="{F745EA50-F13A-4C0F-B083-205066FF468A}" srcOrd="4" destOrd="0" parTransId="{A55FD5FD-31F9-449A-AE6A-19561B285791}" sibTransId="{C4613240-B561-474F-B5E1-DCB79DCF9D81}"/>
    <dgm:cxn modelId="{3C576594-35DD-49F5-829E-618AD64AA332}" srcId="{641E2856-1F97-464F-A95B-736663CB90FF}" destId="{41817B52-041C-4E3B-BBDA-0ADDFAD36AA9}" srcOrd="0" destOrd="0" parTransId="{0B013B83-AAC4-480A-941A-3C90FE8F7615}" sibTransId="{329DB0FB-1372-48D8-A4D1-30C0E38118C6}"/>
    <dgm:cxn modelId="{F52A95B9-D8CB-41CA-AC94-D0669C7602D4}" type="presOf" srcId="{626AAE8E-4890-49F9-8487-10AACB2DAB64}" destId="{326F3FC9-B24A-4EBE-ABCE-F95EA6B525EE}" srcOrd="0" destOrd="0" presId="urn:microsoft.com/office/officeart/2005/8/layout/chevron2"/>
    <dgm:cxn modelId="{2ADC03AE-10F8-4D8C-9F00-33838AAEBC6F}" srcId="{641E2856-1F97-464F-A95B-736663CB90FF}" destId="{92C7B5DD-500B-4BA2-90F7-789DAE115122}" srcOrd="1" destOrd="0" parTransId="{72AA8F6A-D3A0-4E58-9E1F-AF3690BF7AE1}" sibTransId="{E4FAE747-84B3-47B5-AEA8-CB59DC6347AB}"/>
    <dgm:cxn modelId="{641D25AE-574E-4F10-B977-07F6ECB40043}" type="presParOf" srcId="{2FE385D0-097A-4788-AA20-3DBA91272026}" destId="{F24326B2-2A53-4940-B8A1-E92662DDF773}" srcOrd="0" destOrd="0" presId="urn:microsoft.com/office/officeart/2005/8/layout/chevron2"/>
    <dgm:cxn modelId="{70762A03-67BA-4120-B3E0-F8EA660EC13F}" type="presParOf" srcId="{F24326B2-2A53-4940-B8A1-E92662DDF773}" destId="{4508DC9A-DE8F-487F-A577-7D6B109146B5}" srcOrd="0" destOrd="0" presId="urn:microsoft.com/office/officeart/2005/8/layout/chevron2"/>
    <dgm:cxn modelId="{DCC09744-12F0-4272-B8F9-D0103696B252}" type="presParOf" srcId="{F24326B2-2A53-4940-B8A1-E92662DDF773}" destId="{326F3FC9-B24A-4EBE-ABCE-F95EA6B525EE}" srcOrd="1" destOrd="0" presId="urn:microsoft.com/office/officeart/2005/8/layout/chevron2"/>
    <dgm:cxn modelId="{A1BDDA40-933C-4F9A-AF63-F1E1EE2E0D0C}" type="presParOf" srcId="{2FE385D0-097A-4788-AA20-3DBA91272026}" destId="{6A4BCF14-141F-4816-941B-AF117C509D70}" srcOrd="1" destOrd="0" presId="urn:microsoft.com/office/officeart/2005/8/layout/chevron2"/>
    <dgm:cxn modelId="{41DA1D34-7837-471A-8FD8-2ABF46B80FE6}" type="presParOf" srcId="{2FE385D0-097A-4788-AA20-3DBA91272026}" destId="{AC2C2338-E342-4230-BD1D-4E42BAB68C9E}" srcOrd="2" destOrd="0" presId="urn:microsoft.com/office/officeart/2005/8/layout/chevron2"/>
    <dgm:cxn modelId="{F96FD7DB-B6CA-4B2E-B2A4-8A450F280DFD}" type="presParOf" srcId="{AC2C2338-E342-4230-BD1D-4E42BAB68C9E}" destId="{924E16DC-A04D-48B3-8A00-B35705C2791B}" srcOrd="0" destOrd="0" presId="urn:microsoft.com/office/officeart/2005/8/layout/chevron2"/>
    <dgm:cxn modelId="{262F7422-7825-45AE-BE71-160EE08EBAA8}" type="presParOf" srcId="{AC2C2338-E342-4230-BD1D-4E42BAB68C9E}" destId="{2CBFFF38-81BD-4971-AB84-B01195559855}" srcOrd="1" destOrd="0" presId="urn:microsoft.com/office/officeart/2005/8/layout/chevron2"/>
    <dgm:cxn modelId="{AA3A96D6-C2B4-4286-A9D2-0B47A390445F}" type="presParOf" srcId="{2FE385D0-097A-4788-AA20-3DBA91272026}" destId="{1C451C2D-67E1-45BE-8C14-A23C9909D35B}" srcOrd="3" destOrd="0" presId="urn:microsoft.com/office/officeart/2005/8/layout/chevron2"/>
    <dgm:cxn modelId="{ECA6600B-CD01-48F3-BE13-21EED53EE18A}" type="presParOf" srcId="{2FE385D0-097A-4788-AA20-3DBA91272026}" destId="{C60D5D8D-F964-4831-9944-5E09CDFCFE5E}" srcOrd="4" destOrd="0" presId="urn:microsoft.com/office/officeart/2005/8/layout/chevron2"/>
    <dgm:cxn modelId="{DCD55C73-EC00-4670-84EF-6E2B8BF71B28}" type="presParOf" srcId="{C60D5D8D-F964-4831-9944-5E09CDFCFE5E}" destId="{92F71251-6A20-41F9-9F28-C6273ECECC84}" srcOrd="0" destOrd="0" presId="urn:microsoft.com/office/officeart/2005/8/layout/chevron2"/>
    <dgm:cxn modelId="{289518D0-4807-4B4D-A5F7-B64EDF90C07F}" type="presParOf" srcId="{C60D5D8D-F964-4831-9944-5E09CDFCFE5E}" destId="{C67281FB-0F03-4033-B442-EE28488E8528}" srcOrd="1" destOrd="0" presId="urn:microsoft.com/office/officeart/2005/8/layout/chevron2"/>
    <dgm:cxn modelId="{1517015C-6727-42B5-A3F2-82B3944ACE95}" type="presParOf" srcId="{2FE385D0-097A-4788-AA20-3DBA91272026}" destId="{05E8B292-CDCC-47F4-8C2E-6ED3FEFDF935}" srcOrd="5" destOrd="0" presId="urn:microsoft.com/office/officeart/2005/8/layout/chevron2"/>
    <dgm:cxn modelId="{83F0DB0E-B804-4ED8-BF11-D120240D6320}" type="presParOf" srcId="{2FE385D0-097A-4788-AA20-3DBA91272026}" destId="{0B233609-34E7-42B7-9C5F-87051F90FB69}" srcOrd="6" destOrd="0" presId="urn:microsoft.com/office/officeart/2005/8/layout/chevron2"/>
    <dgm:cxn modelId="{894E2A04-CA7A-41FE-BC9E-4CC349B219E5}" type="presParOf" srcId="{0B233609-34E7-42B7-9C5F-87051F90FB69}" destId="{6D2DD498-0858-471A-9F11-E6B9DF3C695D}" srcOrd="0" destOrd="0" presId="urn:microsoft.com/office/officeart/2005/8/layout/chevron2"/>
    <dgm:cxn modelId="{3107A43F-F71A-4D69-9C50-5D2E7A0C8616}" type="presParOf" srcId="{0B233609-34E7-42B7-9C5F-87051F90FB69}" destId="{FEB6326E-F964-4D5B-877D-6118E8127CD3}" srcOrd="1" destOrd="0" presId="urn:microsoft.com/office/officeart/2005/8/layout/chevron2"/>
    <dgm:cxn modelId="{440F84D4-02B6-48E3-B5D8-07384F7FBDAC}" type="presParOf" srcId="{2FE385D0-097A-4788-AA20-3DBA91272026}" destId="{EE5DD89B-5C13-433B-BC9B-8B5F0942D6FE}" srcOrd="7" destOrd="0" presId="urn:microsoft.com/office/officeart/2005/8/layout/chevron2"/>
    <dgm:cxn modelId="{BF9C096B-2D83-4975-9D01-4643F84952DA}" type="presParOf" srcId="{2FE385D0-097A-4788-AA20-3DBA91272026}" destId="{545BDA0B-6C70-4AE9-8C52-9FBE03808615}" srcOrd="8" destOrd="0" presId="urn:microsoft.com/office/officeart/2005/8/layout/chevron2"/>
    <dgm:cxn modelId="{5FD85D40-D9E0-4AB2-BB09-CA02024F062B}" type="presParOf" srcId="{545BDA0B-6C70-4AE9-8C52-9FBE03808615}" destId="{6BD0915E-6EE8-49C0-A638-60B4825A42F8}" srcOrd="0" destOrd="0" presId="urn:microsoft.com/office/officeart/2005/8/layout/chevron2"/>
    <dgm:cxn modelId="{8E9AC3C2-E86E-4826-8CA0-7AB291C3773D}" type="presParOf" srcId="{545BDA0B-6C70-4AE9-8C52-9FBE03808615}" destId="{C647E285-54E3-446B-8564-7D1FF20038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DB3C92-AE56-4367-AD7A-F00D1A655CB2}">
      <dsp:nvSpPr>
        <dsp:cNvPr id="0" name=""/>
        <dsp:cNvSpPr/>
      </dsp:nvSpPr>
      <dsp:spPr>
        <a:xfrm>
          <a:off x="58990" y="152"/>
          <a:ext cx="3900831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solidFill>
                <a:srgbClr val="7E8CA9"/>
              </a:solidFill>
              <a:latin typeface="Century Gothic" panose="020B0502020202020204" pitchFamily="34" charset="0"/>
            </a:rPr>
            <a:t>Данные, взятые для обучения</a:t>
          </a:r>
        </a:p>
      </dsp:txBody>
      <dsp:txXfrm>
        <a:off x="58990" y="152"/>
        <a:ext cx="3900831" cy="497445"/>
      </dsp:txXfrm>
    </dsp:sp>
    <dsp:sp modelId="{71EB8EEA-31C6-41D5-B8F5-9B2A8538BEED}">
      <dsp:nvSpPr>
        <dsp:cNvPr id="0" name=""/>
        <dsp:cNvSpPr/>
      </dsp:nvSpPr>
      <dsp:spPr>
        <a:xfrm>
          <a:off x="449074" y="497598"/>
          <a:ext cx="390083" cy="37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084"/>
              </a:lnTo>
              <a:lnTo>
                <a:pt x="390083" y="373084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F2E95-E288-420B-BC21-5FECB3DAE2A6}">
      <dsp:nvSpPr>
        <dsp:cNvPr id="0" name=""/>
        <dsp:cNvSpPr/>
      </dsp:nvSpPr>
      <dsp:spPr>
        <a:xfrm>
          <a:off x="839157" y="621960"/>
          <a:ext cx="2627898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Температура</a:t>
          </a:r>
        </a:p>
      </dsp:txBody>
      <dsp:txXfrm>
        <a:off x="839157" y="621960"/>
        <a:ext cx="2627898" cy="497445"/>
      </dsp:txXfrm>
    </dsp:sp>
    <dsp:sp modelId="{F7412CC9-15A1-4B8C-B282-11A5758E56A3}">
      <dsp:nvSpPr>
        <dsp:cNvPr id="0" name=""/>
        <dsp:cNvSpPr/>
      </dsp:nvSpPr>
      <dsp:spPr>
        <a:xfrm>
          <a:off x="449074" y="497598"/>
          <a:ext cx="392661" cy="100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219"/>
              </a:lnTo>
              <a:lnTo>
                <a:pt x="392661" y="1002219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900A-624A-49A8-8585-3BB8ED9FC949}">
      <dsp:nvSpPr>
        <dsp:cNvPr id="0" name=""/>
        <dsp:cNvSpPr/>
      </dsp:nvSpPr>
      <dsp:spPr>
        <a:xfrm>
          <a:off x="841735" y="1251094"/>
          <a:ext cx="2626529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latin typeface="Century Gothic" panose="020B0502020202020204" pitchFamily="34" charset="0"/>
            </a:rPr>
            <a:t>Облачность</a:t>
          </a:r>
          <a:endParaRPr lang="ru-RU" sz="1800" b="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841735" y="1251094"/>
        <a:ext cx="2626529" cy="497445"/>
      </dsp:txXfrm>
    </dsp:sp>
    <dsp:sp modelId="{FCDDD5C7-C9D9-466D-BF3B-AEEC772A1A8F}">
      <dsp:nvSpPr>
        <dsp:cNvPr id="0" name=""/>
        <dsp:cNvSpPr/>
      </dsp:nvSpPr>
      <dsp:spPr>
        <a:xfrm>
          <a:off x="449074" y="497598"/>
          <a:ext cx="390083" cy="1616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99"/>
              </a:lnTo>
              <a:lnTo>
                <a:pt x="390083" y="1616699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9CB00-B681-490F-8CDE-2AF79F526443}">
      <dsp:nvSpPr>
        <dsp:cNvPr id="0" name=""/>
        <dsp:cNvSpPr/>
      </dsp:nvSpPr>
      <dsp:spPr>
        <a:xfrm>
          <a:off x="839157" y="186557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latin typeface="Century Gothic" panose="020B0502020202020204" pitchFamily="34" charset="0"/>
            </a:rPr>
            <a:t>Влажность</a:t>
          </a:r>
          <a:endParaRPr lang="ru-RU" sz="1800" b="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839157" y="1865574"/>
        <a:ext cx="2626537" cy="497445"/>
      </dsp:txXfrm>
    </dsp:sp>
    <dsp:sp modelId="{D83D91DA-F524-4881-B3AE-754C4188013A}">
      <dsp:nvSpPr>
        <dsp:cNvPr id="0" name=""/>
        <dsp:cNvSpPr/>
      </dsp:nvSpPr>
      <dsp:spPr>
        <a:xfrm>
          <a:off x="449074" y="497598"/>
          <a:ext cx="390083" cy="223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8506"/>
              </a:lnTo>
              <a:lnTo>
                <a:pt x="390083" y="2238506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9837A-C787-4772-876E-E9F72117D7BE}">
      <dsp:nvSpPr>
        <dsp:cNvPr id="0" name=""/>
        <dsp:cNvSpPr/>
      </dsp:nvSpPr>
      <dsp:spPr>
        <a:xfrm>
          <a:off x="839157" y="2487382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Солнечные день</a:t>
          </a:r>
        </a:p>
      </dsp:txBody>
      <dsp:txXfrm>
        <a:off x="839157" y="2487382"/>
        <a:ext cx="2626537" cy="497445"/>
      </dsp:txXfrm>
    </dsp:sp>
    <dsp:sp modelId="{0193B645-19DA-4877-BA24-A45AEA61FA41}">
      <dsp:nvSpPr>
        <dsp:cNvPr id="0" name=""/>
        <dsp:cNvSpPr/>
      </dsp:nvSpPr>
      <dsp:spPr>
        <a:xfrm>
          <a:off x="449074" y="497598"/>
          <a:ext cx="390083" cy="286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313"/>
              </a:lnTo>
              <a:lnTo>
                <a:pt x="390083" y="2860313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94CB1-2A12-4227-8AF7-879F90D238A1}">
      <dsp:nvSpPr>
        <dsp:cNvPr id="0" name=""/>
        <dsp:cNvSpPr/>
      </dsp:nvSpPr>
      <dsp:spPr>
        <a:xfrm>
          <a:off x="839157" y="3109189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Тепловой индекс</a:t>
          </a:r>
        </a:p>
      </dsp:txBody>
      <dsp:txXfrm>
        <a:off x="839157" y="3109189"/>
        <a:ext cx="2626537" cy="497445"/>
      </dsp:txXfrm>
    </dsp:sp>
    <dsp:sp modelId="{BF97AAFB-7DE0-4478-B6B6-EA5B2B4BCC89}">
      <dsp:nvSpPr>
        <dsp:cNvPr id="0" name=""/>
        <dsp:cNvSpPr/>
      </dsp:nvSpPr>
      <dsp:spPr>
        <a:xfrm>
          <a:off x="449074" y="497598"/>
          <a:ext cx="390083" cy="348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2120"/>
              </a:lnTo>
              <a:lnTo>
                <a:pt x="390083" y="3482120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B2878-5C50-42BE-95BA-8657CD427D19}">
      <dsp:nvSpPr>
        <dsp:cNvPr id="0" name=""/>
        <dsp:cNvSpPr/>
      </dsp:nvSpPr>
      <dsp:spPr>
        <a:xfrm>
          <a:off x="839157" y="3730996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Осадки</a:t>
          </a:r>
        </a:p>
      </dsp:txBody>
      <dsp:txXfrm>
        <a:off x="839157" y="3730996"/>
        <a:ext cx="2626537" cy="497445"/>
      </dsp:txXfrm>
    </dsp:sp>
    <dsp:sp modelId="{1C5A05FC-23B9-4DFE-B579-CE14BB85B3AF}">
      <dsp:nvSpPr>
        <dsp:cNvPr id="0" name=""/>
        <dsp:cNvSpPr/>
      </dsp:nvSpPr>
      <dsp:spPr>
        <a:xfrm>
          <a:off x="449074" y="497598"/>
          <a:ext cx="390083" cy="410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3928"/>
              </a:lnTo>
              <a:lnTo>
                <a:pt x="390083" y="4103928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DD1E-881E-4E8B-9D5C-C1789738A7F3}">
      <dsp:nvSpPr>
        <dsp:cNvPr id="0" name=""/>
        <dsp:cNvSpPr/>
      </dsp:nvSpPr>
      <dsp:spPr>
        <a:xfrm>
          <a:off x="839157" y="435280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Давление</a:t>
          </a:r>
        </a:p>
      </dsp:txBody>
      <dsp:txXfrm>
        <a:off x="839157" y="4352804"/>
        <a:ext cx="2626537" cy="497445"/>
      </dsp:txXfrm>
    </dsp:sp>
    <dsp:sp modelId="{D48D0834-2E8F-4EEF-849A-7ABF547758E9}">
      <dsp:nvSpPr>
        <dsp:cNvPr id="0" name=""/>
        <dsp:cNvSpPr/>
      </dsp:nvSpPr>
      <dsp:spPr>
        <a:xfrm>
          <a:off x="449074" y="497598"/>
          <a:ext cx="390083" cy="472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5735"/>
              </a:lnTo>
              <a:lnTo>
                <a:pt x="390083" y="4725735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E8CC-BA42-4EEF-B5C0-2F426A9F3D60}">
      <dsp:nvSpPr>
        <dsp:cNvPr id="0" name=""/>
        <dsp:cNvSpPr/>
      </dsp:nvSpPr>
      <dsp:spPr>
        <a:xfrm>
          <a:off x="839157" y="4974611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Скорость ветра</a:t>
          </a:r>
        </a:p>
      </dsp:txBody>
      <dsp:txXfrm>
        <a:off x="839157" y="4974611"/>
        <a:ext cx="2626537" cy="49744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1FD5F9-A71C-4F65-9452-15C10AC3FE5C}">
      <dsp:nvSpPr>
        <dsp:cNvPr id="0" name=""/>
        <dsp:cNvSpPr/>
      </dsp:nvSpPr>
      <dsp:spPr>
        <a:xfrm>
          <a:off x="4082990" y="-489712"/>
          <a:ext cx="3795197" cy="3795197"/>
        </a:xfrm>
        <a:prstGeom prst="blockArc">
          <a:avLst>
            <a:gd name="adj1" fmla="val 8100000"/>
            <a:gd name="adj2" fmla="val 13500000"/>
            <a:gd name="adj3" fmla="val 569"/>
          </a:avLst>
        </a:prstGeom>
        <a:noFill/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A7DFA-B2E1-4D39-9108-BA2988FFB10E}">
      <dsp:nvSpPr>
        <dsp:cNvPr id="0" name=""/>
        <dsp:cNvSpPr/>
      </dsp:nvSpPr>
      <dsp:spPr>
        <a:xfrm>
          <a:off x="35472" y="281577"/>
          <a:ext cx="4266388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solidFill>
                <a:srgbClr val="7E8CA9"/>
              </a:solidFill>
              <a:latin typeface="Century Gothic" panose="020B0502020202020204" pitchFamily="34" charset="0"/>
            </a:rPr>
            <a:t>Линейная регрессия</a:t>
          </a:r>
        </a:p>
      </dsp:txBody>
      <dsp:txXfrm>
        <a:off x="35472" y="281577"/>
        <a:ext cx="4266388" cy="563154"/>
      </dsp:txXfrm>
    </dsp:sp>
    <dsp:sp modelId="{B107C67E-0E5B-4B63-A8A2-9EE6D95BE5FD}">
      <dsp:nvSpPr>
        <dsp:cNvPr id="0" name=""/>
        <dsp:cNvSpPr/>
      </dsp:nvSpPr>
      <dsp:spPr>
        <a:xfrm>
          <a:off x="3949888" y="211182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624D8-EC64-4001-9BF5-09DCF12545DB}">
      <dsp:nvSpPr>
        <dsp:cNvPr id="0" name=""/>
        <dsp:cNvSpPr/>
      </dsp:nvSpPr>
      <dsp:spPr>
        <a:xfrm>
          <a:off x="35472" y="1126308"/>
          <a:ext cx="4061681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35472" y="1126308"/>
        <a:ext cx="4061681" cy="563154"/>
      </dsp:txXfrm>
    </dsp:sp>
    <dsp:sp modelId="{62E7D756-23DB-4D42-811A-2397ECE4180D}">
      <dsp:nvSpPr>
        <dsp:cNvPr id="0" name=""/>
        <dsp:cNvSpPr/>
      </dsp:nvSpPr>
      <dsp:spPr>
        <a:xfrm>
          <a:off x="3745182" y="1055914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3E3E6-DFBD-4506-8142-ABF33C387CCE}">
      <dsp:nvSpPr>
        <dsp:cNvPr id="0" name=""/>
        <dsp:cNvSpPr/>
      </dsp:nvSpPr>
      <dsp:spPr>
        <a:xfrm>
          <a:off x="35472" y="1971040"/>
          <a:ext cx="4266388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35472" y="1971040"/>
        <a:ext cx="4266388" cy="563154"/>
      </dsp:txXfrm>
    </dsp:sp>
    <dsp:sp modelId="{220DB6B0-AFF1-4F38-BA88-8B7E91384695}">
      <dsp:nvSpPr>
        <dsp:cNvPr id="0" name=""/>
        <dsp:cNvSpPr/>
      </dsp:nvSpPr>
      <dsp:spPr>
        <a:xfrm>
          <a:off x="3949888" y="1900646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08DC9A-DE8F-487F-A577-7D6B109146B5}">
      <dsp:nvSpPr>
        <dsp:cNvPr id="0" name=""/>
        <dsp:cNvSpPr/>
      </dsp:nvSpPr>
      <dsp:spPr>
        <a:xfrm rot="5400000">
          <a:off x="-170042" y="174374"/>
          <a:ext cx="1133617" cy="793531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174374"/>
        <a:ext cx="1133617" cy="793531"/>
      </dsp:txXfrm>
    </dsp:sp>
    <dsp:sp modelId="{326F3FC9-B24A-4EBE-ABCE-F95EA6B525EE}">
      <dsp:nvSpPr>
        <dsp:cNvPr id="0" name=""/>
        <dsp:cNvSpPr/>
      </dsp:nvSpPr>
      <dsp:spPr>
        <a:xfrm rot="5400000">
          <a:off x="5203795" y="-4405931"/>
          <a:ext cx="736851" cy="9557378"/>
        </a:xfrm>
        <a:prstGeom prst="round2SameRect">
          <a:avLst/>
        </a:prstGeom>
        <a:solidFill>
          <a:schemeClr val="bg1">
            <a:lumMod val="85000"/>
            <a:alpha val="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chemeClr val="bg1"/>
              </a:solidFill>
            </a:rPr>
            <a:t>Расширение датасета на все города России</a:t>
          </a:r>
        </a:p>
      </dsp:txBody>
      <dsp:txXfrm rot="5400000">
        <a:off x="5203795" y="-4405931"/>
        <a:ext cx="736851" cy="9557378"/>
      </dsp:txXfrm>
    </dsp:sp>
    <dsp:sp modelId="{924E16DC-A04D-48B3-8A00-B35705C2791B}">
      <dsp:nvSpPr>
        <dsp:cNvPr id="0" name=""/>
        <dsp:cNvSpPr/>
      </dsp:nvSpPr>
      <dsp:spPr>
        <a:xfrm rot="5400000">
          <a:off x="-170042" y="1191448"/>
          <a:ext cx="1133617" cy="793531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1191448"/>
        <a:ext cx="1133617" cy="793531"/>
      </dsp:txXfrm>
    </dsp:sp>
    <dsp:sp modelId="{2CBFFF38-81BD-4971-AB84-B01195559855}">
      <dsp:nvSpPr>
        <dsp:cNvPr id="0" name=""/>
        <dsp:cNvSpPr/>
      </dsp:nvSpPr>
      <dsp:spPr>
        <a:xfrm rot="5400000">
          <a:off x="5203795" y="-3388857"/>
          <a:ext cx="736851" cy="9557378"/>
        </a:xfrm>
        <a:prstGeom prst="round2SameRect">
          <a:avLst/>
        </a:prstGeom>
        <a:solidFill>
          <a:schemeClr val="bg1">
            <a:lumMod val="85000"/>
            <a:alpha val="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chemeClr val="bg1"/>
              </a:solidFill>
            </a:rPr>
            <a:t>Дообучение модели на данных по России</a:t>
          </a:r>
        </a:p>
      </dsp:txBody>
      <dsp:txXfrm rot="5400000">
        <a:off x="5203795" y="-3388857"/>
        <a:ext cx="736851" cy="9557378"/>
      </dsp:txXfrm>
    </dsp:sp>
    <dsp:sp modelId="{92F71251-6A20-41F9-9F28-C6273ECECC84}">
      <dsp:nvSpPr>
        <dsp:cNvPr id="0" name=""/>
        <dsp:cNvSpPr/>
      </dsp:nvSpPr>
      <dsp:spPr>
        <a:xfrm rot="5400000">
          <a:off x="-170042" y="2208522"/>
          <a:ext cx="1133617" cy="793531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2208522"/>
        <a:ext cx="1133617" cy="793531"/>
      </dsp:txXfrm>
    </dsp:sp>
    <dsp:sp modelId="{C67281FB-0F03-4033-B442-EE28488E8528}">
      <dsp:nvSpPr>
        <dsp:cNvPr id="0" name=""/>
        <dsp:cNvSpPr/>
      </dsp:nvSpPr>
      <dsp:spPr>
        <a:xfrm rot="5400000">
          <a:off x="5203795" y="-2371783"/>
          <a:ext cx="736851" cy="9557378"/>
        </a:xfrm>
        <a:prstGeom prst="round2SameRect">
          <a:avLst/>
        </a:prstGeom>
        <a:solidFill>
          <a:schemeClr val="bg1">
            <a:lumMod val="85000"/>
            <a:alpha val="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chemeClr val="bg1"/>
              </a:solidFill>
            </a:rPr>
            <a:t>Подготовка и обработка датасета </a:t>
          </a:r>
          <a:r>
            <a:rPr lang="en-US" sz="2800" kern="1200" dirty="0">
              <a:solidFill>
                <a:schemeClr val="bg1"/>
              </a:solidFill>
            </a:rPr>
            <a:t>NOAA</a:t>
          </a:r>
          <a:endParaRPr lang="ru-RU" sz="2800" kern="1200" dirty="0">
            <a:solidFill>
              <a:schemeClr val="bg1"/>
            </a:solidFill>
          </a:endParaRPr>
        </a:p>
      </dsp:txBody>
      <dsp:txXfrm rot="5400000">
        <a:off x="5203795" y="-2371783"/>
        <a:ext cx="736851" cy="9557378"/>
      </dsp:txXfrm>
    </dsp:sp>
    <dsp:sp modelId="{6D2DD498-0858-471A-9F11-E6B9DF3C695D}">
      <dsp:nvSpPr>
        <dsp:cNvPr id="0" name=""/>
        <dsp:cNvSpPr/>
      </dsp:nvSpPr>
      <dsp:spPr>
        <a:xfrm rot="5400000">
          <a:off x="-170042" y="3225596"/>
          <a:ext cx="1133617" cy="793531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3225596"/>
        <a:ext cx="1133617" cy="793531"/>
      </dsp:txXfrm>
    </dsp:sp>
    <dsp:sp modelId="{FEB6326E-F964-4D5B-877D-6118E8127CD3}">
      <dsp:nvSpPr>
        <dsp:cNvPr id="0" name=""/>
        <dsp:cNvSpPr/>
      </dsp:nvSpPr>
      <dsp:spPr>
        <a:xfrm rot="5400000">
          <a:off x="5203795" y="-1354709"/>
          <a:ext cx="736851" cy="9557378"/>
        </a:xfrm>
        <a:prstGeom prst="round2SameRect">
          <a:avLst/>
        </a:prstGeom>
        <a:solidFill>
          <a:schemeClr val="bg1">
            <a:lumMod val="85000"/>
            <a:alpha val="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chemeClr val="bg1"/>
              </a:solidFill>
            </a:rPr>
            <a:t>Дообучение модели на данных </a:t>
          </a:r>
          <a:r>
            <a:rPr lang="en-US" sz="2800" kern="1200" dirty="0">
              <a:solidFill>
                <a:schemeClr val="bg1"/>
              </a:solidFill>
            </a:rPr>
            <a:t>NOAA</a:t>
          </a:r>
          <a:endParaRPr lang="ru-RU" sz="2800" kern="1200" dirty="0">
            <a:solidFill>
              <a:schemeClr val="bg1"/>
            </a:solidFill>
          </a:endParaRPr>
        </a:p>
      </dsp:txBody>
      <dsp:txXfrm rot="5400000">
        <a:off x="5203795" y="-1354709"/>
        <a:ext cx="736851" cy="9557378"/>
      </dsp:txXfrm>
    </dsp:sp>
    <dsp:sp modelId="{6BD0915E-6EE8-49C0-A638-60B4825A42F8}">
      <dsp:nvSpPr>
        <dsp:cNvPr id="0" name=""/>
        <dsp:cNvSpPr/>
      </dsp:nvSpPr>
      <dsp:spPr>
        <a:xfrm rot="5400000">
          <a:off x="-170042" y="4242670"/>
          <a:ext cx="1133617" cy="793531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4242670"/>
        <a:ext cx="1133617" cy="793531"/>
      </dsp:txXfrm>
    </dsp:sp>
    <dsp:sp modelId="{C647E285-54E3-446B-8564-7D1FF200385E}">
      <dsp:nvSpPr>
        <dsp:cNvPr id="0" name=""/>
        <dsp:cNvSpPr/>
      </dsp:nvSpPr>
      <dsp:spPr>
        <a:xfrm rot="5400000">
          <a:off x="5203795" y="-337635"/>
          <a:ext cx="736851" cy="9557378"/>
        </a:xfrm>
        <a:prstGeom prst="round2SameRect">
          <a:avLst/>
        </a:prstGeom>
        <a:solidFill>
          <a:schemeClr val="bg1">
            <a:lumMod val="85000"/>
            <a:alpha val="2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chemeClr val="bg1"/>
              </a:solidFill>
            </a:rPr>
            <a:t>Интеграция модели в существующие алгоритмы предсказания погоды</a:t>
          </a:r>
        </a:p>
      </dsp:txBody>
      <dsp:txXfrm rot="5400000">
        <a:off x="5203795" y="-337635"/>
        <a:ext cx="736851" cy="95573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DFB664-2C2A-4B10-BA62-47BCCE2EF79A}">
      <dsp:nvSpPr>
        <dsp:cNvPr id="0" name=""/>
        <dsp:cNvSpPr/>
      </dsp:nvSpPr>
      <dsp:spPr>
        <a:xfrm>
          <a:off x="1938377" y="1709792"/>
          <a:ext cx="425385" cy="92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692" y="0"/>
              </a:lnTo>
              <a:lnTo>
                <a:pt x="212692" y="922534"/>
              </a:lnTo>
              <a:lnTo>
                <a:pt x="425385" y="922534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5673" y="2145662"/>
        <a:ext cx="50794" cy="50794"/>
      </dsp:txXfrm>
    </dsp:sp>
    <dsp:sp modelId="{DD0A7F77-B6E7-4778-9CB9-464C67D494BB}">
      <dsp:nvSpPr>
        <dsp:cNvPr id="0" name=""/>
        <dsp:cNvSpPr/>
      </dsp:nvSpPr>
      <dsp:spPr>
        <a:xfrm>
          <a:off x="1938377" y="1613152"/>
          <a:ext cx="42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639"/>
              </a:moveTo>
              <a:lnTo>
                <a:pt x="212692" y="96639"/>
              </a:lnTo>
              <a:lnTo>
                <a:pt x="212692" y="45720"/>
              </a:lnTo>
              <a:lnTo>
                <a:pt x="425385" y="45720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40359" y="1648162"/>
        <a:ext cx="21421" cy="21421"/>
      </dsp:txXfrm>
    </dsp:sp>
    <dsp:sp modelId="{364BB6E9-07EC-4267-89B8-E72F2040F505}">
      <dsp:nvSpPr>
        <dsp:cNvPr id="0" name=""/>
        <dsp:cNvSpPr/>
      </dsp:nvSpPr>
      <dsp:spPr>
        <a:xfrm>
          <a:off x="1938377" y="736338"/>
          <a:ext cx="425385" cy="973454"/>
        </a:xfrm>
        <a:custGeom>
          <a:avLst/>
          <a:gdLst/>
          <a:ahLst/>
          <a:cxnLst/>
          <a:rect l="0" t="0" r="0" b="0"/>
          <a:pathLst>
            <a:path>
              <a:moveTo>
                <a:pt x="0" y="973454"/>
              </a:moveTo>
              <a:lnTo>
                <a:pt x="212692" y="973454"/>
              </a:lnTo>
              <a:lnTo>
                <a:pt x="212692" y="0"/>
              </a:lnTo>
              <a:lnTo>
                <a:pt x="425385" y="0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4511" y="1196506"/>
        <a:ext cx="53116" cy="53116"/>
      </dsp:txXfrm>
    </dsp:sp>
    <dsp:sp modelId="{64CD6E2B-2B63-435D-A90E-4E64A34D2CEF}">
      <dsp:nvSpPr>
        <dsp:cNvPr id="0" name=""/>
        <dsp:cNvSpPr/>
      </dsp:nvSpPr>
      <dsp:spPr>
        <a:xfrm rot="16200000">
          <a:off x="-379110" y="1098758"/>
          <a:ext cx="3412909" cy="1222067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rgbClr val="7E8CA9"/>
              </a:solidFill>
              <a:latin typeface="Century Gothic" panose="020B0502020202020204" pitchFamily="34" charset="0"/>
            </a:rPr>
            <a:t>Источники данных</a:t>
          </a:r>
        </a:p>
      </dsp:txBody>
      <dsp:txXfrm rot="16200000">
        <a:off x="-379110" y="1098758"/>
        <a:ext cx="3412909" cy="1222067"/>
      </dsp:txXfrm>
    </dsp:sp>
    <dsp:sp modelId="{68A2AB22-DE1B-4174-B150-21A3C71C028C}">
      <dsp:nvSpPr>
        <dsp:cNvPr id="0" name=""/>
        <dsp:cNvSpPr/>
      </dsp:nvSpPr>
      <dsp:spPr>
        <a:xfrm>
          <a:off x="2363762" y="393806"/>
          <a:ext cx="2126925" cy="68506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Kaggle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393806"/>
        <a:ext cx="2126925" cy="685064"/>
      </dsp:txXfrm>
    </dsp:sp>
    <dsp:sp modelId="{90FEC252-095F-4DC3-9980-A3D6DAE238FD}">
      <dsp:nvSpPr>
        <dsp:cNvPr id="0" name=""/>
        <dsp:cNvSpPr/>
      </dsp:nvSpPr>
      <dsp:spPr>
        <a:xfrm>
          <a:off x="2363762" y="1240983"/>
          <a:ext cx="2126925" cy="835777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rp5.ru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1240983"/>
        <a:ext cx="2126925" cy="835777"/>
      </dsp:txXfrm>
    </dsp:sp>
    <dsp:sp modelId="{62AE76C1-FEF8-4FB1-AD73-F7BAF1144EC0}">
      <dsp:nvSpPr>
        <dsp:cNvPr id="0" name=""/>
        <dsp:cNvSpPr/>
      </dsp:nvSpPr>
      <dsp:spPr>
        <a:xfrm>
          <a:off x="2363762" y="2238874"/>
          <a:ext cx="2126925" cy="786903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NOAA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2238874"/>
        <a:ext cx="2126925" cy="7869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DFB664-2C2A-4B10-BA62-47BCCE2EF79A}">
      <dsp:nvSpPr>
        <dsp:cNvPr id="0" name=""/>
        <dsp:cNvSpPr/>
      </dsp:nvSpPr>
      <dsp:spPr>
        <a:xfrm>
          <a:off x="1938377" y="1709792"/>
          <a:ext cx="425385" cy="92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692" y="0"/>
              </a:lnTo>
              <a:lnTo>
                <a:pt x="212692" y="922534"/>
              </a:lnTo>
              <a:lnTo>
                <a:pt x="425385" y="922534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5673" y="2145662"/>
        <a:ext cx="50794" cy="50794"/>
      </dsp:txXfrm>
    </dsp:sp>
    <dsp:sp modelId="{DD0A7F77-B6E7-4778-9CB9-464C67D494BB}">
      <dsp:nvSpPr>
        <dsp:cNvPr id="0" name=""/>
        <dsp:cNvSpPr/>
      </dsp:nvSpPr>
      <dsp:spPr>
        <a:xfrm>
          <a:off x="1938377" y="1613152"/>
          <a:ext cx="42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639"/>
              </a:moveTo>
              <a:lnTo>
                <a:pt x="212692" y="96639"/>
              </a:lnTo>
              <a:lnTo>
                <a:pt x="212692" y="45720"/>
              </a:lnTo>
              <a:lnTo>
                <a:pt x="425385" y="45720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40359" y="1648162"/>
        <a:ext cx="21421" cy="21421"/>
      </dsp:txXfrm>
    </dsp:sp>
    <dsp:sp modelId="{364BB6E9-07EC-4267-89B8-E72F2040F505}">
      <dsp:nvSpPr>
        <dsp:cNvPr id="0" name=""/>
        <dsp:cNvSpPr/>
      </dsp:nvSpPr>
      <dsp:spPr>
        <a:xfrm>
          <a:off x="1938377" y="736338"/>
          <a:ext cx="425385" cy="973454"/>
        </a:xfrm>
        <a:custGeom>
          <a:avLst/>
          <a:gdLst/>
          <a:ahLst/>
          <a:cxnLst/>
          <a:rect l="0" t="0" r="0" b="0"/>
          <a:pathLst>
            <a:path>
              <a:moveTo>
                <a:pt x="0" y="973454"/>
              </a:moveTo>
              <a:lnTo>
                <a:pt x="212692" y="973454"/>
              </a:lnTo>
              <a:lnTo>
                <a:pt x="212692" y="0"/>
              </a:lnTo>
              <a:lnTo>
                <a:pt x="425385" y="0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4511" y="1196506"/>
        <a:ext cx="53116" cy="53116"/>
      </dsp:txXfrm>
    </dsp:sp>
    <dsp:sp modelId="{64CD6E2B-2B63-435D-A90E-4E64A34D2CEF}">
      <dsp:nvSpPr>
        <dsp:cNvPr id="0" name=""/>
        <dsp:cNvSpPr/>
      </dsp:nvSpPr>
      <dsp:spPr>
        <a:xfrm rot="16200000">
          <a:off x="-379110" y="1098758"/>
          <a:ext cx="3412909" cy="1222067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bg1"/>
              </a:solidFill>
              <a:latin typeface="Century Gothic" panose="020B0502020202020204" pitchFamily="34" charset="0"/>
            </a:rPr>
            <a:t>Источники данных</a:t>
          </a:r>
        </a:p>
      </dsp:txBody>
      <dsp:txXfrm rot="16200000">
        <a:off x="-379110" y="1098758"/>
        <a:ext cx="3412909" cy="1222067"/>
      </dsp:txXfrm>
    </dsp:sp>
    <dsp:sp modelId="{68A2AB22-DE1B-4174-B150-21A3C71C028C}">
      <dsp:nvSpPr>
        <dsp:cNvPr id="0" name=""/>
        <dsp:cNvSpPr/>
      </dsp:nvSpPr>
      <dsp:spPr>
        <a:xfrm>
          <a:off x="2363762" y="393806"/>
          <a:ext cx="2126925" cy="685064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bg1"/>
              </a:solidFill>
              <a:latin typeface="Century Gothic" panose="020B0502020202020204" pitchFamily="34" charset="0"/>
            </a:rPr>
            <a:t>Kaggle</a:t>
          </a:r>
          <a:endParaRPr lang="ru-RU" sz="32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363762" y="393806"/>
        <a:ext cx="2126925" cy="685064"/>
      </dsp:txXfrm>
    </dsp:sp>
    <dsp:sp modelId="{90FEC252-095F-4DC3-9980-A3D6DAE238FD}">
      <dsp:nvSpPr>
        <dsp:cNvPr id="0" name=""/>
        <dsp:cNvSpPr/>
      </dsp:nvSpPr>
      <dsp:spPr>
        <a:xfrm>
          <a:off x="2363762" y="1240983"/>
          <a:ext cx="2126925" cy="835777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chemeClr val="bg1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chemeClr val="bg1"/>
              </a:solidFill>
              <a:latin typeface="Century Gothic" panose="020B0502020202020204" pitchFamily="34" charset="0"/>
            </a:rPr>
            <a:t>rp5.ru</a:t>
          </a:r>
          <a:endParaRPr lang="ru-RU" sz="32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363762" y="1240983"/>
        <a:ext cx="2126925" cy="835777"/>
      </dsp:txXfrm>
    </dsp:sp>
    <dsp:sp modelId="{62AE76C1-FEF8-4FB1-AD73-F7BAF1144EC0}">
      <dsp:nvSpPr>
        <dsp:cNvPr id="0" name=""/>
        <dsp:cNvSpPr/>
      </dsp:nvSpPr>
      <dsp:spPr>
        <a:xfrm>
          <a:off x="2363762" y="2238874"/>
          <a:ext cx="2126925" cy="786903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chemeClr val="bg1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chemeClr val="bg1"/>
              </a:solidFill>
              <a:latin typeface="Century Gothic" panose="020B0502020202020204" pitchFamily="34" charset="0"/>
            </a:rPr>
            <a:t>NOAA</a:t>
          </a:r>
          <a:endParaRPr lang="ru-RU" sz="32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2363762" y="2238874"/>
        <a:ext cx="2126925" cy="7869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DB3C92-AE56-4367-AD7A-F00D1A655CB2}">
      <dsp:nvSpPr>
        <dsp:cNvPr id="0" name=""/>
        <dsp:cNvSpPr/>
      </dsp:nvSpPr>
      <dsp:spPr>
        <a:xfrm>
          <a:off x="58990" y="152"/>
          <a:ext cx="3900831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solidFill>
                <a:schemeClr val="bg1"/>
              </a:solidFill>
              <a:latin typeface="Century Gothic" panose="020B0502020202020204" pitchFamily="34" charset="0"/>
            </a:rPr>
            <a:t>Данные, взятые для обучения</a:t>
          </a:r>
        </a:p>
      </dsp:txBody>
      <dsp:txXfrm>
        <a:off x="58990" y="152"/>
        <a:ext cx="3900831" cy="497445"/>
      </dsp:txXfrm>
    </dsp:sp>
    <dsp:sp modelId="{71EB8EEA-31C6-41D5-B8F5-9B2A8538BEED}">
      <dsp:nvSpPr>
        <dsp:cNvPr id="0" name=""/>
        <dsp:cNvSpPr/>
      </dsp:nvSpPr>
      <dsp:spPr>
        <a:xfrm>
          <a:off x="449074" y="497598"/>
          <a:ext cx="390083" cy="37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084"/>
              </a:lnTo>
              <a:lnTo>
                <a:pt x="390083" y="373084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F2E95-E288-420B-BC21-5FECB3DAE2A6}">
      <dsp:nvSpPr>
        <dsp:cNvPr id="0" name=""/>
        <dsp:cNvSpPr/>
      </dsp:nvSpPr>
      <dsp:spPr>
        <a:xfrm>
          <a:off x="839157" y="621960"/>
          <a:ext cx="2627898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Температура</a:t>
          </a:r>
        </a:p>
      </dsp:txBody>
      <dsp:txXfrm>
        <a:off x="839157" y="621960"/>
        <a:ext cx="2627898" cy="497445"/>
      </dsp:txXfrm>
    </dsp:sp>
    <dsp:sp modelId="{F7412CC9-15A1-4B8C-B282-11A5758E56A3}">
      <dsp:nvSpPr>
        <dsp:cNvPr id="0" name=""/>
        <dsp:cNvSpPr/>
      </dsp:nvSpPr>
      <dsp:spPr>
        <a:xfrm>
          <a:off x="449074" y="497598"/>
          <a:ext cx="392661" cy="100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219"/>
              </a:lnTo>
              <a:lnTo>
                <a:pt x="392661" y="1002219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900A-624A-49A8-8585-3BB8ED9FC949}">
      <dsp:nvSpPr>
        <dsp:cNvPr id="0" name=""/>
        <dsp:cNvSpPr/>
      </dsp:nvSpPr>
      <dsp:spPr>
        <a:xfrm>
          <a:off x="841735" y="1251094"/>
          <a:ext cx="2626529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chemeClr val="bg1"/>
              </a:solidFill>
              <a:latin typeface="Century Gothic" panose="020B0502020202020204" pitchFamily="34" charset="0"/>
            </a:rPr>
            <a:t>Облачность</a:t>
          </a:r>
          <a:endParaRPr lang="ru-RU" sz="1800" b="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841735" y="1251094"/>
        <a:ext cx="2626529" cy="497445"/>
      </dsp:txXfrm>
    </dsp:sp>
    <dsp:sp modelId="{FCDDD5C7-C9D9-466D-BF3B-AEEC772A1A8F}">
      <dsp:nvSpPr>
        <dsp:cNvPr id="0" name=""/>
        <dsp:cNvSpPr/>
      </dsp:nvSpPr>
      <dsp:spPr>
        <a:xfrm>
          <a:off x="449074" y="497598"/>
          <a:ext cx="390083" cy="1616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99"/>
              </a:lnTo>
              <a:lnTo>
                <a:pt x="390083" y="1616699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9CB00-B681-490F-8CDE-2AF79F526443}">
      <dsp:nvSpPr>
        <dsp:cNvPr id="0" name=""/>
        <dsp:cNvSpPr/>
      </dsp:nvSpPr>
      <dsp:spPr>
        <a:xfrm>
          <a:off x="839157" y="186557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chemeClr val="bg1"/>
              </a:solidFill>
              <a:latin typeface="Century Gothic" panose="020B0502020202020204" pitchFamily="34" charset="0"/>
            </a:rPr>
            <a:t>Влажность</a:t>
          </a:r>
          <a:endParaRPr lang="ru-RU" sz="1800" b="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839157" y="1865574"/>
        <a:ext cx="2626537" cy="497445"/>
      </dsp:txXfrm>
    </dsp:sp>
    <dsp:sp modelId="{D83D91DA-F524-4881-B3AE-754C4188013A}">
      <dsp:nvSpPr>
        <dsp:cNvPr id="0" name=""/>
        <dsp:cNvSpPr/>
      </dsp:nvSpPr>
      <dsp:spPr>
        <a:xfrm>
          <a:off x="449074" y="497598"/>
          <a:ext cx="390083" cy="223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8506"/>
              </a:lnTo>
              <a:lnTo>
                <a:pt x="390083" y="2238506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9837A-C787-4772-876E-E9F72117D7BE}">
      <dsp:nvSpPr>
        <dsp:cNvPr id="0" name=""/>
        <dsp:cNvSpPr/>
      </dsp:nvSpPr>
      <dsp:spPr>
        <a:xfrm>
          <a:off x="839157" y="2487382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Солнечные день</a:t>
          </a:r>
        </a:p>
      </dsp:txBody>
      <dsp:txXfrm>
        <a:off x="839157" y="2487382"/>
        <a:ext cx="2626537" cy="497445"/>
      </dsp:txXfrm>
    </dsp:sp>
    <dsp:sp modelId="{0193B645-19DA-4877-BA24-A45AEA61FA41}">
      <dsp:nvSpPr>
        <dsp:cNvPr id="0" name=""/>
        <dsp:cNvSpPr/>
      </dsp:nvSpPr>
      <dsp:spPr>
        <a:xfrm>
          <a:off x="449074" y="497598"/>
          <a:ext cx="390083" cy="286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313"/>
              </a:lnTo>
              <a:lnTo>
                <a:pt x="390083" y="2860313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94CB1-2A12-4227-8AF7-879F90D238A1}">
      <dsp:nvSpPr>
        <dsp:cNvPr id="0" name=""/>
        <dsp:cNvSpPr/>
      </dsp:nvSpPr>
      <dsp:spPr>
        <a:xfrm>
          <a:off x="839157" y="3109189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Тепловой индекс</a:t>
          </a:r>
        </a:p>
      </dsp:txBody>
      <dsp:txXfrm>
        <a:off x="839157" y="3109189"/>
        <a:ext cx="2626537" cy="497445"/>
      </dsp:txXfrm>
    </dsp:sp>
    <dsp:sp modelId="{BF97AAFB-7DE0-4478-B6B6-EA5B2B4BCC89}">
      <dsp:nvSpPr>
        <dsp:cNvPr id="0" name=""/>
        <dsp:cNvSpPr/>
      </dsp:nvSpPr>
      <dsp:spPr>
        <a:xfrm>
          <a:off x="449074" y="497598"/>
          <a:ext cx="390083" cy="348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2120"/>
              </a:lnTo>
              <a:lnTo>
                <a:pt x="390083" y="3482120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B2878-5C50-42BE-95BA-8657CD427D19}">
      <dsp:nvSpPr>
        <dsp:cNvPr id="0" name=""/>
        <dsp:cNvSpPr/>
      </dsp:nvSpPr>
      <dsp:spPr>
        <a:xfrm>
          <a:off x="839157" y="3730996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Осадки</a:t>
          </a:r>
        </a:p>
      </dsp:txBody>
      <dsp:txXfrm>
        <a:off x="839157" y="3730996"/>
        <a:ext cx="2626537" cy="497445"/>
      </dsp:txXfrm>
    </dsp:sp>
    <dsp:sp modelId="{1C5A05FC-23B9-4DFE-B579-CE14BB85B3AF}">
      <dsp:nvSpPr>
        <dsp:cNvPr id="0" name=""/>
        <dsp:cNvSpPr/>
      </dsp:nvSpPr>
      <dsp:spPr>
        <a:xfrm>
          <a:off x="449074" y="497598"/>
          <a:ext cx="390083" cy="410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3928"/>
              </a:lnTo>
              <a:lnTo>
                <a:pt x="390083" y="4103928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DD1E-881E-4E8B-9D5C-C1789738A7F3}">
      <dsp:nvSpPr>
        <dsp:cNvPr id="0" name=""/>
        <dsp:cNvSpPr/>
      </dsp:nvSpPr>
      <dsp:spPr>
        <a:xfrm>
          <a:off x="839157" y="435280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Давление</a:t>
          </a:r>
        </a:p>
      </dsp:txBody>
      <dsp:txXfrm>
        <a:off x="839157" y="4352804"/>
        <a:ext cx="2626537" cy="497445"/>
      </dsp:txXfrm>
    </dsp:sp>
    <dsp:sp modelId="{D48D0834-2E8F-4EEF-849A-7ABF547758E9}">
      <dsp:nvSpPr>
        <dsp:cNvPr id="0" name=""/>
        <dsp:cNvSpPr/>
      </dsp:nvSpPr>
      <dsp:spPr>
        <a:xfrm>
          <a:off x="449074" y="497598"/>
          <a:ext cx="390083" cy="472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5735"/>
              </a:lnTo>
              <a:lnTo>
                <a:pt x="390083" y="4725735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E8CC-BA42-4EEF-B5C0-2F426A9F3D60}">
      <dsp:nvSpPr>
        <dsp:cNvPr id="0" name=""/>
        <dsp:cNvSpPr/>
      </dsp:nvSpPr>
      <dsp:spPr>
        <a:xfrm>
          <a:off x="839157" y="4974611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3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chemeClr val="bg1"/>
              </a:solidFill>
              <a:latin typeface="Century Gothic" panose="020B0502020202020204" pitchFamily="34" charset="0"/>
            </a:rPr>
            <a:t>Скорость ветра</a:t>
          </a:r>
        </a:p>
      </dsp:txBody>
      <dsp:txXfrm>
        <a:off x="839157" y="4974611"/>
        <a:ext cx="2626537" cy="49744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DB3C92-AE56-4367-AD7A-F00D1A655CB2}">
      <dsp:nvSpPr>
        <dsp:cNvPr id="0" name=""/>
        <dsp:cNvSpPr/>
      </dsp:nvSpPr>
      <dsp:spPr>
        <a:xfrm>
          <a:off x="58990" y="152"/>
          <a:ext cx="3900831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solidFill>
                <a:srgbClr val="7E8CA9"/>
              </a:solidFill>
              <a:latin typeface="Century Gothic" panose="020B0502020202020204" pitchFamily="34" charset="0"/>
            </a:rPr>
            <a:t>Данные, взятые для обучения</a:t>
          </a:r>
        </a:p>
      </dsp:txBody>
      <dsp:txXfrm>
        <a:off x="58990" y="152"/>
        <a:ext cx="3900831" cy="497445"/>
      </dsp:txXfrm>
    </dsp:sp>
    <dsp:sp modelId="{71EB8EEA-31C6-41D5-B8F5-9B2A8538BEED}">
      <dsp:nvSpPr>
        <dsp:cNvPr id="0" name=""/>
        <dsp:cNvSpPr/>
      </dsp:nvSpPr>
      <dsp:spPr>
        <a:xfrm>
          <a:off x="449074" y="497598"/>
          <a:ext cx="390083" cy="37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084"/>
              </a:lnTo>
              <a:lnTo>
                <a:pt x="390083" y="373084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F2E95-E288-420B-BC21-5FECB3DAE2A6}">
      <dsp:nvSpPr>
        <dsp:cNvPr id="0" name=""/>
        <dsp:cNvSpPr/>
      </dsp:nvSpPr>
      <dsp:spPr>
        <a:xfrm>
          <a:off x="839157" y="621960"/>
          <a:ext cx="2627898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Температура</a:t>
          </a:r>
        </a:p>
      </dsp:txBody>
      <dsp:txXfrm>
        <a:off x="839157" y="621960"/>
        <a:ext cx="2627898" cy="497445"/>
      </dsp:txXfrm>
    </dsp:sp>
    <dsp:sp modelId="{F7412CC9-15A1-4B8C-B282-11A5758E56A3}">
      <dsp:nvSpPr>
        <dsp:cNvPr id="0" name=""/>
        <dsp:cNvSpPr/>
      </dsp:nvSpPr>
      <dsp:spPr>
        <a:xfrm>
          <a:off x="449074" y="497598"/>
          <a:ext cx="392661" cy="100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219"/>
              </a:lnTo>
              <a:lnTo>
                <a:pt x="392661" y="1002219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5900A-624A-49A8-8585-3BB8ED9FC949}">
      <dsp:nvSpPr>
        <dsp:cNvPr id="0" name=""/>
        <dsp:cNvSpPr/>
      </dsp:nvSpPr>
      <dsp:spPr>
        <a:xfrm>
          <a:off x="841735" y="1251094"/>
          <a:ext cx="2626529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latin typeface="Century Gothic" panose="020B0502020202020204" pitchFamily="34" charset="0"/>
            </a:rPr>
            <a:t>Облачность</a:t>
          </a:r>
          <a:endParaRPr lang="ru-RU" sz="1800" b="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841735" y="1251094"/>
        <a:ext cx="2626529" cy="497445"/>
      </dsp:txXfrm>
    </dsp:sp>
    <dsp:sp modelId="{FCDDD5C7-C9D9-466D-BF3B-AEEC772A1A8F}">
      <dsp:nvSpPr>
        <dsp:cNvPr id="0" name=""/>
        <dsp:cNvSpPr/>
      </dsp:nvSpPr>
      <dsp:spPr>
        <a:xfrm>
          <a:off x="449074" y="497598"/>
          <a:ext cx="390083" cy="1616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99"/>
              </a:lnTo>
              <a:lnTo>
                <a:pt x="390083" y="1616699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9CB00-B681-490F-8CDE-2AF79F526443}">
      <dsp:nvSpPr>
        <dsp:cNvPr id="0" name=""/>
        <dsp:cNvSpPr/>
      </dsp:nvSpPr>
      <dsp:spPr>
        <a:xfrm>
          <a:off x="839157" y="186557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latin typeface="Century Gothic" panose="020B0502020202020204" pitchFamily="34" charset="0"/>
            </a:rPr>
            <a:t>Влажность</a:t>
          </a:r>
          <a:endParaRPr lang="ru-RU" sz="1800" b="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839157" y="1865574"/>
        <a:ext cx="2626537" cy="497445"/>
      </dsp:txXfrm>
    </dsp:sp>
    <dsp:sp modelId="{D83D91DA-F524-4881-B3AE-754C4188013A}">
      <dsp:nvSpPr>
        <dsp:cNvPr id="0" name=""/>
        <dsp:cNvSpPr/>
      </dsp:nvSpPr>
      <dsp:spPr>
        <a:xfrm>
          <a:off x="449074" y="497598"/>
          <a:ext cx="390083" cy="2238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8506"/>
              </a:lnTo>
              <a:lnTo>
                <a:pt x="390083" y="2238506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9837A-C787-4772-876E-E9F72117D7BE}">
      <dsp:nvSpPr>
        <dsp:cNvPr id="0" name=""/>
        <dsp:cNvSpPr/>
      </dsp:nvSpPr>
      <dsp:spPr>
        <a:xfrm>
          <a:off x="839157" y="2487382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Солнечные день</a:t>
          </a:r>
        </a:p>
      </dsp:txBody>
      <dsp:txXfrm>
        <a:off x="839157" y="2487382"/>
        <a:ext cx="2626537" cy="497445"/>
      </dsp:txXfrm>
    </dsp:sp>
    <dsp:sp modelId="{0193B645-19DA-4877-BA24-A45AEA61FA41}">
      <dsp:nvSpPr>
        <dsp:cNvPr id="0" name=""/>
        <dsp:cNvSpPr/>
      </dsp:nvSpPr>
      <dsp:spPr>
        <a:xfrm>
          <a:off x="449074" y="497598"/>
          <a:ext cx="390083" cy="2860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313"/>
              </a:lnTo>
              <a:lnTo>
                <a:pt x="390083" y="2860313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94CB1-2A12-4227-8AF7-879F90D238A1}">
      <dsp:nvSpPr>
        <dsp:cNvPr id="0" name=""/>
        <dsp:cNvSpPr/>
      </dsp:nvSpPr>
      <dsp:spPr>
        <a:xfrm>
          <a:off x="839157" y="3109189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Тепловой индекс</a:t>
          </a:r>
        </a:p>
      </dsp:txBody>
      <dsp:txXfrm>
        <a:off x="839157" y="3109189"/>
        <a:ext cx="2626537" cy="497445"/>
      </dsp:txXfrm>
    </dsp:sp>
    <dsp:sp modelId="{BF97AAFB-7DE0-4478-B6B6-EA5B2B4BCC89}">
      <dsp:nvSpPr>
        <dsp:cNvPr id="0" name=""/>
        <dsp:cNvSpPr/>
      </dsp:nvSpPr>
      <dsp:spPr>
        <a:xfrm>
          <a:off x="449074" y="497598"/>
          <a:ext cx="390083" cy="348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2120"/>
              </a:lnTo>
              <a:lnTo>
                <a:pt x="390083" y="3482120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B2878-5C50-42BE-95BA-8657CD427D19}">
      <dsp:nvSpPr>
        <dsp:cNvPr id="0" name=""/>
        <dsp:cNvSpPr/>
      </dsp:nvSpPr>
      <dsp:spPr>
        <a:xfrm>
          <a:off x="839157" y="3730996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Осадки</a:t>
          </a:r>
        </a:p>
      </dsp:txBody>
      <dsp:txXfrm>
        <a:off x="839157" y="3730996"/>
        <a:ext cx="2626537" cy="497445"/>
      </dsp:txXfrm>
    </dsp:sp>
    <dsp:sp modelId="{1C5A05FC-23B9-4DFE-B579-CE14BB85B3AF}">
      <dsp:nvSpPr>
        <dsp:cNvPr id="0" name=""/>
        <dsp:cNvSpPr/>
      </dsp:nvSpPr>
      <dsp:spPr>
        <a:xfrm>
          <a:off x="449074" y="497598"/>
          <a:ext cx="390083" cy="4103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03928"/>
              </a:lnTo>
              <a:lnTo>
                <a:pt x="390083" y="4103928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DD1E-881E-4E8B-9D5C-C1789738A7F3}">
      <dsp:nvSpPr>
        <dsp:cNvPr id="0" name=""/>
        <dsp:cNvSpPr/>
      </dsp:nvSpPr>
      <dsp:spPr>
        <a:xfrm>
          <a:off x="839157" y="4352804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Давление</a:t>
          </a:r>
        </a:p>
      </dsp:txBody>
      <dsp:txXfrm>
        <a:off x="839157" y="4352804"/>
        <a:ext cx="2626537" cy="497445"/>
      </dsp:txXfrm>
    </dsp:sp>
    <dsp:sp modelId="{D48D0834-2E8F-4EEF-849A-7ABF547758E9}">
      <dsp:nvSpPr>
        <dsp:cNvPr id="0" name=""/>
        <dsp:cNvSpPr/>
      </dsp:nvSpPr>
      <dsp:spPr>
        <a:xfrm>
          <a:off x="449074" y="497598"/>
          <a:ext cx="390083" cy="472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5735"/>
              </a:lnTo>
              <a:lnTo>
                <a:pt x="390083" y="4725735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E8CC-BA42-4EEF-B5C0-2F426A9F3D60}">
      <dsp:nvSpPr>
        <dsp:cNvPr id="0" name=""/>
        <dsp:cNvSpPr/>
      </dsp:nvSpPr>
      <dsp:spPr>
        <a:xfrm>
          <a:off x="839157" y="4974611"/>
          <a:ext cx="2626537" cy="49744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>
              <a:solidFill>
                <a:srgbClr val="7E8CA9"/>
              </a:solidFill>
              <a:latin typeface="Century Gothic" panose="020B0502020202020204" pitchFamily="34" charset="0"/>
            </a:rPr>
            <a:t>Скорость ветра</a:t>
          </a:r>
        </a:p>
      </dsp:txBody>
      <dsp:txXfrm>
        <a:off x="839157" y="4974611"/>
        <a:ext cx="2626537" cy="49744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DFB664-2C2A-4B10-BA62-47BCCE2EF79A}">
      <dsp:nvSpPr>
        <dsp:cNvPr id="0" name=""/>
        <dsp:cNvSpPr/>
      </dsp:nvSpPr>
      <dsp:spPr>
        <a:xfrm>
          <a:off x="1938377" y="1709792"/>
          <a:ext cx="425385" cy="922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692" y="0"/>
              </a:lnTo>
              <a:lnTo>
                <a:pt x="212692" y="922534"/>
              </a:lnTo>
              <a:lnTo>
                <a:pt x="425385" y="922534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5673" y="2145662"/>
        <a:ext cx="50794" cy="50794"/>
      </dsp:txXfrm>
    </dsp:sp>
    <dsp:sp modelId="{DD0A7F77-B6E7-4778-9CB9-464C67D494BB}">
      <dsp:nvSpPr>
        <dsp:cNvPr id="0" name=""/>
        <dsp:cNvSpPr/>
      </dsp:nvSpPr>
      <dsp:spPr>
        <a:xfrm>
          <a:off x="1938377" y="1613152"/>
          <a:ext cx="4253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639"/>
              </a:moveTo>
              <a:lnTo>
                <a:pt x="212692" y="96639"/>
              </a:lnTo>
              <a:lnTo>
                <a:pt x="212692" y="45720"/>
              </a:lnTo>
              <a:lnTo>
                <a:pt x="425385" y="45720"/>
              </a:lnTo>
            </a:path>
          </a:pathLst>
        </a:custGeom>
        <a:noFill/>
        <a:ln w="317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40359" y="1648162"/>
        <a:ext cx="21421" cy="21421"/>
      </dsp:txXfrm>
    </dsp:sp>
    <dsp:sp modelId="{364BB6E9-07EC-4267-89B8-E72F2040F505}">
      <dsp:nvSpPr>
        <dsp:cNvPr id="0" name=""/>
        <dsp:cNvSpPr/>
      </dsp:nvSpPr>
      <dsp:spPr>
        <a:xfrm>
          <a:off x="1938377" y="736338"/>
          <a:ext cx="425385" cy="973454"/>
        </a:xfrm>
        <a:custGeom>
          <a:avLst/>
          <a:gdLst/>
          <a:ahLst/>
          <a:cxnLst/>
          <a:rect l="0" t="0" r="0" b="0"/>
          <a:pathLst>
            <a:path>
              <a:moveTo>
                <a:pt x="0" y="973454"/>
              </a:moveTo>
              <a:lnTo>
                <a:pt x="212692" y="973454"/>
              </a:lnTo>
              <a:lnTo>
                <a:pt x="212692" y="0"/>
              </a:lnTo>
              <a:lnTo>
                <a:pt x="425385" y="0"/>
              </a:lnTo>
            </a:path>
          </a:pathLst>
        </a:custGeom>
        <a:noFill/>
        <a:ln w="3175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124511" y="1196506"/>
        <a:ext cx="53116" cy="53116"/>
      </dsp:txXfrm>
    </dsp:sp>
    <dsp:sp modelId="{64CD6E2B-2B63-435D-A90E-4E64A34D2CEF}">
      <dsp:nvSpPr>
        <dsp:cNvPr id="0" name=""/>
        <dsp:cNvSpPr/>
      </dsp:nvSpPr>
      <dsp:spPr>
        <a:xfrm rot="16200000">
          <a:off x="-379110" y="1098758"/>
          <a:ext cx="3412909" cy="1222067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rgbClr val="7E8CA9"/>
              </a:solidFill>
              <a:latin typeface="Century Gothic" panose="020B0502020202020204" pitchFamily="34" charset="0"/>
            </a:rPr>
            <a:t>Источники данных</a:t>
          </a:r>
        </a:p>
      </dsp:txBody>
      <dsp:txXfrm rot="16200000">
        <a:off x="-379110" y="1098758"/>
        <a:ext cx="3412909" cy="1222067"/>
      </dsp:txXfrm>
    </dsp:sp>
    <dsp:sp modelId="{68A2AB22-DE1B-4174-B150-21A3C71C028C}">
      <dsp:nvSpPr>
        <dsp:cNvPr id="0" name=""/>
        <dsp:cNvSpPr/>
      </dsp:nvSpPr>
      <dsp:spPr>
        <a:xfrm>
          <a:off x="2363762" y="393806"/>
          <a:ext cx="2126925" cy="68506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Kaggle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393806"/>
        <a:ext cx="2126925" cy="685064"/>
      </dsp:txXfrm>
    </dsp:sp>
    <dsp:sp modelId="{90FEC252-095F-4DC3-9980-A3D6DAE238FD}">
      <dsp:nvSpPr>
        <dsp:cNvPr id="0" name=""/>
        <dsp:cNvSpPr/>
      </dsp:nvSpPr>
      <dsp:spPr>
        <a:xfrm>
          <a:off x="2363762" y="1240983"/>
          <a:ext cx="2126925" cy="835777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rp5.ru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1240983"/>
        <a:ext cx="2126925" cy="835777"/>
      </dsp:txXfrm>
    </dsp:sp>
    <dsp:sp modelId="{62AE76C1-FEF8-4FB1-AD73-F7BAF1144EC0}">
      <dsp:nvSpPr>
        <dsp:cNvPr id="0" name=""/>
        <dsp:cNvSpPr/>
      </dsp:nvSpPr>
      <dsp:spPr>
        <a:xfrm>
          <a:off x="2363762" y="2238874"/>
          <a:ext cx="2126925" cy="786903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Архив </a:t>
          </a:r>
          <a:r>
            <a:rPr lang="en-US" sz="3200" kern="1200" dirty="0">
              <a:solidFill>
                <a:srgbClr val="7E8CA9"/>
              </a:solidFill>
              <a:latin typeface="Century Gothic" panose="020B0502020202020204" pitchFamily="34" charset="0"/>
            </a:rPr>
            <a:t>NOAA</a:t>
          </a:r>
          <a:endParaRPr lang="ru-RU" sz="32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2363762" y="2238874"/>
        <a:ext cx="2126925" cy="78690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1FD5F9-A71C-4F65-9452-15C10AC3FE5C}">
      <dsp:nvSpPr>
        <dsp:cNvPr id="0" name=""/>
        <dsp:cNvSpPr/>
      </dsp:nvSpPr>
      <dsp:spPr>
        <a:xfrm>
          <a:off x="4082990" y="-489712"/>
          <a:ext cx="3795197" cy="3795197"/>
        </a:xfrm>
        <a:prstGeom prst="blockArc">
          <a:avLst>
            <a:gd name="adj1" fmla="val 8100000"/>
            <a:gd name="adj2" fmla="val 13500000"/>
            <a:gd name="adj3" fmla="val 569"/>
          </a:avLst>
        </a:prstGeom>
        <a:noFill/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A7DFA-B2E1-4D39-9108-BA2988FFB10E}">
      <dsp:nvSpPr>
        <dsp:cNvPr id="0" name=""/>
        <dsp:cNvSpPr/>
      </dsp:nvSpPr>
      <dsp:spPr>
        <a:xfrm>
          <a:off x="35472" y="281577"/>
          <a:ext cx="4266388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solidFill>
                <a:srgbClr val="7E8CA9"/>
              </a:solidFill>
              <a:latin typeface="Century Gothic" panose="020B0502020202020204" pitchFamily="34" charset="0"/>
            </a:rPr>
            <a:t>Линейная регрессия</a:t>
          </a:r>
        </a:p>
      </dsp:txBody>
      <dsp:txXfrm>
        <a:off x="35472" y="281577"/>
        <a:ext cx="4266388" cy="563154"/>
      </dsp:txXfrm>
    </dsp:sp>
    <dsp:sp modelId="{B107C67E-0E5B-4B63-A8A2-9EE6D95BE5FD}">
      <dsp:nvSpPr>
        <dsp:cNvPr id="0" name=""/>
        <dsp:cNvSpPr/>
      </dsp:nvSpPr>
      <dsp:spPr>
        <a:xfrm>
          <a:off x="3949888" y="211182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624D8-EC64-4001-9BF5-09DCF12545DB}">
      <dsp:nvSpPr>
        <dsp:cNvPr id="0" name=""/>
        <dsp:cNvSpPr/>
      </dsp:nvSpPr>
      <dsp:spPr>
        <a:xfrm>
          <a:off x="35472" y="1126308"/>
          <a:ext cx="4061681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35472" y="1126308"/>
        <a:ext cx="4061681" cy="563154"/>
      </dsp:txXfrm>
    </dsp:sp>
    <dsp:sp modelId="{62E7D756-23DB-4D42-811A-2397ECE4180D}">
      <dsp:nvSpPr>
        <dsp:cNvPr id="0" name=""/>
        <dsp:cNvSpPr/>
      </dsp:nvSpPr>
      <dsp:spPr>
        <a:xfrm>
          <a:off x="3745182" y="1055914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3E3E6-DFBD-4506-8142-ABF33C387CCE}">
      <dsp:nvSpPr>
        <dsp:cNvPr id="0" name=""/>
        <dsp:cNvSpPr/>
      </dsp:nvSpPr>
      <dsp:spPr>
        <a:xfrm>
          <a:off x="35472" y="1971040"/>
          <a:ext cx="4266388" cy="563154"/>
        </a:xfrm>
        <a:prstGeom prst="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rgbClr val="7E8CA9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kern="1200" dirty="0">
            <a:solidFill>
              <a:srgbClr val="7E8CA9"/>
            </a:solidFill>
            <a:latin typeface="Century Gothic" panose="020B0502020202020204" pitchFamily="34" charset="0"/>
          </a:endParaRPr>
        </a:p>
      </dsp:txBody>
      <dsp:txXfrm>
        <a:off x="35472" y="1971040"/>
        <a:ext cx="4266388" cy="563154"/>
      </dsp:txXfrm>
    </dsp:sp>
    <dsp:sp modelId="{220DB6B0-AFF1-4F38-BA88-8B7E91384695}">
      <dsp:nvSpPr>
        <dsp:cNvPr id="0" name=""/>
        <dsp:cNvSpPr/>
      </dsp:nvSpPr>
      <dsp:spPr>
        <a:xfrm>
          <a:off x="3949888" y="1900646"/>
          <a:ext cx="703943" cy="703943"/>
        </a:xfrm>
        <a:prstGeom prst="ellipse">
          <a:avLst/>
        </a:prstGeom>
        <a:solidFill>
          <a:srgbClr val="D2DDF0">
            <a:alpha val="0"/>
          </a:srgb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41FD5F9-A71C-4F65-9452-15C10AC3FE5C}">
      <dsp:nvSpPr>
        <dsp:cNvPr id="0" name=""/>
        <dsp:cNvSpPr/>
      </dsp:nvSpPr>
      <dsp:spPr>
        <a:xfrm>
          <a:off x="4082990" y="-489712"/>
          <a:ext cx="3795197" cy="3795197"/>
        </a:xfrm>
        <a:prstGeom prst="blockArc">
          <a:avLst>
            <a:gd name="adj1" fmla="val 8100000"/>
            <a:gd name="adj2" fmla="val 13500000"/>
            <a:gd name="adj3" fmla="val 56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A7DFA-B2E1-4D39-9108-BA2988FFB10E}">
      <dsp:nvSpPr>
        <dsp:cNvPr id="0" name=""/>
        <dsp:cNvSpPr/>
      </dsp:nvSpPr>
      <dsp:spPr>
        <a:xfrm>
          <a:off x="35472" y="281577"/>
          <a:ext cx="4266388" cy="563154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>
              <a:latin typeface="Century Gothic" panose="020B0502020202020204" pitchFamily="34" charset="0"/>
            </a:rPr>
            <a:t>Линейная регрессия</a:t>
          </a:r>
        </a:p>
      </dsp:txBody>
      <dsp:txXfrm>
        <a:off x="35472" y="281577"/>
        <a:ext cx="4266388" cy="563154"/>
      </dsp:txXfrm>
    </dsp:sp>
    <dsp:sp modelId="{B107C67E-0E5B-4B63-A8A2-9EE6D95BE5FD}">
      <dsp:nvSpPr>
        <dsp:cNvPr id="0" name=""/>
        <dsp:cNvSpPr/>
      </dsp:nvSpPr>
      <dsp:spPr>
        <a:xfrm>
          <a:off x="3949888" y="211182"/>
          <a:ext cx="703943" cy="703943"/>
        </a:xfrm>
        <a:prstGeom prst="ellipse">
          <a:avLst/>
        </a:prstGeom>
        <a:solidFill>
          <a:srgbClr val="D2DD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624D8-EC64-4001-9BF5-09DCF12545DB}">
      <dsp:nvSpPr>
        <dsp:cNvPr id="0" name=""/>
        <dsp:cNvSpPr/>
      </dsp:nvSpPr>
      <dsp:spPr>
        <a:xfrm>
          <a:off x="35472" y="1126308"/>
          <a:ext cx="4061681" cy="563154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chemeClr val="bg1"/>
              </a:solidFill>
              <a:effectLst/>
              <a:latin typeface="Century Gothic" panose="020B0502020202020204" pitchFamily="34" charset="0"/>
            </a:rPr>
            <a:t>Регрессия с использованием случайного леса </a:t>
          </a:r>
          <a:endParaRPr lang="ru-RU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5472" y="1126308"/>
        <a:ext cx="4061681" cy="563154"/>
      </dsp:txXfrm>
    </dsp:sp>
    <dsp:sp modelId="{62E7D756-23DB-4D42-811A-2397ECE4180D}">
      <dsp:nvSpPr>
        <dsp:cNvPr id="0" name=""/>
        <dsp:cNvSpPr/>
      </dsp:nvSpPr>
      <dsp:spPr>
        <a:xfrm>
          <a:off x="3745182" y="1055914"/>
          <a:ext cx="703943" cy="703943"/>
        </a:xfrm>
        <a:prstGeom prst="ellipse">
          <a:avLst/>
        </a:prstGeom>
        <a:solidFill>
          <a:srgbClr val="D2DD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3E3E6-DFBD-4506-8142-ABF33C387CCE}">
      <dsp:nvSpPr>
        <dsp:cNvPr id="0" name=""/>
        <dsp:cNvSpPr/>
      </dsp:nvSpPr>
      <dsp:spPr>
        <a:xfrm>
          <a:off x="35472" y="1971040"/>
          <a:ext cx="4266388" cy="563154"/>
        </a:xfrm>
        <a:prstGeom prst="rect">
          <a:avLst/>
        </a:prstGeom>
        <a:solidFill>
          <a:schemeClr val="bg1">
            <a:lumMod val="85000"/>
            <a:alpha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47004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solidFill>
                <a:schemeClr val="bg1"/>
              </a:solidFill>
              <a:effectLst/>
              <a:latin typeface="Century Gothic" panose="020B0502020202020204" pitchFamily="34" charset="0"/>
            </a:rPr>
            <a:t>Регрессия с использованием деревьев решений</a:t>
          </a:r>
          <a:endParaRPr lang="ru-RU" sz="1800" kern="1200" dirty="0">
            <a:solidFill>
              <a:schemeClr val="bg1"/>
            </a:solidFill>
            <a:latin typeface="Century Gothic" panose="020B0502020202020204" pitchFamily="34" charset="0"/>
          </a:endParaRPr>
        </a:p>
      </dsp:txBody>
      <dsp:txXfrm>
        <a:off x="35472" y="1971040"/>
        <a:ext cx="4266388" cy="563154"/>
      </dsp:txXfrm>
    </dsp:sp>
    <dsp:sp modelId="{220DB6B0-AFF1-4F38-BA88-8B7E91384695}">
      <dsp:nvSpPr>
        <dsp:cNvPr id="0" name=""/>
        <dsp:cNvSpPr/>
      </dsp:nvSpPr>
      <dsp:spPr>
        <a:xfrm>
          <a:off x="3949888" y="1900646"/>
          <a:ext cx="703943" cy="703943"/>
        </a:xfrm>
        <a:prstGeom prst="ellipse">
          <a:avLst/>
        </a:prstGeom>
        <a:solidFill>
          <a:srgbClr val="D2DDF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08DC9A-DE8F-487F-A577-7D6B109146B5}">
      <dsp:nvSpPr>
        <dsp:cNvPr id="0" name=""/>
        <dsp:cNvSpPr/>
      </dsp:nvSpPr>
      <dsp:spPr>
        <a:xfrm rot="5400000">
          <a:off x="-170042" y="174374"/>
          <a:ext cx="1133617" cy="793531"/>
        </a:xfrm>
        <a:prstGeom prst="chevron">
          <a:avLst/>
        </a:prstGeom>
        <a:solidFill>
          <a:srgbClr val="0070C0">
            <a:alpha val="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174374"/>
        <a:ext cx="1133617" cy="793531"/>
      </dsp:txXfrm>
    </dsp:sp>
    <dsp:sp modelId="{326F3FC9-B24A-4EBE-ABCE-F95EA6B525EE}">
      <dsp:nvSpPr>
        <dsp:cNvPr id="0" name=""/>
        <dsp:cNvSpPr/>
      </dsp:nvSpPr>
      <dsp:spPr>
        <a:xfrm rot="5400000">
          <a:off x="5203795" y="-4405931"/>
          <a:ext cx="736851" cy="9557378"/>
        </a:xfrm>
        <a:prstGeom prst="round2Same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rgbClr val="767D9A"/>
              </a:solidFill>
            </a:rPr>
            <a:t>Расширение датасета на все города России</a:t>
          </a:r>
        </a:p>
      </dsp:txBody>
      <dsp:txXfrm rot="5400000">
        <a:off x="5203795" y="-4405931"/>
        <a:ext cx="736851" cy="9557378"/>
      </dsp:txXfrm>
    </dsp:sp>
    <dsp:sp modelId="{924E16DC-A04D-48B3-8A00-B35705C2791B}">
      <dsp:nvSpPr>
        <dsp:cNvPr id="0" name=""/>
        <dsp:cNvSpPr/>
      </dsp:nvSpPr>
      <dsp:spPr>
        <a:xfrm rot="5400000">
          <a:off x="-170042" y="1191448"/>
          <a:ext cx="1133617" cy="793531"/>
        </a:xfrm>
        <a:prstGeom prst="chevron">
          <a:avLst/>
        </a:prstGeom>
        <a:solidFill>
          <a:srgbClr val="0070C0">
            <a:alpha val="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1191448"/>
        <a:ext cx="1133617" cy="793531"/>
      </dsp:txXfrm>
    </dsp:sp>
    <dsp:sp modelId="{2CBFFF38-81BD-4971-AB84-B01195559855}">
      <dsp:nvSpPr>
        <dsp:cNvPr id="0" name=""/>
        <dsp:cNvSpPr/>
      </dsp:nvSpPr>
      <dsp:spPr>
        <a:xfrm rot="5400000">
          <a:off x="5203795" y="-3388857"/>
          <a:ext cx="736851" cy="9557378"/>
        </a:xfrm>
        <a:prstGeom prst="round2Same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rgbClr val="767D9A"/>
              </a:solidFill>
            </a:rPr>
            <a:t>Дообучение модели на данных по России</a:t>
          </a:r>
        </a:p>
      </dsp:txBody>
      <dsp:txXfrm rot="5400000">
        <a:off x="5203795" y="-3388857"/>
        <a:ext cx="736851" cy="9557378"/>
      </dsp:txXfrm>
    </dsp:sp>
    <dsp:sp modelId="{92F71251-6A20-41F9-9F28-C6273ECECC84}">
      <dsp:nvSpPr>
        <dsp:cNvPr id="0" name=""/>
        <dsp:cNvSpPr/>
      </dsp:nvSpPr>
      <dsp:spPr>
        <a:xfrm rot="5400000">
          <a:off x="-170042" y="2208522"/>
          <a:ext cx="1133617" cy="793531"/>
        </a:xfrm>
        <a:prstGeom prst="chevron">
          <a:avLst/>
        </a:prstGeom>
        <a:solidFill>
          <a:srgbClr val="0070C0">
            <a:alpha val="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2208522"/>
        <a:ext cx="1133617" cy="793531"/>
      </dsp:txXfrm>
    </dsp:sp>
    <dsp:sp modelId="{C67281FB-0F03-4033-B442-EE28488E8528}">
      <dsp:nvSpPr>
        <dsp:cNvPr id="0" name=""/>
        <dsp:cNvSpPr/>
      </dsp:nvSpPr>
      <dsp:spPr>
        <a:xfrm rot="5400000">
          <a:off x="5203795" y="-2371783"/>
          <a:ext cx="736851" cy="9557378"/>
        </a:xfrm>
        <a:prstGeom prst="round2Same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rgbClr val="767D9A"/>
              </a:solidFill>
            </a:rPr>
            <a:t>Подготовка и обработка датасета </a:t>
          </a:r>
          <a:r>
            <a:rPr lang="en-US" sz="2800" kern="1200" dirty="0">
              <a:solidFill>
                <a:srgbClr val="767D9A"/>
              </a:solidFill>
            </a:rPr>
            <a:t>NOAA</a:t>
          </a:r>
          <a:endParaRPr lang="ru-RU" sz="2800" kern="1200" dirty="0">
            <a:solidFill>
              <a:srgbClr val="767D9A"/>
            </a:solidFill>
          </a:endParaRPr>
        </a:p>
      </dsp:txBody>
      <dsp:txXfrm rot="5400000">
        <a:off x="5203795" y="-2371783"/>
        <a:ext cx="736851" cy="9557378"/>
      </dsp:txXfrm>
    </dsp:sp>
    <dsp:sp modelId="{6D2DD498-0858-471A-9F11-E6B9DF3C695D}">
      <dsp:nvSpPr>
        <dsp:cNvPr id="0" name=""/>
        <dsp:cNvSpPr/>
      </dsp:nvSpPr>
      <dsp:spPr>
        <a:xfrm rot="5400000">
          <a:off x="-170042" y="3225596"/>
          <a:ext cx="1133617" cy="793531"/>
        </a:xfrm>
        <a:prstGeom prst="chevron">
          <a:avLst/>
        </a:prstGeom>
        <a:solidFill>
          <a:srgbClr val="0070C0">
            <a:alpha val="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3225596"/>
        <a:ext cx="1133617" cy="793531"/>
      </dsp:txXfrm>
    </dsp:sp>
    <dsp:sp modelId="{FEB6326E-F964-4D5B-877D-6118E8127CD3}">
      <dsp:nvSpPr>
        <dsp:cNvPr id="0" name=""/>
        <dsp:cNvSpPr/>
      </dsp:nvSpPr>
      <dsp:spPr>
        <a:xfrm rot="5400000">
          <a:off x="5203795" y="-1354709"/>
          <a:ext cx="736851" cy="9557378"/>
        </a:xfrm>
        <a:prstGeom prst="round2Same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rgbClr val="767D9A"/>
              </a:solidFill>
            </a:rPr>
            <a:t>Дообучение модели на данных </a:t>
          </a:r>
          <a:r>
            <a:rPr lang="en-US" sz="2800" kern="1200" dirty="0">
              <a:solidFill>
                <a:srgbClr val="767D9A"/>
              </a:solidFill>
            </a:rPr>
            <a:t>NOAA</a:t>
          </a:r>
          <a:endParaRPr lang="ru-RU" sz="2800" kern="1200" dirty="0">
            <a:solidFill>
              <a:srgbClr val="767D9A"/>
            </a:solidFill>
          </a:endParaRPr>
        </a:p>
      </dsp:txBody>
      <dsp:txXfrm rot="5400000">
        <a:off x="5203795" y="-1354709"/>
        <a:ext cx="736851" cy="9557378"/>
      </dsp:txXfrm>
    </dsp:sp>
    <dsp:sp modelId="{6BD0915E-6EE8-49C0-A638-60B4825A42F8}">
      <dsp:nvSpPr>
        <dsp:cNvPr id="0" name=""/>
        <dsp:cNvSpPr/>
      </dsp:nvSpPr>
      <dsp:spPr>
        <a:xfrm rot="5400000">
          <a:off x="-170042" y="4242670"/>
          <a:ext cx="1133617" cy="793531"/>
        </a:xfrm>
        <a:prstGeom prst="chevron">
          <a:avLst/>
        </a:prstGeom>
        <a:solidFill>
          <a:srgbClr val="0070C0">
            <a:alpha val="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 dirty="0"/>
        </a:p>
      </dsp:txBody>
      <dsp:txXfrm rot="5400000">
        <a:off x="-170042" y="4242670"/>
        <a:ext cx="1133617" cy="793531"/>
      </dsp:txXfrm>
    </dsp:sp>
    <dsp:sp modelId="{C647E285-54E3-446B-8564-7D1FF200385E}">
      <dsp:nvSpPr>
        <dsp:cNvPr id="0" name=""/>
        <dsp:cNvSpPr/>
      </dsp:nvSpPr>
      <dsp:spPr>
        <a:xfrm rot="5400000">
          <a:off x="5203795" y="-337635"/>
          <a:ext cx="736851" cy="9557378"/>
        </a:xfrm>
        <a:prstGeom prst="round2SameRect">
          <a:avLst/>
        </a:prstGeom>
        <a:solidFill>
          <a:schemeClr val="bg1">
            <a:lumMod val="85000"/>
            <a:alpha val="0"/>
          </a:schemeClr>
        </a:solidFill>
        <a:ln w="12700" cap="flat" cmpd="sng" algn="ctr">
          <a:solidFill>
            <a:schemeClr val="tx1"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>
              <a:solidFill>
                <a:srgbClr val="767D9A"/>
              </a:solidFill>
            </a:rPr>
            <a:t>Интеграция модели в существующие алгоритмы предсказания погоды</a:t>
          </a:r>
        </a:p>
      </dsp:txBody>
      <dsp:txXfrm rot="5400000">
        <a:off x="5203795" y="-337635"/>
        <a:ext cx="736851" cy="955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40FF4-7968-4A13-8047-89AF5EF60DB4}" type="datetimeFigureOut">
              <a:rPr lang="ru-RU" smtClean="0"/>
              <a:pPr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AB0A-8A9E-492A-9204-3B08AF35AC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7897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341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Только в России количество природных катастроф (таких как паводки, ураганы, наводнения и прочее), согласно данным Минприроды, увеличилось в четыре раза с 1990 по 2010 годы и продолжает расти. В качестве недавнего примера можно привести лесные пожары в Сибири, произошедшие в 2022 году. Примерно то же самое происходит и в других регионах нашей планеты.</a:t>
            </a:r>
          </a:p>
          <a:p>
            <a:endParaRPr lang="ru-RU" dirty="0"/>
          </a:p>
          <a:p>
            <a:r>
              <a:rPr lang="ru-RU" dirty="0"/>
              <a:t>Глобальные изменения климата вызывают все более частые и масштабные природные аномалии. По данным Всемирной метеорологической организации, с 1960-х годов они стали происходить в среднем в десять раз чаще по всему миру. Кроме того, ущерб от этих катастроф значительно возрос: за последние четыре года потери от природных катаклизмов превысили ущерб, причиненный за все предшествующее десятилетие.</a:t>
            </a:r>
          </a:p>
          <a:p>
            <a:endParaRPr lang="ru-RU" dirty="0"/>
          </a:p>
          <a:p>
            <a:r>
              <a:rPr lang="ru-RU" dirty="0"/>
              <a:t>Поэтому вопрос прогнозирования погоды становится столь важным </a:t>
            </a:r>
            <a:r>
              <a:rPr lang="ru-RU" dirty="0" smtClean="0"/>
              <a:t>сейчас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586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326F58A-5F9A-7FDB-B2DC-02732B1BE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5D1329AA-0183-7807-B35B-64D45DB82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D03F0AA9-4F38-0A1D-97B9-9A794CBC5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множество подходов к предсказанию погоды, которые условно можно разделить на четыре группы: симуляции, системы наблюдения (спутники, </a:t>
            </a:r>
            <a:r>
              <a:rPr lang="ru-RU" dirty="0" err="1"/>
              <a:t>метеорадары</a:t>
            </a:r>
            <a:r>
              <a:rPr lang="ru-RU" dirty="0"/>
              <a:t> и т.д.), физические модели,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методы искусственного интеллекта и машинного обучения. </a:t>
            </a:r>
          </a:p>
          <a:p>
            <a:r>
              <a:rPr lang="ru-RU" b="0" dirty="0"/>
              <a:t>Для создания качественных прогнозов применяют комбинированные методы, совмещающие все подходы. </a:t>
            </a:r>
          </a:p>
          <a:p>
            <a:endParaRPr lang="ru-RU" b="0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Тем не менее, до недавнего времени применение машинного обучения было ограничено из-за его новизны и необходимости в значительных вычислительных ресурсах, которые были недоступны для компьютеров недавнего прошлого.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данной работе мы поставили себе цель </a:t>
            </a:r>
            <a:r>
              <a:rPr lang="ru-RU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создать модель прогнозирование температуры особо важно для сельскохозяйственный </a:t>
            </a:r>
            <a:r>
              <a:rPr lang="ru-RU" b="0" i="0" dirty="0" err="1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террритории</a:t>
            </a:r>
            <a:r>
              <a:rPr lang="ru-RU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 России в связи с участившимися случаями наступления жары, сопровождающейся засухой или заморозков, приводящих к гибели урожая, тепловых ударов у животных и людей, усиленному потреблению электроэнергии особенно в летний период.</a:t>
            </a:r>
            <a:endParaRPr lang="ru-RU" b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AB19683-4D2B-1909-49F5-360BB397B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226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9D5D79-EE87-3C9A-B040-88C1DE76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FA493B5D-97CB-952C-304C-CFB21706E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D357D6B1-9F41-623C-820C-EA67A7EC9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Для обучения наших моделей мы использовали данные с платформы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Kaggle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сосредоточив внимание на городе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Канипур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 Индии. В дальнейшем мы планируем расширить обучение моделей на основе данных, собранных в отдельных городах и регионах, используя информацию с метеостанций. В России мы будем работать с архивами, доступными на сайте rp5.ru, где представлено множество подготовленных наборов данных для всех крупных городов, а также для аэропортов, для которых доступен почасовой архив.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Что касается остального мира, мы обратимся к архиву Национального управления океанических и атмосферных исследований США. Этот архив объемом 3,5 Гб содержит сжатые сырые данные и охватывает большинство регионов планеты. В первую очередь, представлена информация для США и других развитых стран, но также имеются данные и для метеостанций, расположенных в менее развитых регионах. На некоторых метеостанциях наблюдения ведутся уже более 200 лет! Этот архив требует большой работы по очистке и обработке, поэтому его мы оставили для следующего этапа.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Из всего объема данных были взяты только необходимые для нашего исследования: максимальная/минимальная температура, облачность, влажность, осадки, давление, продолжительность солнечного дня и др.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2C1DCE-9E2D-42AA-F2C4-4C100DFE2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4567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41C254E-50F7-06A2-8680-E203A0CC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93A66911-F858-A75D-5EEA-A03D982C7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0C9CFC44-D2F2-79DF-A906-F9A1909AF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Была составлена корреляционная матрица и выявлены зависимости в данных. Вот некоторые выводы:</a:t>
            </a:r>
          </a:p>
          <a:p>
            <a:pPr algn="l"/>
            <a:r>
              <a:rPr lang="ru-RU" b="0" i="0" dirty="0">
                <a:effectLst/>
                <a:latin typeface="system-ui"/>
              </a:rPr>
              <a:t>Влажность имеет отрицательную корреляцию с большинство факторов, особенно с температурой. Это может указывать на то, что при повышении температуры уровень влажности в данном регионе снижается.</a:t>
            </a:r>
          </a:p>
          <a:p>
            <a:pPr algn="l"/>
            <a:r>
              <a:rPr lang="ru-RU" b="0" i="0" dirty="0">
                <a:effectLst/>
                <a:latin typeface="system-ui"/>
              </a:rPr>
              <a:t>Атмосферное давление также имеет отрицательную корреляцию с большинством показателей, это говорит о том, что в зимние месяцы, когда продолжительность солнечного дня меньше в данном регионе устанавливается прохладная, менее дождливая и менее облачная погода.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540361D-1F96-B500-85A3-5D3B32BD1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211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72D2C6-D26F-943E-B5AE-4F12AFE96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C0585BB7-B0AB-6B73-6D35-13E771A68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3221F4A4-DA74-6264-8C93-09E2CB93B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Для анализа датасета мы попробовали использовать три вида регрессий: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Линейная — это один из самых простых и популярных методов статистического анализа и машинного обучения. Он используется для моделирования и анализа взаимосвязей между одной зависимой переменной и одной или несколькими независимыми переменными. Однако одно из ее ограничений – линейность взаимосвязей, что может не соответствовать действительности.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Регрессия с использованием случайного леса – это </a:t>
            </a:r>
            <a:r>
              <a:rPr lang="ru-RU" b="0" i="0" dirty="0">
                <a:effectLst/>
                <a:latin typeface="system-ui"/>
              </a:rPr>
              <a:t>ансамблевый метод, что означает, что он объединяет множество моделей, чтобы улучшить качество предсказания и сократить вероятность переобучения.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Регрессия с использованием деревьев решений - </a:t>
            </a:r>
            <a:r>
              <a:rPr lang="ru-RU" b="0" i="0" dirty="0">
                <a:effectLst/>
                <a:latin typeface="system-ui"/>
              </a:rPr>
              <a:t>используется для предсказания числовых значений в зависимости от входных характеристик. Метод основан на структуре дерева, где каждая ветвь представляет собой выбор, основанный на значении признаков, а листья дерева содержат конечные предсказания.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ystem-ui"/>
              </a:rPr>
              <a:t>На слайде показаны примеры предсказаний для метода случайного леса и деревьев решений. Также результаты были собраны в таблицу. 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effectLst/>
                <a:latin typeface="system-ui"/>
              </a:rPr>
              <a:t>Модель "Регрессия с использованием случайного леса" является наилучшей из представленных, так как она имеет наименьшие значения MAE и MSE, а также максимальный R², что указывает на ее высокое качество предсказаний.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03853E6-FBF5-3E39-8446-182802DCC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376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EE16C4-7FEF-8967-1BF0-14773EC5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D41C0B27-4B41-3600-E73A-4F27FD8C3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F8F6A3B7-56E5-F405-E870-C04BCD0AB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Дальнейшее развитие проекта мы видим следующим образом: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1. Расширение датасета, включая города России с классификацией по географическим участкам, обладающим схожими погодными условиями, что позволит объединить несколько городов в одну погодную область.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2. Дообучение модели для каждого города и погодной области.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3. Очистка и обработка обширного датасета от Национального управления океанических и атмосферных исследований США с той же классификацией метеостанций по географическим зонам с похожим климатом, а затем дообучение модели, принимая во внимание полученные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4. Интеграция модели в существующий алгоритм прогнозирования погоды, что в теории, может повысить точность предсказаний.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F064C7A-4733-4095-6ACC-D54E4CB80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7AB0A-8A9E-492A-9204-3B08AF35AC3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495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019337-CDD1-8BBE-79D8-21866A5C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6175637-85AD-619A-18DC-4F06FB293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AAF43F-EB74-01BC-C299-9117355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916B-8165-4B84-8C46-1EB342C856CB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7317A22-91A5-6093-B404-6E47E03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D490668-2342-2744-2380-6B725D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906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31136F-1BBA-2E4E-F888-D1C47DC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993000C-17A8-3E60-7B84-AE93EE0D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984900-2776-C284-4CBC-AE1F6AD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7059-8336-4C11-B3D6-823BE9C887E9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85F753-BB84-366B-D87C-77489805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F69ED69-084A-0B92-905A-1DDA8C5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94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C64EA08-73F7-81CB-E2DD-6C08B1CE4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07572E7-5735-6029-061A-67C714A0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7055A2-997C-286A-CCD2-6ADFD9D9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9560-6F52-4526-B4F3-624FF2266A70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6100876-4868-9995-6B29-7D7AA312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05EB1A-A056-F326-41D5-5E9805B2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890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B048A7-EDD1-BA5F-835A-B4365AF1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56B95B-0B03-DE4A-C299-789FA3EE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A0B1327-05AF-B448-C23A-65DFB138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9963-0DCE-4362-8931-2582FC90EE00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1E9A114-27EC-AB52-6932-BF64EE53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9FE0D2-47B8-6593-6D06-0BABAA17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8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C21249-767F-EC7C-0D9F-9DADBB9C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81346A1-ED21-BB9F-989D-932FF2C8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0827924-50BD-97AD-D270-7FF9E08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1440-FE10-4442-BCB0-3FD01DAE0D16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B4F2EC7-0626-EE82-DF82-DB48EC3D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708463-28A4-8322-33CC-619E849A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35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664C6-6670-B12B-453F-CAB200A3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026AA5-059F-B62C-CD6F-0E5F3544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D604CCC-0146-26DD-4E7D-64BC501D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A27CBDE-9381-F46E-9304-C41AA49A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E7FB-34A6-4A9B-A950-A1C26D1245EB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7EC30F-198D-741D-24C4-A9BB0866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BE08A0D-ADA9-5C7E-A2DD-C5306D9F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8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84B1E9-8726-F7ED-2050-D359C5E3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F201290-CCB4-E34D-3025-8C209559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D1F879C-A10A-3351-391D-292E5FD55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A52752E-F31A-F40C-1F90-C8709957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0CD3152-5D3A-F8ED-769F-F8A254912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2FED7BF-A4A5-4EEB-99E8-1E32D9EC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60B-3D82-4B81-91D4-987F99B4A7ED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BB2817-3EDA-A633-1291-DDF13515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9B84BB1-25CA-312B-4CB8-B8F4642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201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2D7C1D-87C3-022C-8590-1E9E2700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E6BD978-8AFA-5DFD-A9AF-B4B5DB03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1867-9B03-41CA-8829-2A4B29786007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8553F71-82EA-6466-5B4A-1E865E7D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88082D7-7FCD-8346-963F-EF963437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62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4FE040C-51B1-98AD-2072-3923735A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353E-3C3F-444B-BF8F-5F6238F64D8C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3B1C137E-4877-3E8B-B99F-BAC42294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3E572FF-5450-E6A9-FF0F-298BA2EF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322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F88117-9962-C500-AFC8-09140B2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F5D97CA-0A31-91DE-9611-26D4F5A3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562FC49-ED27-273F-85D3-FD925E93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75BBD79-A8F3-657D-1C05-BF02B0E4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A245-1696-4FF6-B00E-667A183EE0F7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3B0882A-D088-0635-DFC6-E9EB0140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756EBE1-DD54-6C55-2A4D-3CF09D56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88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7303C0-FC59-BD57-CAFD-597AAFAA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9221A52-9E91-F31E-F1F5-A54F2C9C2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8D2062F-52B7-371F-9CBE-3B70038D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7913F2-21E9-0BA4-CD4C-CF12C236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CE3B-05BB-4A43-858E-8A20DB5A37E5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A26FAFE-FE3C-1733-1554-3A199F58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C802720-9245-15C3-6C22-AA80697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2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17AED9-E790-DF99-A8F8-CC50EA95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229351A-AB0A-DE1F-A81A-A25CA9F3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94AE24B-05DB-4DC7-9761-5019F087A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668C-A366-451E-A31C-64AE14906684}" type="datetime1">
              <a:rPr lang="ru-RU" smtClean="0"/>
              <a:pPr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CA7039D-38E2-65B5-DEB8-C5CCD4DE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32928B-578E-27CF-0392-77DBCB35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D6A6-6EA0-442C-89B0-F90F6010F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47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image" Target="../media/image6.png"/><Relationship Id="rId3" Type="http://schemas.openxmlformats.org/officeDocument/2006/relationships/diagramData" Target="../diagrams/data5.xml"/><Relationship Id="rId21" Type="http://schemas.openxmlformats.org/officeDocument/2006/relationships/image" Target="../media/image4.png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QuickStyle" Target="../diagrams/quickStyl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Layout" Target="../diagrams/layout9.xml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5.png"/><Relationship Id="rId10" Type="http://schemas.openxmlformats.org/officeDocument/2006/relationships/diagramData" Target="../diagrams/data9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7.png"/><Relationship Id="rId14" Type="http://schemas.microsoft.com/office/2007/relationships/diagramDrawing" Target="../diagrams/drawing9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0.xml"/><Relationship Id="rId12" Type="http://schemas.openxmlformats.org/officeDocument/2006/relationships/diagramLayout" Target="../diagrams/layou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Data" Target="../diagrams/data11.xml"/><Relationship Id="rId5" Type="http://schemas.openxmlformats.org/officeDocument/2006/relationships/diagramLayout" Target="../diagrams/layout10.xml"/><Relationship Id="rId15" Type="http://schemas.microsoft.com/office/2007/relationships/diagramDrawing" Target="../diagrams/drawing1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0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7C7D212-407D-16D3-07C0-2599AB50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36723" y="0"/>
            <a:ext cx="14728723" cy="8284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CF3608-0720-F684-4398-3B9A13DAD644}"/>
              </a:ext>
            </a:extLst>
          </p:cNvPr>
          <p:cNvSpPr txBox="1"/>
          <p:nvPr/>
        </p:nvSpPr>
        <p:spPr>
          <a:xfrm>
            <a:off x="-1104900" y="0"/>
            <a:ext cx="13296900" cy="7574280"/>
          </a:xfrm>
          <a:prstGeom prst="rect">
            <a:avLst/>
          </a:prstGeom>
          <a:gradFill flip="none" rotWithShape="1">
            <a:gsLst>
              <a:gs pos="0">
                <a:srgbClr val="D2DDF0">
                  <a:alpha val="0"/>
                </a:srgbClr>
              </a:gs>
              <a:gs pos="44000">
                <a:srgbClr val="94A3C1">
                  <a:alpha val="45000"/>
                </a:srgbClr>
              </a:gs>
              <a:gs pos="75000">
                <a:srgbClr val="7E8CA9">
                  <a:alpha val="70000"/>
                </a:srgbClr>
              </a:gs>
              <a:gs pos="100000">
                <a:srgbClr val="767D9A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0FC489-F45C-C569-A4ED-C17E0AB63EFB}"/>
              </a:ext>
            </a:extLst>
          </p:cNvPr>
          <p:cNvSpPr txBox="1"/>
          <p:nvPr/>
        </p:nvSpPr>
        <p:spPr>
          <a:xfrm>
            <a:off x="1327355" y="1061884"/>
            <a:ext cx="10864645" cy="175432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Предсказание погоды на основе исторических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A0DECB-FDA2-CE56-D4CB-8CF4CA9751F2}"/>
              </a:ext>
            </a:extLst>
          </p:cNvPr>
          <p:cNvSpPr txBox="1"/>
          <p:nvPr/>
        </p:nvSpPr>
        <p:spPr>
          <a:xfrm>
            <a:off x="6813755" y="4349567"/>
            <a:ext cx="5378245" cy="193899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Исполнители:</a:t>
            </a:r>
          </a:p>
          <a:p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Долгов Андрей</a:t>
            </a:r>
          </a:p>
          <a:p>
            <a:r>
              <a:rPr lang="ru-RU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Кабанов Алексей</a:t>
            </a:r>
          </a:p>
        </p:txBody>
      </p:sp>
    </p:spTree>
    <p:extLst>
      <p:ext uri="{BB962C8B-B14F-4D97-AF65-F5344CB8AC3E}">
        <p14:creationId xmlns:p14="http://schemas.microsoft.com/office/powerpoint/2010/main" xmlns="" val="202120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xmlns="" id="{FCE6F21D-D7F2-8CEF-3BF0-08131A2EF939}"/>
              </a:ext>
            </a:extLst>
          </p:cNvPr>
          <p:cNvSpPr/>
          <p:nvPr/>
        </p:nvSpPr>
        <p:spPr>
          <a:xfrm>
            <a:off x="597159" y="7060542"/>
            <a:ext cx="5498841" cy="5012742"/>
          </a:xfrm>
          <a:prstGeom prst="roundRect">
            <a:avLst>
              <a:gd name="adj" fmla="val 11323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rgbClr val="7E8CA9"/>
                </a:solidFill>
                <a:latin typeface="Century Gothic" panose="020B0502020202020204" pitchFamily="34" charset="0"/>
              </a:rPr>
              <a:t>КОМБИНИРОВАННЫЕ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B0468C-D05A-2F2B-35D4-B0C975D9C39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2F5BC6-286B-EDB0-B899-C7C9A5E8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0" y="258624"/>
            <a:ext cx="3333750" cy="773113"/>
          </a:xfrm>
          <a:solidFill>
            <a:schemeClr val="bg1">
              <a:alpha val="20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FA61FA-03E8-3790-C67C-8593B1A437B1}"/>
              </a:ext>
            </a:extLst>
          </p:cNvPr>
          <p:cNvSpPr txBox="1"/>
          <p:nvPr/>
        </p:nvSpPr>
        <p:spPr>
          <a:xfrm>
            <a:off x="1327355" y="-6687954"/>
            <a:ext cx="10864645" cy="17543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7E8CA9"/>
                </a:solidFill>
                <a:latin typeface="Century Gothic" panose="020B0502020202020204" pitchFamily="34" charset="0"/>
              </a:rPr>
              <a:t>Предсказание погоды на основе исторических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33CFEC-3B57-1FE8-C2F3-ECE045DE626C}"/>
              </a:ext>
            </a:extLst>
          </p:cNvPr>
          <p:cNvSpPr txBox="1"/>
          <p:nvPr/>
        </p:nvSpPr>
        <p:spPr>
          <a:xfrm>
            <a:off x="6813755" y="-3400271"/>
            <a:ext cx="5378245" cy="193899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7E8CA9"/>
                </a:solidFill>
                <a:latin typeface="Century Gothic" panose="020B0502020202020204" pitchFamily="34" charset="0"/>
              </a:rPr>
              <a:t>Исполнители:</a:t>
            </a:r>
          </a:p>
          <a:p>
            <a:r>
              <a:rPr lang="ru-RU" sz="4000" dirty="0">
                <a:solidFill>
                  <a:srgbClr val="7E8CA9"/>
                </a:solidFill>
                <a:latin typeface="Century Gothic" panose="020B0502020202020204" pitchFamily="34" charset="0"/>
              </a:rPr>
              <a:t>Долгов Андрей</a:t>
            </a:r>
          </a:p>
          <a:p>
            <a:r>
              <a:rPr lang="ru-RU" sz="4000" dirty="0">
                <a:solidFill>
                  <a:srgbClr val="7E8CA9"/>
                </a:solidFill>
                <a:latin typeface="Century Gothic" panose="020B0502020202020204" pitchFamily="34" charset="0"/>
              </a:rPr>
              <a:t>Кабанов Алексей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B264C0-B000-5D62-B716-DDADD9770FCB}"/>
              </a:ext>
            </a:extLst>
          </p:cNvPr>
          <p:cNvSpPr txBox="1"/>
          <p:nvPr/>
        </p:nvSpPr>
        <p:spPr>
          <a:xfrm>
            <a:off x="377929" y="5350720"/>
            <a:ext cx="5543549" cy="830997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Экономический ущерб от природных катастроф в % ВВП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292B42-D3A4-A8F7-B2AB-24CAB9245B00}"/>
              </a:ext>
            </a:extLst>
          </p:cNvPr>
          <p:cNvSpPr txBox="1"/>
          <p:nvPr/>
        </p:nvSpPr>
        <p:spPr>
          <a:xfrm>
            <a:off x="6270523" y="5350720"/>
            <a:ext cx="5543548" cy="830997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Количество зарегистрированных природных катастроф с 1900г.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CF230DA7-F766-C505-F282-0636E1CA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DF1203A1-8904-86EB-DCFC-E06291423A73}"/>
              </a:ext>
            </a:extLst>
          </p:cNvPr>
          <p:cNvSpPr/>
          <p:nvPr/>
        </p:nvSpPr>
        <p:spPr>
          <a:xfrm>
            <a:off x="769734" y="7965932"/>
            <a:ext cx="2384014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СИМУЛЯЦИИ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xmlns="" id="{BAF97AB5-5236-C370-8746-5AE058670E87}"/>
              </a:ext>
            </a:extLst>
          </p:cNvPr>
          <p:cNvSpPr/>
          <p:nvPr/>
        </p:nvSpPr>
        <p:spPr>
          <a:xfrm>
            <a:off x="769735" y="10291032"/>
            <a:ext cx="2384013" cy="1600980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СИСТЕМЫ МЕТЕО-НАБЛЮДЕНИЯ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xmlns="" id="{01D61990-BDA7-56D8-911E-72D2F3960C00}"/>
              </a:ext>
            </a:extLst>
          </p:cNvPr>
          <p:cNvSpPr/>
          <p:nvPr/>
        </p:nvSpPr>
        <p:spPr>
          <a:xfrm>
            <a:off x="3317827" y="8890376"/>
            <a:ext cx="2384015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ФИЗИЧЕСКИЕ МОДЕЛИ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xmlns="" id="{C36F5453-2D87-5664-C588-F6A8F19D32C9}"/>
              </a:ext>
            </a:extLst>
          </p:cNvPr>
          <p:cNvSpPr/>
          <p:nvPr/>
        </p:nvSpPr>
        <p:spPr>
          <a:xfrm>
            <a:off x="3297215" y="11314746"/>
            <a:ext cx="2404628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МАШИННОЕ ОБУЧЕНИЕ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B87B09-ADAE-16BF-F4C1-A404B49CBA6B}"/>
              </a:ext>
            </a:extLst>
          </p:cNvPr>
          <p:cNvSpPr txBox="1"/>
          <p:nvPr/>
        </p:nvSpPr>
        <p:spPr>
          <a:xfrm>
            <a:off x="6284963" y="7090675"/>
            <a:ext cx="5771384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Проблема: </a:t>
            </a: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Низкая точность существующих моделей (обычно до 3-х суток). </a:t>
            </a:r>
            <a:endParaRPr lang="ru-RU" sz="2400" u="sng" dirty="0">
              <a:solidFill>
                <a:srgbClr val="7E8CA9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83C5758-8115-9801-6321-C3870E6C11A5}"/>
              </a:ext>
            </a:extLst>
          </p:cNvPr>
          <p:cNvSpPr txBox="1"/>
          <p:nvPr/>
        </p:nvSpPr>
        <p:spPr>
          <a:xfrm>
            <a:off x="6284962" y="9090703"/>
            <a:ext cx="5771383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Цель: </a:t>
            </a: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Создать предсказательную модель на основе исторических данных.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D60093-CF96-94E1-0F82-2419D46CDAE2}"/>
              </a:ext>
            </a:extLst>
          </p:cNvPr>
          <p:cNvSpPr txBox="1"/>
          <p:nvPr/>
        </p:nvSpPr>
        <p:spPr>
          <a:xfrm>
            <a:off x="6258308" y="11800155"/>
            <a:ext cx="5771383" cy="23083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Подготовить обучающий датасет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Подготовить контрольные датасеты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Обучить и сравнить разные модели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6C176AC3-D2F4-BE5E-0CA9-F5D7EC0A02DD}"/>
              </a:ext>
            </a:extLst>
          </p:cNvPr>
          <p:cNvSpPr/>
          <p:nvPr/>
        </p:nvSpPr>
        <p:spPr>
          <a:xfrm>
            <a:off x="377920" y="1144087"/>
            <a:ext cx="5543549" cy="403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90D5230F-7172-87F4-92EC-3BA1A6AAB8AA}"/>
              </a:ext>
            </a:extLst>
          </p:cNvPr>
          <p:cNvSpPr/>
          <p:nvPr/>
        </p:nvSpPr>
        <p:spPr>
          <a:xfrm>
            <a:off x="6270521" y="1144087"/>
            <a:ext cx="5543549" cy="403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1555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5740BDE-397E-C4DD-B669-3090E304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84A8AF-002A-F75A-3E75-BB612ADBC021}"/>
              </a:ext>
            </a:extLst>
          </p:cNvPr>
          <p:cNvSpPr txBox="1"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A173EF6F-D9FE-07E7-AA74-C1D852215379}"/>
              </a:ext>
            </a:extLst>
          </p:cNvPr>
          <p:cNvSpPr/>
          <p:nvPr/>
        </p:nvSpPr>
        <p:spPr>
          <a:xfrm>
            <a:off x="597159" y="1343609"/>
            <a:ext cx="5498841" cy="5012742"/>
          </a:xfrm>
          <a:prstGeom prst="roundRect">
            <a:avLst>
              <a:gd name="adj" fmla="val 11323"/>
            </a:avLst>
          </a:prstGeom>
          <a:solidFill>
            <a:schemeClr val="bg1">
              <a:alpha val="8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КОМБИНИРОВАННЫЕ МЕТОДЫ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098A60-9A39-AA5F-CDD0-2ADA36F9E5B2}"/>
              </a:ext>
            </a:extLst>
          </p:cNvPr>
          <p:cNvSpPr txBox="1"/>
          <p:nvPr/>
        </p:nvSpPr>
        <p:spPr>
          <a:xfrm>
            <a:off x="377929" y="-1659680"/>
            <a:ext cx="5543549" cy="83099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Экономический ущерб от природных катастроф в % ВВП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B4A356-91EF-BCF5-CD2E-70D9F7F0C25A}"/>
              </a:ext>
            </a:extLst>
          </p:cNvPr>
          <p:cNvSpPr txBox="1"/>
          <p:nvPr/>
        </p:nvSpPr>
        <p:spPr>
          <a:xfrm>
            <a:off x="6270523" y="-1659680"/>
            <a:ext cx="5543548" cy="83099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Количество зарегистрированных природных катастроф с 1900г.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CA6F25D-C988-0805-2772-CCC9F9A3482D}"/>
              </a:ext>
            </a:extLst>
          </p:cNvPr>
          <p:cNvSpPr txBox="1">
            <a:spLocks/>
          </p:cNvSpPr>
          <p:nvPr/>
        </p:nvSpPr>
        <p:spPr>
          <a:xfrm>
            <a:off x="4686301" y="258624"/>
            <a:ext cx="7505700" cy="773113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Постановка цели и задач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53583699-DE3E-FB40-1CFB-483D3844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FD73DEBA-252B-8BB6-A663-D0DDB376A837}"/>
              </a:ext>
            </a:extLst>
          </p:cNvPr>
          <p:cNvSpPr/>
          <p:nvPr/>
        </p:nvSpPr>
        <p:spPr>
          <a:xfrm>
            <a:off x="769734" y="2562170"/>
            <a:ext cx="2384014" cy="1600981"/>
          </a:xfrm>
          <a:prstGeom prst="roundRect">
            <a:avLst>
              <a:gd name="adj" fmla="val 18686"/>
            </a:avLst>
          </a:prstGeom>
          <a:solidFill>
            <a:srgbClr val="D2DDF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СИМУЛЯЦИИ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8DF994F0-C390-7AC1-7308-F8D4E423DF72}"/>
              </a:ext>
            </a:extLst>
          </p:cNvPr>
          <p:cNvSpPr/>
          <p:nvPr/>
        </p:nvSpPr>
        <p:spPr>
          <a:xfrm>
            <a:off x="769735" y="4344134"/>
            <a:ext cx="2384013" cy="1600980"/>
          </a:xfrm>
          <a:prstGeom prst="roundRect">
            <a:avLst>
              <a:gd name="adj" fmla="val 17496"/>
            </a:avLst>
          </a:prstGeom>
          <a:solidFill>
            <a:srgbClr val="D2DDF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СИСТЕМЫ МЕТЕО-НАБЛЮДЕНИЯ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xmlns="" id="{A2321098-309B-CF7D-5E36-6DBE6F4995C0}"/>
              </a:ext>
            </a:extLst>
          </p:cNvPr>
          <p:cNvSpPr/>
          <p:nvPr/>
        </p:nvSpPr>
        <p:spPr>
          <a:xfrm>
            <a:off x="3317827" y="2562170"/>
            <a:ext cx="2384015" cy="1600981"/>
          </a:xfrm>
          <a:prstGeom prst="roundRect">
            <a:avLst>
              <a:gd name="adj" fmla="val 17496"/>
            </a:avLst>
          </a:prstGeom>
          <a:solidFill>
            <a:srgbClr val="D2DDF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ФИЗИЧЕСКИЕ МОДЕЛИ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96D6D7BB-E7BE-A0E9-2BEB-FA2860B1E3C8}"/>
              </a:ext>
            </a:extLst>
          </p:cNvPr>
          <p:cNvSpPr/>
          <p:nvPr/>
        </p:nvSpPr>
        <p:spPr>
          <a:xfrm>
            <a:off x="3297215" y="4344134"/>
            <a:ext cx="2404628" cy="1600981"/>
          </a:xfrm>
          <a:prstGeom prst="roundRect">
            <a:avLst>
              <a:gd name="adj" fmla="val 16306"/>
            </a:avLst>
          </a:prstGeom>
          <a:solidFill>
            <a:srgbClr val="D2DDF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МАШИННОЕ ОБУЧЕНИЕ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AF6B50-4B8B-A402-90A7-A4EE2F07931B}"/>
              </a:ext>
            </a:extLst>
          </p:cNvPr>
          <p:cNvSpPr txBox="1"/>
          <p:nvPr/>
        </p:nvSpPr>
        <p:spPr>
          <a:xfrm>
            <a:off x="6284963" y="1336934"/>
            <a:ext cx="5771384" cy="1200329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Проблема: </a:t>
            </a: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Низкая точность существующих моделей (обычно до 3-х суток). </a:t>
            </a:r>
            <a:endParaRPr lang="ru-RU" sz="2400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488480-07FB-C53A-6C08-8F27AF722EA7}"/>
              </a:ext>
            </a:extLst>
          </p:cNvPr>
          <p:cNvSpPr txBox="1"/>
          <p:nvPr/>
        </p:nvSpPr>
        <p:spPr>
          <a:xfrm>
            <a:off x="6284962" y="2727782"/>
            <a:ext cx="5771383" cy="1200329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Цель: </a:t>
            </a: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Создать предсказательную модель на основе исторических данных.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71E0AF-8EA3-E36D-A46C-63EC1784C041}"/>
              </a:ext>
            </a:extLst>
          </p:cNvPr>
          <p:cNvSpPr txBox="1"/>
          <p:nvPr/>
        </p:nvSpPr>
        <p:spPr>
          <a:xfrm>
            <a:off x="6258308" y="4097467"/>
            <a:ext cx="5771383" cy="2308324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Подготовить обучающий датасет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Подготовить контрольные датасеты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Обучить и сравнить разные модели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BE69E96-0054-80C6-8CA5-6DEEF02E7149}"/>
              </a:ext>
            </a:extLst>
          </p:cNvPr>
          <p:cNvSpPr txBox="1"/>
          <p:nvPr/>
        </p:nvSpPr>
        <p:spPr>
          <a:xfrm>
            <a:off x="3008938" y="15065637"/>
            <a:ext cx="2713517" cy="46166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Готовый датасет</a:t>
            </a:r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xmlns="" id="{6D306D43-3692-D4BC-01DD-ED5A695D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xmlns="" id="{AB8A330B-1769-0FAC-14F6-02A73D3C2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16549827"/>
              </p:ext>
            </p:extLst>
          </p:nvPr>
        </p:nvGraphicFramePr>
        <p:xfrm>
          <a:off x="7972793" y="7334835"/>
          <a:ext cx="4018813" cy="547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Схема 27">
            <a:extLst>
              <a:ext uri="{FF2B5EF4-FFF2-40B4-BE49-F238E27FC236}">
                <a16:creationId xmlns:a16="http://schemas.microsoft.com/office/drawing/2014/main" xmlns="" id="{F017F4BB-6FAD-13C9-598E-4DED3C642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94677513"/>
              </p:ext>
            </p:extLst>
          </p:nvPr>
        </p:nvGraphicFramePr>
        <p:xfrm>
          <a:off x="515458" y="7023978"/>
          <a:ext cx="5206998" cy="341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30FF7BB-D902-F855-220C-7E68B2AD4FC1}"/>
              </a:ext>
            </a:extLst>
          </p:cNvPr>
          <p:cNvSpPr txBox="1"/>
          <p:nvPr/>
        </p:nvSpPr>
        <p:spPr>
          <a:xfrm>
            <a:off x="3008938" y="12413802"/>
            <a:ext cx="2713517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Готовый датасет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3E67B8C8-7440-CE93-F7ED-2F3261D83120}"/>
              </a:ext>
            </a:extLst>
          </p:cNvPr>
          <p:cNvSpPr/>
          <p:nvPr/>
        </p:nvSpPr>
        <p:spPr>
          <a:xfrm>
            <a:off x="377920" y="-5915918"/>
            <a:ext cx="5543549" cy="4032000"/>
          </a:xfrm>
          <a:prstGeom prst="rect">
            <a:avLst/>
          </a:prstGeom>
          <a:blipFill dpi="0" rotWithShape="1">
            <a:blip r:embed="rId13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1E56A366-B886-F41C-34DB-3B7C4A634660}"/>
              </a:ext>
            </a:extLst>
          </p:cNvPr>
          <p:cNvSpPr/>
          <p:nvPr/>
        </p:nvSpPr>
        <p:spPr>
          <a:xfrm>
            <a:off x="6270521" y="-5915918"/>
            <a:ext cx="5543549" cy="4032000"/>
          </a:xfrm>
          <a:prstGeom prst="rect">
            <a:avLst/>
          </a:prstGeom>
          <a:blipFill dpi="0" rotWithShape="1">
            <a:blip r:embed="rId14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xmlns="" id="{5A897053-0212-405F-616C-BEB59DA00F76}"/>
              </a:ext>
            </a:extLst>
          </p:cNvPr>
          <p:cNvSpPr/>
          <p:nvPr/>
        </p:nvSpPr>
        <p:spPr>
          <a:xfrm>
            <a:off x="515458" y="8355373"/>
            <a:ext cx="7457335" cy="1975563"/>
          </a:xfrm>
          <a:prstGeom prst="roundRect">
            <a:avLst>
              <a:gd name="adj" fmla="val 0"/>
            </a:avLst>
          </a:prstGeom>
          <a:blipFill dpi="0" rotWithShape="1">
            <a:blip r:embed="rId15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9972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704E3E6-5CA3-6501-DE68-B32149042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CBCAF2-7A6F-3002-9C63-9ABE4C489C5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D78DD00F-2168-957E-5E75-64BCF886BFD9}"/>
              </a:ext>
            </a:extLst>
          </p:cNvPr>
          <p:cNvSpPr txBox="1">
            <a:spLocks/>
          </p:cNvSpPr>
          <p:nvPr/>
        </p:nvSpPr>
        <p:spPr>
          <a:xfrm>
            <a:off x="6258307" y="258624"/>
            <a:ext cx="5933693" cy="7731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Подготовка данных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D3F1E20E-72F1-F233-8A05-C10CAF0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423DCE2C-DB8F-078E-5684-1D8E75F45A71}"/>
              </a:ext>
            </a:extLst>
          </p:cNvPr>
          <p:cNvSpPr/>
          <p:nvPr/>
        </p:nvSpPr>
        <p:spPr>
          <a:xfrm>
            <a:off x="769735" y="-1853386"/>
            <a:ext cx="2384014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СИМУЛЯЦИИ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D2BBED1F-3FB3-E0E4-D133-AA811A1D0EDA}"/>
              </a:ext>
            </a:extLst>
          </p:cNvPr>
          <p:cNvSpPr/>
          <p:nvPr/>
        </p:nvSpPr>
        <p:spPr>
          <a:xfrm>
            <a:off x="769735" y="-1651471"/>
            <a:ext cx="2384013" cy="1600980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СИСТЕМЫ МЕТЕО-НАБЛЮДЕНИЯ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xmlns="" id="{A4DEE6E0-BE4E-CAC2-1FAE-C3C433575F01}"/>
              </a:ext>
            </a:extLst>
          </p:cNvPr>
          <p:cNvSpPr/>
          <p:nvPr/>
        </p:nvSpPr>
        <p:spPr>
          <a:xfrm>
            <a:off x="3338440" y="-1718829"/>
            <a:ext cx="2384015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ФИЗИЧЕСКИЕ МОДЕЛИ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ACFF5ACA-3205-D367-AF93-5F0D53D9DF3F}"/>
              </a:ext>
            </a:extLst>
          </p:cNvPr>
          <p:cNvSpPr/>
          <p:nvPr/>
        </p:nvSpPr>
        <p:spPr>
          <a:xfrm>
            <a:off x="3317827" y="-1541689"/>
            <a:ext cx="2404628" cy="1600981"/>
          </a:xfrm>
          <a:prstGeom prst="roundRect">
            <a:avLst>
              <a:gd name="adj" fmla="val 28205"/>
            </a:avLst>
          </a:prstGeom>
          <a:solidFill>
            <a:srgbClr val="D2DDF0">
              <a:alpha val="0"/>
            </a:srgbClr>
          </a:solidFill>
          <a:ln w="3810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7E8CA9"/>
                </a:solidFill>
              </a:rPr>
              <a:t>МАШИННОЕ ОБУЧЕНИЕ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78ECAC-0182-7B08-FF0D-D0F204826570}"/>
              </a:ext>
            </a:extLst>
          </p:cNvPr>
          <p:cNvSpPr txBox="1"/>
          <p:nvPr/>
        </p:nvSpPr>
        <p:spPr>
          <a:xfrm>
            <a:off x="6284962" y="-3190293"/>
            <a:ext cx="5771384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Проблема: </a:t>
            </a: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Низкая точность существующих моделей (обычно до 3-х суток). </a:t>
            </a:r>
            <a:endParaRPr lang="ru-RU" sz="2400" u="sng" dirty="0">
              <a:solidFill>
                <a:srgbClr val="7E8CA9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ADC59D-734D-1C98-643A-317C1B01F3A1}"/>
              </a:ext>
            </a:extLst>
          </p:cNvPr>
          <p:cNvSpPr txBox="1"/>
          <p:nvPr/>
        </p:nvSpPr>
        <p:spPr>
          <a:xfrm>
            <a:off x="6286500" y="-3053768"/>
            <a:ext cx="5771383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Цель: </a:t>
            </a: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Создать предсказательную модель на основе исторических данных.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3C4C22-5C9D-0F5B-15B5-4D825DEE2084}"/>
              </a:ext>
            </a:extLst>
          </p:cNvPr>
          <p:cNvSpPr txBox="1"/>
          <p:nvPr/>
        </p:nvSpPr>
        <p:spPr>
          <a:xfrm>
            <a:off x="6258308" y="-2571100"/>
            <a:ext cx="5771383" cy="23083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Подготовить обучающий датасет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Подготовить контрольные датасеты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Обучить и сравнить разные модели</a:t>
            </a:r>
          </a:p>
        </p:txBody>
      </p:sp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xmlns="" id="{1F2ED2C5-188F-C011-1736-5636819216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74455593"/>
              </p:ext>
            </p:extLst>
          </p:nvPr>
        </p:nvGraphicFramePr>
        <p:xfrm>
          <a:off x="515458" y="170395"/>
          <a:ext cx="5206998" cy="341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xmlns="" id="{18F6A212-1F76-36F5-A409-3ED6FD18C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62938255"/>
              </p:ext>
            </p:extLst>
          </p:nvPr>
        </p:nvGraphicFramePr>
        <p:xfrm>
          <a:off x="7972793" y="1249265"/>
          <a:ext cx="4018813" cy="547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548B6E7-3D5A-3A41-72BC-5C2E8C88EB14}"/>
              </a:ext>
            </a:extLst>
          </p:cNvPr>
          <p:cNvSpPr txBox="1"/>
          <p:nvPr/>
        </p:nvSpPr>
        <p:spPr>
          <a:xfrm>
            <a:off x="3008938" y="5964844"/>
            <a:ext cx="2713517" cy="46166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Готовый датасет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BC1B6DE-A59F-F577-49EA-3A86191AA64C}"/>
              </a:ext>
            </a:extLst>
          </p:cNvPr>
          <p:cNvSpPr txBox="1"/>
          <p:nvPr/>
        </p:nvSpPr>
        <p:spPr>
          <a:xfrm>
            <a:off x="7594171" y="7116624"/>
            <a:ext cx="4462176" cy="1015663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Ранг матрицы равен: 10 Определитель матрицы равен: 1.82</a:t>
            </a:r>
            <a:r>
              <a:rPr lang="en-US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e-05</a:t>
            </a:r>
            <a:endParaRPr lang="ru-RU" sz="2000" dirty="0">
              <a:solidFill>
                <a:srgbClr val="7E8CA9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3B1D14-8870-5BF8-289E-EE8BD6646AED}"/>
              </a:ext>
            </a:extLst>
          </p:cNvPr>
          <p:cNvSpPr txBox="1"/>
          <p:nvPr/>
        </p:nvSpPr>
        <p:spPr>
          <a:xfrm>
            <a:off x="7594171" y="9603229"/>
            <a:ext cx="4462176" cy="3477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Сильные корреляции: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Атмосферное давление и температура.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Температура и индекс жары.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Облачность и влажность.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Атмосферное давление и продолжительность солнечного дня.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Температура и продолжительность солнечного дня. 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2E4AA496-C0DC-15A7-4E37-099CBC62AD7D}"/>
              </a:ext>
            </a:extLst>
          </p:cNvPr>
          <p:cNvSpPr/>
          <p:nvPr/>
        </p:nvSpPr>
        <p:spPr>
          <a:xfrm>
            <a:off x="515458" y="7120776"/>
            <a:ext cx="6571820" cy="6097726"/>
          </a:xfrm>
          <a:prstGeom prst="rect">
            <a:avLst/>
          </a:prstGeom>
          <a:blipFill dpi="0" rotWithShape="1">
            <a:blip r:embed="rId13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xmlns="" id="{C411969E-F8B8-C37D-1AFB-67158CD0C458}"/>
              </a:ext>
            </a:extLst>
          </p:cNvPr>
          <p:cNvSpPr/>
          <p:nvPr/>
        </p:nvSpPr>
        <p:spPr>
          <a:xfrm>
            <a:off x="515458" y="3852756"/>
            <a:ext cx="7457335" cy="1975563"/>
          </a:xfrm>
          <a:prstGeom prst="roundRect">
            <a:avLst>
              <a:gd name="adj" fmla="val 0"/>
            </a:avLst>
          </a:prstGeom>
          <a:blipFill>
            <a:blip r:embed="rId14" cstate="print"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7758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26ECF60-773D-8344-9886-7FCB4D0D6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57A54F-6F3D-832F-751B-892DDC8FE9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ED9F747B-B330-11C8-02EA-713E13A6932E}"/>
              </a:ext>
            </a:extLst>
          </p:cNvPr>
          <p:cNvSpPr txBox="1">
            <a:spLocks/>
          </p:cNvSpPr>
          <p:nvPr/>
        </p:nvSpPr>
        <p:spPr>
          <a:xfrm>
            <a:off x="7594170" y="258624"/>
            <a:ext cx="4597830" cy="7731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Анализ данных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163F5F00-9BA9-E265-F219-7692C99E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xmlns="" id="{C18273B9-4B4A-97D8-2BC4-170012BE2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720669347"/>
              </p:ext>
            </p:extLst>
          </p:nvPr>
        </p:nvGraphicFramePr>
        <p:xfrm>
          <a:off x="7972793" y="-5628015"/>
          <a:ext cx="4018813" cy="5472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3C45903-BC5F-6824-1A7A-AC76ACFA6FD6}"/>
              </a:ext>
            </a:extLst>
          </p:cNvPr>
          <p:cNvSpPr txBox="1"/>
          <p:nvPr/>
        </p:nvSpPr>
        <p:spPr>
          <a:xfrm>
            <a:off x="7594171" y="1187542"/>
            <a:ext cx="4462176" cy="1015663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Ранг матрицы равен: 10 Определитель матрицы равен: 1.82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e-05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E0998E-1F33-B59F-01BD-6C30200026A5}"/>
              </a:ext>
            </a:extLst>
          </p:cNvPr>
          <p:cNvSpPr txBox="1"/>
          <p:nvPr/>
        </p:nvSpPr>
        <p:spPr>
          <a:xfrm>
            <a:off x="7594171" y="2359010"/>
            <a:ext cx="4462176" cy="347787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Сильные корреляции: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Атмосферное давление и температура.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Температура и индекс жары.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Облачность и влажность.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Атмосферное давление и продолжительность солнечного дня.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Температура и продолжительность солнечного дня.  </a:t>
            </a: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xmlns="" id="{6E75B765-F26C-1FC0-8DAA-5FBDE1E22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7904174"/>
              </p:ext>
            </p:extLst>
          </p:nvPr>
        </p:nvGraphicFramePr>
        <p:xfrm>
          <a:off x="342188" y="7523162"/>
          <a:ext cx="6745090" cy="22910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56068">
                  <a:extLst>
                    <a:ext uri="{9D8B030D-6E8A-4147-A177-3AD203B41FA5}">
                      <a16:colId xmlns:a16="http://schemas.microsoft.com/office/drawing/2014/main" xmlns="" val="4218010862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2951458056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1988480607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407676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Модель</a:t>
                      </a: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MAE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MSE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R2-score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2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Линейная регрессия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1.2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2.51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0.96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9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Регрессия с использованием случайного леса 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0.47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0.63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0.99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5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Регрессия с использованием деревьев решений 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0.56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1.12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0.98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346963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3D1F800-F4AB-D4D0-9462-5D075ECA8C95}"/>
              </a:ext>
            </a:extLst>
          </p:cNvPr>
          <p:cNvSpPr txBox="1"/>
          <p:nvPr/>
        </p:nvSpPr>
        <p:spPr>
          <a:xfrm>
            <a:off x="342190" y="6950178"/>
            <a:ext cx="6745089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Сравнение моделей на реальных данных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9B2A64A-3F4B-BDAE-CB50-46597A063C7F}"/>
              </a:ext>
            </a:extLst>
          </p:cNvPr>
          <p:cNvSpPr txBox="1"/>
          <p:nvPr/>
        </p:nvSpPr>
        <p:spPr>
          <a:xfrm>
            <a:off x="342188" y="9896067"/>
            <a:ext cx="6745090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Примеры предсказания для моделей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9297EF-1D0C-11A1-D88B-0F870A9AEEAB}"/>
              </a:ext>
            </a:extLst>
          </p:cNvPr>
          <p:cNvSpPr txBox="1"/>
          <p:nvPr/>
        </p:nvSpPr>
        <p:spPr>
          <a:xfrm>
            <a:off x="342186" y="12806169"/>
            <a:ext cx="3279553" cy="5847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7E8CA9"/>
                </a:solidFill>
                <a:latin typeface="Century Gothic" panose="020B0502020202020204" pitchFamily="34" charset="0"/>
              </a:rPr>
              <a:t>Регрессия с использованием случайного леса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AF5359A-7B96-65A2-48B2-CBD3EB03862F}"/>
              </a:ext>
            </a:extLst>
          </p:cNvPr>
          <p:cNvSpPr txBox="1"/>
          <p:nvPr/>
        </p:nvSpPr>
        <p:spPr>
          <a:xfrm>
            <a:off x="3807725" y="12806168"/>
            <a:ext cx="3279553" cy="5847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7E8CA9"/>
                </a:solidFill>
                <a:latin typeface="Century Gothic" panose="020B0502020202020204" pitchFamily="34" charset="0"/>
              </a:rPr>
              <a:t>Регрессия с использованием деревьев решений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D6906FF-C94B-BA6E-F0F2-CE465FEBDA75}"/>
              </a:ext>
            </a:extLst>
          </p:cNvPr>
          <p:cNvSpPr txBox="1"/>
          <p:nvPr/>
        </p:nvSpPr>
        <p:spPr>
          <a:xfrm>
            <a:off x="7495925" y="10614185"/>
            <a:ext cx="4353887" cy="2308324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Вывод:</a:t>
            </a:r>
          </a:p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Модель "Регрессия с использованием случайного леса" является наилучшей из представленных.</a:t>
            </a:r>
          </a:p>
        </p:txBody>
      </p:sp>
      <p:graphicFrame>
        <p:nvGraphicFramePr>
          <p:cNvPr id="34" name="Схема 33">
            <a:extLst>
              <a:ext uri="{FF2B5EF4-FFF2-40B4-BE49-F238E27FC236}">
                <a16:creationId xmlns:a16="http://schemas.microsoft.com/office/drawing/2014/main" xmlns="" id="{4C345411-1A11-B611-F5B5-FB225801A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23685591"/>
              </p:ext>
            </p:extLst>
          </p:nvPr>
        </p:nvGraphicFramePr>
        <p:xfrm>
          <a:off x="515458" y="-5938872"/>
          <a:ext cx="5206998" cy="341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C194DCE-799F-D846-67E4-87D4A08C1CAF}"/>
              </a:ext>
            </a:extLst>
          </p:cNvPr>
          <p:cNvSpPr txBox="1"/>
          <p:nvPr/>
        </p:nvSpPr>
        <p:spPr>
          <a:xfrm>
            <a:off x="3008938" y="-549048"/>
            <a:ext cx="2713517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Готовый датасет</a:t>
            </a:r>
          </a:p>
        </p:txBody>
      </p:sp>
      <p:graphicFrame>
        <p:nvGraphicFramePr>
          <p:cNvPr id="37" name="Схема 36">
            <a:extLst>
              <a:ext uri="{FF2B5EF4-FFF2-40B4-BE49-F238E27FC236}">
                <a16:creationId xmlns:a16="http://schemas.microsoft.com/office/drawing/2014/main" xmlns="" id="{21001E5B-60A6-F4C8-85E2-FC4D67F3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68756133"/>
              </p:ext>
            </p:extLst>
          </p:nvPr>
        </p:nvGraphicFramePr>
        <p:xfrm>
          <a:off x="7495925" y="6945383"/>
          <a:ext cx="4696075" cy="281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C90BB7-8CDD-E479-0CC8-212844E1F302}"/>
              </a:ext>
            </a:extLst>
          </p:cNvPr>
          <p:cNvSpPr txBox="1"/>
          <p:nvPr/>
        </p:nvSpPr>
        <p:spPr>
          <a:xfrm>
            <a:off x="342139" y="10479136"/>
            <a:ext cx="3279600" cy="2206800"/>
          </a:xfrm>
          <a:prstGeom prst="rect">
            <a:avLst/>
          </a:prstGeom>
          <a:blipFill dpi="0" rotWithShape="1">
            <a:blip r:embed="rId18" cstate="print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1C478BE-1559-C4DA-6163-11C00DBAE751}"/>
              </a:ext>
            </a:extLst>
          </p:cNvPr>
          <p:cNvSpPr txBox="1"/>
          <p:nvPr/>
        </p:nvSpPr>
        <p:spPr>
          <a:xfrm>
            <a:off x="3807678" y="10477964"/>
            <a:ext cx="3279600" cy="2206800"/>
          </a:xfrm>
          <a:prstGeom prst="rect">
            <a:avLst/>
          </a:prstGeom>
          <a:blipFill dpi="0" rotWithShape="1">
            <a:blip r:embed="rId19" cstate="print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4EC96CB5-3DDF-A116-AA63-BA3335F23A1F}"/>
              </a:ext>
            </a:extLst>
          </p:cNvPr>
          <p:cNvSpPr/>
          <p:nvPr/>
        </p:nvSpPr>
        <p:spPr>
          <a:xfrm>
            <a:off x="515458" y="258624"/>
            <a:ext cx="6571820" cy="609772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xmlns="" id="{145BB214-1CE8-AFDF-9055-C01858D9E2C7}"/>
              </a:ext>
            </a:extLst>
          </p:cNvPr>
          <p:cNvSpPr/>
          <p:nvPr/>
        </p:nvSpPr>
        <p:spPr>
          <a:xfrm>
            <a:off x="515458" y="-2585313"/>
            <a:ext cx="7457335" cy="1975563"/>
          </a:xfrm>
          <a:prstGeom prst="roundRect">
            <a:avLst>
              <a:gd name="adj" fmla="val 0"/>
            </a:avLst>
          </a:prstGeom>
          <a:blipFill dpi="0" rotWithShape="1">
            <a:blip r:embed="rId21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3563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DA714B6-2D2B-E3EF-F54A-16EE15465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7BF64B-15CB-CE87-151E-BBBABD27A414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77949A64-CCEA-2980-A973-386019DBB87D}"/>
              </a:ext>
            </a:extLst>
          </p:cNvPr>
          <p:cNvSpPr txBox="1">
            <a:spLocks/>
          </p:cNvSpPr>
          <p:nvPr/>
        </p:nvSpPr>
        <p:spPr>
          <a:xfrm>
            <a:off x="7495925" y="258624"/>
            <a:ext cx="4696075" cy="7731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Модели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BEE2959B-BEC0-51D6-035A-17481CD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A86DD88-AD40-133A-7C90-DDFCF072201C}"/>
              </a:ext>
            </a:extLst>
          </p:cNvPr>
          <p:cNvSpPr txBox="1"/>
          <p:nvPr/>
        </p:nvSpPr>
        <p:spPr>
          <a:xfrm>
            <a:off x="7594171" y="-5521370"/>
            <a:ext cx="4462176" cy="1015663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Ранг матрицы равен: 10 Определитель матрицы равен: 1.82</a:t>
            </a:r>
            <a:r>
              <a:rPr lang="en-US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e-05</a:t>
            </a:r>
            <a:endParaRPr lang="ru-RU" sz="2000" dirty="0">
              <a:solidFill>
                <a:srgbClr val="7E8CA9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CC78F2F-C321-ECA4-95F6-9DD8E4DA30A2}"/>
              </a:ext>
            </a:extLst>
          </p:cNvPr>
          <p:cNvSpPr txBox="1"/>
          <p:nvPr/>
        </p:nvSpPr>
        <p:spPr>
          <a:xfrm>
            <a:off x="7594171" y="-3651798"/>
            <a:ext cx="4462176" cy="34778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Сильные корреляции: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Атмосферное давление и температура.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Температура и индекс жары.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Облачность и влажность.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Атмосферное давление и продолжительность солнечного дня.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E8CA9"/>
                </a:solidFill>
                <a:latin typeface="Century Gothic" panose="020B0502020202020204" pitchFamily="34" charset="0"/>
              </a:rPr>
              <a:t>Температура и продолжительность солнечного дня.  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xmlns="" id="{A36E9DA9-B174-E923-E0F3-D4F33253D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61616377"/>
              </p:ext>
            </p:extLst>
          </p:nvPr>
        </p:nvGraphicFramePr>
        <p:xfrm>
          <a:off x="7495925" y="1031737"/>
          <a:ext cx="4696075" cy="281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1C5FF1D5-ACAA-5B30-4394-2BB5DC5E1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625492"/>
              </p:ext>
            </p:extLst>
          </p:nvPr>
        </p:nvGraphicFramePr>
        <p:xfrm>
          <a:off x="342188" y="825262"/>
          <a:ext cx="6745090" cy="22910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56068">
                  <a:extLst>
                    <a:ext uri="{9D8B030D-6E8A-4147-A177-3AD203B41FA5}">
                      <a16:colId xmlns:a16="http://schemas.microsoft.com/office/drawing/2014/main" xmlns="" val="4218010862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2951458056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1988480607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407676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Century Gothic" panose="020B0502020202020204" pitchFamily="34" charset="0"/>
                        </a:rPr>
                        <a:t>Модель</a:t>
                      </a:r>
                    </a:p>
                  </a:txBody>
                  <a:tcPr anchor="ctr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entury Gothic" panose="020B0502020202020204" pitchFamily="34" charset="0"/>
                        </a:rPr>
                        <a:t>MAE</a:t>
                      </a:r>
                      <a:endParaRPr lang="ru-RU" b="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entury Gothic" panose="020B0502020202020204" pitchFamily="34" charset="0"/>
                        </a:rPr>
                        <a:t>MSE</a:t>
                      </a:r>
                      <a:endParaRPr lang="ru-RU" b="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entury Gothic" panose="020B0502020202020204" pitchFamily="34" charset="0"/>
                        </a:rPr>
                        <a:t>R2-score</a:t>
                      </a:r>
                      <a:endParaRPr lang="ru-RU" b="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2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atin typeface="Century Gothic" panose="020B0502020202020204" pitchFamily="34" charset="0"/>
                        </a:rPr>
                        <a:t>Линейная регрессия</a:t>
                      </a:r>
                    </a:p>
                  </a:txBody>
                  <a:tcPr marL="90000" marR="0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79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atin typeface="Century Gothic" panose="020B0502020202020204" pitchFamily="34" charset="0"/>
                        </a:rPr>
                        <a:t>Регрессия с использованием случайного леса </a:t>
                      </a:r>
                    </a:p>
                  </a:txBody>
                  <a:tcPr marL="90000" marR="0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Century Gothic" panose="020B0502020202020204" pitchFamily="34" charset="0"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Century Gothic" panose="020B0502020202020204" pitchFamily="34" charset="0"/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Century Gothic" panose="020B0502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85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atin typeface="Century Gothic" panose="020B0502020202020204" pitchFamily="34" charset="0"/>
                        </a:rPr>
                        <a:t>Регрессия с использованием деревьев решений </a:t>
                      </a:r>
                    </a:p>
                  </a:txBody>
                  <a:tcPr marL="90000" marR="0">
                    <a:solidFill>
                      <a:schemeClr val="accent5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1.12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entury Gothic" panose="020B0502020202020204" pitchFamily="34" charset="0"/>
                        </a:rPr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3469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CF8D56-24B8-B49C-1EE4-089FF169DCB3}"/>
              </a:ext>
            </a:extLst>
          </p:cNvPr>
          <p:cNvSpPr txBox="1"/>
          <p:nvPr/>
        </p:nvSpPr>
        <p:spPr>
          <a:xfrm>
            <a:off x="342190" y="252278"/>
            <a:ext cx="6745089" cy="46166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Сравнение моделей на реальных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D6122B-6E82-68FE-0121-030430096F60}"/>
              </a:ext>
            </a:extLst>
          </p:cNvPr>
          <p:cNvSpPr txBox="1"/>
          <p:nvPr/>
        </p:nvSpPr>
        <p:spPr>
          <a:xfrm>
            <a:off x="342188" y="3198167"/>
            <a:ext cx="6745090" cy="46166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Примеры предсказания для моделей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133C691-3B0A-07B2-BFD8-7F0224FA7C52}"/>
              </a:ext>
            </a:extLst>
          </p:cNvPr>
          <p:cNvSpPr txBox="1"/>
          <p:nvPr/>
        </p:nvSpPr>
        <p:spPr>
          <a:xfrm>
            <a:off x="342186" y="6108269"/>
            <a:ext cx="3279553" cy="58477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Регрессия с использованием случайного леса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C855E91-85D1-DD9D-6DE3-0909BC5FB24F}"/>
              </a:ext>
            </a:extLst>
          </p:cNvPr>
          <p:cNvSpPr txBox="1"/>
          <p:nvPr/>
        </p:nvSpPr>
        <p:spPr>
          <a:xfrm>
            <a:off x="3807725" y="6108268"/>
            <a:ext cx="3279553" cy="584775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Регрессия с использованием деревьев решений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DE8354E-4462-05DE-8021-C215DE2C820B}"/>
              </a:ext>
            </a:extLst>
          </p:cNvPr>
          <p:cNvSpPr txBox="1"/>
          <p:nvPr/>
        </p:nvSpPr>
        <p:spPr>
          <a:xfrm>
            <a:off x="7495925" y="3916285"/>
            <a:ext cx="4353887" cy="2308324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Вывод:</a:t>
            </a:r>
          </a:p>
          <a:p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Модель "Регрессия с использованием случайного леса" является наилучшей из представленных.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BCD8D5-EEA8-9265-FDF3-C9B20C860BDB}"/>
              </a:ext>
            </a:extLst>
          </p:cNvPr>
          <p:cNvSpPr txBox="1"/>
          <p:nvPr/>
        </p:nvSpPr>
        <p:spPr>
          <a:xfrm>
            <a:off x="342139" y="3769965"/>
            <a:ext cx="3279600" cy="2206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4BC8F81-9DD8-80FE-03D2-9ED7F8C0BBF6}"/>
              </a:ext>
            </a:extLst>
          </p:cNvPr>
          <p:cNvSpPr txBox="1"/>
          <p:nvPr/>
        </p:nvSpPr>
        <p:spPr>
          <a:xfrm>
            <a:off x="3807678" y="3768793"/>
            <a:ext cx="3279600" cy="2206800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29" name="Схема 28">
            <a:extLst>
              <a:ext uri="{FF2B5EF4-FFF2-40B4-BE49-F238E27FC236}">
                <a16:creationId xmlns:a16="http://schemas.microsoft.com/office/drawing/2014/main" xmlns="" id="{4BA4E72C-0BBA-A9D8-F3DF-E86C9DE61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53979080"/>
              </p:ext>
            </p:extLst>
          </p:nvPr>
        </p:nvGraphicFramePr>
        <p:xfrm>
          <a:off x="1002890" y="7041876"/>
          <a:ext cx="10350910" cy="521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509AEED0-F4AF-EECE-BF84-C9FB44741F2A}"/>
              </a:ext>
            </a:extLst>
          </p:cNvPr>
          <p:cNvSpPr/>
          <p:nvPr/>
        </p:nvSpPr>
        <p:spPr>
          <a:xfrm>
            <a:off x="515458" y="-6424537"/>
            <a:ext cx="6571820" cy="6097726"/>
          </a:xfrm>
          <a:prstGeom prst="rect">
            <a:avLst/>
          </a:prstGeom>
          <a:blipFill dpi="0" rotWithShape="1">
            <a:blip r:embed="rId15" cstate="print">
              <a:alphaModFix amt="0"/>
            </a:blip>
            <a:srcRect/>
            <a:stretch>
              <a:fillRect/>
            </a:stretch>
          </a:blip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5754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C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AB5B5BD-4E9C-C075-FFE1-8B636E91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0DE6D3-90ED-8240-8BAC-2A7A507552A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8000">
                <a:srgbClr val="94A3C1">
                  <a:alpha val="51000"/>
                </a:srgbClr>
              </a:gs>
              <a:gs pos="0">
                <a:srgbClr val="D2DDF0">
                  <a:alpha val="0"/>
                </a:srgbClr>
              </a:gs>
              <a:gs pos="100000">
                <a:srgbClr val="47475F">
                  <a:alpha val="53000"/>
                </a:srgb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F467C265-B0AE-1FBB-7424-7419C837EE74}"/>
              </a:ext>
            </a:extLst>
          </p:cNvPr>
          <p:cNvSpPr txBox="1">
            <a:spLocks/>
          </p:cNvSpPr>
          <p:nvPr/>
        </p:nvSpPr>
        <p:spPr>
          <a:xfrm>
            <a:off x="5604387" y="258624"/>
            <a:ext cx="6587613" cy="7731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Дальнейшее развитие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2C1CA1F5-0235-77C6-25B3-0CD8AF3B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6A6-6EA0-442C-89B0-F90F6010FD9F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D3B2063-2053-0A1E-98CA-F432B9600BC2}"/>
              </a:ext>
            </a:extLst>
          </p:cNvPr>
          <p:cNvSpPr txBox="1"/>
          <p:nvPr/>
        </p:nvSpPr>
        <p:spPr>
          <a:xfrm>
            <a:off x="342186" y="-6560802"/>
            <a:ext cx="6943059" cy="6376926"/>
          </a:xfrm>
          <a:prstGeom prst="rect">
            <a:avLst/>
          </a:prstGeom>
          <a:blipFill dpi="0" rotWithShape="1">
            <a:blip r:embed="rId3" cstate="print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6AFB39F0-477A-3420-D81B-5594FBDD6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8810396"/>
              </p:ext>
            </p:extLst>
          </p:nvPr>
        </p:nvGraphicFramePr>
        <p:xfrm>
          <a:off x="342188" y="-6422870"/>
          <a:ext cx="6745090" cy="22910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656068">
                  <a:extLst>
                    <a:ext uri="{9D8B030D-6E8A-4147-A177-3AD203B41FA5}">
                      <a16:colId xmlns:a16="http://schemas.microsoft.com/office/drawing/2014/main" xmlns="" val="4218010862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2951458056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1988480607"/>
                    </a:ext>
                  </a:extLst>
                </a:gridCol>
                <a:gridCol w="1029674">
                  <a:extLst>
                    <a:ext uri="{9D8B030D-6E8A-4147-A177-3AD203B41FA5}">
                      <a16:colId xmlns:a16="http://schemas.microsoft.com/office/drawing/2014/main" xmlns="" val="407676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Модель</a:t>
                      </a: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MAE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MSE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R2-score</a:t>
                      </a:r>
                      <a:endParaRPr lang="ru-RU" b="0" dirty="0">
                        <a:solidFill>
                          <a:srgbClr val="7E8CA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12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Линейная регрессия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1.2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2.51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0.96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96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Регрессия с использованием случайного леса 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0.47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0.63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0.99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5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Регрессия с использованием деревьев решений </a:t>
                      </a:r>
                    </a:p>
                  </a:txBody>
                  <a:tcPr marL="90000" marR="0">
                    <a:solidFill>
                      <a:schemeClr val="accent5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0.56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1.12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7E8CA9"/>
                          </a:solidFill>
                          <a:latin typeface="Century Gothic" panose="020B0502020202020204" pitchFamily="34" charset="0"/>
                        </a:rPr>
                        <a:t>0.98</a:t>
                      </a:r>
                    </a:p>
                  </a:txBody>
                  <a:tcPr anchor="ctr">
                    <a:solidFill>
                      <a:schemeClr val="accent5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3469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615E190-F950-3BE0-F56C-CA5873E7414E}"/>
              </a:ext>
            </a:extLst>
          </p:cNvPr>
          <p:cNvSpPr txBox="1"/>
          <p:nvPr/>
        </p:nvSpPr>
        <p:spPr>
          <a:xfrm>
            <a:off x="342190" y="-6995854"/>
            <a:ext cx="6745089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Сравнение моделей на реальных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D4DA6C-2B61-DE28-2D64-595323693BB8}"/>
              </a:ext>
            </a:extLst>
          </p:cNvPr>
          <p:cNvSpPr txBox="1"/>
          <p:nvPr/>
        </p:nvSpPr>
        <p:spPr>
          <a:xfrm>
            <a:off x="342188" y="-4049965"/>
            <a:ext cx="6745090" cy="46166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Примеры предсказания для моделей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85EAD6-6CF9-6AD6-FC2A-EE3C5101D8E3}"/>
              </a:ext>
            </a:extLst>
          </p:cNvPr>
          <p:cNvSpPr txBox="1"/>
          <p:nvPr/>
        </p:nvSpPr>
        <p:spPr>
          <a:xfrm>
            <a:off x="342186" y="-1139863"/>
            <a:ext cx="3279553" cy="5847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7E8CA9"/>
                </a:solidFill>
                <a:latin typeface="Century Gothic" panose="020B0502020202020204" pitchFamily="34" charset="0"/>
              </a:rPr>
              <a:t>Регрессия с использованием случайного леса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8E646B8-B3CE-0DA6-9ACD-769B8E944C70}"/>
              </a:ext>
            </a:extLst>
          </p:cNvPr>
          <p:cNvSpPr txBox="1"/>
          <p:nvPr/>
        </p:nvSpPr>
        <p:spPr>
          <a:xfrm>
            <a:off x="3807725" y="-1139864"/>
            <a:ext cx="3279553" cy="584775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7E8CA9"/>
                </a:solidFill>
                <a:latin typeface="Century Gothic" panose="020B0502020202020204" pitchFamily="34" charset="0"/>
              </a:rPr>
              <a:t>Регрессия с использованием деревьев решений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23A370-A601-02C4-3957-D1E243E73BA2}"/>
              </a:ext>
            </a:extLst>
          </p:cNvPr>
          <p:cNvSpPr txBox="1"/>
          <p:nvPr/>
        </p:nvSpPr>
        <p:spPr>
          <a:xfrm>
            <a:off x="7495925" y="-3331847"/>
            <a:ext cx="4353887" cy="2308324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u="sng" dirty="0">
                <a:solidFill>
                  <a:srgbClr val="7E8CA9"/>
                </a:solidFill>
                <a:latin typeface="Century Gothic" panose="020B0502020202020204" pitchFamily="34" charset="0"/>
              </a:rPr>
              <a:t>Вывод:</a:t>
            </a:r>
          </a:p>
          <a:p>
            <a:r>
              <a:rPr lang="ru-RU" sz="2400" dirty="0">
                <a:solidFill>
                  <a:srgbClr val="7E8CA9"/>
                </a:solidFill>
                <a:latin typeface="Century Gothic" panose="020B0502020202020204" pitchFamily="34" charset="0"/>
              </a:rPr>
              <a:t>Модель "Регрессия с использованием случайного леса" является наилучшей из представленных.</a:t>
            </a:r>
          </a:p>
        </p:txBody>
      </p:sp>
      <p:graphicFrame>
        <p:nvGraphicFramePr>
          <p:cNvPr id="17" name="Схема 16">
            <a:extLst>
              <a:ext uri="{FF2B5EF4-FFF2-40B4-BE49-F238E27FC236}">
                <a16:creationId xmlns:a16="http://schemas.microsoft.com/office/drawing/2014/main" xmlns="" id="{ECC77E09-43D2-1315-8346-4B2AA9E17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34711907"/>
              </p:ext>
            </p:extLst>
          </p:nvPr>
        </p:nvGraphicFramePr>
        <p:xfrm>
          <a:off x="7495925" y="-7000649"/>
          <a:ext cx="4696075" cy="281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F59F5DC-C2D6-2F40-6E23-29E56C7CE71D}"/>
              </a:ext>
            </a:extLst>
          </p:cNvPr>
          <p:cNvSpPr txBox="1"/>
          <p:nvPr/>
        </p:nvSpPr>
        <p:spPr>
          <a:xfrm>
            <a:off x="342139" y="-3466896"/>
            <a:ext cx="3279600" cy="2206800"/>
          </a:xfrm>
          <a:prstGeom prst="rect">
            <a:avLst/>
          </a:prstGeom>
          <a:blipFill dpi="0" rotWithShape="1">
            <a:blip r:embed="rId9" cstate="print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3CF216F-143B-5417-0B43-698DDA472C9D}"/>
              </a:ext>
            </a:extLst>
          </p:cNvPr>
          <p:cNvSpPr txBox="1"/>
          <p:nvPr/>
        </p:nvSpPr>
        <p:spPr>
          <a:xfrm>
            <a:off x="3807678" y="-3468068"/>
            <a:ext cx="3279600" cy="2206800"/>
          </a:xfrm>
          <a:prstGeom prst="rect">
            <a:avLst/>
          </a:prstGeom>
          <a:blipFill dpi="0" rotWithShape="1">
            <a:blip r:embed="rId10" cstate="print">
              <a:alphaModFix amt="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22" name="Схема 21">
            <a:extLst>
              <a:ext uri="{FF2B5EF4-FFF2-40B4-BE49-F238E27FC236}">
                <a16:creationId xmlns:a16="http://schemas.microsoft.com/office/drawing/2014/main" xmlns="" id="{55D8F87D-CEF2-ABE0-4ADA-90FEA4D20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02593219"/>
              </p:ext>
            </p:extLst>
          </p:nvPr>
        </p:nvGraphicFramePr>
        <p:xfrm>
          <a:off x="1002890" y="1139736"/>
          <a:ext cx="10350910" cy="521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xmlns="" val="70556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1503</Words>
  <Application>Microsoft Office PowerPoint</Application>
  <PresentationFormat>Произвольный</PresentationFormat>
  <Paragraphs>245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Введение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Кабанов Алексей</dc:creator>
  <cp:lastModifiedBy>Admin</cp:lastModifiedBy>
  <cp:revision>11</cp:revision>
  <dcterms:created xsi:type="dcterms:W3CDTF">2024-12-25T06:15:37Z</dcterms:created>
  <dcterms:modified xsi:type="dcterms:W3CDTF">2024-12-26T18:15:04Z</dcterms:modified>
</cp:coreProperties>
</file>