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4FC3-C5A3-4DF8-874D-4D7AC16C7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9616-D1CC-49A7-9997-DBC93CBB8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FE36-BFDF-4A59-9A4E-7AEF9293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263-BF98-40D9-AD13-D80FC5C16D71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4AC4-518C-4946-83DA-1AA975A2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95BA8-2FEE-4F90-8A11-280116D3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05-61FE-4C76-A5B5-58E860109C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08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F55-34E3-4651-8ECD-74880D73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478C9-2D84-4F85-BB64-EF49C4306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1C9A4-27B4-493C-A207-24235868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263-BF98-40D9-AD13-D80FC5C16D71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BED17-B8B1-48D4-861F-496128B5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861D1-6D11-4C1F-BC8F-72C1E085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05-61FE-4C76-A5B5-58E860109C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479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9978F-B506-4452-9418-72012B6D7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36657-1530-41CE-94C1-73ED8B39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B430-B88D-4D0B-B55E-5A781ED3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263-BF98-40D9-AD13-D80FC5C16D71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96D6-E02D-41DA-B6ED-AB775A4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F00A-37B5-44F8-83AE-BF543648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05-61FE-4C76-A5B5-58E860109C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802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A774-3988-4198-954B-24BECD0B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7F94-A2E5-49FE-A5F3-DCE0A56B8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445F2-9E4C-408A-89CE-5592CE1D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263-BF98-40D9-AD13-D80FC5C16D71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F730-EFAD-4F18-9C02-A1EF5E03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702DE-672C-4EC4-B367-570BDF93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05-61FE-4C76-A5B5-58E860109C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818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6D94-2B10-4FAC-8049-4C0DB404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0F03-9F2B-4241-88C9-DDA4FB70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8A4B-42A1-4C4C-B1BA-80A7E30E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263-BF98-40D9-AD13-D80FC5C16D71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5173-5AF5-4E10-8B66-C4575275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B666-6654-4202-895C-0596D549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05-61FE-4C76-A5B5-58E860109C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497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8812-8E39-4A29-9D4E-DF78D8D0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E24A-853F-4F88-BA17-507D0D0A5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17435-4EE8-41B7-AA6C-D783B178E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1965C-19E2-4CF3-A5C7-A459A41C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263-BF98-40D9-AD13-D80FC5C16D71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19E6B-CBA6-4EF7-8D00-F1B1EA4A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C6275-1BB8-4AA5-A481-E96ECE3C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05-61FE-4C76-A5B5-58E860109C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029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B3AE-BAC2-4AF6-8339-71397140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1281A-1C9B-4B67-A272-028DBE6E5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30407-C6E2-4466-A6B8-B6309DAF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D2ECB-E7BB-4E15-B815-3A565124E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8E2C-B57D-4566-9FEF-A954E356B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CA7C7-F55A-4098-B863-039DDFD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263-BF98-40D9-AD13-D80FC5C16D71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81E43-37B8-4BB7-8F1B-52A7C49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75739-9835-450F-BBF1-38668EB8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05-61FE-4C76-A5B5-58E860109C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88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4A8C-33AC-4EBA-A796-18EEEDEB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AF525-AAFA-4DFA-A791-B39DDF64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263-BF98-40D9-AD13-D80FC5C16D71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451E4-815C-485A-AC4B-75FD1375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DAA4C-6E38-4F9C-B4B3-4086AA13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05-61FE-4C76-A5B5-58E860109C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50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6002B-0FF0-4930-8505-E64EFFEA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263-BF98-40D9-AD13-D80FC5C16D71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4ED13-5725-4942-B2BA-52992E7A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E1326-B495-4543-B147-E0639408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05-61FE-4C76-A5B5-58E860109C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6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658E-18E6-443F-919B-8D2329F9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D88F-D8FB-4419-A683-789DE176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036C-9A36-4953-A358-F4640EB53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5617C-083C-4BFB-A919-029216BF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263-BF98-40D9-AD13-D80FC5C16D71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4CF2C-5978-47AF-B113-1406EDF7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D180C-EB61-4CB0-93A9-1686A31A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05-61FE-4C76-A5B5-58E860109C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39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57DD-05CB-4569-992B-2C9D23E5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7C5F5-54C5-4D80-9ADE-92CD55569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C3BEA-902C-45B2-BBDC-32D0500EE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3137E-15EF-451A-9406-71BDF240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263-BF98-40D9-AD13-D80FC5C16D71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ED15B-5409-48AA-8F6C-BF8E4B23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21AA4-7E75-4B71-BA6B-12BB7A64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05-61FE-4C76-A5B5-58E860109C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63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0BFCB-1A16-4E66-B032-739F10C2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7395-B941-4339-B13B-C19D619B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F7E7-647F-46A0-93E1-A3F47288B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263-BF98-40D9-AD13-D80FC5C16D71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BBB8A-B43D-413B-9CE3-C5525ED44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BB7B-C873-4F19-AA07-6D449FE34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3D05-61FE-4C76-A5B5-58E860109C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748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C0BE-6A3A-45A7-B289-6A3A7D0CF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pt-PT" dirty="0"/>
              <a:t>Pandas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85BA1-E5BC-4551-879C-08ECEDDF9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pt-PT" dirty="0"/>
              <a:t>NDS</a:t>
            </a:r>
          </a:p>
        </p:txBody>
      </p:sp>
    </p:spTree>
    <p:extLst>
      <p:ext uri="{BB962C8B-B14F-4D97-AF65-F5344CB8AC3E}">
        <p14:creationId xmlns:p14="http://schemas.microsoft.com/office/powerpoint/2010/main" val="326404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ear lying on the ground&#10;&#10;Description automatically generated">
            <a:extLst>
              <a:ext uri="{FF2B5EF4-FFF2-40B4-BE49-F238E27FC236}">
                <a16:creationId xmlns:a16="http://schemas.microsoft.com/office/drawing/2014/main" id="{652E2FC0-83BF-4626-BCB2-29F993917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052512"/>
            <a:ext cx="7143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0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CFF058-BA8E-4B18-92BE-E33FDAE2E48C}"/>
              </a:ext>
            </a:extLst>
          </p:cNvPr>
          <p:cNvSpPr txBox="1"/>
          <p:nvPr/>
        </p:nvSpPr>
        <p:spPr>
          <a:xfrm>
            <a:off x="973393" y="580103"/>
            <a:ext cx="3107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DataFrame</a:t>
            </a:r>
            <a:r>
              <a:rPr lang="pt-PT" dirty="0"/>
              <a:t>?</a:t>
            </a:r>
          </a:p>
          <a:p>
            <a:endParaRPr lang="pt-PT" dirty="0"/>
          </a:p>
          <a:p>
            <a:r>
              <a:rPr lang="pt-PT" dirty="0" err="1"/>
              <a:t>It’s</a:t>
            </a:r>
            <a:r>
              <a:rPr lang="pt-PT" dirty="0"/>
              <a:t> </a:t>
            </a:r>
            <a:r>
              <a:rPr lang="pt-PT" dirty="0" err="1"/>
              <a:t>basically</a:t>
            </a:r>
            <a:r>
              <a:rPr lang="pt-PT" dirty="0"/>
              <a:t> a </a:t>
            </a:r>
            <a:r>
              <a:rPr lang="pt-PT" dirty="0" err="1"/>
              <a:t>table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data…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EBE858-1B96-4BBB-9B33-67EB3471126F}"/>
              </a:ext>
            </a:extLst>
          </p:cNvPr>
          <p:cNvGrpSpPr/>
          <p:nvPr/>
        </p:nvGrpSpPr>
        <p:grpSpPr>
          <a:xfrm>
            <a:off x="2406751" y="2323639"/>
            <a:ext cx="6682250" cy="3217462"/>
            <a:chOff x="2406751" y="2323639"/>
            <a:chExt cx="6682250" cy="32174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A35A9E-2CCD-4C1C-9B7C-B2EF62C10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1051" y="2323639"/>
              <a:ext cx="6457950" cy="1876425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5FF1F11-FAA2-43DA-BB9E-F929552BF5F1}"/>
                </a:ext>
              </a:extLst>
            </p:cNvPr>
            <p:cNvCxnSpPr/>
            <p:nvPr/>
          </p:nvCxnSpPr>
          <p:spPr>
            <a:xfrm flipV="1">
              <a:off x="2753032" y="4277034"/>
              <a:ext cx="0" cy="894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D39C89-A65D-4D29-90A2-000690DBE6CE}"/>
                </a:ext>
              </a:extLst>
            </p:cNvPr>
            <p:cNvSpPr txBox="1"/>
            <p:nvPr/>
          </p:nvSpPr>
          <p:spPr>
            <a:xfrm>
              <a:off x="2406751" y="5171769"/>
              <a:ext cx="692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/>
                <a:t>index</a:t>
              </a:r>
              <a:endParaRPr lang="pt-P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A0C925-007B-4891-ACF8-3D7964B2DC85}"/>
                </a:ext>
              </a:extLst>
            </p:cNvPr>
            <p:cNvSpPr txBox="1"/>
            <p:nvPr/>
          </p:nvSpPr>
          <p:spPr>
            <a:xfrm>
              <a:off x="4395019" y="4508544"/>
              <a:ext cx="2998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Different</a:t>
              </a:r>
              <a:r>
                <a:rPr lang="pt-PT" dirty="0"/>
                <a:t> data </a:t>
              </a:r>
              <a:r>
                <a:rPr lang="pt-PT" dirty="0" err="1"/>
                <a:t>types</a:t>
              </a:r>
              <a:r>
                <a:rPr lang="pt-PT" dirty="0"/>
                <a:t> can </a:t>
              </a:r>
              <a:r>
                <a:rPr lang="pt-PT" dirty="0" err="1"/>
                <a:t>exist</a:t>
              </a:r>
              <a:r>
                <a:rPr lang="pt-PT" dirty="0"/>
                <a:t> in a </a:t>
              </a:r>
              <a:r>
                <a:rPr lang="pt-PT" dirty="0" err="1"/>
                <a:t>DataFrame</a:t>
              </a:r>
              <a:endParaRPr lang="pt-PT" dirty="0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91F4A678-2CE8-45F3-9AB7-18618F17B73A}"/>
                </a:ext>
              </a:extLst>
            </p:cNvPr>
            <p:cNvSpPr/>
            <p:nvPr/>
          </p:nvSpPr>
          <p:spPr>
            <a:xfrm rot="5400000">
              <a:off x="5862258" y="1369137"/>
              <a:ext cx="231509" cy="604730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7252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039253-499E-4A2A-B219-A2A3D25B9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34432"/>
              </p:ext>
            </p:extLst>
          </p:nvPr>
        </p:nvGraphicFramePr>
        <p:xfrm>
          <a:off x="4991510" y="1963277"/>
          <a:ext cx="1025832" cy="654558"/>
        </p:xfrm>
        <a:graphic>
          <a:graphicData uri="http://schemas.openxmlformats.org/drawingml/2006/table">
            <a:tbl>
              <a:tblPr firstRow="1" firstCol="1" bandRow="1"/>
              <a:tblGrid>
                <a:gridCol w="435979">
                  <a:extLst>
                    <a:ext uri="{9D8B030D-6E8A-4147-A177-3AD203B41FA5}">
                      <a16:colId xmlns:a16="http://schemas.microsoft.com/office/drawing/2014/main" val="3424108357"/>
                    </a:ext>
                  </a:extLst>
                </a:gridCol>
                <a:gridCol w="589853">
                  <a:extLst>
                    <a:ext uri="{9D8B030D-6E8A-4147-A177-3AD203B41FA5}">
                      <a16:colId xmlns:a16="http://schemas.microsoft.com/office/drawing/2014/main" val="1261042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P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</a:t>
                      </a:r>
                      <a:endParaRPr lang="pt-P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216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P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Maria</a:t>
                      </a:r>
                      <a:endParaRPr lang="pt-P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691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Joana</a:t>
                      </a:r>
                      <a:endParaRPr lang="pt-P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3248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783A7-9D31-4DFD-AAAA-E29B2D343F3B}"/>
              </a:ext>
            </a:extLst>
          </p:cNvPr>
          <p:cNvCxnSpPr>
            <a:cxnSpLocks/>
          </p:cNvCxnSpPr>
          <p:nvPr/>
        </p:nvCxnSpPr>
        <p:spPr>
          <a:xfrm flipV="1">
            <a:off x="5201266" y="2637499"/>
            <a:ext cx="0" cy="27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D561D7-3526-4450-95DC-F724A58EC6A1}"/>
              </a:ext>
            </a:extLst>
          </p:cNvPr>
          <p:cNvSpPr txBox="1"/>
          <p:nvPr/>
        </p:nvSpPr>
        <p:spPr>
          <a:xfrm>
            <a:off x="4668107" y="291034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Axis</a:t>
            </a:r>
            <a:r>
              <a:rPr lang="pt-PT" dirty="0"/>
              <a:t> </a:t>
            </a:r>
            <a:r>
              <a:rPr lang="pt-PT" dirty="0" err="1"/>
              <a:t>label</a:t>
            </a:r>
            <a:endParaRPr lang="pt-PT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F03C2D-E5BA-420A-B379-F27D55306232}"/>
              </a:ext>
            </a:extLst>
          </p:cNvPr>
          <p:cNvCxnSpPr/>
          <p:nvPr/>
        </p:nvCxnSpPr>
        <p:spPr>
          <a:xfrm>
            <a:off x="5722374" y="1582994"/>
            <a:ext cx="0" cy="36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3DDEE7-8342-45D1-B9E7-48A9E9FC5556}"/>
              </a:ext>
            </a:extLst>
          </p:cNvPr>
          <p:cNvSpPr txBox="1"/>
          <p:nvPr/>
        </p:nvSpPr>
        <p:spPr>
          <a:xfrm>
            <a:off x="4735531" y="957537"/>
            <a:ext cx="197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dimentional</a:t>
            </a:r>
            <a:r>
              <a:rPr lang="pt-PT" dirty="0"/>
              <a:t> </a:t>
            </a:r>
            <a:r>
              <a:rPr lang="pt-PT" dirty="0" err="1"/>
              <a:t>ndarray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285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88189B-E6A0-48F7-96EE-1D0F2639E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899"/>
          <a:stretch/>
        </p:blipFill>
        <p:spPr>
          <a:xfrm>
            <a:off x="1312617" y="1999371"/>
            <a:ext cx="1791095" cy="1052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65EE9-C059-4C23-BE58-14A9C9FA2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89" b="22724"/>
          <a:stretch/>
        </p:blipFill>
        <p:spPr>
          <a:xfrm>
            <a:off x="3516042" y="2552432"/>
            <a:ext cx="1791095" cy="1052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463AE-8727-40EA-BCEC-7BE6FDC5F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934"/>
          <a:stretch/>
        </p:blipFill>
        <p:spPr>
          <a:xfrm>
            <a:off x="5576887" y="1512863"/>
            <a:ext cx="1307978" cy="704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3570F9-E42E-42BA-80AD-34ABB717F2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163"/>
          <a:stretch/>
        </p:blipFill>
        <p:spPr>
          <a:xfrm>
            <a:off x="6096000" y="3051411"/>
            <a:ext cx="1307978" cy="3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0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Pandas module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module</dc:title>
  <dc:creator>Joao Bras</dc:creator>
  <cp:lastModifiedBy>Claudia Martins</cp:lastModifiedBy>
  <cp:revision>12</cp:revision>
  <dcterms:created xsi:type="dcterms:W3CDTF">2019-05-25T13:13:08Z</dcterms:created>
  <dcterms:modified xsi:type="dcterms:W3CDTF">2019-05-28T15:06:30Z</dcterms:modified>
</cp:coreProperties>
</file>