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5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057E-9CD9-8E46-BE75-67A1C7C4CE95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646-2211-7247-A156-A6E347CC2F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B3FC8F8-A46E-CB47-AD55-7954E162D95C}" type="datetimeFigureOut">
              <a:rPr lang="en-US" smtClean="0"/>
              <a:t>4/3/17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C9449C2-363C-1944-A5CD-C189BE4AC2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Challenge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Marc De Chavez</a:t>
            </a:r>
          </a:p>
          <a:p>
            <a:r>
              <a:rPr lang="en-US" dirty="0" smtClean="0"/>
              <a:t>April 4, 2017</a:t>
            </a:r>
          </a:p>
          <a:p>
            <a:r>
              <a:rPr lang="en-US" dirty="0" smtClean="0"/>
              <a:t>Data 101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955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&gt; boxplot(M2017_train$SCORE~M2017_train$GRADE, </a:t>
            </a:r>
            <a:r>
              <a:rPr lang="en-US" sz="1200" dirty="0" err="1" smtClean="0"/>
              <a:t>xlab</a:t>
            </a:r>
            <a:r>
              <a:rPr lang="en-US" sz="1200" dirty="0" smtClean="0"/>
              <a:t>="Grades", </a:t>
            </a:r>
            <a:r>
              <a:rPr lang="en-US" sz="1200" dirty="0" err="1" smtClean="0"/>
              <a:t>ylab</a:t>
            </a:r>
            <a:r>
              <a:rPr lang="en-US" sz="1200" dirty="0" smtClean="0"/>
              <a:t>="Score", main = "Score </a:t>
            </a:r>
            <a:r>
              <a:rPr lang="en-US" sz="1200" dirty="0" err="1" smtClean="0"/>
              <a:t>vs</a:t>
            </a:r>
            <a:r>
              <a:rPr lang="en-US" sz="1200" dirty="0" smtClean="0"/>
              <a:t> Grades", </a:t>
            </a:r>
            <a:r>
              <a:rPr lang="en-US" sz="1200" dirty="0" err="1" smtClean="0"/>
              <a:t>col</a:t>
            </a:r>
            <a:r>
              <a:rPr lang="en-US" sz="1200" dirty="0" smtClean="0"/>
              <a:t> = c('darkslategray1', 'darkslategray2', 'darkslategray3','darkslategray4','darkslategray'))</a:t>
            </a:r>
            <a:endParaRPr lang="en-US" sz="1200" dirty="0"/>
          </a:p>
        </p:txBody>
      </p:sp>
      <p:pic>
        <p:nvPicPr>
          <p:cNvPr id="5" name="Picture 4" descr="Screen Shot 2017-04-03 at 11.00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18125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&gt; boxplot(M2017_train$PARTICIPATION~M2017_train$GRADE, </a:t>
            </a:r>
            <a:r>
              <a:rPr lang="en-US" sz="1200" dirty="0" err="1" smtClean="0"/>
              <a:t>xlab</a:t>
            </a:r>
            <a:r>
              <a:rPr lang="en-US" sz="1200" dirty="0" smtClean="0"/>
              <a:t>="Grades", </a:t>
            </a:r>
            <a:r>
              <a:rPr lang="en-US" sz="1200" dirty="0" err="1" smtClean="0"/>
              <a:t>ylab</a:t>
            </a:r>
            <a:r>
              <a:rPr lang="en-US" sz="1200" dirty="0" smtClean="0"/>
              <a:t>="Participation", main = "Participation </a:t>
            </a:r>
            <a:r>
              <a:rPr lang="en-US" sz="1200" dirty="0" err="1" smtClean="0"/>
              <a:t>vs</a:t>
            </a:r>
            <a:r>
              <a:rPr lang="en-US" sz="1200" dirty="0" smtClean="0"/>
              <a:t> Grades", </a:t>
            </a:r>
            <a:r>
              <a:rPr lang="en-US" sz="1200" dirty="0" err="1" smtClean="0"/>
              <a:t>col</a:t>
            </a:r>
            <a:r>
              <a:rPr lang="en-US" sz="1200" dirty="0" smtClean="0"/>
              <a:t> = c('darkslategray1', 'darkslategray2', 'darkslategray3','darkslategray4','darkslategray'))</a:t>
            </a:r>
            <a:endParaRPr lang="en-US" sz="1200" dirty="0"/>
          </a:p>
        </p:txBody>
      </p:sp>
      <p:pic>
        <p:nvPicPr>
          <p:cNvPr id="6" name="Picture 5" descr="Screen Shot 2017-04-03 at 11.03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&gt; test &lt;- M2017_test_students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Myprediction</a:t>
            </a:r>
            <a:r>
              <a:rPr lang="en-US" sz="1200" dirty="0" smtClean="0"/>
              <a:t> </a:t>
            </a:r>
            <a:r>
              <a:rPr lang="en-US" sz="1200" dirty="0" smtClean="0"/>
              <a:t>&lt;- </a:t>
            </a:r>
            <a:r>
              <a:rPr lang="en-US" sz="1200" dirty="0" smtClean="0"/>
              <a:t>test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myprediction</a:t>
            </a:r>
            <a:r>
              <a:rPr lang="en-US" sz="1200" dirty="0" smtClean="0"/>
              <a:t> </a:t>
            </a:r>
            <a:r>
              <a:rPr lang="en-US" sz="1200" dirty="0" smtClean="0"/>
              <a:t>&lt;- </a:t>
            </a:r>
            <a:r>
              <a:rPr lang="en-US" sz="1200" dirty="0" err="1" smtClean="0"/>
              <a:t>myprediction[order(myprediction$STUDENTID</a:t>
            </a:r>
            <a:r>
              <a:rPr lang="en-US" sz="1200" dirty="0" smtClean="0"/>
              <a:t>),]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smtClean="0"/>
              <a:t>decision &lt;- </a:t>
            </a:r>
            <a:r>
              <a:rPr lang="en-US" sz="1200" dirty="0" err="1" smtClean="0"/>
              <a:t>rep('F',nrow(myprediction</a:t>
            </a:r>
            <a:r>
              <a:rPr lang="en-US" sz="1200" dirty="0" smtClean="0"/>
              <a:t>))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decision[(myprediction$SCORE</a:t>
            </a:r>
            <a:r>
              <a:rPr lang="en-US" sz="1200" dirty="0" smtClean="0"/>
              <a:t>*.90 + </a:t>
            </a:r>
            <a:r>
              <a:rPr lang="en-US" sz="1200" dirty="0" err="1" smtClean="0"/>
              <a:t>myprediction$PARTICIPATION</a:t>
            </a:r>
            <a:r>
              <a:rPr lang="en-US" sz="1200" dirty="0" smtClean="0"/>
              <a:t>*100*.10) &gt; 20]&lt;- 'D'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decision[(myprediction$SCORE</a:t>
            </a:r>
            <a:r>
              <a:rPr lang="en-US" sz="1200" dirty="0" smtClean="0"/>
              <a:t>*.90 + </a:t>
            </a:r>
            <a:r>
              <a:rPr lang="en-US" sz="1200" dirty="0" err="1" smtClean="0"/>
              <a:t>myprediction$PARTICIPATION</a:t>
            </a:r>
            <a:r>
              <a:rPr lang="en-US" sz="1200" dirty="0" smtClean="0"/>
              <a:t>*100*.10) &gt; 40]&lt;- 'C'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decision[(myprediction$SCORE</a:t>
            </a:r>
            <a:r>
              <a:rPr lang="en-US" sz="1200" dirty="0" smtClean="0"/>
              <a:t>*.90 + </a:t>
            </a:r>
            <a:r>
              <a:rPr lang="en-US" sz="1200" dirty="0" err="1" smtClean="0"/>
              <a:t>myprediction$PARTICIPATION</a:t>
            </a:r>
            <a:r>
              <a:rPr lang="en-US" sz="1200" dirty="0" smtClean="0"/>
              <a:t>*100*.10) &gt; 60]&lt;- 'B'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decision[(myprediction$SCORE</a:t>
            </a:r>
            <a:r>
              <a:rPr lang="en-US" sz="1200" dirty="0" smtClean="0"/>
              <a:t>*.90 + </a:t>
            </a:r>
            <a:r>
              <a:rPr lang="en-US" sz="1200" dirty="0" err="1" smtClean="0"/>
              <a:t>myprediction$PARTICIPATION</a:t>
            </a:r>
            <a:r>
              <a:rPr lang="en-US" sz="1200" dirty="0" smtClean="0"/>
              <a:t>*100*.10) &gt; 70 ]&lt;- 'A'</a:t>
            </a:r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myprediction$GRADE</a:t>
            </a:r>
            <a:r>
              <a:rPr lang="en-US" sz="1200" dirty="0" smtClean="0"/>
              <a:t>&lt;-decision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err="1" smtClean="0"/>
              <a:t>myprediction</a:t>
            </a:r>
            <a:r>
              <a:rPr lang="en-US" sz="1200" dirty="0" err="1" smtClean="0"/>
              <a:t>$</a:t>
            </a:r>
            <a:r>
              <a:rPr lang="en-US" sz="1200" dirty="0" err="1" smtClean="0"/>
              <a:t>GRADE</a:t>
            </a:r>
            <a:endParaRPr lang="en-US" sz="1200" dirty="0" smtClean="0"/>
          </a:p>
          <a:p>
            <a:pPr>
              <a:buFont typeface="Wingdings" pitchFamily="4" charset="2"/>
              <a:buChar char="Ø"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&gt; </a:t>
            </a:r>
            <a:r>
              <a:rPr lang="en-US" sz="1200" dirty="0" smtClean="0"/>
              <a:t>M2017_sample_submission &lt;- M2017_sample_submission[order(M2017_sample_submission$STUDENTID),]</a:t>
            </a:r>
          </a:p>
          <a:p>
            <a:pPr>
              <a:buNone/>
            </a:pPr>
            <a:r>
              <a:rPr lang="en-US" sz="1200" dirty="0" smtClean="0"/>
              <a:t>&gt; M2017_sample_submission$GRADE = </a:t>
            </a:r>
            <a:r>
              <a:rPr lang="en-US" sz="1200" dirty="0" err="1" smtClean="0"/>
              <a:t>myprediction$GRADE</a:t>
            </a: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1437</TotalTime>
  <Words>308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Prediction Challenge 1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1</dc:title>
  <dc:creator>Marc De Chavez</dc:creator>
  <cp:lastModifiedBy>Marc De Chavez</cp:lastModifiedBy>
  <cp:revision>6</cp:revision>
  <dcterms:created xsi:type="dcterms:W3CDTF">2017-04-03T23:47:54Z</dcterms:created>
  <dcterms:modified xsi:type="dcterms:W3CDTF">2017-04-04T23:45:24Z</dcterms:modified>
</cp:coreProperties>
</file>