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DD"/>
    <a:srgbClr val="0089EF"/>
    <a:srgbClr val="FEAEFF"/>
    <a:srgbClr val="F0B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50"/>
    <p:restoredTop sz="94578"/>
  </p:normalViewPr>
  <p:slideViewPr>
    <p:cSldViewPr snapToGrid="0" snapToObjects="1">
      <p:cViewPr varScale="1">
        <p:scale>
          <a:sx n="89" d="100"/>
          <a:sy n="89" d="100"/>
        </p:scale>
        <p:origin x="168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F4290-8FD0-FD46-AC48-2AE7815AA27E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EBE5-728C-BD4C-99C4-40ED23409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2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3F22-5AC8-E94E-A5A2-B200E5710143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F24E-719F-BC40-97BE-C5FE6090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8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6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7235-2F53-B049-94C2-0BA44051CEDF}" type="datetime1">
              <a:rPr lang="en-GB" smtClean="0"/>
              <a:t>08/09/2020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4714-02F2-BD4B-8A54-736896A95E9E}" type="datetime1">
              <a:rPr lang="en-GB" smtClean="0"/>
              <a:t>08/09/2020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1" y="-154004"/>
            <a:ext cx="5298606" cy="1143000"/>
          </a:xfrm>
        </p:spPr>
        <p:txBody>
          <a:bodyPr>
            <a:normAutofit/>
          </a:bodyPr>
          <a:lstStyle>
            <a:lvl1pPr algn="l">
              <a:defRPr sz="3200" b="1" u="sng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0698" y="63836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91541" y="63836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Nicholas Wardle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D6BBE2-0E23-4C4C-ADBB-FE9C97D3A7E8}"/>
              </a:ext>
            </a:extLst>
          </p:cNvPr>
          <p:cNvCxnSpPr/>
          <p:nvPr userDrawn="1"/>
        </p:nvCxnSpPr>
        <p:spPr>
          <a:xfrm>
            <a:off x="91541" y="6374528"/>
            <a:ext cx="890275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9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639D-F7D7-8A49-B616-284027E2522C}" type="datetime1">
              <a:rPr lang="en-GB" smtClean="0"/>
              <a:t>08/09/2020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0EB5-FD2F-FB4F-8EDB-C1026379CDD3}" type="datetime1">
              <a:rPr lang="en-GB" smtClean="0"/>
              <a:t>08/09/2020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6F6-6930-2A44-AE2B-CA659B35765C}" type="datetime1">
              <a:rPr lang="en-GB" smtClean="0"/>
              <a:t>08/09/2020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CB77-BFB8-7E48-9BE0-184218ADA654}" type="datetime1">
              <a:rPr lang="en-GB" smtClean="0"/>
              <a:t>08/09/2020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3873-E78F-494E-AC93-8E6AB892C1CD}" type="datetime1">
              <a:rPr lang="en-GB" smtClean="0"/>
              <a:t>08/09/2020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EB14-0C76-104A-B2A3-AE7458B7876A}" type="datetime1">
              <a:rPr lang="en-GB" smtClean="0"/>
              <a:t>08/09/2020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A8EC-23BB-4843-9C3C-20DF6C785C9B}" type="datetime1">
              <a:rPr lang="en-GB" smtClean="0"/>
              <a:t>08/09/2020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0212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Nicholas Wardle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7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86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AEE7-00C9-4C44-887D-5C923439DD3B}" type="datetime1">
              <a:rPr lang="en-GB" smtClean="0"/>
              <a:t>08/09/2020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88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6102-99F6-E341-89EF-6B5C6325AD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Nicholas Wardle</a:t>
            </a:r>
          </a:p>
        </p:txBody>
      </p:sp>
    </p:spTree>
    <p:extLst>
      <p:ext uri="{BB962C8B-B14F-4D97-AF65-F5344CB8AC3E}">
        <p14:creationId xmlns:p14="http://schemas.microsoft.com/office/powerpoint/2010/main" val="139471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ndara" charset="0"/>
          <a:ea typeface="Candara" charset="0"/>
          <a:cs typeface="Candara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446ADAA0-9CF5-9F4F-A405-75A22BA04ED5}"/>
              </a:ext>
            </a:extLst>
          </p:cNvPr>
          <p:cNvGrpSpPr/>
          <p:nvPr/>
        </p:nvGrpSpPr>
        <p:grpSpPr>
          <a:xfrm>
            <a:off x="855023" y="942109"/>
            <a:ext cx="7584374" cy="5089283"/>
            <a:chOff x="855023" y="942109"/>
            <a:chExt cx="7584374" cy="5089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634DA1-B1E1-BA40-8383-8B29443FBB47}"/>
                </a:ext>
              </a:extLst>
            </p:cNvPr>
            <p:cNvSpPr/>
            <p:nvPr/>
          </p:nvSpPr>
          <p:spPr>
            <a:xfrm>
              <a:off x="950026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5C6B2D-1A3A-8F49-B780-194172C2358B}"/>
                </a:ext>
              </a:extLst>
            </p:cNvPr>
            <p:cNvSpPr/>
            <p:nvPr/>
          </p:nvSpPr>
          <p:spPr>
            <a:xfrm>
              <a:off x="1541813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732CF3-6CD9-234D-9CDB-C80AC9D0BB9A}"/>
                </a:ext>
              </a:extLst>
            </p:cNvPr>
            <p:cNvSpPr/>
            <p:nvPr/>
          </p:nvSpPr>
          <p:spPr>
            <a:xfrm>
              <a:off x="2133600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D54B89-27D8-B945-9D95-A0D1883D5142}"/>
                </a:ext>
              </a:extLst>
            </p:cNvPr>
            <p:cNvSpPr/>
            <p:nvPr/>
          </p:nvSpPr>
          <p:spPr>
            <a:xfrm>
              <a:off x="2725387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C16B8B-71A7-654B-9070-41B65DF69685}"/>
                </a:ext>
              </a:extLst>
            </p:cNvPr>
            <p:cNvSpPr/>
            <p:nvPr/>
          </p:nvSpPr>
          <p:spPr>
            <a:xfrm>
              <a:off x="3317174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89AF11-02AD-9647-AF14-91A3F8C72C3F}"/>
                </a:ext>
              </a:extLst>
            </p:cNvPr>
            <p:cNvSpPr/>
            <p:nvPr/>
          </p:nvSpPr>
          <p:spPr>
            <a:xfrm>
              <a:off x="3908961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67C728-A62F-8F45-9ED4-FDC8DA5CF282}"/>
                </a:ext>
              </a:extLst>
            </p:cNvPr>
            <p:cNvSpPr/>
            <p:nvPr/>
          </p:nvSpPr>
          <p:spPr>
            <a:xfrm>
              <a:off x="4500748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2F8426-41FB-AE4C-B1A6-D748E8CB339A}"/>
                </a:ext>
              </a:extLst>
            </p:cNvPr>
            <p:cNvSpPr/>
            <p:nvPr/>
          </p:nvSpPr>
          <p:spPr>
            <a:xfrm>
              <a:off x="5092535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1B7DA1-D66C-F94C-8F30-2FD5A6796C16}"/>
                </a:ext>
              </a:extLst>
            </p:cNvPr>
            <p:cNvSpPr/>
            <p:nvPr/>
          </p:nvSpPr>
          <p:spPr>
            <a:xfrm>
              <a:off x="5684322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6F2C46-FD31-C541-80BE-FD3A8CF7CA2A}"/>
                </a:ext>
              </a:extLst>
            </p:cNvPr>
            <p:cNvSpPr/>
            <p:nvPr/>
          </p:nvSpPr>
          <p:spPr>
            <a:xfrm>
              <a:off x="6276109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BF08F1-DB87-2842-8CA9-EA0C68844B40}"/>
                </a:ext>
              </a:extLst>
            </p:cNvPr>
            <p:cNvSpPr/>
            <p:nvPr/>
          </p:nvSpPr>
          <p:spPr>
            <a:xfrm>
              <a:off x="6867896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FAA9FD-12EF-0C48-BF2A-9F024ACAA306}"/>
                </a:ext>
              </a:extLst>
            </p:cNvPr>
            <p:cNvSpPr/>
            <p:nvPr/>
          </p:nvSpPr>
          <p:spPr>
            <a:xfrm>
              <a:off x="7459683" y="206630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8AB9D-C9D0-C34B-ACE3-7E8954435909}"/>
                </a:ext>
              </a:extLst>
            </p:cNvPr>
            <p:cNvSpPr/>
            <p:nvPr/>
          </p:nvSpPr>
          <p:spPr>
            <a:xfrm>
              <a:off x="1280556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A15322-523A-EA49-B60C-9FE0754140DC}"/>
                </a:ext>
              </a:extLst>
            </p:cNvPr>
            <p:cNvSpPr/>
            <p:nvPr/>
          </p:nvSpPr>
          <p:spPr>
            <a:xfrm>
              <a:off x="1872343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A3D6D8-6EDB-8043-B554-9FAD40CA6C0D}"/>
                </a:ext>
              </a:extLst>
            </p:cNvPr>
            <p:cNvSpPr/>
            <p:nvPr/>
          </p:nvSpPr>
          <p:spPr>
            <a:xfrm>
              <a:off x="2464130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076546-E049-4F44-B48B-63F2B83FCECD}"/>
                </a:ext>
              </a:extLst>
            </p:cNvPr>
            <p:cNvSpPr/>
            <p:nvPr/>
          </p:nvSpPr>
          <p:spPr>
            <a:xfrm>
              <a:off x="3055917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ED5563-624B-3745-A7FC-8F2FAAC2547D}"/>
                </a:ext>
              </a:extLst>
            </p:cNvPr>
            <p:cNvSpPr/>
            <p:nvPr/>
          </p:nvSpPr>
          <p:spPr>
            <a:xfrm>
              <a:off x="3647704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8203C8-F486-C844-9021-F87A8075A4BC}"/>
                </a:ext>
              </a:extLst>
            </p:cNvPr>
            <p:cNvSpPr/>
            <p:nvPr/>
          </p:nvSpPr>
          <p:spPr>
            <a:xfrm>
              <a:off x="4239491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669674-BEC0-CD46-9D89-A4AD09AC1784}"/>
                </a:ext>
              </a:extLst>
            </p:cNvPr>
            <p:cNvSpPr/>
            <p:nvPr/>
          </p:nvSpPr>
          <p:spPr>
            <a:xfrm>
              <a:off x="4831278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4BC38B-969B-7F41-9C37-FD1B2BE6B736}"/>
                </a:ext>
              </a:extLst>
            </p:cNvPr>
            <p:cNvSpPr/>
            <p:nvPr/>
          </p:nvSpPr>
          <p:spPr>
            <a:xfrm>
              <a:off x="5423065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F8C750E-0F44-F243-93E2-2785A6DCDF02}"/>
                </a:ext>
              </a:extLst>
            </p:cNvPr>
            <p:cNvSpPr/>
            <p:nvPr/>
          </p:nvSpPr>
          <p:spPr>
            <a:xfrm>
              <a:off x="6014852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87DD4BB-BA2F-774E-A8BF-17C59F8131EA}"/>
                </a:ext>
              </a:extLst>
            </p:cNvPr>
            <p:cNvSpPr/>
            <p:nvPr/>
          </p:nvSpPr>
          <p:spPr>
            <a:xfrm>
              <a:off x="6606639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D2ADB4-C507-7841-9682-C824DE1810BF}"/>
                </a:ext>
              </a:extLst>
            </p:cNvPr>
            <p:cNvSpPr/>
            <p:nvPr/>
          </p:nvSpPr>
          <p:spPr>
            <a:xfrm>
              <a:off x="7198426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9D4EB63-0035-534D-B219-EC4F8CCE6740}"/>
                </a:ext>
              </a:extLst>
            </p:cNvPr>
            <p:cNvSpPr/>
            <p:nvPr/>
          </p:nvSpPr>
          <p:spPr>
            <a:xfrm>
              <a:off x="7790213" y="256309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C00DCD-6430-5845-9FF9-19B270EFD4A1}"/>
                </a:ext>
              </a:extLst>
            </p:cNvPr>
            <p:cNvSpPr/>
            <p:nvPr/>
          </p:nvSpPr>
          <p:spPr>
            <a:xfrm>
              <a:off x="950026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095B068-09BE-594F-B98C-290217E405E7}"/>
                </a:ext>
              </a:extLst>
            </p:cNvPr>
            <p:cNvSpPr/>
            <p:nvPr/>
          </p:nvSpPr>
          <p:spPr>
            <a:xfrm>
              <a:off x="1541813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8A80CF-6C11-704A-8461-5FFE4D7A30A7}"/>
                </a:ext>
              </a:extLst>
            </p:cNvPr>
            <p:cNvSpPr/>
            <p:nvPr/>
          </p:nvSpPr>
          <p:spPr>
            <a:xfrm>
              <a:off x="2133600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2FDE65-9D76-6C4B-A619-3C8D0691DF0C}"/>
                </a:ext>
              </a:extLst>
            </p:cNvPr>
            <p:cNvSpPr/>
            <p:nvPr/>
          </p:nvSpPr>
          <p:spPr>
            <a:xfrm>
              <a:off x="2725387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F385755-1FEE-AD4E-AB8B-FE3E63EE09B1}"/>
                </a:ext>
              </a:extLst>
            </p:cNvPr>
            <p:cNvSpPr/>
            <p:nvPr/>
          </p:nvSpPr>
          <p:spPr>
            <a:xfrm>
              <a:off x="3317174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50EE6AA-DBF2-FF43-8CDE-362E84A05804}"/>
                </a:ext>
              </a:extLst>
            </p:cNvPr>
            <p:cNvSpPr/>
            <p:nvPr/>
          </p:nvSpPr>
          <p:spPr>
            <a:xfrm>
              <a:off x="3908961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4ED7BF9-30C5-374C-B84F-58C47E08D31F}"/>
                </a:ext>
              </a:extLst>
            </p:cNvPr>
            <p:cNvSpPr/>
            <p:nvPr/>
          </p:nvSpPr>
          <p:spPr>
            <a:xfrm>
              <a:off x="4500748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3F3112-0F21-6244-B0CF-6C17202C7733}"/>
                </a:ext>
              </a:extLst>
            </p:cNvPr>
            <p:cNvSpPr/>
            <p:nvPr/>
          </p:nvSpPr>
          <p:spPr>
            <a:xfrm>
              <a:off x="5092535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56FFCA-C594-DF45-A3F8-783282B463F3}"/>
                </a:ext>
              </a:extLst>
            </p:cNvPr>
            <p:cNvSpPr/>
            <p:nvPr/>
          </p:nvSpPr>
          <p:spPr>
            <a:xfrm>
              <a:off x="5684322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56ED83A-DE53-D448-B898-926F76161BA2}"/>
                </a:ext>
              </a:extLst>
            </p:cNvPr>
            <p:cNvSpPr/>
            <p:nvPr/>
          </p:nvSpPr>
          <p:spPr>
            <a:xfrm>
              <a:off x="6276109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183CF0-3956-394F-B958-D27363A83D62}"/>
                </a:ext>
              </a:extLst>
            </p:cNvPr>
            <p:cNvSpPr/>
            <p:nvPr/>
          </p:nvSpPr>
          <p:spPr>
            <a:xfrm>
              <a:off x="6867896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C9FE2A-364D-CA4D-B9FE-2E582D8C5EF2}"/>
                </a:ext>
              </a:extLst>
            </p:cNvPr>
            <p:cNvSpPr/>
            <p:nvPr/>
          </p:nvSpPr>
          <p:spPr>
            <a:xfrm>
              <a:off x="7459683" y="3083627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809BE98-B9C1-1941-B6B7-2D412ACD57BF}"/>
                </a:ext>
              </a:extLst>
            </p:cNvPr>
            <p:cNvSpPr/>
            <p:nvPr/>
          </p:nvSpPr>
          <p:spPr>
            <a:xfrm>
              <a:off x="1280556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338C828-6FBD-6148-8EA5-61DA83F90B3A}"/>
                </a:ext>
              </a:extLst>
            </p:cNvPr>
            <p:cNvSpPr/>
            <p:nvPr/>
          </p:nvSpPr>
          <p:spPr>
            <a:xfrm>
              <a:off x="1872343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0D7A77-3FBE-5D4D-AACC-3A46594DF01F}"/>
                </a:ext>
              </a:extLst>
            </p:cNvPr>
            <p:cNvSpPr/>
            <p:nvPr/>
          </p:nvSpPr>
          <p:spPr>
            <a:xfrm>
              <a:off x="2464130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80B6F7-6B69-3544-A044-4A2D4637B4E9}"/>
                </a:ext>
              </a:extLst>
            </p:cNvPr>
            <p:cNvSpPr/>
            <p:nvPr/>
          </p:nvSpPr>
          <p:spPr>
            <a:xfrm>
              <a:off x="3055917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D0FA56A-6501-A848-B66A-E7346DB9692A}"/>
                </a:ext>
              </a:extLst>
            </p:cNvPr>
            <p:cNvSpPr/>
            <p:nvPr/>
          </p:nvSpPr>
          <p:spPr>
            <a:xfrm>
              <a:off x="3647704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70FF331-9D26-AB45-93B7-846199695C07}"/>
                </a:ext>
              </a:extLst>
            </p:cNvPr>
            <p:cNvSpPr/>
            <p:nvPr/>
          </p:nvSpPr>
          <p:spPr>
            <a:xfrm>
              <a:off x="4239491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581EBAC-5B2C-4646-9FA6-DAEF60F0E040}"/>
                </a:ext>
              </a:extLst>
            </p:cNvPr>
            <p:cNvSpPr/>
            <p:nvPr/>
          </p:nvSpPr>
          <p:spPr>
            <a:xfrm>
              <a:off x="4831278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A81ACD-0042-1848-88B2-C3140DB05A59}"/>
                </a:ext>
              </a:extLst>
            </p:cNvPr>
            <p:cNvSpPr/>
            <p:nvPr/>
          </p:nvSpPr>
          <p:spPr>
            <a:xfrm>
              <a:off x="5423065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88756A6-A3F9-0147-BFAE-95A916B5900A}"/>
                </a:ext>
              </a:extLst>
            </p:cNvPr>
            <p:cNvSpPr/>
            <p:nvPr/>
          </p:nvSpPr>
          <p:spPr>
            <a:xfrm>
              <a:off x="6014852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6FC0E1-233F-E342-8D95-B4401AED9D08}"/>
                </a:ext>
              </a:extLst>
            </p:cNvPr>
            <p:cNvSpPr/>
            <p:nvPr/>
          </p:nvSpPr>
          <p:spPr>
            <a:xfrm>
              <a:off x="6606639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80DE8B1-3F8E-3E4C-A01F-905B80BB1C59}"/>
                </a:ext>
              </a:extLst>
            </p:cNvPr>
            <p:cNvSpPr/>
            <p:nvPr/>
          </p:nvSpPr>
          <p:spPr>
            <a:xfrm>
              <a:off x="7198426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FF3E232-D3E3-C44B-9118-5ED57E3E6A9E}"/>
                </a:ext>
              </a:extLst>
            </p:cNvPr>
            <p:cNvSpPr/>
            <p:nvPr/>
          </p:nvSpPr>
          <p:spPr>
            <a:xfrm>
              <a:off x="7790213" y="3580411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0CCE804-0982-EA4A-A2C1-037701713737}"/>
                </a:ext>
              </a:extLst>
            </p:cNvPr>
            <p:cNvSpPr/>
            <p:nvPr/>
          </p:nvSpPr>
          <p:spPr>
            <a:xfrm>
              <a:off x="948047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C848CE-6D46-6347-8C87-20162C29C3F9}"/>
                </a:ext>
              </a:extLst>
            </p:cNvPr>
            <p:cNvSpPr/>
            <p:nvPr/>
          </p:nvSpPr>
          <p:spPr>
            <a:xfrm>
              <a:off x="1539834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3EA4DBB-ADF1-D642-91FC-82A32AA94B4C}"/>
                </a:ext>
              </a:extLst>
            </p:cNvPr>
            <p:cNvSpPr/>
            <p:nvPr/>
          </p:nvSpPr>
          <p:spPr>
            <a:xfrm>
              <a:off x="2131621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B32BE19-636D-1547-B93E-91347297B6B7}"/>
                </a:ext>
              </a:extLst>
            </p:cNvPr>
            <p:cNvSpPr/>
            <p:nvPr/>
          </p:nvSpPr>
          <p:spPr>
            <a:xfrm>
              <a:off x="2723408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70569B9-F17B-864B-A147-15F95A2AED0D}"/>
                </a:ext>
              </a:extLst>
            </p:cNvPr>
            <p:cNvSpPr/>
            <p:nvPr/>
          </p:nvSpPr>
          <p:spPr>
            <a:xfrm>
              <a:off x="3315195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66D5B0-0C88-4140-87A1-A83116DD79D8}"/>
                </a:ext>
              </a:extLst>
            </p:cNvPr>
            <p:cNvSpPr/>
            <p:nvPr/>
          </p:nvSpPr>
          <p:spPr>
            <a:xfrm>
              <a:off x="3906982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01EBD7D-2D32-5246-A133-29F164B94F18}"/>
                </a:ext>
              </a:extLst>
            </p:cNvPr>
            <p:cNvSpPr/>
            <p:nvPr/>
          </p:nvSpPr>
          <p:spPr>
            <a:xfrm>
              <a:off x="4498769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FBBF73B-35D9-6747-B6AA-8ABA34F535C8}"/>
                </a:ext>
              </a:extLst>
            </p:cNvPr>
            <p:cNvSpPr/>
            <p:nvPr/>
          </p:nvSpPr>
          <p:spPr>
            <a:xfrm>
              <a:off x="5090556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E9A4F6-B685-8B4B-AA9C-9DC506AF8252}"/>
                </a:ext>
              </a:extLst>
            </p:cNvPr>
            <p:cNvSpPr/>
            <p:nvPr/>
          </p:nvSpPr>
          <p:spPr>
            <a:xfrm>
              <a:off x="5682343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F90BFBE-1EE0-394C-83C5-08A71581D531}"/>
                </a:ext>
              </a:extLst>
            </p:cNvPr>
            <p:cNvSpPr/>
            <p:nvPr/>
          </p:nvSpPr>
          <p:spPr>
            <a:xfrm>
              <a:off x="6274130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4A4E591-7988-904C-8E35-EC26B72F8B02}"/>
                </a:ext>
              </a:extLst>
            </p:cNvPr>
            <p:cNvSpPr/>
            <p:nvPr/>
          </p:nvSpPr>
          <p:spPr>
            <a:xfrm>
              <a:off x="6865917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06E3DF5-B4B5-8549-958C-CF09B886E357}"/>
                </a:ext>
              </a:extLst>
            </p:cNvPr>
            <p:cNvSpPr/>
            <p:nvPr/>
          </p:nvSpPr>
          <p:spPr>
            <a:xfrm>
              <a:off x="7457704" y="4126675"/>
              <a:ext cx="142504" cy="14250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696167-EDDB-6B4C-ABBF-AD3AAD236589}"/>
                </a:ext>
              </a:extLst>
            </p:cNvPr>
            <p:cNvSpPr/>
            <p:nvPr/>
          </p:nvSpPr>
          <p:spPr>
            <a:xfrm>
              <a:off x="4439392" y="942109"/>
              <a:ext cx="261257" cy="26125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7BB97A8-3D4A-9B41-BC34-32B0B773CFD3}"/>
                </a:ext>
              </a:extLst>
            </p:cNvPr>
            <p:cNvCxnSpPr/>
            <p:nvPr/>
          </p:nvCxnSpPr>
          <p:spPr>
            <a:xfrm>
              <a:off x="4558146" y="1306287"/>
              <a:ext cx="0" cy="51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6C6955A-B94F-5C4E-B736-A2EDD74159CD}"/>
                </a:ext>
              </a:extLst>
            </p:cNvPr>
            <p:cNvSpPr/>
            <p:nvPr/>
          </p:nvSpPr>
          <p:spPr>
            <a:xfrm>
              <a:off x="3327070" y="4649190"/>
              <a:ext cx="261257" cy="26125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C7939B7-E73F-FF45-97C5-5D02135C9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0744" y="2208811"/>
              <a:ext cx="128648" cy="286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8D11F5C-A77E-7642-96FD-684567363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5632" y="2731325"/>
              <a:ext cx="128648" cy="286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57D8506-65EE-C54F-ADE4-BF5106BFDB46}"/>
                </a:ext>
              </a:extLst>
            </p:cNvPr>
            <p:cNvCxnSpPr>
              <a:cxnSpLocks/>
            </p:cNvCxnSpPr>
            <p:nvPr/>
          </p:nvCxnSpPr>
          <p:spPr>
            <a:xfrm>
              <a:off x="4130633" y="3222173"/>
              <a:ext cx="217715" cy="2790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20C5-52E0-3643-A1D0-4F2D8DF33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0733" y="3705104"/>
              <a:ext cx="233547" cy="3681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CD020F1-55EB-7D47-A1B9-4646A84E3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2182" y="4197927"/>
              <a:ext cx="233547" cy="3681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3B68EBA-6479-DF43-85FF-2F9B6E059850}"/>
                </a:ext>
              </a:extLst>
            </p:cNvPr>
            <p:cNvCxnSpPr/>
            <p:nvPr/>
          </p:nvCxnSpPr>
          <p:spPr>
            <a:xfrm>
              <a:off x="855023" y="5367647"/>
              <a:ext cx="7160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B305407-5424-2A48-8EAC-D0219473F707}"/>
                </a:ext>
              </a:extLst>
            </p:cNvPr>
            <p:cNvSpPr txBox="1"/>
            <p:nvPr/>
          </p:nvSpPr>
          <p:spPr>
            <a:xfrm>
              <a:off x="6618514" y="5508172"/>
              <a:ext cx="18208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Position 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EB0A2C-0A60-0C47-B3D8-21FB5FF91003}"/>
                </a:ext>
              </a:extLst>
            </p:cNvPr>
            <p:cNvCxnSpPr>
              <a:cxnSpLocks/>
            </p:cNvCxnSpPr>
            <p:nvPr/>
          </p:nvCxnSpPr>
          <p:spPr>
            <a:xfrm>
              <a:off x="4555177" y="4566063"/>
              <a:ext cx="0" cy="8015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2C55D2D-D28A-B744-A08C-8059CD8DCCFA}"/>
                </a:ext>
              </a:extLst>
            </p:cNvPr>
            <p:cNvSpPr txBox="1"/>
            <p:nvPr/>
          </p:nvSpPr>
          <p:spPr>
            <a:xfrm>
              <a:off x="4378281" y="5493884"/>
              <a:ext cx="265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58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38CBC01-BE6A-324D-B95F-387F9C8CF7F5}"/>
              </a:ext>
            </a:extLst>
          </p:cNvPr>
          <p:cNvGrpSpPr/>
          <p:nvPr/>
        </p:nvGrpSpPr>
        <p:grpSpPr>
          <a:xfrm>
            <a:off x="81429" y="141983"/>
            <a:ext cx="9062571" cy="5991666"/>
            <a:chOff x="81429" y="141983"/>
            <a:chExt cx="9062571" cy="59916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205EDFD-FF0E-E840-A0C6-5FB03CE031B2}"/>
                </a:ext>
              </a:extLst>
            </p:cNvPr>
            <p:cNvSpPr/>
            <p:nvPr/>
          </p:nvSpPr>
          <p:spPr>
            <a:xfrm>
              <a:off x="1995055" y="141983"/>
              <a:ext cx="7118319" cy="4191952"/>
            </a:xfrm>
            <a:custGeom>
              <a:avLst/>
              <a:gdLst>
                <a:gd name="connsiteX0" fmla="*/ 2583213 w 7884611"/>
                <a:gd name="connsiteY0" fmla="*/ 297404 h 4649013"/>
                <a:gd name="connsiteX1" fmla="*/ 1205676 w 7884611"/>
                <a:gd name="connsiteY1" fmla="*/ 772417 h 4649013"/>
                <a:gd name="connsiteX2" fmla="*/ 18143 w 7884611"/>
                <a:gd name="connsiteY2" fmla="*/ 2339960 h 4649013"/>
                <a:gd name="connsiteX3" fmla="*/ 2155702 w 7884611"/>
                <a:gd name="connsiteY3" fmla="*/ 4251887 h 4649013"/>
                <a:gd name="connsiteX4" fmla="*/ 6573322 w 7884611"/>
                <a:gd name="connsiteY4" fmla="*/ 4441892 h 4649013"/>
                <a:gd name="connsiteX5" fmla="*/ 7855857 w 7884611"/>
                <a:gd name="connsiteY5" fmla="*/ 1864947 h 4649013"/>
                <a:gd name="connsiteX6" fmla="*/ 5635172 w 7884611"/>
                <a:gd name="connsiteY6" fmla="*/ 95523 h 4649013"/>
                <a:gd name="connsiteX7" fmla="*/ 2583213 w 7884611"/>
                <a:gd name="connsiteY7" fmla="*/ 297404 h 46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84611" h="4649013">
                  <a:moveTo>
                    <a:pt x="2583213" y="297404"/>
                  </a:moveTo>
                  <a:cubicBezTo>
                    <a:pt x="1844964" y="410220"/>
                    <a:pt x="1633188" y="431991"/>
                    <a:pt x="1205676" y="772417"/>
                  </a:cubicBezTo>
                  <a:cubicBezTo>
                    <a:pt x="778164" y="1112843"/>
                    <a:pt x="-140195" y="1760048"/>
                    <a:pt x="18143" y="2339960"/>
                  </a:cubicBezTo>
                  <a:cubicBezTo>
                    <a:pt x="176481" y="2919872"/>
                    <a:pt x="1063172" y="3901565"/>
                    <a:pt x="2155702" y="4251887"/>
                  </a:cubicBezTo>
                  <a:cubicBezTo>
                    <a:pt x="3248232" y="4602209"/>
                    <a:pt x="5623296" y="4839715"/>
                    <a:pt x="6573322" y="4441892"/>
                  </a:cubicBezTo>
                  <a:cubicBezTo>
                    <a:pt x="7523348" y="4044069"/>
                    <a:pt x="8012215" y="2589342"/>
                    <a:pt x="7855857" y="1864947"/>
                  </a:cubicBezTo>
                  <a:cubicBezTo>
                    <a:pt x="7699499" y="1140552"/>
                    <a:pt x="6509988" y="358760"/>
                    <a:pt x="5635172" y="95523"/>
                  </a:cubicBezTo>
                  <a:cubicBezTo>
                    <a:pt x="4760357" y="-167714"/>
                    <a:pt x="3321462" y="184588"/>
                    <a:pt x="2583213" y="29740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FE2B8B9-2264-1C4B-B682-566B78CA2741}"/>
                </a:ext>
              </a:extLst>
            </p:cNvPr>
            <p:cNvSpPr/>
            <p:nvPr/>
          </p:nvSpPr>
          <p:spPr>
            <a:xfrm>
              <a:off x="3824906" y="823742"/>
              <a:ext cx="4085276" cy="2755572"/>
            </a:xfrm>
            <a:custGeom>
              <a:avLst/>
              <a:gdLst>
                <a:gd name="connsiteX0" fmla="*/ 972017 w 4525059"/>
                <a:gd name="connsiteY0" fmla="*/ 289456 h 3056020"/>
                <a:gd name="connsiteX1" fmla="*/ 10116 w 4525059"/>
                <a:gd name="connsiteY1" fmla="*/ 1417612 h 3056020"/>
                <a:gd name="connsiteX2" fmla="*/ 1625160 w 4525059"/>
                <a:gd name="connsiteY2" fmla="*/ 3044532 h 3056020"/>
                <a:gd name="connsiteX3" fmla="*/ 4154604 w 4525059"/>
                <a:gd name="connsiteY3" fmla="*/ 2058880 h 3056020"/>
                <a:gd name="connsiteX4" fmla="*/ 4356485 w 4525059"/>
                <a:gd name="connsiteY4" fmla="*/ 467586 h 3056020"/>
                <a:gd name="connsiteX5" fmla="*/ 2658313 w 4525059"/>
                <a:gd name="connsiteY5" fmla="*/ 28199 h 3056020"/>
                <a:gd name="connsiteX6" fmla="*/ 2207051 w 4525059"/>
                <a:gd name="connsiteY6" fmla="*/ 1108854 h 3056020"/>
                <a:gd name="connsiteX7" fmla="*/ 1637035 w 4525059"/>
                <a:gd name="connsiteY7" fmla="*/ 1441363 h 3056020"/>
                <a:gd name="connsiteX8" fmla="*/ 972017 w 4525059"/>
                <a:gd name="connsiteY8" fmla="*/ 289456 h 305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25059" h="3056020">
                  <a:moveTo>
                    <a:pt x="972017" y="289456"/>
                  </a:moveTo>
                  <a:cubicBezTo>
                    <a:pt x="700864" y="285498"/>
                    <a:pt x="-98741" y="958433"/>
                    <a:pt x="10116" y="1417612"/>
                  </a:cubicBezTo>
                  <a:cubicBezTo>
                    <a:pt x="118973" y="1876791"/>
                    <a:pt x="934412" y="2937654"/>
                    <a:pt x="1625160" y="3044532"/>
                  </a:cubicBezTo>
                  <a:cubicBezTo>
                    <a:pt x="2315908" y="3151410"/>
                    <a:pt x="3699383" y="2488371"/>
                    <a:pt x="4154604" y="2058880"/>
                  </a:cubicBezTo>
                  <a:cubicBezTo>
                    <a:pt x="4609825" y="1629389"/>
                    <a:pt x="4605867" y="806033"/>
                    <a:pt x="4356485" y="467586"/>
                  </a:cubicBezTo>
                  <a:cubicBezTo>
                    <a:pt x="4107103" y="129139"/>
                    <a:pt x="3016552" y="-78679"/>
                    <a:pt x="2658313" y="28199"/>
                  </a:cubicBezTo>
                  <a:cubicBezTo>
                    <a:pt x="2300074" y="135077"/>
                    <a:pt x="2377264" y="873327"/>
                    <a:pt x="2207051" y="1108854"/>
                  </a:cubicBezTo>
                  <a:cubicBezTo>
                    <a:pt x="2036838" y="1344381"/>
                    <a:pt x="1838916" y="1577929"/>
                    <a:pt x="1637035" y="1441363"/>
                  </a:cubicBezTo>
                  <a:cubicBezTo>
                    <a:pt x="1435155" y="1304797"/>
                    <a:pt x="1243170" y="293414"/>
                    <a:pt x="972017" y="289456"/>
                  </a:cubicBez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AA787D5-D188-7B49-9336-D1C20A06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555" y="224059"/>
              <a:ext cx="424231" cy="3091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612E7A-0CE1-5243-B915-F126DD779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075" y="2630013"/>
              <a:ext cx="1226831" cy="3091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07C120-A6F4-4B44-A751-093CE44B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3370" y="1434455"/>
              <a:ext cx="286643" cy="19467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C76F3F-DD58-0448-B47C-D1D00FCA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59" y="5195862"/>
              <a:ext cx="3055835" cy="3995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43B472-210F-B347-8990-C71EDAA7BEBF}"/>
                </a:ext>
              </a:extLst>
            </p:cNvPr>
            <p:cNvSpPr txBox="1"/>
            <p:nvPr/>
          </p:nvSpPr>
          <p:spPr>
            <a:xfrm>
              <a:off x="93080" y="3703535"/>
              <a:ext cx="3706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Reject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4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if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7A3299-6EA9-8F4D-997B-C710D2531A3B}"/>
                </a:ext>
              </a:extLst>
            </p:cNvPr>
            <p:cNvCxnSpPr>
              <a:cxnSpLocks/>
            </p:cNvCxnSpPr>
            <p:nvPr/>
          </p:nvCxnSpPr>
          <p:spPr>
            <a:xfrm>
              <a:off x="4129340" y="5423115"/>
              <a:ext cx="4901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55DD36-46E9-6748-AB60-1A0FED5ACEAC}"/>
                </a:ext>
              </a:extLst>
            </p:cNvPr>
            <p:cNvSpPr txBox="1"/>
            <p:nvPr/>
          </p:nvSpPr>
          <p:spPr>
            <a:xfrm>
              <a:off x="4667003" y="5176018"/>
              <a:ext cx="4476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How likely to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falsely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reject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4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9D93A9-25E2-094C-A68F-2BBB16493AF8}"/>
                </a:ext>
              </a:extLst>
            </p:cNvPr>
            <p:cNvCxnSpPr>
              <a:cxnSpLocks/>
            </p:cNvCxnSpPr>
            <p:nvPr/>
          </p:nvCxnSpPr>
          <p:spPr>
            <a:xfrm>
              <a:off x="4129340" y="5909808"/>
              <a:ext cx="4901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9329C2-938C-DD4D-A276-C440F16B6143}"/>
                </a:ext>
              </a:extLst>
            </p:cNvPr>
            <p:cNvSpPr txBox="1"/>
            <p:nvPr/>
          </p:nvSpPr>
          <p:spPr>
            <a:xfrm>
              <a:off x="4667003" y="5662711"/>
              <a:ext cx="4476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How likely to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falsely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accept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4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18BB03-872A-994B-AFCC-BBAF411A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080" y="5734124"/>
              <a:ext cx="3941260" cy="399525"/>
            </a:xfrm>
            <a:prstGeom prst="rect">
              <a:avLst/>
            </a:prstGeom>
          </p:spPr>
        </p:pic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540A4CC-30EE-F542-BEE5-DFE039974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7528" y="3700492"/>
              <a:ext cx="613142" cy="413336"/>
            </a:xfrm>
            <a:custGeom>
              <a:avLst/>
              <a:gdLst>
                <a:gd name="connsiteX0" fmla="*/ 972017 w 4525059"/>
                <a:gd name="connsiteY0" fmla="*/ 289456 h 3056020"/>
                <a:gd name="connsiteX1" fmla="*/ 10116 w 4525059"/>
                <a:gd name="connsiteY1" fmla="*/ 1417612 h 3056020"/>
                <a:gd name="connsiteX2" fmla="*/ 1625160 w 4525059"/>
                <a:gd name="connsiteY2" fmla="*/ 3044532 h 3056020"/>
                <a:gd name="connsiteX3" fmla="*/ 4154604 w 4525059"/>
                <a:gd name="connsiteY3" fmla="*/ 2058880 h 3056020"/>
                <a:gd name="connsiteX4" fmla="*/ 4356485 w 4525059"/>
                <a:gd name="connsiteY4" fmla="*/ 467586 h 3056020"/>
                <a:gd name="connsiteX5" fmla="*/ 2658313 w 4525059"/>
                <a:gd name="connsiteY5" fmla="*/ 28199 h 3056020"/>
                <a:gd name="connsiteX6" fmla="*/ 2207051 w 4525059"/>
                <a:gd name="connsiteY6" fmla="*/ 1108854 h 3056020"/>
                <a:gd name="connsiteX7" fmla="*/ 1637035 w 4525059"/>
                <a:gd name="connsiteY7" fmla="*/ 1441363 h 3056020"/>
                <a:gd name="connsiteX8" fmla="*/ 972017 w 4525059"/>
                <a:gd name="connsiteY8" fmla="*/ 289456 h 305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25059" h="3056020">
                  <a:moveTo>
                    <a:pt x="972017" y="289456"/>
                  </a:moveTo>
                  <a:cubicBezTo>
                    <a:pt x="700864" y="285498"/>
                    <a:pt x="-98741" y="958433"/>
                    <a:pt x="10116" y="1417612"/>
                  </a:cubicBezTo>
                  <a:cubicBezTo>
                    <a:pt x="118973" y="1876791"/>
                    <a:pt x="934412" y="2937654"/>
                    <a:pt x="1625160" y="3044532"/>
                  </a:cubicBezTo>
                  <a:cubicBezTo>
                    <a:pt x="2315908" y="3151410"/>
                    <a:pt x="3699383" y="2488371"/>
                    <a:pt x="4154604" y="2058880"/>
                  </a:cubicBezTo>
                  <a:cubicBezTo>
                    <a:pt x="4609825" y="1629389"/>
                    <a:pt x="4605867" y="806033"/>
                    <a:pt x="4356485" y="467586"/>
                  </a:cubicBezTo>
                  <a:cubicBezTo>
                    <a:pt x="4107103" y="129139"/>
                    <a:pt x="3016552" y="-78679"/>
                    <a:pt x="2658313" y="28199"/>
                  </a:cubicBezTo>
                  <a:cubicBezTo>
                    <a:pt x="2300074" y="135077"/>
                    <a:pt x="2377264" y="873327"/>
                    <a:pt x="2207051" y="1108854"/>
                  </a:cubicBezTo>
                  <a:cubicBezTo>
                    <a:pt x="2036838" y="1344381"/>
                    <a:pt x="1838916" y="1577929"/>
                    <a:pt x="1637035" y="1441363"/>
                  </a:cubicBezTo>
                  <a:cubicBezTo>
                    <a:pt x="1435155" y="1304797"/>
                    <a:pt x="1243170" y="293414"/>
                    <a:pt x="972017" y="289456"/>
                  </a:cubicBez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4F9A9E4-60E3-A045-B0CE-C70212DFEC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78220" y="4243589"/>
              <a:ext cx="1067748" cy="628793"/>
              <a:chOff x="-1227103" y="347722"/>
              <a:chExt cx="7118319" cy="4191952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2FE03F1-F9BE-234F-BFCD-C4FA7E44C5F3}"/>
                  </a:ext>
                </a:extLst>
              </p:cNvPr>
              <p:cNvSpPr/>
              <p:nvPr/>
            </p:nvSpPr>
            <p:spPr>
              <a:xfrm>
                <a:off x="-1227103" y="347722"/>
                <a:ext cx="7118319" cy="4191952"/>
              </a:xfrm>
              <a:custGeom>
                <a:avLst/>
                <a:gdLst>
                  <a:gd name="connsiteX0" fmla="*/ 2583213 w 7884611"/>
                  <a:gd name="connsiteY0" fmla="*/ 297404 h 4649013"/>
                  <a:gd name="connsiteX1" fmla="*/ 1205676 w 7884611"/>
                  <a:gd name="connsiteY1" fmla="*/ 772417 h 4649013"/>
                  <a:gd name="connsiteX2" fmla="*/ 18143 w 7884611"/>
                  <a:gd name="connsiteY2" fmla="*/ 2339960 h 4649013"/>
                  <a:gd name="connsiteX3" fmla="*/ 2155702 w 7884611"/>
                  <a:gd name="connsiteY3" fmla="*/ 4251887 h 4649013"/>
                  <a:gd name="connsiteX4" fmla="*/ 6573322 w 7884611"/>
                  <a:gd name="connsiteY4" fmla="*/ 4441892 h 4649013"/>
                  <a:gd name="connsiteX5" fmla="*/ 7855857 w 7884611"/>
                  <a:gd name="connsiteY5" fmla="*/ 1864947 h 4649013"/>
                  <a:gd name="connsiteX6" fmla="*/ 5635172 w 7884611"/>
                  <a:gd name="connsiteY6" fmla="*/ 95523 h 4649013"/>
                  <a:gd name="connsiteX7" fmla="*/ 2583213 w 7884611"/>
                  <a:gd name="connsiteY7" fmla="*/ 297404 h 464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84611" h="4649013">
                    <a:moveTo>
                      <a:pt x="2583213" y="297404"/>
                    </a:moveTo>
                    <a:cubicBezTo>
                      <a:pt x="1844964" y="410220"/>
                      <a:pt x="1633188" y="431991"/>
                      <a:pt x="1205676" y="772417"/>
                    </a:cubicBezTo>
                    <a:cubicBezTo>
                      <a:pt x="778164" y="1112843"/>
                      <a:pt x="-140195" y="1760048"/>
                      <a:pt x="18143" y="2339960"/>
                    </a:cubicBezTo>
                    <a:cubicBezTo>
                      <a:pt x="176481" y="2919872"/>
                      <a:pt x="1063172" y="3901565"/>
                      <a:pt x="2155702" y="4251887"/>
                    </a:cubicBezTo>
                    <a:cubicBezTo>
                      <a:pt x="3248232" y="4602209"/>
                      <a:pt x="5623296" y="4839715"/>
                      <a:pt x="6573322" y="4441892"/>
                    </a:cubicBezTo>
                    <a:cubicBezTo>
                      <a:pt x="7523348" y="4044069"/>
                      <a:pt x="8012215" y="2589342"/>
                      <a:pt x="7855857" y="1864947"/>
                    </a:cubicBezTo>
                    <a:cubicBezTo>
                      <a:pt x="7699499" y="1140552"/>
                      <a:pt x="6509988" y="358760"/>
                      <a:pt x="5635172" y="95523"/>
                    </a:cubicBezTo>
                    <a:cubicBezTo>
                      <a:pt x="4760357" y="-167714"/>
                      <a:pt x="3321462" y="184588"/>
                      <a:pt x="2583213" y="297404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5B15AF54-C0F5-E148-AA5F-0E18E302CB2C}"/>
                  </a:ext>
                </a:extLst>
              </p:cNvPr>
              <p:cNvSpPr/>
              <p:nvPr/>
            </p:nvSpPr>
            <p:spPr>
              <a:xfrm>
                <a:off x="602748" y="1029481"/>
                <a:ext cx="4085276" cy="2755572"/>
              </a:xfrm>
              <a:custGeom>
                <a:avLst/>
                <a:gdLst>
                  <a:gd name="connsiteX0" fmla="*/ 972017 w 4525059"/>
                  <a:gd name="connsiteY0" fmla="*/ 289456 h 3056020"/>
                  <a:gd name="connsiteX1" fmla="*/ 10116 w 4525059"/>
                  <a:gd name="connsiteY1" fmla="*/ 1417612 h 3056020"/>
                  <a:gd name="connsiteX2" fmla="*/ 1625160 w 4525059"/>
                  <a:gd name="connsiteY2" fmla="*/ 3044532 h 3056020"/>
                  <a:gd name="connsiteX3" fmla="*/ 4154604 w 4525059"/>
                  <a:gd name="connsiteY3" fmla="*/ 2058880 h 3056020"/>
                  <a:gd name="connsiteX4" fmla="*/ 4356485 w 4525059"/>
                  <a:gd name="connsiteY4" fmla="*/ 467586 h 3056020"/>
                  <a:gd name="connsiteX5" fmla="*/ 2658313 w 4525059"/>
                  <a:gd name="connsiteY5" fmla="*/ 28199 h 3056020"/>
                  <a:gd name="connsiteX6" fmla="*/ 2207051 w 4525059"/>
                  <a:gd name="connsiteY6" fmla="*/ 1108854 h 3056020"/>
                  <a:gd name="connsiteX7" fmla="*/ 1637035 w 4525059"/>
                  <a:gd name="connsiteY7" fmla="*/ 1441363 h 3056020"/>
                  <a:gd name="connsiteX8" fmla="*/ 972017 w 4525059"/>
                  <a:gd name="connsiteY8" fmla="*/ 289456 h 305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5059" h="3056020">
                    <a:moveTo>
                      <a:pt x="972017" y="289456"/>
                    </a:moveTo>
                    <a:cubicBezTo>
                      <a:pt x="700864" y="285498"/>
                      <a:pt x="-98741" y="958433"/>
                      <a:pt x="10116" y="1417612"/>
                    </a:cubicBezTo>
                    <a:cubicBezTo>
                      <a:pt x="118973" y="1876791"/>
                      <a:pt x="934412" y="2937654"/>
                      <a:pt x="1625160" y="3044532"/>
                    </a:cubicBezTo>
                    <a:cubicBezTo>
                      <a:pt x="2315908" y="3151410"/>
                      <a:pt x="3699383" y="2488371"/>
                      <a:pt x="4154604" y="2058880"/>
                    </a:cubicBezTo>
                    <a:cubicBezTo>
                      <a:pt x="4609825" y="1629389"/>
                      <a:pt x="4605867" y="806033"/>
                      <a:pt x="4356485" y="467586"/>
                    </a:cubicBezTo>
                    <a:cubicBezTo>
                      <a:pt x="4107103" y="129139"/>
                      <a:pt x="3016552" y="-78679"/>
                      <a:pt x="2658313" y="28199"/>
                    </a:cubicBezTo>
                    <a:cubicBezTo>
                      <a:pt x="2300074" y="135077"/>
                      <a:pt x="2377264" y="873327"/>
                      <a:pt x="2207051" y="1108854"/>
                    </a:cubicBezTo>
                    <a:cubicBezTo>
                      <a:pt x="2036838" y="1344381"/>
                      <a:pt x="1838916" y="1577929"/>
                      <a:pt x="1637035" y="1441363"/>
                    </a:cubicBezTo>
                    <a:cubicBezTo>
                      <a:pt x="1435155" y="1304797"/>
                      <a:pt x="1243170" y="293414"/>
                      <a:pt x="972017" y="289456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EEB03F-6CA9-1248-9CB3-05E7EFAE0F4B}"/>
                </a:ext>
              </a:extLst>
            </p:cNvPr>
            <p:cNvSpPr txBox="1"/>
            <p:nvPr/>
          </p:nvSpPr>
          <p:spPr>
            <a:xfrm>
              <a:off x="81429" y="4354459"/>
              <a:ext cx="3706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Accept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4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if </a:t>
              </a:r>
              <a:r>
                <a:rPr lang="en-US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4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18113</TotalTime>
  <Words>24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Office Theme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Characterising the Higgs boson to search for new physics  </dc:title>
  <dc:creator>Nicholas Wardle</dc:creator>
  <cp:lastModifiedBy>Wardle, Nicholas</cp:lastModifiedBy>
  <cp:revision>641</cp:revision>
  <cp:lastPrinted>2020-03-13T11:47:06Z</cp:lastPrinted>
  <dcterms:created xsi:type="dcterms:W3CDTF">2016-01-09T12:05:47Z</dcterms:created>
  <dcterms:modified xsi:type="dcterms:W3CDTF">2020-09-09T12:51:00Z</dcterms:modified>
</cp:coreProperties>
</file>