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BA5728-12B5-4A1B-A6C2-C05A0DF047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90F32DD-8EE0-4542-B8BE-95A382D3155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This is a test ppt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It is supposed to be easy and have little text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LibreOffice/24.2.4.2$MacOSX_AARCH64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2024-10-15T15:15:03Z</dcterms:created>
  <dc:creator/>
  <dc:description/>
  <dc:language>en-US</dc:language>
  <cp:lastModifiedBy/>
  <dcterms:modified xsi:type="dcterms:W3CDTF">2024-10-15T15:15:49Z</dcterms:modified>
  <cp:revision>1</cp:revision>
  <dc:subject/>
  <dc:title/>
</cp:coreProperties>
</file>