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35A33-2E08-4149-9BD9-FD65D4BE4C5F}" v="250" dt="2023-02-05T04:18:14.982"/>
    <p1510:client id="{93E932CC-E96E-4916-B356-BFF85E00E0B9}" v="485" dt="2023-02-03T03:05:41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ane Jay" userId="db1af1cd219015ba" providerId="Windows Live" clId="Web-{93E932CC-E96E-4916-B356-BFF85E00E0B9}"/>
    <pc:docChg chg="modSld">
      <pc:chgData name="Duane Jay" userId="db1af1cd219015ba" providerId="Windows Live" clId="Web-{93E932CC-E96E-4916-B356-BFF85E00E0B9}" dt="2023-02-03T03:05:41.443" v="482" actId="20577"/>
      <pc:docMkLst>
        <pc:docMk/>
      </pc:docMkLst>
      <pc:sldChg chg="modSp">
        <pc:chgData name="Duane Jay" userId="db1af1cd219015ba" providerId="Windows Live" clId="Web-{93E932CC-E96E-4916-B356-BFF85E00E0B9}" dt="2023-02-03T03:05:41.443" v="482" actId="20577"/>
        <pc:sldMkLst>
          <pc:docMk/>
          <pc:sldMk cId="0" sldId="256"/>
        </pc:sldMkLst>
        <pc:spChg chg="mod">
          <ac:chgData name="Duane Jay" userId="db1af1cd219015ba" providerId="Windows Live" clId="Web-{93E932CC-E96E-4916-B356-BFF85E00E0B9}" dt="2023-02-03T02:56:06.323" v="265" actId="20577"/>
          <ac:spMkLst>
            <pc:docMk/>
            <pc:sldMk cId="0" sldId="256"/>
            <ac:spMk id="34" creationId="{00000000-0000-0000-0000-000000000000}"/>
          </ac:spMkLst>
        </pc:spChg>
        <pc:spChg chg="mod">
          <ac:chgData name="Duane Jay" userId="db1af1cd219015ba" providerId="Windows Live" clId="Web-{93E932CC-E96E-4916-B356-BFF85E00E0B9}" dt="2023-02-03T03:05:41.443" v="482" actId="20577"/>
          <ac:spMkLst>
            <pc:docMk/>
            <pc:sldMk cId="0" sldId="256"/>
            <ac:spMk id="36" creationId="{00000000-0000-0000-0000-000000000000}"/>
          </ac:spMkLst>
        </pc:spChg>
        <pc:spChg chg="mod">
          <ac:chgData name="Duane Jay" userId="db1af1cd219015ba" providerId="Windows Live" clId="Web-{93E932CC-E96E-4916-B356-BFF85E00E0B9}" dt="2023-02-03T03:05:30.068" v="468" actId="20577"/>
          <ac:spMkLst>
            <pc:docMk/>
            <pc:sldMk cId="0" sldId="256"/>
            <ac:spMk id="38" creationId="{00000000-0000-0000-0000-000000000000}"/>
          </ac:spMkLst>
        </pc:spChg>
        <pc:spChg chg="mod">
          <ac:chgData name="Duane Jay" userId="db1af1cd219015ba" providerId="Windows Live" clId="Web-{93E932CC-E96E-4916-B356-BFF85E00E0B9}" dt="2023-02-03T02:59:55.452" v="369" actId="20577"/>
          <ac:spMkLst>
            <pc:docMk/>
            <pc:sldMk cId="0" sldId="256"/>
            <ac:spMk id="47" creationId="{00000000-0000-0000-0000-000000000000}"/>
          </ac:spMkLst>
        </pc:spChg>
        <pc:spChg chg="mod">
          <ac:chgData name="Duane Jay" userId="db1af1cd219015ba" providerId="Windows Live" clId="Web-{93E932CC-E96E-4916-B356-BFF85E00E0B9}" dt="2023-02-03T02:53:12.445" v="154" actId="20577"/>
          <ac:spMkLst>
            <pc:docMk/>
            <pc:sldMk cId="0" sldId="256"/>
            <ac:spMk id="48" creationId="{00000000-0000-0000-0000-000000000000}"/>
          </ac:spMkLst>
        </pc:spChg>
      </pc:sldChg>
    </pc:docChg>
  </pc:docChgLst>
  <pc:docChgLst>
    <pc:chgData name="Duane Jay" userId="db1af1cd219015ba" providerId="Windows Live" clId="Web-{83B35A33-2E08-4149-9BD9-FD65D4BE4C5F}"/>
    <pc:docChg chg="modSld">
      <pc:chgData name="Duane Jay" userId="db1af1cd219015ba" providerId="Windows Live" clId="Web-{83B35A33-2E08-4149-9BD9-FD65D4BE4C5F}" dt="2023-02-05T04:18:14.982" v="244" actId="20577"/>
      <pc:docMkLst>
        <pc:docMk/>
      </pc:docMkLst>
      <pc:sldChg chg="modSp">
        <pc:chgData name="Duane Jay" userId="db1af1cd219015ba" providerId="Windows Live" clId="Web-{83B35A33-2E08-4149-9BD9-FD65D4BE4C5F}" dt="2023-02-05T04:18:14.982" v="244" actId="20577"/>
        <pc:sldMkLst>
          <pc:docMk/>
          <pc:sldMk cId="0" sldId="256"/>
        </pc:sldMkLst>
        <pc:spChg chg="mod">
          <ac:chgData name="Duane Jay" userId="db1af1cd219015ba" providerId="Windows Live" clId="Web-{83B35A33-2E08-4149-9BD9-FD65D4BE4C5F}" dt="2023-02-05T04:15:27.289" v="120" actId="20577"/>
          <ac:spMkLst>
            <pc:docMk/>
            <pc:sldMk cId="0" sldId="256"/>
            <ac:spMk id="34" creationId="{00000000-0000-0000-0000-000000000000}"/>
          </ac:spMkLst>
        </pc:spChg>
        <pc:spChg chg="mod">
          <ac:chgData name="Duane Jay" userId="db1af1cd219015ba" providerId="Windows Live" clId="Web-{83B35A33-2E08-4149-9BD9-FD65D4BE4C5F}" dt="2023-02-05T04:17:03.980" v="241" actId="20577"/>
          <ac:spMkLst>
            <pc:docMk/>
            <pc:sldMk cId="0" sldId="256"/>
            <ac:spMk id="35" creationId="{00000000-0000-0000-0000-000000000000}"/>
          </ac:spMkLst>
        </pc:spChg>
        <pc:spChg chg="mod">
          <ac:chgData name="Duane Jay" userId="db1af1cd219015ba" providerId="Windows Live" clId="Web-{83B35A33-2E08-4149-9BD9-FD65D4BE4C5F}" dt="2023-02-05T04:18:14.982" v="244" actId="20577"/>
          <ac:spMkLst>
            <pc:docMk/>
            <pc:sldMk cId="0" sldId="256"/>
            <ac:spMk id="36" creationId="{00000000-0000-0000-0000-000000000000}"/>
          </ac:spMkLst>
        </pc:spChg>
        <pc:spChg chg="mod">
          <ac:chgData name="Duane Jay" userId="db1af1cd219015ba" providerId="Windows Live" clId="Web-{83B35A33-2E08-4149-9BD9-FD65D4BE4C5F}" dt="2023-02-05T04:15:52.555" v="157" actId="20577"/>
          <ac:spMkLst>
            <pc:docMk/>
            <pc:sldMk cId="0" sldId="256"/>
            <ac:spMk id="37" creationId="{00000000-0000-0000-0000-000000000000}"/>
          </ac:spMkLst>
        </pc:spChg>
        <pc:spChg chg="mod">
          <ac:chgData name="Duane Jay" userId="db1af1cd219015ba" providerId="Windows Live" clId="Web-{83B35A33-2E08-4149-9BD9-FD65D4BE4C5F}" dt="2023-02-05T04:17:20.168" v="242" actId="20577"/>
          <ac:spMkLst>
            <pc:docMk/>
            <pc:sldMk cId="0" sldId="256"/>
            <ac:spMk id="38" creationId="{00000000-0000-0000-0000-000000000000}"/>
          </ac:spMkLst>
        </pc:spChg>
        <pc:spChg chg="mod">
          <ac:chgData name="Duane Jay" userId="db1af1cd219015ba" providerId="Windows Live" clId="Web-{83B35A33-2E08-4149-9BD9-FD65D4BE4C5F}" dt="2023-02-05T04:16:21.603" v="164" actId="20577"/>
          <ac:spMkLst>
            <pc:docMk/>
            <pc:sldMk cId="0" sldId="256"/>
            <ac:spMk id="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50" b="1" dirty="0"/>
              <a:t>The price of ore has fallen as to where the cost of maintaining the ore crushers is almost at a breakeven price cutting into the company's profits.</a:t>
            </a:r>
            <a:endParaRPr lang="en-US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50" b="1" dirty="0"/>
              <a:t>A larger profit margin when the price of iron ore is at current levels($55/ton)</a:t>
            </a:r>
            <a:endParaRPr lang="en-AU" sz="105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50" b="1" dirty="0"/>
              <a:t>Reducing the cost of maintenance of the ore crushers by 20% per year.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50" b="1" dirty="0"/>
              <a:t>The rise in maintenance cost, Further price reduction in the cost per ton of iron ore.</a:t>
            </a:r>
            <a:endParaRPr lang="en-AU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50" b="1" dirty="0"/>
              <a:t>Data Historian, Ellipse, SAP, T3000DCS, Ore Crushers system</a:t>
            </a:r>
            <a:endParaRPr lang="en-AU" sz="105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50" b="1" dirty="0"/>
              <a:t>Chris Hui will be the key stakeholder along with Bruce Banner and Tara Starr.</a:t>
            </a:r>
            <a:endParaRPr lang="en-AU" sz="105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b="1" u="sng"/>
              <a:t>How can </a:t>
            </a:r>
            <a:r>
              <a:rPr lang="en-AU" b="1" u="sng" err="1"/>
              <a:t>Monalco</a:t>
            </a:r>
            <a:r>
              <a:rPr lang="en-AU" b="1" u="sng"/>
              <a:t> Capital reduce overall maintenance </a:t>
            </a:r>
            <a:r>
              <a:rPr lang="en-AU" b="1" u="sng" err="1"/>
              <a:t>expences</a:t>
            </a:r>
            <a:r>
              <a:rPr lang="en-AU" b="1" u="sng"/>
              <a:t> by at least 20% to be better prepared for lower ore prices in the next year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revision>58</cp:revision>
  <dcterms:modified xsi:type="dcterms:W3CDTF">2023-02-05T04:18:15Z</dcterms:modified>
</cp:coreProperties>
</file>