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20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ne Jay" userId="db1af1cd219015ba" providerId="LiveId" clId="{75EE320B-659E-49E3-A0F0-5DD5D007600F}"/>
    <pc:docChg chg="undo custSel modSld">
      <pc:chgData name="Duane Jay" userId="db1af1cd219015ba" providerId="LiveId" clId="{75EE320B-659E-49E3-A0F0-5DD5D007600F}" dt="2023-08-02T00:37:17.200" v="2318" actId="20577"/>
      <pc:docMkLst>
        <pc:docMk/>
      </pc:docMkLst>
      <pc:sldChg chg="modSp mod">
        <pc:chgData name="Duane Jay" userId="db1af1cd219015ba" providerId="LiveId" clId="{75EE320B-659E-49E3-A0F0-5DD5D007600F}" dt="2023-08-02T00:37:17.200" v="2318" actId="20577"/>
        <pc:sldMkLst>
          <pc:docMk/>
          <pc:sldMk cId="0" sldId="256"/>
        </pc:sldMkLst>
        <pc:spChg chg="mod">
          <ac:chgData name="Duane Jay" userId="db1af1cd219015ba" providerId="LiveId" clId="{75EE320B-659E-49E3-A0F0-5DD5D007600F}" dt="2023-08-02T00:37:17.200" v="2318" actId="20577"/>
          <ac:spMkLst>
            <pc:docMk/>
            <pc:sldMk cId="0" sldId="256"/>
            <ac:spMk id="34" creationId="{00000000-0000-0000-0000-000000000000}"/>
          </ac:spMkLst>
        </pc:spChg>
        <pc:spChg chg="mod">
          <ac:chgData name="Duane Jay" userId="db1af1cd219015ba" providerId="LiveId" clId="{75EE320B-659E-49E3-A0F0-5DD5D007600F}" dt="2023-08-02T00:36:50.227" v="2315" actId="255"/>
          <ac:spMkLst>
            <pc:docMk/>
            <pc:sldMk cId="0" sldId="256"/>
            <ac:spMk id="35" creationId="{00000000-0000-0000-0000-000000000000}"/>
          </ac:spMkLst>
        </pc:spChg>
        <pc:spChg chg="mod">
          <ac:chgData name="Duane Jay" userId="db1af1cd219015ba" providerId="LiveId" clId="{75EE320B-659E-49E3-A0F0-5DD5D007600F}" dt="2023-08-02T00:37:01.474" v="2316" actId="255"/>
          <ac:spMkLst>
            <pc:docMk/>
            <pc:sldMk cId="0" sldId="256"/>
            <ac:spMk id="36" creationId="{00000000-0000-0000-0000-000000000000}"/>
          </ac:spMkLst>
        </pc:spChg>
        <pc:spChg chg="mod">
          <ac:chgData name="Duane Jay" userId="db1af1cd219015ba" providerId="LiveId" clId="{75EE320B-659E-49E3-A0F0-5DD5D007600F}" dt="2023-08-02T00:36:29.768" v="2313" actId="255"/>
          <ac:spMkLst>
            <pc:docMk/>
            <pc:sldMk cId="0" sldId="256"/>
            <ac:spMk id="37" creationId="{00000000-0000-0000-0000-000000000000}"/>
          </ac:spMkLst>
        </pc:spChg>
        <pc:spChg chg="mod">
          <ac:chgData name="Duane Jay" userId="db1af1cd219015ba" providerId="LiveId" clId="{75EE320B-659E-49E3-A0F0-5DD5D007600F}" dt="2023-08-01T01:08:24.667" v="1902" actId="255"/>
          <ac:spMkLst>
            <pc:docMk/>
            <pc:sldMk cId="0" sldId="256"/>
            <ac:spMk id="38" creationId="{00000000-0000-0000-0000-000000000000}"/>
          </ac:spMkLst>
        </pc:spChg>
        <pc:spChg chg="mod">
          <ac:chgData name="Duane Jay" userId="db1af1cd219015ba" providerId="LiveId" clId="{75EE320B-659E-49E3-A0F0-5DD5D007600F}" dt="2023-08-02T00:36:40.985" v="2314" actId="255"/>
          <ac:spMkLst>
            <pc:docMk/>
            <pc:sldMk cId="0" sldId="256"/>
            <ac:spMk id="47" creationId="{00000000-0000-0000-0000-000000000000}"/>
          </ac:spMkLst>
        </pc:spChg>
        <pc:spChg chg="mod">
          <ac:chgData name="Duane Jay" userId="db1af1cd219015ba" providerId="LiveId" clId="{75EE320B-659E-49E3-A0F0-5DD5D007600F}" dt="2023-07-31T23:28:03.115" v="341"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Big Mountain Resort is not sure they are maximizing their profits based on the current amenities they offer.</a:t>
            </a:r>
            <a:endParaRPr sz="9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To determine if ticket prices are currently reflectin</a:t>
            </a:r>
            <a:r>
              <a:rPr lang="en-AU" sz="900" b="1" dirty="0"/>
              <a:t>g the level of service provided by the facilities at Big Mountain Resort and if they are not what would be an appropriate price point.</a:t>
            </a:r>
            <a:endParaRPr sz="9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dirty="0">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dirty="0"/>
              <a:t>&gt;</a:t>
            </a:r>
            <a:endParaRPr lang="en-AU" sz="900" b="1" dirty="0"/>
          </a:p>
          <a:p>
            <a:pPr marL="0" marR="0" lvl="0" indent="0" algn="l" rtl="0">
              <a:lnSpc>
                <a:spcPct val="100000"/>
              </a:lnSpc>
              <a:spcBef>
                <a:spcPts val="0"/>
              </a:spcBef>
              <a:spcAft>
                <a:spcPts val="0"/>
              </a:spcAft>
              <a:buNone/>
            </a:pPr>
            <a:r>
              <a:rPr lang="en-AU" sz="900" b="1" i="0" u="none" strike="noStrike" cap="none" dirty="0">
                <a:solidFill>
                  <a:srgbClr val="000000"/>
                </a:solidFill>
                <a:latin typeface="Arial"/>
                <a:ea typeface="Arial"/>
                <a:cs typeface="Arial"/>
                <a:sym typeface="Arial"/>
              </a:rPr>
              <a:t>Wh</a:t>
            </a:r>
            <a:r>
              <a:rPr lang="en-AU" sz="900" b="1" dirty="0"/>
              <a:t>at are the cost associated with operating the facilities along with the additional chair lift system.</a:t>
            </a:r>
            <a:endParaRPr sz="9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 </a:t>
            </a:r>
            <a:r>
              <a:rPr lang="en-AU" sz="900" b="1" i="0" u="none" strike="noStrike" cap="none" dirty="0">
                <a:solidFill>
                  <a:srgbClr val="000000"/>
                </a:solidFill>
                <a:latin typeface="Arial"/>
                <a:ea typeface="Arial"/>
                <a:cs typeface="Arial"/>
                <a:sym typeface="Arial"/>
              </a:rPr>
              <a:t>A few factors that might hamper this initiative could come in the form of the data not having the relevant information regarding the correct value of the facilities, the addition of the extra chairs might raise the cost were the ticket prices can not cover the</a:t>
            </a:r>
            <a:r>
              <a:rPr lang="en-AU" sz="900" b="1" dirty="0"/>
              <a:t> added expense even with an increase.</a:t>
            </a:r>
            <a:endParaRPr sz="9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endParaRPr lang="en-AU" sz="9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900" b="1" dirty="0"/>
              <a:t>Key data will be the cost of an adult ticket for both the weekend(</a:t>
            </a:r>
            <a:r>
              <a:rPr lang="en-AU" sz="900" b="1" dirty="0" err="1"/>
              <a:t>AdultWeekend</a:t>
            </a:r>
            <a:r>
              <a:rPr lang="en-AU" sz="900" b="1" dirty="0"/>
              <a:t>) and the weekday(</a:t>
            </a:r>
            <a:r>
              <a:rPr lang="en-AU" sz="900" b="1" dirty="0" err="1"/>
              <a:t>AdultWeekday</a:t>
            </a:r>
            <a:r>
              <a:rPr lang="en-AU" sz="900" b="1" dirty="0"/>
              <a:t>). In addition to those we will also need the Projected number of days the resort will be open the up coming season(</a:t>
            </a:r>
            <a:r>
              <a:rPr lang="en-AU" sz="900" b="1" dirty="0" err="1"/>
              <a:t>projectedDaysOpen</a:t>
            </a:r>
            <a:r>
              <a:rPr lang="en-AU" sz="900" b="1" dirty="0"/>
              <a:t>). Other information that might be useful are the days open last season (</a:t>
            </a:r>
            <a:r>
              <a:rPr lang="en-AU" sz="900" b="1" dirty="0" err="1"/>
              <a:t>daysOpenLastYear</a:t>
            </a:r>
            <a:r>
              <a:rPr lang="en-AU" sz="900" b="1" dirty="0"/>
              <a:t>) to set a baseline on how the ticket prices averaged out per day.</a:t>
            </a:r>
            <a:endParaRPr sz="9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900" b="1" dirty="0"/>
              <a:t>Where will you source your data from and who will you present your recommendation to once you have identified a solution?</a:t>
            </a:r>
            <a:r>
              <a:rPr lang="en-AU" sz="900" b="1" i="0" u="none" strike="noStrike" cap="none" dirty="0">
                <a:solidFill>
                  <a:srgbClr val="000000"/>
                </a:solidFill>
                <a:latin typeface="Arial"/>
                <a:ea typeface="Arial"/>
                <a:cs typeface="Arial"/>
                <a:sym typeface="Arial"/>
              </a:rPr>
              <a:t>&gt;Alesha Eisen, the Database Manager, will be the primary person in terms of getting the data team the information we need to solve this problem. The findings will be presented to Director of Operations Jimmy Blackburn.</a:t>
            </a:r>
            <a:endParaRPr sz="9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&lt;What is the business problem </a:t>
            </a:r>
            <a:r>
              <a:rPr lang="en-AU" b="1" dirty="0"/>
              <a:t>you</a:t>
            </a:r>
            <a:r>
              <a:rPr lang="en-AU" sz="1400" b="1" i="0" u="none" strike="noStrike" cap="none" dirty="0">
                <a:solidFill>
                  <a:srgbClr val="000000"/>
                </a:solidFill>
                <a:latin typeface="Arial"/>
                <a:ea typeface="Arial"/>
                <a:cs typeface="Arial"/>
                <a:sym typeface="Arial"/>
              </a:rPr>
              <a:t> are investigating? (Use SMART principles)&gt;</a:t>
            </a:r>
          </a:p>
          <a:p>
            <a:pPr lvl="0">
              <a:buSzPts val="1400"/>
            </a:pPr>
            <a:r>
              <a:rPr lang="en-AU" b="1" dirty="0"/>
              <a:t>How can Big Mountain  Resort better reflect their facilities importance and cover the additional cost of the new chair lift system in ticket prices this up and coming season.</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TotalTime>
  <Words>740</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Duane Jay</cp:lastModifiedBy>
  <cp:revision>1</cp:revision>
  <dcterms:modified xsi:type="dcterms:W3CDTF">2023-08-02T00:47:40Z</dcterms:modified>
</cp:coreProperties>
</file>