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2000"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&lt;Why are </a:t>
            </a:r>
            <a:r>
              <a:rPr lang="en-AU" sz="1070" b="1" dirty="0"/>
              <a:t>you</a:t>
            </a:r>
            <a:r>
              <a:rPr lang="en-AU" sz="1070" b="1" i="0" u="none" strike="noStrike" cap="none" dirty="0">
                <a:solidFill>
                  <a:srgbClr val="000000"/>
                </a:solidFill>
                <a:latin typeface="Arial"/>
                <a:ea typeface="Arial"/>
                <a:cs typeface="Arial"/>
                <a:sym typeface="Arial"/>
              </a:rPr>
              <a:t> </a:t>
            </a:r>
            <a:r>
              <a:rPr lang="en-AU" sz="1070" b="1" dirty="0"/>
              <a:t>working on this problem</a:t>
            </a:r>
            <a:r>
              <a:rPr lang="en-AU" sz="1070" b="1" i="0" u="none" strike="noStrike" cap="none" dirty="0">
                <a:solidFill>
                  <a:srgbClr val="000000"/>
                </a:solidFill>
                <a:latin typeface="Arial"/>
                <a:ea typeface="Arial"/>
                <a:cs typeface="Arial"/>
                <a:sym typeface="Arial"/>
              </a:rPr>
              <a:t>?</a:t>
            </a:r>
          </a:p>
          <a:p>
            <a:pPr marL="0" marR="0" lvl="0" indent="0" algn="l" rtl="0">
              <a:lnSpc>
                <a:spcPct val="100000"/>
              </a:lnSpc>
              <a:spcBef>
                <a:spcPts val="0"/>
              </a:spcBef>
              <a:spcAft>
                <a:spcPts val="0"/>
              </a:spcAft>
              <a:buNone/>
            </a:pPr>
            <a:r>
              <a:rPr lang="en-AU" sz="1070" b="1" dirty="0"/>
              <a:t>To find out what borough in London has been the most desirable in the last two decades.</a:t>
            </a:r>
            <a:endParaRPr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&lt;What is the key criteria </a:t>
            </a:r>
            <a:r>
              <a:rPr lang="en-AU" sz="1071" b="1" dirty="0"/>
              <a:t>that</a:t>
            </a:r>
            <a:r>
              <a:rPr lang="en-AU" sz="1071" b="1" i="0" u="none" strike="noStrike" cap="none" dirty="0">
                <a:solidFill>
                  <a:srgbClr val="000000"/>
                </a:solidFill>
                <a:latin typeface="Arial"/>
                <a:ea typeface="Arial"/>
                <a:cs typeface="Arial"/>
                <a:sym typeface="Arial"/>
              </a:rPr>
              <a:t> will deem this work </a:t>
            </a:r>
            <a:r>
              <a:rPr lang="en-AU" sz="1071" b="1" dirty="0"/>
              <a:t>successful</a:t>
            </a:r>
            <a:r>
              <a:rPr lang="en-AU" sz="1071" b="1" i="0" u="none" strike="noStrike" cap="none" dirty="0">
                <a:solidFill>
                  <a:srgbClr val="000000"/>
                </a:solidFill>
                <a:latin typeface="Arial"/>
                <a:ea typeface="Arial"/>
                <a:cs typeface="Arial"/>
                <a:sym typeface="Arial"/>
              </a:rPr>
              <a:t>?</a:t>
            </a:r>
          </a:p>
          <a:p>
            <a:pPr marL="0" marR="0" lvl="0" indent="0" algn="l" rtl="0">
              <a:lnSpc>
                <a:spcPct val="100000"/>
              </a:lnSpc>
              <a:spcBef>
                <a:spcPts val="0"/>
              </a:spcBef>
              <a:spcAft>
                <a:spcPts val="0"/>
              </a:spcAft>
              <a:buNone/>
            </a:pPr>
            <a:r>
              <a:rPr lang="en-AU" sz="1071" b="1" dirty="0"/>
              <a:t>Finding the borough that has increased in price the most over the period of time provided in the data.</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&lt;</a:t>
            </a:r>
            <a:r>
              <a:rPr lang="en-AU" sz="1071" b="1" i="0" u="none" strike="noStrike" cap="none" dirty="0">
                <a:solidFill>
                  <a:srgbClr val="000000"/>
                </a:solidFill>
                <a:latin typeface="Arial"/>
                <a:ea typeface="Arial"/>
                <a:cs typeface="Arial"/>
                <a:sym typeface="Arial"/>
              </a:rPr>
              <a:t>What is the focus of this business initiative? </a:t>
            </a:r>
            <a:r>
              <a:rPr lang="en-AU" sz="1071" b="1"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0"/>
                  </a:ext>
                </a:extLst>
              </a:rPr>
              <a:t>I.e. What are </a:t>
            </a:r>
            <a:r>
              <a:rPr lang="en-AU" sz="1071" b="1"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1"/>
                  </a:ext>
                </a:extLst>
              </a:rPr>
              <a:t>you</a:t>
            </a:r>
            <a:r>
              <a:rPr lang="en-AU" sz="1071" b="1"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2"/>
                  </a:ext>
                </a:extLst>
              </a:rPr>
              <a:t> </a:t>
            </a:r>
            <a:r>
              <a:rPr lang="en-AU" sz="1071" b="1"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3"/>
                  </a:ext>
                </a:extLst>
              </a:rPr>
              <a:t>specific items will you focus on exclusively</a:t>
            </a:r>
            <a:r>
              <a:rPr lang="en-AU" sz="1071" b="1"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 Average housing prices in the 32 boroughs of London.</a:t>
            </a: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&lt;What constraints exist </a:t>
            </a:r>
            <a:r>
              <a:rPr lang="en-AU" sz="1070" b="1" dirty="0"/>
              <a:t>that may</a:t>
            </a:r>
            <a:r>
              <a:rPr lang="en-AU" sz="1070" b="1" i="0" u="none" strike="noStrike" cap="none" dirty="0">
                <a:solidFill>
                  <a:srgbClr val="000000"/>
                </a:solidFill>
                <a:latin typeface="Arial"/>
                <a:ea typeface="Arial"/>
                <a:cs typeface="Arial"/>
                <a:sym typeface="Arial"/>
              </a:rPr>
              <a:t> prevent this business initiative from succeeding?</a:t>
            </a:r>
          </a:p>
          <a:p>
            <a:pPr marL="0" marR="0" lvl="0" indent="0" algn="l" rtl="0">
              <a:lnSpc>
                <a:spcPct val="100000"/>
              </a:lnSpc>
              <a:spcBef>
                <a:spcPts val="0"/>
              </a:spcBef>
              <a:spcAft>
                <a:spcPts val="0"/>
              </a:spcAft>
              <a:buNone/>
            </a:pPr>
            <a:r>
              <a:rPr lang="en-AU" sz="1070" b="1" dirty="0"/>
              <a:t>Maybe there wasn’t enough data to perform the necessary  calculations. Maybe all the boroughs weren’t listed or prices were incorrect.</a:t>
            </a: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&lt;What are the key pieces of data </a:t>
            </a:r>
            <a:r>
              <a:rPr lang="en-AU" sz="1070" b="1" dirty="0"/>
              <a:t>you</a:t>
            </a:r>
            <a:r>
              <a:rPr lang="en-AU" sz="1070" b="1" i="0" u="none" strike="noStrike" cap="none" dirty="0">
                <a:solidFill>
                  <a:srgbClr val="000000"/>
                </a:solidFill>
                <a:latin typeface="Arial"/>
                <a:ea typeface="Arial"/>
                <a:cs typeface="Arial"/>
                <a:sym typeface="Arial"/>
              </a:rPr>
              <a:t> need to answer the questions </a:t>
            </a:r>
            <a:r>
              <a:rPr lang="en-AU" sz="1070" b="1" dirty="0"/>
              <a:t>related to the </a:t>
            </a:r>
            <a:r>
              <a:rPr lang="en-AU" sz="1070" b="1" i="0" u="none" strike="noStrike" cap="none" dirty="0">
                <a:solidFill>
                  <a:srgbClr val="000000"/>
                </a:solidFill>
                <a:latin typeface="Arial"/>
                <a:ea typeface="Arial"/>
                <a:cs typeface="Arial"/>
                <a:sym typeface="Arial"/>
              </a:rPr>
              <a:t>problem</a:t>
            </a:r>
            <a:r>
              <a:rPr lang="en-AU" sz="1070" b="1" dirty="0"/>
              <a:t> you</a:t>
            </a:r>
            <a:r>
              <a:rPr lang="en-AU" sz="1070" b="1" i="0" u="none" strike="noStrike" cap="none" dirty="0">
                <a:solidFill>
                  <a:srgbClr val="000000"/>
                </a:solidFill>
                <a:latin typeface="Arial"/>
                <a:ea typeface="Arial"/>
                <a:cs typeface="Arial"/>
                <a:sym typeface="Arial"/>
              </a:rPr>
              <a:t> are trying to solve?&gt;</a:t>
            </a:r>
          </a:p>
          <a:p>
            <a:pPr marL="0" marR="0" lvl="0" indent="0" algn="l" rtl="0">
              <a:lnSpc>
                <a:spcPct val="100000"/>
              </a:lnSpc>
              <a:spcBef>
                <a:spcPts val="0"/>
              </a:spcBef>
              <a:spcAft>
                <a:spcPts val="0"/>
              </a:spcAft>
              <a:buNone/>
            </a:pPr>
            <a:r>
              <a:rPr lang="en-US" sz="1070" b="1" i="0" u="none" strike="noStrike" cap="none" dirty="0">
                <a:solidFill>
                  <a:srgbClr val="000000"/>
                </a:solidFill>
                <a:latin typeface="Arial"/>
                <a:ea typeface="Arial"/>
                <a:cs typeface="Arial"/>
                <a:sym typeface="Arial"/>
              </a:rPr>
              <a:t>The average prices of the houses </a:t>
            </a:r>
            <a:r>
              <a:rPr lang="en-US" sz="1070" b="1" dirty="0"/>
              <a:t>for each year in each of the 32 boroughs </a:t>
            </a:r>
            <a:r>
              <a:rPr lang="en-US" sz="1070" b="1"/>
              <a:t>of London.</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&lt;</a:t>
            </a:r>
            <a:r>
              <a:rPr lang="en-AU" sz="1071" b="1" dirty="0"/>
              <a:t>Who</a:t>
            </a:r>
            <a:r>
              <a:rPr lang="en-AU" sz="1071" b="1" i="0" u="none" strike="noStrike" cap="none" dirty="0">
                <a:solidFill>
                  <a:srgbClr val="000000"/>
                </a:solidFill>
                <a:latin typeface="Arial"/>
                <a:ea typeface="Arial"/>
                <a:cs typeface="Arial"/>
                <a:sym typeface="Arial"/>
              </a:rPr>
              <a:t> are the key stakeholders that need to be involved in th</a:t>
            </a:r>
            <a:r>
              <a:rPr lang="en-AU" sz="1071" b="1" dirty="0"/>
              <a:t>is project</a:t>
            </a:r>
            <a:r>
              <a:rPr lang="en-AU" sz="1071" b="1" i="0" u="none" strike="noStrike" cap="none" dirty="0">
                <a:solidFill>
                  <a:srgbClr val="000000"/>
                </a:solidFill>
                <a:latin typeface="Arial"/>
                <a:ea typeface="Arial"/>
                <a:cs typeface="Arial"/>
                <a:sym typeface="Arial"/>
              </a:rPr>
              <a:t>? </a:t>
            </a:r>
            <a:r>
              <a:rPr lang="en-AU" sz="1071" b="1" dirty="0"/>
              <a:t>Where will you source your data from and who will you present your recommendation to once you have identified a solution?</a:t>
            </a:r>
            <a:r>
              <a:rPr lang="en-AU" sz="1071" b="1" i="0" u="none" strike="noStrike" cap="none" dirty="0">
                <a:solidFill>
                  <a:srgbClr val="000000"/>
                </a:solidFill>
                <a:latin typeface="Arial"/>
                <a:ea typeface="Arial"/>
                <a:cs typeface="Arial"/>
                <a:sym typeface="Arial"/>
              </a:rPr>
              <a:t>&gt; I am sourcing the data from the London Datastore. The governing council’s of the 32 boroughs would be an ideal candidate to present the findings to as they could see where there borough ranks in London.</a:t>
            </a:r>
            <a:endParaRPr sz="14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400" b="1" i="0" u="none" strike="noStrike" cap="none">
                <a:solidFill>
                  <a:srgbClr val="000000"/>
                </a:solidFill>
                <a:latin typeface="Arial"/>
                <a:ea typeface="Arial"/>
                <a:cs typeface="Arial"/>
                <a:sym typeface="Arial"/>
              </a:rPr>
              <a:t>&lt;What is the business problem </a:t>
            </a:r>
            <a:r>
              <a:rPr lang="en-AU" b="1"/>
              <a:t>you</a:t>
            </a:r>
            <a:r>
              <a:rPr lang="en-AU" sz="1400" b="1" i="0" u="none" strike="noStrike" cap="none">
                <a:solidFill>
                  <a:srgbClr val="000000"/>
                </a:solidFill>
                <a:latin typeface="Arial"/>
                <a:ea typeface="Arial"/>
                <a:cs typeface="Arial"/>
                <a:sym typeface="Arial"/>
              </a:rPr>
              <a:t> are investigating? (Use SMART principles)&gt;</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596</Words>
  <Application>Microsoft Office PowerPoint</Application>
  <PresentationFormat>On-screen Show (4:3)</PresentationFormat>
  <Paragraphs>45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Duane Jay</cp:lastModifiedBy>
  <cp:revision>2</cp:revision>
  <dcterms:modified xsi:type="dcterms:W3CDTF">2023-07-28T23:58:55Z</dcterms:modified>
</cp:coreProperties>
</file>