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spUw7fKdJ+qTJfSWNSRFonCe6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res</a:t>
            </a:r>
            <a:r>
              <a:rPr b="1" lang="en-AU" sz="1070"/>
              <a:t>olve the 15% failure rate before the orders from the 3 large accounts go into production.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</a:t>
            </a:r>
            <a:r>
              <a:rPr b="1" lang="en-AU" sz="1071"/>
              <a:t>the component of the manufacturing process that has lead to the increase failure rate, </a:t>
            </a:r>
            <a:r>
              <a:rPr b="1" lang="en-AU" sz="1071"/>
              <a:t>weather</a:t>
            </a:r>
            <a:r>
              <a:rPr b="1" lang="en-AU" sz="1071"/>
              <a:t> that be a </a:t>
            </a:r>
            <a:r>
              <a:rPr b="1" lang="en-AU" sz="1071"/>
              <a:t>specific</a:t>
            </a:r>
            <a:r>
              <a:rPr b="1" lang="en-AU" sz="1071"/>
              <a:t> part from a supplier or suppliers or a </a:t>
            </a:r>
            <a:r>
              <a:rPr b="1" lang="en-AU" sz="1071"/>
              <a:t>production</a:t>
            </a:r>
            <a:r>
              <a:rPr b="1" lang="en-AU" sz="1071"/>
              <a:t> issue from one of the four factories, and reaching the target goal of &gt;5% failure rate.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The team will be focused on the 7 parts of the senor. The 26 suppliers that produce those 7 parts. The 4 factories, that </a:t>
            </a:r>
            <a:r>
              <a:rPr b="1" lang="en-AU" sz="1071"/>
              <a:t>assemble</a:t>
            </a:r>
            <a:r>
              <a:rPr b="1" lang="en-AU" sz="1071"/>
              <a:t> the parts into the final product, </a:t>
            </a:r>
            <a:r>
              <a:rPr b="1" lang="en-AU" sz="1071"/>
              <a:t>manufacturing</a:t>
            </a:r>
            <a:r>
              <a:rPr b="1" lang="en-AU" sz="1071"/>
              <a:t>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AU" sz="1070"/>
              <a:t>aybe the export of the 20k rows wasn’t </a:t>
            </a:r>
            <a:r>
              <a:rPr b="1" lang="en-AU" sz="1070"/>
              <a:t>enough</a:t>
            </a:r>
            <a:r>
              <a:rPr b="1" lang="en-AU" sz="1070"/>
              <a:t> data to find the issue. The sensors might have been manufactured  more than 2 </a:t>
            </a:r>
            <a:r>
              <a:rPr b="1" lang="en-AU" sz="1070"/>
              <a:t>quarters</a:t>
            </a:r>
            <a:r>
              <a:rPr b="1" lang="en-AU" sz="1070"/>
              <a:t> ago.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 in exc</a:t>
            </a:r>
            <a:r>
              <a:rPr b="1" lang="en-AU" sz="1070"/>
              <a:t>el format and the parts(to find which manufacturer they came from) in the failed sensors themselves.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be handing off my finding to Tony Abraham who </a:t>
            </a:r>
            <a:r>
              <a:rPr b="1" lang="en-AU" sz="1071"/>
              <a:t>will be presenting the the executive team. I would will also be in contact with Gary Neumont and Jessica Jones to see what insights they have on the manufacturing side of the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</a:t>
            </a:r>
            <a:r>
              <a:rPr b="1" lang="en-AU"/>
              <a:t>nSense sensor has an increased failure rate of from below 5% to 15% . We need to determine by days end if one of the 7 parts from one of the 26 suppliers or which of the 4 factories has a faulty manufacturing process.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