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6" r:id="rId5"/>
    <p:sldId id="270" r:id="rId6"/>
    <p:sldId id="271" r:id="rId7"/>
    <p:sldId id="272" r:id="rId8"/>
    <p:sldId id="267" r:id="rId9"/>
    <p:sldId id="269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F95B5"/>
    <a:srgbClr val="404040"/>
    <a:srgbClr val="12A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5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7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lsrks99.sit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A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0343601" y="2400642"/>
            <a:ext cx="176371" cy="185846"/>
            <a:chOff x="10020267" y="192795"/>
            <a:chExt cx="176371" cy="18584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0638" y="342641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267" y="192795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85D85183-0FD7-16CE-0971-D433B2788452}"/>
              </a:ext>
            </a:extLst>
          </p:cNvPr>
          <p:cNvSpPr/>
          <p:nvPr/>
        </p:nvSpPr>
        <p:spPr>
          <a:xfrm>
            <a:off x="2052728" y="2428678"/>
            <a:ext cx="2289241" cy="2289241"/>
          </a:xfrm>
          <a:prstGeom prst="ellipse">
            <a:avLst/>
          </a:prstGeom>
          <a:solidFill>
            <a:srgbClr val="0F95B5"/>
          </a:solidFill>
          <a:ln w="444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1F186A86-E329-6C34-2669-90FAF97FAAB2}"/>
              </a:ext>
            </a:extLst>
          </p:cNvPr>
          <p:cNvSpPr>
            <a:spLocks/>
          </p:cNvSpPr>
          <p:nvPr/>
        </p:nvSpPr>
        <p:spPr bwMode="auto">
          <a:xfrm>
            <a:off x="3184652" y="2586488"/>
            <a:ext cx="7140448" cy="1162924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ko-KR" altLang="en-US" sz="40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도와줘요 정글 </a:t>
            </a:r>
            <a:r>
              <a:rPr lang="en-US" altLang="ko-KR" sz="40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marL="447675" algn="ctr">
              <a:defRPr/>
            </a:pPr>
            <a:r>
              <a:rPr lang="ko-KR" altLang="en-US" sz="1100" kern="0" dirty="0">
                <a:solidFill>
                  <a:schemeClr val="bg1">
                    <a:lumMod val="50000"/>
                  </a:schemeClr>
                </a:solidFill>
              </a:rPr>
              <a:t>사이트를 통해 도움이 필요한 사람에게 도움을 주거나 필요한 경우 도움을 받으세요 </a:t>
            </a:r>
            <a:r>
              <a:rPr lang="en-US" altLang="ko-KR" sz="1100" kern="0" dirty="0">
                <a:solidFill>
                  <a:srgbClr val="E7E6E6">
                    <a:lumMod val="75000"/>
                  </a:srgbClr>
                </a:solidFill>
              </a:rPr>
              <a:t>!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FC4C2EA-ADF9-F159-BB2A-9F4E0706D990}"/>
              </a:ext>
            </a:extLst>
          </p:cNvPr>
          <p:cNvGrpSpPr/>
          <p:nvPr/>
        </p:nvGrpSpPr>
        <p:grpSpPr>
          <a:xfrm>
            <a:off x="2138299" y="2853225"/>
            <a:ext cx="1917641" cy="1769174"/>
            <a:chOff x="2424049" y="2577000"/>
            <a:chExt cx="1917641" cy="1769174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D26FB4-9343-175F-B7B9-8DF0460B17F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62198" y="3028429"/>
              <a:ext cx="587400" cy="1046129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481309A-B4E3-008E-3418-676F3EA04B2D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785141" y="3290822"/>
              <a:ext cx="361531" cy="454535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80A8759F-A0C2-C78F-8337-EDC72C55F746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636160" y="3607350"/>
              <a:ext cx="346146" cy="290204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3CD94A3-4E11-65E8-300C-5108C6FACB1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17854" y="3786269"/>
              <a:ext cx="369223" cy="228666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A406078E-7826-EDE5-BFC2-9D8FB729389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2424049" y="2577000"/>
              <a:ext cx="1750310" cy="1769174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4997349D-B2D9-26D4-C61E-80CF2F62752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4061976" y="2910362"/>
              <a:ext cx="279714" cy="258736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4693143-BF5B-180A-C7D8-D739D47580E8}"/>
              </a:ext>
            </a:extLst>
          </p:cNvPr>
          <p:cNvGrpSpPr/>
          <p:nvPr/>
        </p:nvGrpSpPr>
        <p:grpSpPr>
          <a:xfrm rot="20242532">
            <a:off x="3999913" y="2861573"/>
            <a:ext cx="236283" cy="271371"/>
            <a:chOff x="10047470" y="200984"/>
            <a:chExt cx="134272" cy="15421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108BED0-A492-467E-AC30-3B0B705243E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3D03EDE-CCE1-A5A5-6BB0-79EE0B60C8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4042" y="319195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34FC14B-C4D7-9F37-6242-CB7F5AC9C2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7470" y="200984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달 51">
            <a:extLst>
              <a:ext uri="{FF2B5EF4-FFF2-40B4-BE49-F238E27FC236}">
                <a16:creationId xmlns:a16="http://schemas.microsoft.com/office/drawing/2014/main" id="{C33D13A3-534C-D0BD-1409-4A4744F0B8E8}"/>
              </a:ext>
            </a:extLst>
          </p:cNvPr>
          <p:cNvSpPr/>
          <p:nvPr/>
        </p:nvSpPr>
        <p:spPr>
          <a:xfrm rot="19800000">
            <a:off x="2125786" y="2751842"/>
            <a:ext cx="1124010" cy="2248020"/>
          </a:xfrm>
          <a:prstGeom prst="moon">
            <a:avLst>
              <a:gd name="adj" fmla="val 24013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71256B-EA77-498E-860A-7A1AC04D6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0" y="316638"/>
            <a:ext cx="2438400" cy="243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78AFE1-1733-7975-8657-68B94ABAB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942" y="1776301"/>
            <a:ext cx="790430" cy="790430"/>
          </a:xfrm>
          <a:prstGeom prst="rect">
            <a:avLst/>
          </a:prstGeom>
        </p:spPr>
      </p:pic>
      <p:pic>
        <p:nvPicPr>
          <p:cNvPr id="7" name="그림 6" descr="명함이(가) 표시된 사진&#10;&#10;자동 생성된 설명">
            <a:extLst>
              <a:ext uri="{FF2B5EF4-FFF2-40B4-BE49-F238E27FC236}">
                <a16:creationId xmlns:a16="http://schemas.microsoft.com/office/drawing/2014/main" id="{981DD09A-CDCF-2277-D4D0-622F84025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73" y="2012917"/>
            <a:ext cx="534057" cy="534057"/>
          </a:xfrm>
          <a:prstGeom prst="rect">
            <a:avLst/>
          </a:prstGeom>
        </p:spPr>
      </p:pic>
      <p:pic>
        <p:nvPicPr>
          <p:cNvPr id="8" name="그림 7" descr="명함이(가) 표시된 사진&#10;&#10;자동 생성된 설명">
            <a:extLst>
              <a:ext uri="{FF2B5EF4-FFF2-40B4-BE49-F238E27FC236}">
                <a16:creationId xmlns:a16="http://schemas.microsoft.com/office/drawing/2014/main" id="{EE681293-0456-8790-8DD5-89063DEBE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8819">
            <a:off x="9851500" y="1427764"/>
            <a:ext cx="936749" cy="9367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6105F3-D508-2215-6505-F928E5CD1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942" y="4176827"/>
            <a:ext cx="2337886" cy="22947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FCC070-5F29-9D4D-AFDA-30822C21B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379" y="2665515"/>
            <a:ext cx="4473651" cy="707650"/>
          </a:xfrm>
          <a:prstGeom prst="rect">
            <a:avLst/>
          </a:prstGeom>
        </p:spPr>
      </p:pic>
      <p:sp>
        <p:nvSpPr>
          <p:cNvPr id="4" name="모서리가 둥근 직사각형 10">
            <a:extLst>
              <a:ext uri="{FF2B5EF4-FFF2-40B4-BE49-F238E27FC236}">
                <a16:creationId xmlns:a16="http://schemas.microsoft.com/office/drawing/2014/main" id="{60DF9EB0-5F07-C1E4-DA82-E80E6B93BC21}"/>
              </a:ext>
            </a:extLst>
          </p:cNvPr>
          <p:cNvSpPr/>
          <p:nvPr/>
        </p:nvSpPr>
        <p:spPr>
          <a:xfrm>
            <a:off x="248918" y="6098169"/>
            <a:ext cx="3843561" cy="4611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4472C4">
                    <a:lumMod val="50000"/>
                  </a:srgbClr>
                </a:solidFill>
              </a:rPr>
              <a:t>6</a:t>
            </a:r>
            <a:r>
              <a:rPr lang="ko-KR" altLang="en-US" sz="1600" b="1" dirty="0">
                <a:solidFill>
                  <a:srgbClr val="4472C4">
                    <a:lumMod val="50000"/>
                  </a:srgbClr>
                </a:solidFill>
              </a:rPr>
              <a:t>팀 </a:t>
            </a:r>
            <a:r>
              <a:rPr lang="ko-KR" altLang="en-US" sz="1600" b="1" dirty="0" err="1">
                <a:solidFill>
                  <a:srgbClr val="4472C4">
                    <a:lumMod val="50000"/>
                  </a:srgbClr>
                </a:solidFill>
              </a:rPr>
              <a:t>권정근</a:t>
            </a:r>
            <a:r>
              <a:rPr lang="ko-KR" altLang="en-US" sz="1600" b="1" dirty="0">
                <a:solidFill>
                  <a:srgbClr val="4472C4">
                    <a:lumMod val="50000"/>
                  </a:srgbClr>
                </a:solidFill>
              </a:rPr>
              <a:t> 한동훈 </a:t>
            </a:r>
            <a:r>
              <a:rPr lang="ko-KR" altLang="en-US" sz="1600" b="1" dirty="0" err="1">
                <a:solidFill>
                  <a:srgbClr val="4472C4">
                    <a:lumMod val="50000"/>
                  </a:srgbClr>
                </a:solidFill>
              </a:rPr>
              <a:t>박찬우</a:t>
            </a:r>
            <a:endParaRPr lang="en-US" altLang="ko-KR" sz="1600" b="1" dirty="0">
              <a:solidFill>
                <a:srgbClr val="4472C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9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en-US" altLang="ko-KR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 Q&amp;A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  <a:latin typeface="EF_마초체" panose="02000503000000000000" pitchFamily="2" charset="-127"/>
              <a:ea typeface="EF_마초체" panose="020005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974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목차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  <a:latin typeface="EF_마초체" panose="02000503000000000000" pitchFamily="2" charset="-127"/>
              <a:ea typeface="EF_마초체" panose="020005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A3BAA4-930F-CBCA-A5EC-6FA2544DD845}"/>
              </a:ext>
            </a:extLst>
          </p:cNvPr>
          <p:cNvSpPr/>
          <p:nvPr/>
        </p:nvSpPr>
        <p:spPr>
          <a:xfrm>
            <a:off x="7022924" y="2038958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기획의도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특이점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핵심기능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F1DCCE-D66D-C30A-89D8-C0A64400B889}"/>
              </a:ext>
            </a:extLst>
          </p:cNvPr>
          <p:cNvSpPr/>
          <p:nvPr/>
        </p:nvSpPr>
        <p:spPr>
          <a:xfrm>
            <a:off x="7022924" y="3222218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기능소개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로그인 페이지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메인 페이지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026" name="Picture 2" descr="PNG 및 SVG의 도움 일러스트">
            <a:extLst>
              <a:ext uri="{FF2B5EF4-FFF2-40B4-BE49-F238E27FC236}">
                <a16:creationId xmlns:a16="http://schemas.microsoft.com/office/drawing/2014/main" id="{469228EE-1736-2793-05A4-217A0321F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/>
          <a:stretch/>
        </p:blipFill>
        <p:spPr bwMode="auto">
          <a:xfrm>
            <a:off x="0" y="1675623"/>
            <a:ext cx="4679300" cy="453925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96349486-EFF2-D09A-5049-1557106161DF}"/>
              </a:ext>
            </a:extLst>
          </p:cNvPr>
          <p:cNvSpPr/>
          <p:nvPr/>
        </p:nvSpPr>
        <p:spPr>
          <a:xfrm>
            <a:off x="3722134" y="560445"/>
            <a:ext cx="2551853" cy="2551853"/>
          </a:xfrm>
          <a:prstGeom prst="wedgeEllipseCallout">
            <a:avLst>
              <a:gd name="adj1" fmla="val -48664"/>
              <a:gd name="adj2" fmla="val 51715"/>
            </a:avLst>
          </a:prstGeom>
          <a:solidFill>
            <a:srgbClr val="0F95B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서로에게 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도움을 주는 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이타적 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이기주의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’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3D391-6FE8-411C-65A0-38B6328F3141}"/>
              </a:ext>
            </a:extLst>
          </p:cNvPr>
          <p:cNvSpPr/>
          <p:nvPr/>
        </p:nvSpPr>
        <p:spPr>
          <a:xfrm>
            <a:off x="7022924" y="4211978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결과물 시연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퀘스트 작성하기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퀘스트 받기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AE8A41-8F08-14E6-F368-554BB0326835}"/>
              </a:ext>
            </a:extLst>
          </p:cNvPr>
          <p:cNvSpPr/>
          <p:nvPr/>
        </p:nvSpPr>
        <p:spPr>
          <a:xfrm>
            <a:off x="7022923" y="5201738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기술설명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로그인 기능 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(+JWT)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퀘스트 카드 불러오기 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(+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정렬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기획의도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  <a:latin typeface="EF_마초체" panose="02000503000000000000" pitchFamily="2" charset="-127"/>
              <a:ea typeface="EF_마초체" panose="020005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A3BAA4-930F-CBCA-A5EC-6FA2544DD845}"/>
              </a:ext>
            </a:extLst>
          </p:cNvPr>
          <p:cNvSpPr/>
          <p:nvPr/>
        </p:nvSpPr>
        <p:spPr>
          <a:xfrm>
            <a:off x="857031" y="1829849"/>
            <a:ext cx="4432816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새롭게 만나게 된 정글러들이 서로 더 쉽게 도움을 주고 받고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 그 과정에서 더 쉽게 친해질 수 있도록 함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0157D701-F950-401B-E736-97743DDAA6A8}"/>
              </a:ext>
            </a:extLst>
          </p:cNvPr>
          <p:cNvGrpSpPr/>
          <p:nvPr/>
        </p:nvGrpSpPr>
        <p:grpSpPr>
          <a:xfrm>
            <a:off x="9945635" y="4216177"/>
            <a:ext cx="1323935" cy="1838129"/>
            <a:chOff x="1511286" y="2191279"/>
            <a:chExt cx="1323935" cy="1838129"/>
          </a:xfrm>
        </p:grpSpPr>
        <p:sp>
          <p:nvSpPr>
            <p:cNvPr id="5" name="모서리가 둥근 직사각형 10">
              <a:extLst>
                <a:ext uri="{FF2B5EF4-FFF2-40B4-BE49-F238E27FC236}">
                  <a16:creationId xmlns:a16="http://schemas.microsoft.com/office/drawing/2014/main" id="{EF382BEE-051C-1752-7235-BA99BA8509CF}"/>
                </a:ext>
              </a:extLst>
            </p:cNvPr>
            <p:cNvSpPr/>
            <p:nvPr/>
          </p:nvSpPr>
          <p:spPr>
            <a:xfrm>
              <a:off x="1511286" y="3657356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rgbClr val="4472C4">
                      <a:lumMod val="50000"/>
                    </a:srgbClr>
                  </a:solidFill>
                </a:rPr>
                <a:t>보상받기</a:t>
              </a:r>
              <a:endParaRPr lang="en-US" altLang="ko-KR" sz="1400" b="1" dirty="0">
                <a:solidFill>
                  <a:srgbClr val="4472C4">
                    <a:lumMod val="50000"/>
                  </a:srgbClr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6532D0-3121-5E66-7BEB-A9689AD71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055" y="2191279"/>
              <a:ext cx="1058358" cy="1058358"/>
            </a:xfrm>
            <a:prstGeom prst="rect">
              <a:avLst/>
            </a:prstGeom>
          </p:spPr>
        </p:pic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71088AC7-CB53-1D1D-D2C8-5C282D91B278}"/>
              </a:ext>
            </a:extLst>
          </p:cNvPr>
          <p:cNvGrpSpPr/>
          <p:nvPr/>
        </p:nvGrpSpPr>
        <p:grpSpPr>
          <a:xfrm>
            <a:off x="9950458" y="1624982"/>
            <a:ext cx="1323935" cy="1812608"/>
            <a:chOff x="4277452" y="2191279"/>
            <a:chExt cx="1323935" cy="181260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944C65E-B20C-FF80-1DE8-3574966E4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100" y="2191279"/>
              <a:ext cx="1054940" cy="1054940"/>
            </a:xfrm>
            <a:prstGeom prst="rect">
              <a:avLst/>
            </a:prstGeom>
          </p:spPr>
        </p:pic>
        <p:sp>
          <p:nvSpPr>
            <p:cNvPr id="1033" name="모서리가 둥근 직사각형 10">
              <a:extLst>
                <a:ext uri="{FF2B5EF4-FFF2-40B4-BE49-F238E27FC236}">
                  <a16:creationId xmlns:a16="http://schemas.microsoft.com/office/drawing/2014/main" id="{B52BA56A-D6B7-7674-55BE-5813A045447A}"/>
                </a:ext>
              </a:extLst>
            </p:cNvPr>
            <p:cNvSpPr/>
            <p:nvPr/>
          </p:nvSpPr>
          <p:spPr>
            <a:xfrm>
              <a:off x="4277452" y="3631835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rgbClr val="12AFD2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퀘스트 확인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F6B10554-B3AF-212C-CE4C-4F9B7D8D64F3}"/>
              </a:ext>
            </a:extLst>
          </p:cNvPr>
          <p:cNvGrpSpPr/>
          <p:nvPr/>
        </p:nvGrpSpPr>
        <p:grpSpPr>
          <a:xfrm>
            <a:off x="7111111" y="4139175"/>
            <a:ext cx="1323935" cy="1787087"/>
            <a:chOff x="7043618" y="2191279"/>
            <a:chExt cx="1323935" cy="178708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BE0036D-C20A-9F52-C0A2-61CD67A1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7727" y="2191279"/>
              <a:ext cx="1057787" cy="1057787"/>
            </a:xfrm>
            <a:prstGeom prst="rect">
              <a:avLst/>
            </a:prstGeom>
          </p:spPr>
        </p:pic>
        <p:sp>
          <p:nvSpPr>
            <p:cNvPr id="1034" name="모서리가 둥근 직사각형 10">
              <a:extLst>
                <a:ext uri="{FF2B5EF4-FFF2-40B4-BE49-F238E27FC236}">
                  <a16:creationId xmlns:a16="http://schemas.microsoft.com/office/drawing/2014/main" id="{F5CA5F96-480E-C09E-A87B-38F216185AFE}"/>
                </a:ext>
              </a:extLst>
            </p:cNvPr>
            <p:cNvSpPr/>
            <p:nvPr/>
          </p:nvSpPr>
          <p:spPr>
            <a:xfrm>
              <a:off x="7043618" y="3606314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rgbClr val="4472C4">
                      <a:lumMod val="50000"/>
                    </a:srgbClr>
                  </a:solidFill>
                </a:rPr>
                <a:t>도움 주기</a:t>
              </a:r>
              <a:endParaRPr lang="en-US" altLang="ko-KR" sz="1400" b="1" dirty="0">
                <a:solidFill>
                  <a:srgbClr val="4472C4">
                    <a:lumMod val="50000"/>
                  </a:srgbClr>
                </a:solidFill>
              </a:endParaRPr>
            </a:p>
          </p:txBody>
        </p:sp>
      </p:grp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2BD1A487-6F44-C685-9F48-BF752002EA8A}"/>
              </a:ext>
            </a:extLst>
          </p:cNvPr>
          <p:cNvGrpSpPr/>
          <p:nvPr/>
        </p:nvGrpSpPr>
        <p:grpSpPr>
          <a:xfrm>
            <a:off x="6970693" y="1707023"/>
            <a:ext cx="1323935" cy="1761566"/>
            <a:chOff x="9809784" y="2191279"/>
            <a:chExt cx="1323935" cy="176156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3D4263E-46D1-D9B6-BF52-046FB3F7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202" y="2191279"/>
              <a:ext cx="1056646" cy="1056646"/>
            </a:xfrm>
            <a:prstGeom prst="rect">
              <a:avLst/>
            </a:prstGeom>
          </p:spPr>
        </p:pic>
        <p:sp>
          <p:nvSpPr>
            <p:cNvPr id="1035" name="모서리가 둥근 직사각형 10">
              <a:extLst>
                <a:ext uri="{FF2B5EF4-FFF2-40B4-BE49-F238E27FC236}">
                  <a16:creationId xmlns:a16="http://schemas.microsoft.com/office/drawing/2014/main" id="{FD093268-571C-B9D5-F9E9-3D4D4FF254E3}"/>
                </a:ext>
              </a:extLst>
            </p:cNvPr>
            <p:cNvSpPr/>
            <p:nvPr/>
          </p:nvSpPr>
          <p:spPr>
            <a:xfrm>
              <a:off x="9809784" y="3580793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rgbClr val="4472C4">
                      <a:lumMod val="50000"/>
                    </a:srgbClr>
                  </a:solidFill>
                </a:rPr>
                <a:t>퀘스트 작성</a:t>
              </a:r>
              <a:endParaRPr lang="en-US" altLang="ko-KR" sz="1400" b="1" dirty="0">
                <a:solidFill>
                  <a:srgbClr val="4472C4">
                    <a:lumMod val="50000"/>
                  </a:srgbClr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3D5D9-694E-4E44-3A59-978EA8386422}"/>
              </a:ext>
            </a:extLst>
          </p:cNvPr>
          <p:cNvSpPr/>
          <p:nvPr/>
        </p:nvSpPr>
        <p:spPr>
          <a:xfrm>
            <a:off x="857031" y="3169653"/>
            <a:ext cx="4601792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기능소개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퀘스트를 올리고 확인하도록 하여 도움을 주고 받도록 하는 기능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1328E-221C-4F89-EEA9-2052A112B38A}"/>
              </a:ext>
            </a:extLst>
          </p:cNvPr>
          <p:cNvSpPr/>
          <p:nvPr/>
        </p:nvSpPr>
        <p:spPr>
          <a:xfrm>
            <a:off x="857031" y="4511349"/>
            <a:ext cx="4432816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특이점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게임의 퀘스트에서 영감을 받아 도움을 요청하는 글에 보상이 나와있음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기능소개 </a:t>
            </a:r>
            <a:r>
              <a:rPr lang="en-US" altLang="ko-KR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: </a:t>
            </a: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로그인 페이지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  <a:latin typeface="EF_마초체" panose="02000503000000000000" pitchFamily="2" charset="-127"/>
              <a:ea typeface="EF_마초체" panose="020005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E48D435-8BEC-BC4A-25E2-8ABCEBEF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82" y="1303937"/>
            <a:ext cx="3934039" cy="34348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E51080-E1FB-DD96-9C57-CBECB992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24" y="1303937"/>
            <a:ext cx="3934039" cy="4976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D0FDFF-3E4B-E8D1-946B-FFFA8E4E3AFC}"/>
              </a:ext>
            </a:extLst>
          </p:cNvPr>
          <p:cNvSpPr txBox="1"/>
          <p:nvPr/>
        </p:nvSpPr>
        <p:spPr>
          <a:xfrm>
            <a:off x="2336542" y="4939084"/>
            <a:ext cx="3759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버튼 클릭 시</a:t>
            </a:r>
            <a:endParaRPr lang="en-US" altLang="ko-KR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>
              <a:defRPr/>
            </a:pPr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show(),hide()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</a:t>
            </a:r>
            <a:endParaRPr lang="en-US" altLang="ko-KR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>
              <a:defRPr/>
            </a:pP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 이동 없이</a:t>
            </a:r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74891-735B-8F9B-38E6-DACBBA314B9D}"/>
              </a:ext>
            </a:extLst>
          </p:cNvPr>
          <p:cNvSpPr/>
          <p:nvPr/>
        </p:nvSpPr>
        <p:spPr>
          <a:xfrm>
            <a:off x="3246895" y="4370523"/>
            <a:ext cx="1511085" cy="39520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440CA18-09F5-A307-60E0-479DB497BE2B}"/>
              </a:ext>
            </a:extLst>
          </p:cNvPr>
          <p:cNvCxnSpPr>
            <a:cxnSpLocks/>
          </p:cNvCxnSpPr>
          <p:nvPr/>
        </p:nvCxnSpPr>
        <p:spPr>
          <a:xfrm>
            <a:off x="4936210" y="4606871"/>
            <a:ext cx="282069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B0B989-4CDC-E0C2-A149-803A5B1CE595}"/>
              </a:ext>
            </a:extLst>
          </p:cNvPr>
          <p:cNvSpPr/>
          <p:nvPr/>
        </p:nvSpPr>
        <p:spPr>
          <a:xfrm>
            <a:off x="7893948" y="4233076"/>
            <a:ext cx="1511085" cy="218322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기능소개 </a:t>
            </a:r>
            <a:r>
              <a:rPr lang="en-US" altLang="ko-KR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: </a:t>
            </a: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메인 페이지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  <a:latin typeface="EF_마초체" panose="02000503000000000000" pitchFamily="2" charset="-127"/>
              <a:ea typeface="EF_마초체" panose="020005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3E93483-1562-CF96-E0D4-6A321499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76" y="1326776"/>
            <a:ext cx="5124202" cy="52618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5469BD-F21B-D081-C011-CA29598D2C86}"/>
              </a:ext>
            </a:extLst>
          </p:cNvPr>
          <p:cNvSpPr/>
          <p:nvPr/>
        </p:nvSpPr>
        <p:spPr>
          <a:xfrm>
            <a:off x="3975315" y="3296295"/>
            <a:ext cx="542441" cy="26540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65F71B-0E46-6E34-CC41-B7A7800CC545}"/>
              </a:ext>
            </a:extLst>
          </p:cNvPr>
          <p:cNvSpPr/>
          <p:nvPr/>
        </p:nvSpPr>
        <p:spPr>
          <a:xfrm>
            <a:off x="7366861" y="3545239"/>
            <a:ext cx="542442" cy="20728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EF948B-5557-8B71-F1D3-18BCB104AF1D}"/>
              </a:ext>
            </a:extLst>
          </p:cNvPr>
          <p:cNvSpPr/>
          <p:nvPr/>
        </p:nvSpPr>
        <p:spPr>
          <a:xfrm>
            <a:off x="5434739" y="4006122"/>
            <a:ext cx="787830" cy="20728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A17957-1171-99BC-03D4-C39B9110E84F}"/>
              </a:ext>
            </a:extLst>
          </p:cNvPr>
          <p:cNvSpPr/>
          <p:nvPr/>
        </p:nvSpPr>
        <p:spPr>
          <a:xfrm>
            <a:off x="3306876" y="3545239"/>
            <a:ext cx="652940" cy="20728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929137-4BB5-5FDC-3A8A-BD0AC3239CB2}"/>
              </a:ext>
            </a:extLst>
          </p:cNvPr>
          <p:cNvCxnSpPr>
            <a:cxnSpLocks/>
          </p:cNvCxnSpPr>
          <p:nvPr/>
        </p:nvCxnSpPr>
        <p:spPr>
          <a:xfrm>
            <a:off x="3463870" y="2867186"/>
            <a:ext cx="495946" cy="3642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7B3295-C159-4224-F607-B24852E239C9}"/>
              </a:ext>
            </a:extLst>
          </p:cNvPr>
          <p:cNvCxnSpPr>
            <a:cxnSpLocks/>
          </p:cNvCxnSpPr>
          <p:nvPr/>
        </p:nvCxnSpPr>
        <p:spPr>
          <a:xfrm flipV="1">
            <a:off x="2859437" y="3813266"/>
            <a:ext cx="447439" cy="4001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8F96EA-FE8D-7DE7-3C49-2E40B5B38F12}"/>
              </a:ext>
            </a:extLst>
          </p:cNvPr>
          <p:cNvCxnSpPr>
            <a:cxnSpLocks/>
          </p:cNvCxnSpPr>
          <p:nvPr/>
        </p:nvCxnSpPr>
        <p:spPr>
          <a:xfrm>
            <a:off x="7638082" y="2960176"/>
            <a:ext cx="0" cy="4946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12DC60-FB6C-C8FB-7ADB-71F6CCEED753}"/>
              </a:ext>
            </a:extLst>
          </p:cNvPr>
          <p:cNvSpPr/>
          <p:nvPr/>
        </p:nvSpPr>
        <p:spPr>
          <a:xfrm>
            <a:off x="6819254" y="4801760"/>
            <a:ext cx="395207" cy="28644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F6C90D2-13BC-BFE7-7602-B39EF69522BE}"/>
              </a:ext>
            </a:extLst>
          </p:cNvPr>
          <p:cNvCxnSpPr>
            <a:cxnSpLocks/>
          </p:cNvCxnSpPr>
          <p:nvPr/>
        </p:nvCxnSpPr>
        <p:spPr>
          <a:xfrm flipH="1" flipV="1">
            <a:off x="7299702" y="5101202"/>
            <a:ext cx="284136" cy="2438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B7BB41-73B2-6F88-B973-9EF66821C1BF}"/>
              </a:ext>
            </a:extLst>
          </p:cNvPr>
          <p:cNvSpPr txBox="1"/>
          <p:nvPr/>
        </p:nvSpPr>
        <p:spPr>
          <a:xfrm>
            <a:off x="5621228" y="4113691"/>
            <a:ext cx="2296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sz="1200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클릭시</a:t>
            </a:r>
            <a:r>
              <a:rPr lang="ko-KR" altLang="en-US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상세페이지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DD6D65-E818-2940-810B-7E980A3C7E6F}"/>
              </a:ext>
            </a:extLst>
          </p:cNvPr>
          <p:cNvSpPr txBox="1"/>
          <p:nvPr/>
        </p:nvSpPr>
        <p:spPr>
          <a:xfrm>
            <a:off x="6435721" y="5360774"/>
            <a:ext cx="2296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관심</a:t>
            </a:r>
            <a:r>
              <a:rPr lang="en-US" altLang="ko-KR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즐겨찾기</a:t>
            </a:r>
            <a:r>
              <a:rPr lang="en-US" altLang="ko-KR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9DE08-DF29-2C3B-3EB5-3CA95030F408}"/>
              </a:ext>
            </a:extLst>
          </p:cNvPr>
          <p:cNvSpPr txBox="1"/>
          <p:nvPr/>
        </p:nvSpPr>
        <p:spPr>
          <a:xfrm>
            <a:off x="6365981" y="2696227"/>
            <a:ext cx="2296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 아이디 확인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B2AB74-7799-5060-2CE8-EC1411121835}"/>
              </a:ext>
            </a:extLst>
          </p:cNvPr>
          <p:cNvSpPr txBox="1"/>
          <p:nvPr/>
        </p:nvSpPr>
        <p:spPr>
          <a:xfrm>
            <a:off x="1547212" y="4233935"/>
            <a:ext cx="2296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포스팅 버튼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1FF48C-DE77-C34A-AA85-E799314FB129}"/>
              </a:ext>
            </a:extLst>
          </p:cNvPr>
          <p:cNvSpPr txBox="1"/>
          <p:nvPr/>
        </p:nvSpPr>
        <p:spPr>
          <a:xfrm>
            <a:off x="2158759" y="2571766"/>
            <a:ext cx="2296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정렬 기준 설정</a:t>
            </a:r>
          </a:p>
        </p:txBody>
      </p:sp>
    </p:spTree>
    <p:extLst>
      <p:ext uri="{BB962C8B-B14F-4D97-AF65-F5344CB8AC3E}">
        <p14:creationId xmlns:p14="http://schemas.microsoft.com/office/powerpoint/2010/main" val="21110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기능소개 </a:t>
            </a:r>
            <a:r>
              <a:rPr lang="en-US" altLang="ko-KR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: </a:t>
            </a: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메인 페이지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  <a:latin typeface="EF_마초체" panose="02000503000000000000" pitchFamily="2" charset="-127"/>
              <a:ea typeface="EF_마초체" panose="020005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FA3599-2746-3F82-E079-A3A04B4E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4" y="1589312"/>
            <a:ext cx="5000625" cy="311467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7CBE627-FB7C-89D8-A79B-64CC309C866D}"/>
              </a:ext>
            </a:extLst>
          </p:cNvPr>
          <p:cNvCxnSpPr>
            <a:cxnSpLocks/>
          </p:cNvCxnSpPr>
          <p:nvPr/>
        </p:nvCxnSpPr>
        <p:spPr>
          <a:xfrm>
            <a:off x="1485566" y="1896417"/>
            <a:ext cx="30057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CE75CC-0C1E-CE4D-1DEA-230954692F8E}"/>
              </a:ext>
            </a:extLst>
          </p:cNvPr>
          <p:cNvCxnSpPr>
            <a:cxnSpLocks/>
          </p:cNvCxnSpPr>
          <p:nvPr/>
        </p:nvCxnSpPr>
        <p:spPr>
          <a:xfrm>
            <a:off x="6243234" y="1624982"/>
            <a:ext cx="0" cy="4752571"/>
          </a:xfrm>
          <a:prstGeom prst="line">
            <a:avLst/>
          </a:prstGeom>
          <a:ln w="571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319494-D66C-4FCC-BF26-2E226D1CA788}"/>
              </a:ext>
            </a:extLst>
          </p:cNvPr>
          <p:cNvSpPr txBox="1"/>
          <p:nvPr/>
        </p:nvSpPr>
        <p:spPr>
          <a:xfrm>
            <a:off x="2222391" y="5166124"/>
            <a:ext cx="15788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포스팅</a:t>
            </a:r>
            <a:endParaRPr lang="ko-KR" altLang="en-US" sz="3200" dirty="0">
              <a:solidFill>
                <a:srgbClr val="20386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B1404-DE44-2FF7-67A5-89ED700AE60D}"/>
              </a:ext>
            </a:extLst>
          </p:cNvPr>
          <p:cNvSpPr txBox="1"/>
          <p:nvPr/>
        </p:nvSpPr>
        <p:spPr>
          <a:xfrm>
            <a:off x="7925767" y="5166123"/>
            <a:ext cx="1993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정렬 선택</a:t>
            </a:r>
            <a:endParaRPr lang="ko-KR" altLang="en-US" sz="3200" dirty="0">
              <a:solidFill>
                <a:srgbClr val="203864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7FEEB15-79AA-FF4C-1D24-AF180C76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67" y="1896417"/>
            <a:ext cx="1888076" cy="25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8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기능소개 </a:t>
            </a:r>
            <a:r>
              <a:rPr lang="en-US" altLang="ko-KR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: </a:t>
            </a: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메인 페이지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  <a:latin typeface="EF_마초체" panose="02000503000000000000" pitchFamily="2" charset="-127"/>
              <a:ea typeface="EF_마초체" panose="020005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46B07A4-64D5-D8BD-10D8-B0A64F1F1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74"/>
          <a:stretch/>
        </p:blipFill>
        <p:spPr>
          <a:xfrm>
            <a:off x="2621176" y="1668088"/>
            <a:ext cx="6225544" cy="41018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E2D8734-8671-0D31-3EE3-A45C5E05B05B}"/>
              </a:ext>
            </a:extLst>
          </p:cNvPr>
          <p:cNvSpPr/>
          <p:nvPr/>
        </p:nvSpPr>
        <p:spPr>
          <a:xfrm>
            <a:off x="4794764" y="2155773"/>
            <a:ext cx="1942707" cy="34376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352447-8EF4-41ED-53A7-8FB7A09A6D3F}"/>
              </a:ext>
            </a:extLst>
          </p:cNvPr>
          <p:cNvCxnSpPr>
            <a:cxnSpLocks/>
          </p:cNvCxnSpPr>
          <p:nvPr/>
        </p:nvCxnSpPr>
        <p:spPr>
          <a:xfrm>
            <a:off x="4960431" y="2620799"/>
            <a:ext cx="0" cy="12587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596DBB-5B25-6780-183D-7EB43B85D9AB}"/>
              </a:ext>
            </a:extLst>
          </p:cNvPr>
          <p:cNvSpPr/>
          <p:nvPr/>
        </p:nvSpPr>
        <p:spPr>
          <a:xfrm>
            <a:off x="2905940" y="4106689"/>
            <a:ext cx="5842838" cy="1616173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7DC23-0A18-DFE7-929B-ED81BAE35536}"/>
              </a:ext>
            </a:extLst>
          </p:cNvPr>
          <p:cNvSpPr txBox="1"/>
          <p:nvPr/>
        </p:nvSpPr>
        <p:spPr>
          <a:xfrm>
            <a:off x="2435937" y="2561662"/>
            <a:ext cx="38176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제목 </a:t>
            </a:r>
            <a:r>
              <a:rPr lang="ko-KR" altLang="en-US" sz="1200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클릭시</a:t>
            </a:r>
            <a:r>
              <a:rPr lang="ko-KR" altLang="en-US" sz="12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상세내용 표기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C1EEF0-8441-A33C-C0B8-8926497AC355}"/>
              </a:ext>
            </a:extLst>
          </p:cNvPr>
          <p:cNvSpPr/>
          <p:nvPr/>
        </p:nvSpPr>
        <p:spPr>
          <a:xfrm>
            <a:off x="7943741" y="4320236"/>
            <a:ext cx="703542" cy="123395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1C56F-0CAC-A07C-E817-0065210D6920}"/>
              </a:ext>
            </a:extLst>
          </p:cNvPr>
          <p:cNvSpPr txBox="1"/>
          <p:nvPr/>
        </p:nvSpPr>
        <p:spPr>
          <a:xfrm>
            <a:off x="8407835" y="4784231"/>
            <a:ext cx="38176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sz="1200" dirty="0">
                <a:solidFill>
                  <a:srgbClr val="0F95B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작성자만 보이는 버튼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EBBB7A-9AC6-D04E-2395-F8A38BB61CE0}"/>
              </a:ext>
            </a:extLst>
          </p:cNvPr>
          <p:cNvSpPr/>
          <p:nvPr/>
        </p:nvSpPr>
        <p:spPr>
          <a:xfrm>
            <a:off x="7815131" y="3653508"/>
            <a:ext cx="592704" cy="52034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688D0-A257-1DDA-F2B0-3B6898D8AA1D}"/>
              </a:ext>
            </a:extLst>
          </p:cNvPr>
          <p:cNvSpPr txBox="1"/>
          <p:nvPr/>
        </p:nvSpPr>
        <p:spPr>
          <a:xfrm>
            <a:off x="8315324" y="3605581"/>
            <a:ext cx="3683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즐겨찾기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관심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임무 최우선 정렬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B2EC6C-8737-F234-B56E-6138D9EB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85" y="4959339"/>
            <a:ext cx="1714871" cy="16161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413DAD5-F7B7-2C82-8D7C-23EED2F60760}"/>
              </a:ext>
            </a:extLst>
          </p:cNvPr>
          <p:cNvSpPr txBox="1"/>
          <p:nvPr/>
        </p:nvSpPr>
        <p:spPr>
          <a:xfrm>
            <a:off x="5431414" y="5378254"/>
            <a:ext cx="38176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sz="1200" dirty="0" err="1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클릭시</a:t>
            </a:r>
            <a:r>
              <a:rPr lang="ko-KR" altLang="en-US" sz="1200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연락처 확인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25812F-A544-0B85-C427-0693C23425E8}"/>
              </a:ext>
            </a:extLst>
          </p:cNvPr>
          <p:cNvCxnSpPr>
            <a:cxnSpLocks/>
          </p:cNvCxnSpPr>
          <p:nvPr/>
        </p:nvCxnSpPr>
        <p:spPr>
          <a:xfrm>
            <a:off x="6737471" y="5574546"/>
            <a:ext cx="0" cy="2966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B68D985-8110-F4FE-0740-A497E0FE1F57}"/>
              </a:ext>
            </a:extLst>
          </p:cNvPr>
          <p:cNvCxnSpPr>
            <a:cxnSpLocks/>
          </p:cNvCxnSpPr>
          <p:nvPr/>
        </p:nvCxnSpPr>
        <p:spPr>
          <a:xfrm flipH="1">
            <a:off x="8693892" y="4932640"/>
            <a:ext cx="30565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4D1D31-52B7-2382-DFB2-B260193D2125}"/>
              </a:ext>
            </a:extLst>
          </p:cNvPr>
          <p:cNvCxnSpPr>
            <a:cxnSpLocks/>
          </p:cNvCxnSpPr>
          <p:nvPr/>
        </p:nvCxnSpPr>
        <p:spPr>
          <a:xfrm flipH="1">
            <a:off x="8554449" y="3789665"/>
            <a:ext cx="388658" cy="250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결과물 시연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  <a:latin typeface="EF_마초체" panose="02000503000000000000" pitchFamily="2" charset="-127"/>
              <a:ea typeface="EF_마초체" panose="020005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01159CF-B6EA-30E2-D7D9-F20FFAE5745D}"/>
              </a:ext>
            </a:extLst>
          </p:cNvPr>
          <p:cNvGrpSpPr/>
          <p:nvPr/>
        </p:nvGrpSpPr>
        <p:grpSpPr>
          <a:xfrm>
            <a:off x="7582871" y="5487297"/>
            <a:ext cx="955591" cy="955591"/>
            <a:chOff x="4484289" y="3190660"/>
            <a:chExt cx="955591" cy="955591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C75852B-6887-20DD-EABC-4DD87A0337BA}"/>
                </a:ext>
              </a:extLst>
            </p:cNvPr>
            <p:cNvSpPr/>
            <p:nvPr/>
          </p:nvSpPr>
          <p:spPr>
            <a:xfrm>
              <a:off x="4484289" y="3190660"/>
              <a:ext cx="955591" cy="955591"/>
            </a:xfrm>
            <a:prstGeom prst="ellipse">
              <a:avLst/>
            </a:prstGeom>
            <a:solidFill>
              <a:srgbClr val="12AFD2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60" name="Group 16">
              <a:extLst>
                <a:ext uri="{FF2B5EF4-FFF2-40B4-BE49-F238E27FC236}">
                  <a16:creationId xmlns:a16="http://schemas.microsoft.com/office/drawing/2014/main" id="{DC0E535E-99EE-2D5F-33F6-1505DF0265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12761" y="3403235"/>
              <a:ext cx="498645" cy="530440"/>
              <a:chOff x="4308" y="2858"/>
              <a:chExt cx="643" cy="684"/>
            </a:xfrm>
            <a:solidFill>
              <a:schemeClr val="bg1"/>
            </a:solidFill>
          </p:grpSpPr>
          <p:sp>
            <p:nvSpPr>
              <p:cNvPr id="61" name="Freeform 17">
                <a:extLst>
                  <a:ext uri="{FF2B5EF4-FFF2-40B4-BE49-F238E27FC236}">
                    <a16:creationId xmlns:a16="http://schemas.microsoft.com/office/drawing/2014/main" id="{3C41B0AD-6D8F-5B19-5308-EB43D10E9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2858"/>
                <a:ext cx="239" cy="213"/>
              </a:xfrm>
              <a:custGeom>
                <a:avLst/>
                <a:gdLst>
                  <a:gd name="T0" fmla="*/ 56 w 239"/>
                  <a:gd name="T1" fmla="*/ 205 h 213"/>
                  <a:gd name="T2" fmla="*/ 71 w 239"/>
                  <a:gd name="T3" fmla="*/ 183 h 213"/>
                  <a:gd name="T4" fmla="*/ 108 w 239"/>
                  <a:gd name="T5" fmla="*/ 145 h 213"/>
                  <a:gd name="T6" fmla="*/ 150 w 239"/>
                  <a:gd name="T7" fmla="*/ 115 h 213"/>
                  <a:gd name="T8" fmla="*/ 198 w 239"/>
                  <a:gd name="T9" fmla="*/ 93 h 213"/>
                  <a:gd name="T10" fmla="*/ 225 w 239"/>
                  <a:gd name="T11" fmla="*/ 86 h 213"/>
                  <a:gd name="T12" fmla="*/ 232 w 239"/>
                  <a:gd name="T13" fmla="*/ 83 h 213"/>
                  <a:gd name="T14" fmla="*/ 236 w 239"/>
                  <a:gd name="T15" fmla="*/ 76 h 213"/>
                  <a:gd name="T16" fmla="*/ 239 w 239"/>
                  <a:gd name="T17" fmla="*/ 68 h 213"/>
                  <a:gd name="T18" fmla="*/ 235 w 239"/>
                  <a:gd name="T19" fmla="*/ 60 h 213"/>
                  <a:gd name="T20" fmla="*/ 226 w 239"/>
                  <a:gd name="T21" fmla="*/ 47 h 213"/>
                  <a:gd name="T22" fmla="*/ 204 w 239"/>
                  <a:gd name="T23" fmla="*/ 25 h 213"/>
                  <a:gd name="T24" fmla="*/ 176 w 239"/>
                  <a:gd name="T25" fmla="*/ 10 h 213"/>
                  <a:gd name="T26" fmla="*/ 145 w 239"/>
                  <a:gd name="T27" fmla="*/ 1 h 213"/>
                  <a:gd name="T28" fmla="*/ 128 w 239"/>
                  <a:gd name="T29" fmla="*/ 0 h 213"/>
                  <a:gd name="T30" fmla="*/ 102 w 239"/>
                  <a:gd name="T31" fmla="*/ 2 h 213"/>
                  <a:gd name="T32" fmla="*/ 56 w 239"/>
                  <a:gd name="T33" fmla="*/ 21 h 213"/>
                  <a:gd name="T34" fmla="*/ 21 w 239"/>
                  <a:gd name="T35" fmla="*/ 56 h 213"/>
                  <a:gd name="T36" fmla="*/ 2 w 239"/>
                  <a:gd name="T37" fmla="*/ 102 h 213"/>
                  <a:gd name="T38" fmla="*/ 0 w 239"/>
                  <a:gd name="T39" fmla="*/ 127 h 213"/>
                  <a:gd name="T40" fmla="*/ 1 w 239"/>
                  <a:gd name="T41" fmla="*/ 150 h 213"/>
                  <a:gd name="T42" fmla="*/ 16 w 239"/>
                  <a:gd name="T43" fmla="*/ 189 h 213"/>
                  <a:gd name="T44" fmla="*/ 28 w 239"/>
                  <a:gd name="T45" fmla="*/ 207 h 213"/>
                  <a:gd name="T46" fmla="*/ 34 w 239"/>
                  <a:gd name="T47" fmla="*/ 213 h 213"/>
                  <a:gd name="T48" fmla="*/ 41 w 239"/>
                  <a:gd name="T49" fmla="*/ 213 h 213"/>
                  <a:gd name="T50" fmla="*/ 50 w 239"/>
                  <a:gd name="T51" fmla="*/ 211 h 213"/>
                  <a:gd name="T52" fmla="*/ 56 w 239"/>
                  <a:gd name="T53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9" h="213">
                    <a:moveTo>
                      <a:pt x="56" y="205"/>
                    </a:moveTo>
                    <a:lnTo>
                      <a:pt x="71" y="183"/>
                    </a:lnTo>
                    <a:lnTo>
                      <a:pt x="108" y="145"/>
                    </a:lnTo>
                    <a:lnTo>
                      <a:pt x="150" y="115"/>
                    </a:lnTo>
                    <a:lnTo>
                      <a:pt x="198" y="93"/>
                    </a:lnTo>
                    <a:lnTo>
                      <a:pt x="225" y="86"/>
                    </a:lnTo>
                    <a:lnTo>
                      <a:pt x="232" y="83"/>
                    </a:lnTo>
                    <a:lnTo>
                      <a:pt x="236" y="76"/>
                    </a:lnTo>
                    <a:lnTo>
                      <a:pt x="239" y="68"/>
                    </a:lnTo>
                    <a:lnTo>
                      <a:pt x="235" y="60"/>
                    </a:lnTo>
                    <a:lnTo>
                      <a:pt x="226" y="47"/>
                    </a:lnTo>
                    <a:lnTo>
                      <a:pt x="204" y="25"/>
                    </a:lnTo>
                    <a:lnTo>
                      <a:pt x="176" y="10"/>
                    </a:lnTo>
                    <a:lnTo>
                      <a:pt x="145" y="1"/>
                    </a:lnTo>
                    <a:lnTo>
                      <a:pt x="128" y="0"/>
                    </a:lnTo>
                    <a:lnTo>
                      <a:pt x="102" y="2"/>
                    </a:lnTo>
                    <a:lnTo>
                      <a:pt x="56" y="21"/>
                    </a:lnTo>
                    <a:lnTo>
                      <a:pt x="21" y="56"/>
                    </a:lnTo>
                    <a:lnTo>
                      <a:pt x="2" y="102"/>
                    </a:lnTo>
                    <a:lnTo>
                      <a:pt x="0" y="127"/>
                    </a:lnTo>
                    <a:lnTo>
                      <a:pt x="1" y="150"/>
                    </a:lnTo>
                    <a:lnTo>
                      <a:pt x="16" y="189"/>
                    </a:lnTo>
                    <a:lnTo>
                      <a:pt x="28" y="207"/>
                    </a:lnTo>
                    <a:lnTo>
                      <a:pt x="34" y="213"/>
                    </a:lnTo>
                    <a:lnTo>
                      <a:pt x="41" y="213"/>
                    </a:lnTo>
                    <a:lnTo>
                      <a:pt x="50" y="211"/>
                    </a:lnTo>
                    <a:lnTo>
                      <a:pt x="56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22D2CE8-63F4-C28F-3F4A-E1242B9CB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2" y="2858"/>
                <a:ext cx="239" cy="211"/>
              </a:xfrm>
              <a:custGeom>
                <a:avLst/>
                <a:gdLst>
                  <a:gd name="T0" fmla="*/ 111 w 239"/>
                  <a:gd name="T1" fmla="*/ 0 h 211"/>
                  <a:gd name="T2" fmla="*/ 95 w 239"/>
                  <a:gd name="T3" fmla="*/ 1 h 211"/>
                  <a:gd name="T4" fmla="*/ 63 w 239"/>
                  <a:gd name="T5" fmla="*/ 9 h 211"/>
                  <a:gd name="T6" fmla="*/ 36 w 239"/>
                  <a:gd name="T7" fmla="*/ 24 h 211"/>
                  <a:gd name="T8" fmla="*/ 13 w 239"/>
                  <a:gd name="T9" fmla="*/ 47 h 211"/>
                  <a:gd name="T10" fmla="*/ 4 w 239"/>
                  <a:gd name="T11" fmla="*/ 59 h 211"/>
                  <a:gd name="T12" fmla="*/ 0 w 239"/>
                  <a:gd name="T13" fmla="*/ 67 h 211"/>
                  <a:gd name="T14" fmla="*/ 3 w 239"/>
                  <a:gd name="T15" fmla="*/ 75 h 211"/>
                  <a:gd name="T16" fmla="*/ 7 w 239"/>
                  <a:gd name="T17" fmla="*/ 83 h 211"/>
                  <a:gd name="T18" fmla="*/ 15 w 239"/>
                  <a:gd name="T19" fmla="*/ 86 h 211"/>
                  <a:gd name="T20" fmla="*/ 41 w 239"/>
                  <a:gd name="T21" fmla="*/ 93 h 211"/>
                  <a:gd name="T22" fmla="*/ 90 w 239"/>
                  <a:gd name="T23" fmla="*/ 115 h 211"/>
                  <a:gd name="T24" fmla="*/ 133 w 239"/>
                  <a:gd name="T25" fmla="*/ 145 h 211"/>
                  <a:gd name="T26" fmla="*/ 170 w 239"/>
                  <a:gd name="T27" fmla="*/ 182 h 211"/>
                  <a:gd name="T28" fmla="*/ 184 w 239"/>
                  <a:gd name="T29" fmla="*/ 204 h 211"/>
                  <a:gd name="T30" fmla="*/ 191 w 239"/>
                  <a:gd name="T31" fmla="*/ 210 h 211"/>
                  <a:gd name="T32" fmla="*/ 199 w 239"/>
                  <a:gd name="T33" fmla="*/ 211 h 211"/>
                  <a:gd name="T34" fmla="*/ 207 w 239"/>
                  <a:gd name="T35" fmla="*/ 210 h 211"/>
                  <a:gd name="T36" fmla="*/ 213 w 239"/>
                  <a:gd name="T37" fmla="*/ 205 h 211"/>
                  <a:gd name="T38" fmla="*/ 224 w 239"/>
                  <a:gd name="T39" fmla="*/ 188 h 211"/>
                  <a:gd name="T40" fmla="*/ 238 w 239"/>
                  <a:gd name="T41" fmla="*/ 149 h 211"/>
                  <a:gd name="T42" fmla="*/ 239 w 239"/>
                  <a:gd name="T43" fmla="*/ 127 h 211"/>
                  <a:gd name="T44" fmla="*/ 238 w 239"/>
                  <a:gd name="T45" fmla="*/ 102 h 211"/>
                  <a:gd name="T46" fmla="*/ 218 w 239"/>
                  <a:gd name="T47" fmla="*/ 56 h 211"/>
                  <a:gd name="T48" fmla="*/ 183 w 239"/>
                  <a:gd name="T49" fmla="*/ 21 h 211"/>
                  <a:gd name="T50" fmla="*/ 138 w 239"/>
                  <a:gd name="T51" fmla="*/ 2 h 211"/>
                  <a:gd name="T52" fmla="*/ 111 w 239"/>
                  <a:gd name="T53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9" h="211">
                    <a:moveTo>
                      <a:pt x="111" y="0"/>
                    </a:moveTo>
                    <a:lnTo>
                      <a:pt x="95" y="1"/>
                    </a:lnTo>
                    <a:lnTo>
                      <a:pt x="63" y="9"/>
                    </a:lnTo>
                    <a:lnTo>
                      <a:pt x="36" y="24"/>
                    </a:lnTo>
                    <a:lnTo>
                      <a:pt x="13" y="47"/>
                    </a:lnTo>
                    <a:lnTo>
                      <a:pt x="4" y="59"/>
                    </a:lnTo>
                    <a:lnTo>
                      <a:pt x="0" y="67"/>
                    </a:lnTo>
                    <a:lnTo>
                      <a:pt x="3" y="75"/>
                    </a:lnTo>
                    <a:lnTo>
                      <a:pt x="7" y="83"/>
                    </a:lnTo>
                    <a:lnTo>
                      <a:pt x="15" y="86"/>
                    </a:lnTo>
                    <a:lnTo>
                      <a:pt x="41" y="93"/>
                    </a:lnTo>
                    <a:lnTo>
                      <a:pt x="90" y="115"/>
                    </a:lnTo>
                    <a:lnTo>
                      <a:pt x="133" y="145"/>
                    </a:lnTo>
                    <a:lnTo>
                      <a:pt x="170" y="182"/>
                    </a:lnTo>
                    <a:lnTo>
                      <a:pt x="184" y="204"/>
                    </a:lnTo>
                    <a:lnTo>
                      <a:pt x="191" y="210"/>
                    </a:lnTo>
                    <a:lnTo>
                      <a:pt x="199" y="211"/>
                    </a:lnTo>
                    <a:lnTo>
                      <a:pt x="207" y="210"/>
                    </a:lnTo>
                    <a:lnTo>
                      <a:pt x="213" y="205"/>
                    </a:lnTo>
                    <a:lnTo>
                      <a:pt x="224" y="188"/>
                    </a:lnTo>
                    <a:lnTo>
                      <a:pt x="238" y="149"/>
                    </a:lnTo>
                    <a:lnTo>
                      <a:pt x="239" y="127"/>
                    </a:lnTo>
                    <a:lnTo>
                      <a:pt x="238" y="102"/>
                    </a:lnTo>
                    <a:lnTo>
                      <a:pt x="218" y="56"/>
                    </a:lnTo>
                    <a:lnTo>
                      <a:pt x="183" y="21"/>
                    </a:lnTo>
                    <a:lnTo>
                      <a:pt x="138" y="2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9CAF70A1-9184-CFFA-0636-1853BE1AED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9" y="2968"/>
                <a:ext cx="563" cy="574"/>
              </a:xfrm>
              <a:custGeom>
                <a:avLst/>
                <a:gdLst>
                  <a:gd name="T0" fmla="*/ 561 w 563"/>
                  <a:gd name="T1" fmla="*/ 244 h 574"/>
                  <a:gd name="T2" fmla="*/ 527 w 563"/>
                  <a:gd name="T3" fmla="*/ 145 h 574"/>
                  <a:gd name="T4" fmla="*/ 469 w 563"/>
                  <a:gd name="T5" fmla="*/ 70 h 574"/>
                  <a:gd name="T6" fmla="*/ 357 w 563"/>
                  <a:gd name="T7" fmla="*/ 10 h 574"/>
                  <a:gd name="T8" fmla="*/ 303 w 563"/>
                  <a:gd name="T9" fmla="*/ 1 h 574"/>
                  <a:gd name="T10" fmla="*/ 259 w 563"/>
                  <a:gd name="T11" fmla="*/ 1 h 574"/>
                  <a:gd name="T12" fmla="*/ 204 w 563"/>
                  <a:gd name="T13" fmla="*/ 10 h 574"/>
                  <a:gd name="T14" fmla="*/ 93 w 563"/>
                  <a:gd name="T15" fmla="*/ 71 h 574"/>
                  <a:gd name="T16" fmla="*/ 35 w 563"/>
                  <a:gd name="T17" fmla="*/ 146 h 574"/>
                  <a:gd name="T18" fmla="*/ 3 w 563"/>
                  <a:gd name="T19" fmla="*/ 244 h 574"/>
                  <a:gd name="T20" fmla="*/ 2 w 563"/>
                  <a:gd name="T21" fmla="*/ 311 h 574"/>
                  <a:gd name="T22" fmla="*/ 40 w 563"/>
                  <a:gd name="T23" fmla="*/ 423 h 574"/>
                  <a:gd name="T24" fmla="*/ 96 w 563"/>
                  <a:gd name="T25" fmla="*/ 490 h 574"/>
                  <a:gd name="T26" fmla="*/ 65 w 563"/>
                  <a:gd name="T27" fmla="*/ 535 h 574"/>
                  <a:gd name="T28" fmla="*/ 80 w 563"/>
                  <a:gd name="T29" fmla="*/ 567 h 574"/>
                  <a:gd name="T30" fmla="*/ 98 w 563"/>
                  <a:gd name="T31" fmla="*/ 574 h 574"/>
                  <a:gd name="T32" fmla="*/ 119 w 563"/>
                  <a:gd name="T33" fmla="*/ 566 h 574"/>
                  <a:gd name="T34" fmla="*/ 147 w 563"/>
                  <a:gd name="T35" fmla="*/ 527 h 574"/>
                  <a:gd name="T36" fmla="*/ 246 w 563"/>
                  <a:gd name="T37" fmla="*/ 560 h 574"/>
                  <a:gd name="T38" fmla="*/ 317 w 563"/>
                  <a:gd name="T39" fmla="*/ 560 h 574"/>
                  <a:gd name="T40" fmla="*/ 416 w 563"/>
                  <a:gd name="T41" fmla="*/ 527 h 574"/>
                  <a:gd name="T42" fmla="*/ 444 w 563"/>
                  <a:gd name="T43" fmla="*/ 566 h 574"/>
                  <a:gd name="T44" fmla="*/ 465 w 563"/>
                  <a:gd name="T45" fmla="*/ 574 h 574"/>
                  <a:gd name="T46" fmla="*/ 483 w 563"/>
                  <a:gd name="T47" fmla="*/ 567 h 574"/>
                  <a:gd name="T48" fmla="*/ 497 w 563"/>
                  <a:gd name="T49" fmla="*/ 535 h 574"/>
                  <a:gd name="T50" fmla="*/ 468 w 563"/>
                  <a:gd name="T51" fmla="*/ 490 h 574"/>
                  <a:gd name="T52" fmla="*/ 524 w 563"/>
                  <a:gd name="T53" fmla="*/ 423 h 574"/>
                  <a:gd name="T54" fmla="*/ 562 w 563"/>
                  <a:gd name="T55" fmla="*/ 311 h 574"/>
                  <a:gd name="T56" fmla="*/ 282 w 563"/>
                  <a:gd name="T57" fmla="*/ 482 h 574"/>
                  <a:gd name="T58" fmla="*/ 221 w 563"/>
                  <a:gd name="T59" fmla="*/ 473 h 574"/>
                  <a:gd name="T60" fmla="*/ 153 w 563"/>
                  <a:gd name="T61" fmla="*/ 436 h 574"/>
                  <a:gd name="T62" fmla="*/ 104 w 563"/>
                  <a:gd name="T63" fmla="*/ 377 h 574"/>
                  <a:gd name="T64" fmla="*/ 80 w 563"/>
                  <a:gd name="T65" fmla="*/ 301 h 574"/>
                  <a:gd name="T66" fmla="*/ 80 w 563"/>
                  <a:gd name="T67" fmla="*/ 255 h 574"/>
                  <a:gd name="T68" fmla="*/ 104 w 563"/>
                  <a:gd name="T69" fmla="*/ 184 h 574"/>
                  <a:gd name="T70" fmla="*/ 146 w 563"/>
                  <a:gd name="T71" fmla="*/ 129 h 574"/>
                  <a:gd name="T72" fmla="*/ 227 w 563"/>
                  <a:gd name="T73" fmla="*/ 86 h 574"/>
                  <a:gd name="T74" fmla="*/ 266 w 563"/>
                  <a:gd name="T75" fmla="*/ 79 h 574"/>
                  <a:gd name="T76" fmla="*/ 296 w 563"/>
                  <a:gd name="T77" fmla="*/ 79 h 574"/>
                  <a:gd name="T78" fmla="*/ 334 w 563"/>
                  <a:gd name="T79" fmla="*/ 85 h 574"/>
                  <a:gd name="T80" fmla="*/ 416 w 563"/>
                  <a:gd name="T81" fmla="*/ 129 h 574"/>
                  <a:gd name="T82" fmla="*/ 460 w 563"/>
                  <a:gd name="T83" fmla="*/ 184 h 574"/>
                  <a:gd name="T84" fmla="*/ 483 w 563"/>
                  <a:gd name="T85" fmla="*/ 255 h 574"/>
                  <a:gd name="T86" fmla="*/ 483 w 563"/>
                  <a:gd name="T87" fmla="*/ 301 h 574"/>
                  <a:gd name="T88" fmla="*/ 460 w 563"/>
                  <a:gd name="T89" fmla="*/ 377 h 574"/>
                  <a:gd name="T90" fmla="*/ 410 w 563"/>
                  <a:gd name="T91" fmla="*/ 436 h 574"/>
                  <a:gd name="T92" fmla="*/ 342 w 563"/>
                  <a:gd name="T93" fmla="*/ 473 h 574"/>
                  <a:gd name="T94" fmla="*/ 282 w 563"/>
                  <a:gd name="T95" fmla="*/ 482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3" h="574">
                    <a:moveTo>
                      <a:pt x="563" y="281"/>
                    </a:moveTo>
                    <a:lnTo>
                      <a:pt x="561" y="244"/>
                    </a:lnTo>
                    <a:lnTo>
                      <a:pt x="543" y="175"/>
                    </a:lnTo>
                    <a:lnTo>
                      <a:pt x="527" y="145"/>
                    </a:lnTo>
                    <a:lnTo>
                      <a:pt x="511" y="117"/>
                    </a:lnTo>
                    <a:lnTo>
                      <a:pt x="469" y="70"/>
                    </a:lnTo>
                    <a:lnTo>
                      <a:pt x="416" y="34"/>
                    </a:lnTo>
                    <a:lnTo>
                      <a:pt x="357" y="10"/>
                    </a:lnTo>
                    <a:lnTo>
                      <a:pt x="324" y="3"/>
                    </a:lnTo>
                    <a:lnTo>
                      <a:pt x="303" y="1"/>
                    </a:lnTo>
                    <a:lnTo>
                      <a:pt x="282" y="0"/>
                    </a:lnTo>
                    <a:lnTo>
                      <a:pt x="259" y="1"/>
                    </a:lnTo>
                    <a:lnTo>
                      <a:pt x="237" y="4"/>
                    </a:lnTo>
                    <a:lnTo>
                      <a:pt x="204" y="10"/>
                    </a:lnTo>
                    <a:lnTo>
                      <a:pt x="145" y="34"/>
                    </a:lnTo>
                    <a:lnTo>
                      <a:pt x="93" y="71"/>
                    </a:lnTo>
                    <a:lnTo>
                      <a:pt x="52" y="118"/>
                    </a:lnTo>
                    <a:lnTo>
                      <a:pt x="35" y="146"/>
                    </a:lnTo>
                    <a:lnTo>
                      <a:pt x="19" y="177"/>
                    </a:lnTo>
                    <a:lnTo>
                      <a:pt x="3" y="244"/>
                    </a:lnTo>
                    <a:lnTo>
                      <a:pt x="0" y="281"/>
                    </a:lnTo>
                    <a:lnTo>
                      <a:pt x="2" y="311"/>
                    </a:lnTo>
                    <a:lnTo>
                      <a:pt x="15" y="370"/>
                    </a:lnTo>
                    <a:lnTo>
                      <a:pt x="40" y="423"/>
                    </a:lnTo>
                    <a:lnTo>
                      <a:pt x="74" y="470"/>
                    </a:lnTo>
                    <a:lnTo>
                      <a:pt x="96" y="490"/>
                    </a:lnTo>
                    <a:lnTo>
                      <a:pt x="72" y="524"/>
                    </a:lnTo>
                    <a:lnTo>
                      <a:pt x="65" y="535"/>
                    </a:lnTo>
                    <a:lnTo>
                      <a:pt x="70" y="560"/>
                    </a:lnTo>
                    <a:lnTo>
                      <a:pt x="80" y="567"/>
                    </a:lnTo>
                    <a:lnTo>
                      <a:pt x="88" y="573"/>
                    </a:lnTo>
                    <a:lnTo>
                      <a:pt x="98" y="574"/>
                    </a:lnTo>
                    <a:lnTo>
                      <a:pt x="106" y="573"/>
                    </a:lnTo>
                    <a:lnTo>
                      <a:pt x="119" y="566"/>
                    </a:lnTo>
                    <a:lnTo>
                      <a:pt x="124" y="561"/>
                    </a:lnTo>
                    <a:lnTo>
                      <a:pt x="147" y="527"/>
                    </a:lnTo>
                    <a:lnTo>
                      <a:pt x="179" y="542"/>
                    </a:lnTo>
                    <a:lnTo>
                      <a:pt x="246" y="560"/>
                    </a:lnTo>
                    <a:lnTo>
                      <a:pt x="282" y="561"/>
                    </a:lnTo>
                    <a:lnTo>
                      <a:pt x="317" y="560"/>
                    </a:lnTo>
                    <a:lnTo>
                      <a:pt x="385" y="542"/>
                    </a:lnTo>
                    <a:lnTo>
                      <a:pt x="416" y="527"/>
                    </a:lnTo>
                    <a:lnTo>
                      <a:pt x="440" y="561"/>
                    </a:lnTo>
                    <a:lnTo>
                      <a:pt x="444" y="566"/>
                    </a:lnTo>
                    <a:lnTo>
                      <a:pt x="458" y="573"/>
                    </a:lnTo>
                    <a:lnTo>
                      <a:pt x="465" y="574"/>
                    </a:lnTo>
                    <a:lnTo>
                      <a:pt x="475" y="573"/>
                    </a:lnTo>
                    <a:lnTo>
                      <a:pt x="483" y="567"/>
                    </a:lnTo>
                    <a:lnTo>
                      <a:pt x="493" y="560"/>
                    </a:lnTo>
                    <a:lnTo>
                      <a:pt x="497" y="535"/>
                    </a:lnTo>
                    <a:lnTo>
                      <a:pt x="491" y="524"/>
                    </a:lnTo>
                    <a:lnTo>
                      <a:pt x="468" y="490"/>
                    </a:lnTo>
                    <a:lnTo>
                      <a:pt x="489" y="470"/>
                    </a:lnTo>
                    <a:lnTo>
                      <a:pt x="524" y="423"/>
                    </a:lnTo>
                    <a:lnTo>
                      <a:pt x="548" y="370"/>
                    </a:lnTo>
                    <a:lnTo>
                      <a:pt x="562" y="311"/>
                    </a:lnTo>
                    <a:lnTo>
                      <a:pt x="563" y="281"/>
                    </a:lnTo>
                    <a:close/>
                    <a:moveTo>
                      <a:pt x="282" y="482"/>
                    </a:moveTo>
                    <a:lnTo>
                      <a:pt x="260" y="482"/>
                    </a:lnTo>
                    <a:lnTo>
                      <a:pt x="221" y="473"/>
                    </a:lnTo>
                    <a:lnTo>
                      <a:pt x="185" y="459"/>
                    </a:lnTo>
                    <a:lnTo>
                      <a:pt x="153" y="436"/>
                    </a:lnTo>
                    <a:lnTo>
                      <a:pt x="125" y="410"/>
                    </a:lnTo>
                    <a:lnTo>
                      <a:pt x="104" y="377"/>
                    </a:lnTo>
                    <a:lnTo>
                      <a:pt x="88" y="341"/>
                    </a:lnTo>
                    <a:lnTo>
                      <a:pt x="80" y="301"/>
                    </a:lnTo>
                    <a:lnTo>
                      <a:pt x="79" y="281"/>
                    </a:lnTo>
                    <a:lnTo>
                      <a:pt x="80" y="255"/>
                    </a:lnTo>
                    <a:lnTo>
                      <a:pt x="93" y="207"/>
                    </a:lnTo>
                    <a:lnTo>
                      <a:pt x="104" y="184"/>
                    </a:lnTo>
                    <a:lnTo>
                      <a:pt x="116" y="164"/>
                    </a:lnTo>
                    <a:lnTo>
                      <a:pt x="146" y="129"/>
                    </a:lnTo>
                    <a:lnTo>
                      <a:pt x="184" y="104"/>
                    </a:lnTo>
                    <a:lnTo>
                      <a:pt x="227" y="86"/>
                    </a:lnTo>
                    <a:lnTo>
                      <a:pt x="250" y="81"/>
                    </a:lnTo>
                    <a:lnTo>
                      <a:pt x="266" y="79"/>
                    </a:lnTo>
                    <a:lnTo>
                      <a:pt x="282" y="78"/>
                    </a:lnTo>
                    <a:lnTo>
                      <a:pt x="296" y="79"/>
                    </a:lnTo>
                    <a:lnTo>
                      <a:pt x="311" y="80"/>
                    </a:lnTo>
                    <a:lnTo>
                      <a:pt x="334" y="85"/>
                    </a:lnTo>
                    <a:lnTo>
                      <a:pt x="378" y="103"/>
                    </a:lnTo>
                    <a:lnTo>
                      <a:pt x="416" y="129"/>
                    </a:lnTo>
                    <a:lnTo>
                      <a:pt x="447" y="164"/>
                    </a:lnTo>
                    <a:lnTo>
                      <a:pt x="460" y="184"/>
                    </a:lnTo>
                    <a:lnTo>
                      <a:pt x="470" y="206"/>
                    </a:lnTo>
                    <a:lnTo>
                      <a:pt x="483" y="255"/>
                    </a:lnTo>
                    <a:lnTo>
                      <a:pt x="484" y="281"/>
                    </a:lnTo>
                    <a:lnTo>
                      <a:pt x="483" y="301"/>
                    </a:lnTo>
                    <a:lnTo>
                      <a:pt x="475" y="341"/>
                    </a:lnTo>
                    <a:lnTo>
                      <a:pt x="460" y="377"/>
                    </a:lnTo>
                    <a:lnTo>
                      <a:pt x="437" y="410"/>
                    </a:lnTo>
                    <a:lnTo>
                      <a:pt x="410" y="436"/>
                    </a:lnTo>
                    <a:lnTo>
                      <a:pt x="378" y="459"/>
                    </a:lnTo>
                    <a:lnTo>
                      <a:pt x="342" y="473"/>
                    </a:lnTo>
                    <a:lnTo>
                      <a:pt x="302" y="482"/>
                    </a:lnTo>
                    <a:lnTo>
                      <a:pt x="282" y="4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4" name="Freeform 20">
                <a:extLst>
                  <a:ext uri="{FF2B5EF4-FFF2-40B4-BE49-F238E27FC236}">
                    <a16:creationId xmlns:a16="http://schemas.microsoft.com/office/drawing/2014/main" id="{0F25ECB8-7399-567E-B754-5CA328B96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3105"/>
                <a:ext cx="162" cy="232"/>
              </a:xfrm>
              <a:custGeom>
                <a:avLst/>
                <a:gdLst>
                  <a:gd name="T0" fmla="*/ 151 w 162"/>
                  <a:gd name="T1" fmla="*/ 191 h 232"/>
                  <a:gd name="T2" fmla="*/ 73 w 162"/>
                  <a:gd name="T3" fmla="*/ 143 h 232"/>
                  <a:gd name="T4" fmla="*/ 70 w 162"/>
                  <a:gd name="T5" fmla="*/ 130 h 232"/>
                  <a:gd name="T6" fmla="*/ 60 w 162"/>
                  <a:gd name="T7" fmla="*/ 121 h 232"/>
                  <a:gd name="T8" fmla="*/ 65 w 162"/>
                  <a:gd name="T9" fmla="*/ 24 h 232"/>
                  <a:gd name="T10" fmla="*/ 63 w 162"/>
                  <a:gd name="T11" fmla="*/ 15 h 232"/>
                  <a:gd name="T12" fmla="*/ 51 w 162"/>
                  <a:gd name="T13" fmla="*/ 3 h 232"/>
                  <a:gd name="T14" fmla="*/ 42 w 162"/>
                  <a:gd name="T15" fmla="*/ 0 h 232"/>
                  <a:gd name="T16" fmla="*/ 33 w 162"/>
                  <a:gd name="T17" fmla="*/ 1 h 232"/>
                  <a:gd name="T18" fmla="*/ 21 w 162"/>
                  <a:gd name="T19" fmla="*/ 14 h 232"/>
                  <a:gd name="T20" fmla="*/ 20 w 162"/>
                  <a:gd name="T21" fmla="*/ 23 h 232"/>
                  <a:gd name="T22" fmla="*/ 15 w 162"/>
                  <a:gd name="T23" fmla="*/ 119 h 232"/>
                  <a:gd name="T24" fmla="*/ 9 w 162"/>
                  <a:gd name="T25" fmla="*/ 125 h 232"/>
                  <a:gd name="T26" fmla="*/ 1 w 162"/>
                  <a:gd name="T27" fmla="*/ 140 h 232"/>
                  <a:gd name="T28" fmla="*/ 0 w 162"/>
                  <a:gd name="T29" fmla="*/ 149 h 232"/>
                  <a:gd name="T30" fmla="*/ 1 w 162"/>
                  <a:gd name="T31" fmla="*/ 157 h 232"/>
                  <a:gd name="T32" fmla="*/ 6 w 162"/>
                  <a:gd name="T33" fmla="*/ 171 h 232"/>
                  <a:gd name="T34" fmla="*/ 16 w 162"/>
                  <a:gd name="T35" fmla="*/ 181 h 232"/>
                  <a:gd name="T36" fmla="*/ 30 w 162"/>
                  <a:gd name="T37" fmla="*/ 186 h 232"/>
                  <a:gd name="T38" fmla="*/ 38 w 162"/>
                  <a:gd name="T39" fmla="*/ 187 h 232"/>
                  <a:gd name="T40" fmla="*/ 45 w 162"/>
                  <a:gd name="T41" fmla="*/ 186 h 232"/>
                  <a:gd name="T42" fmla="*/ 53 w 162"/>
                  <a:gd name="T43" fmla="*/ 183 h 232"/>
                  <a:gd name="T44" fmla="*/ 127 w 162"/>
                  <a:gd name="T45" fmla="*/ 229 h 232"/>
                  <a:gd name="T46" fmla="*/ 133 w 162"/>
                  <a:gd name="T47" fmla="*/ 232 h 232"/>
                  <a:gd name="T48" fmla="*/ 140 w 162"/>
                  <a:gd name="T49" fmla="*/ 232 h 232"/>
                  <a:gd name="T50" fmla="*/ 145 w 162"/>
                  <a:gd name="T51" fmla="*/ 232 h 232"/>
                  <a:gd name="T52" fmla="*/ 154 w 162"/>
                  <a:gd name="T53" fmla="*/ 227 h 232"/>
                  <a:gd name="T54" fmla="*/ 159 w 162"/>
                  <a:gd name="T55" fmla="*/ 222 h 232"/>
                  <a:gd name="T56" fmla="*/ 162 w 162"/>
                  <a:gd name="T57" fmla="*/ 213 h 232"/>
                  <a:gd name="T58" fmla="*/ 158 w 162"/>
                  <a:gd name="T59" fmla="*/ 196 h 232"/>
                  <a:gd name="T60" fmla="*/ 151 w 162"/>
                  <a:gd name="T61" fmla="*/ 19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2" h="232">
                    <a:moveTo>
                      <a:pt x="151" y="191"/>
                    </a:moveTo>
                    <a:lnTo>
                      <a:pt x="73" y="143"/>
                    </a:lnTo>
                    <a:lnTo>
                      <a:pt x="70" y="130"/>
                    </a:lnTo>
                    <a:lnTo>
                      <a:pt x="60" y="121"/>
                    </a:lnTo>
                    <a:lnTo>
                      <a:pt x="65" y="24"/>
                    </a:lnTo>
                    <a:lnTo>
                      <a:pt x="63" y="15"/>
                    </a:lnTo>
                    <a:lnTo>
                      <a:pt x="51" y="3"/>
                    </a:lnTo>
                    <a:lnTo>
                      <a:pt x="42" y="0"/>
                    </a:lnTo>
                    <a:lnTo>
                      <a:pt x="33" y="1"/>
                    </a:lnTo>
                    <a:lnTo>
                      <a:pt x="21" y="14"/>
                    </a:lnTo>
                    <a:lnTo>
                      <a:pt x="20" y="23"/>
                    </a:lnTo>
                    <a:lnTo>
                      <a:pt x="15" y="119"/>
                    </a:lnTo>
                    <a:lnTo>
                      <a:pt x="9" y="125"/>
                    </a:lnTo>
                    <a:lnTo>
                      <a:pt x="1" y="140"/>
                    </a:lnTo>
                    <a:lnTo>
                      <a:pt x="0" y="149"/>
                    </a:lnTo>
                    <a:lnTo>
                      <a:pt x="1" y="157"/>
                    </a:lnTo>
                    <a:lnTo>
                      <a:pt x="6" y="171"/>
                    </a:lnTo>
                    <a:lnTo>
                      <a:pt x="16" y="181"/>
                    </a:lnTo>
                    <a:lnTo>
                      <a:pt x="30" y="186"/>
                    </a:lnTo>
                    <a:lnTo>
                      <a:pt x="38" y="187"/>
                    </a:lnTo>
                    <a:lnTo>
                      <a:pt x="45" y="186"/>
                    </a:lnTo>
                    <a:lnTo>
                      <a:pt x="53" y="183"/>
                    </a:lnTo>
                    <a:lnTo>
                      <a:pt x="127" y="229"/>
                    </a:lnTo>
                    <a:lnTo>
                      <a:pt x="133" y="232"/>
                    </a:lnTo>
                    <a:lnTo>
                      <a:pt x="140" y="232"/>
                    </a:lnTo>
                    <a:lnTo>
                      <a:pt x="145" y="232"/>
                    </a:lnTo>
                    <a:lnTo>
                      <a:pt x="154" y="227"/>
                    </a:lnTo>
                    <a:lnTo>
                      <a:pt x="159" y="222"/>
                    </a:lnTo>
                    <a:lnTo>
                      <a:pt x="162" y="213"/>
                    </a:lnTo>
                    <a:lnTo>
                      <a:pt x="158" y="196"/>
                    </a:lnTo>
                    <a:lnTo>
                      <a:pt x="151" y="19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69EF878-8BDE-B581-1F92-DB3520E7BEA2}"/>
              </a:ext>
            </a:extLst>
          </p:cNvPr>
          <p:cNvGrpSpPr/>
          <p:nvPr/>
        </p:nvGrpSpPr>
        <p:grpSpPr>
          <a:xfrm>
            <a:off x="3029343" y="5487296"/>
            <a:ext cx="955591" cy="955591"/>
            <a:chOff x="5120534" y="4163246"/>
            <a:chExt cx="955591" cy="955591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A1DC60E-EA3A-1CB4-006D-D45B178EE19C}"/>
                </a:ext>
              </a:extLst>
            </p:cNvPr>
            <p:cNvSpPr/>
            <p:nvPr/>
          </p:nvSpPr>
          <p:spPr>
            <a:xfrm>
              <a:off x="5120534" y="4163246"/>
              <a:ext cx="955591" cy="955591"/>
            </a:xfrm>
            <a:prstGeom prst="ellipse">
              <a:avLst/>
            </a:prstGeom>
            <a:solidFill>
              <a:srgbClr val="12AFD2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1E6A26CD-0369-D7BA-F23B-C68B4B2DA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6598" y="4419481"/>
              <a:ext cx="263461" cy="44311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B6F3A56-D2C8-2825-047E-23C5DD3004A0}"/>
              </a:ext>
            </a:extLst>
          </p:cNvPr>
          <p:cNvGrpSpPr/>
          <p:nvPr/>
        </p:nvGrpSpPr>
        <p:grpSpPr>
          <a:xfrm>
            <a:off x="5336168" y="4158212"/>
            <a:ext cx="955591" cy="955591"/>
            <a:chOff x="6193769" y="3207655"/>
            <a:chExt cx="955591" cy="955591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27E2BE6-73FA-0E8C-FE1E-2880FDE63A20}"/>
                </a:ext>
              </a:extLst>
            </p:cNvPr>
            <p:cNvSpPr/>
            <p:nvPr/>
          </p:nvSpPr>
          <p:spPr>
            <a:xfrm>
              <a:off x="6193769" y="3207655"/>
              <a:ext cx="955591" cy="955591"/>
            </a:xfrm>
            <a:prstGeom prst="ellipse">
              <a:avLst/>
            </a:prstGeom>
            <a:solidFill>
              <a:srgbClr val="12AFD2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2CCC800B-C81B-D416-89EA-0FC5D3532F7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38407" y="3403236"/>
              <a:ext cx="432053" cy="53044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8E19C72-994B-4DBA-5852-3A43348B4D75}"/>
              </a:ext>
            </a:extLst>
          </p:cNvPr>
          <p:cNvCxnSpPr>
            <a:stCxn id="66" idx="6"/>
            <a:endCxn id="59" idx="2"/>
          </p:cNvCxnSpPr>
          <p:nvPr/>
        </p:nvCxnSpPr>
        <p:spPr>
          <a:xfrm>
            <a:off x="3984934" y="5965092"/>
            <a:ext cx="3597937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원호 77">
            <a:extLst>
              <a:ext uri="{FF2B5EF4-FFF2-40B4-BE49-F238E27FC236}">
                <a16:creationId xmlns:a16="http://schemas.microsoft.com/office/drawing/2014/main" id="{60BD54C8-EECC-FFF8-A16F-F1355CDFF3F3}"/>
              </a:ext>
            </a:extLst>
          </p:cNvPr>
          <p:cNvSpPr/>
          <p:nvPr/>
        </p:nvSpPr>
        <p:spPr>
          <a:xfrm flipH="1">
            <a:off x="3507137" y="4628386"/>
            <a:ext cx="247650" cy="247650"/>
          </a:xfrm>
          <a:prstGeom prst="arc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F0BE33F-4BFB-F65F-ECE8-1DE1BA150440}"/>
              </a:ext>
            </a:extLst>
          </p:cNvPr>
          <p:cNvCxnSpPr>
            <a:stCxn id="78" idx="2"/>
            <a:endCxn id="66" idx="0"/>
          </p:cNvCxnSpPr>
          <p:nvPr/>
        </p:nvCxnSpPr>
        <p:spPr>
          <a:xfrm>
            <a:off x="3507137" y="4752211"/>
            <a:ext cx="2" cy="735085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E13823B-8564-6367-14D5-489ABA078450}"/>
              </a:ext>
            </a:extLst>
          </p:cNvPr>
          <p:cNvCxnSpPr>
            <a:stCxn id="78" idx="0"/>
            <a:endCxn id="69" idx="2"/>
          </p:cNvCxnSpPr>
          <p:nvPr/>
        </p:nvCxnSpPr>
        <p:spPr>
          <a:xfrm>
            <a:off x="3630962" y="4628386"/>
            <a:ext cx="1705206" cy="762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원호 81">
            <a:extLst>
              <a:ext uri="{FF2B5EF4-FFF2-40B4-BE49-F238E27FC236}">
                <a16:creationId xmlns:a16="http://schemas.microsoft.com/office/drawing/2014/main" id="{62777BB8-28EB-FC47-4755-FBA48FE6D2E6}"/>
              </a:ext>
            </a:extLst>
          </p:cNvPr>
          <p:cNvSpPr/>
          <p:nvPr/>
        </p:nvSpPr>
        <p:spPr>
          <a:xfrm rot="10800000" flipH="1">
            <a:off x="7814601" y="4388357"/>
            <a:ext cx="247650" cy="247650"/>
          </a:xfrm>
          <a:prstGeom prst="arc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6ED8651-427E-30A6-1DAB-C99AD3AB90E2}"/>
              </a:ext>
            </a:extLst>
          </p:cNvPr>
          <p:cNvCxnSpPr>
            <a:stCxn id="69" idx="6"/>
            <a:endCxn id="82" idx="0"/>
          </p:cNvCxnSpPr>
          <p:nvPr/>
        </p:nvCxnSpPr>
        <p:spPr>
          <a:xfrm flipV="1">
            <a:off x="6291759" y="4636007"/>
            <a:ext cx="1646667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2534DB9-893F-35A6-FFE9-D9BA71D82810}"/>
              </a:ext>
            </a:extLst>
          </p:cNvPr>
          <p:cNvCxnSpPr/>
          <p:nvPr/>
        </p:nvCxnSpPr>
        <p:spPr>
          <a:xfrm>
            <a:off x="8060666" y="3250181"/>
            <a:ext cx="2" cy="1260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F12722-5716-C0F0-3179-531AAC23E0AC}"/>
              </a:ext>
            </a:extLst>
          </p:cNvPr>
          <p:cNvGrpSpPr/>
          <p:nvPr/>
        </p:nvGrpSpPr>
        <p:grpSpPr>
          <a:xfrm>
            <a:off x="7218353" y="1367630"/>
            <a:ext cx="1684625" cy="1912104"/>
            <a:chOff x="7218353" y="1367630"/>
            <a:chExt cx="1684625" cy="1912104"/>
          </a:xfrm>
        </p:grpSpPr>
        <p:grpSp>
          <p:nvGrpSpPr>
            <p:cNvPr id="54" name="Group 4">
              <a:extLst>
                <a:ext uri="{FF2B5EF4-FFF2-40B4-BE49-F238E27FC236}">
                  <a16:creationId xmlns:a16="http://schemas.microsoft.com/office/drawing/2014/main" id="{C071B8C2-ED7C-0CC8-D176-218DD3E9C1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67091" y="1697119"/>
              <a:ext cx="1173799" cy="1582615"/>
              <a:chOff x="4107" y="-1019"/>
              <a:chExt cx="2943" cy="3968"/>
            </a:xfrm>
            <a:solidFill>
              <a:srgbClr val="12AFD2"/>
            </a:solidFill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A65E49B-58A0-DB9F-7DF2-7B97EE1CB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3" y="-699"/>
                <a:ext cx="1152" cy="2304"/>
              </a:xfrm>
              <a:custGeom>
                <a:avLst/>
                <a:gdLst>
                  <a:gd name="T0" fmla="*/ 455 w 3455"/>
                  <a:gd name="T1" fmla="*/ 1941 h 6912"/>
                  <a:gd name="T2" fmla="*/ 469 w 3455"/>
                  <a:gd name="T3" fmla="*/ 2690 h 6912"/>
                  <a:gd name="T4" fmla="*/ 56 w 3455"/>
                  <a:gd name="T5" fmla="*/ 3166 h 6912"/>
                  <a:gd name="T6" fmla="*/ 108 w 3455"/>
                  <a:gd name="T7" fmla="*/ 3846 h 6912"/>
                  <a:gd name="T8" fmla="*/ 429 w 3455"/>
                  <a:gd name="T9" fmla="*/ 4326 h 6912"/>
                  <a:gd name="T10" fmla="*/ 519 w 3455"/>
                  <a:gd name="T11" fmla="*/ 5099 h 6912"/>
                  <a:gd name="T12" fmla="*/ 961 w 3455"/>
                  <a:gd name="T13" fmla="*/ 5692 h 6912"/>
                  <a:gd name="T14" fmla="*/ 1071 w 3455"/>
                  <a:gd name="T15" fmla="*/ 6157 h 6912"/>
                  <a:gd name="T16" fmla="*/ 1464 w 3455"/>
                  <a:gd name="T17" fmla="*/ 6482 h 6912"/>
                  <a:gd name="T18" fmla="*/ 1935 w 3455"/>
                  <a:gd name="T19" fmla="*/ 6499 h 6912"/>
                  <a:gd name="T20" fmla="*/ 2417 w 3455"/>
                  <a:gd name="T21" fmla="*/ 6863 h 6912"/>
                  <a:gd name="T22" fmla="*/ 2951 w 3455"/>
                  <a:gd name="T23" fmla="*/ 6865 h 6912"/>
                  <a:gd name="T24" fmla="*/ 3344 w 3455"/>
                  <a:gd name="T25" fmla="*/ 6542 h 6912"/>
                  <a:gd name="T26" fmla="*/ 3455 w 3455"/>
                  <a:gd name="T27" fmla="*/ 767 h 6912"/>
                  <a:gd name="T28" fmla="*/ 3303 w 3455"/>
                  <a:gd name="T29" fmla="*/ 308 h 6912"/>
                  <a:gd name="T30" fmla="*/ 2879 w 3455"/>
                  <a:gd name="T31" fmla="*/ 23 h 6912"/>
                  <a:gd name="T32" fmla="*/ 2321 w 3455"/>
                  <a:gd name="T33" fmla="*/ 93 h 6912"/>
                  <a:gd name="T34" fmla="*/ 1832 w 3455"/>
                  <a:gd name="T35" fmla="*/ 391 h 6912"/>
                  <a:gd name="T36" fmla="*/ 1395 w 3455"/>
                  <a:gd name="T37" fmla="*/ 459 h 6912"/>
                  <a:gd name="T38" fmla="*/ 1035 w 3455"/>
                  <a:gd name="T39" fmla="*/ 819 h 6912"/>
                  <a:gd name="T40" fmla="*/ 986 w 3455"/>
                  <a:gd name="T41" fmla="*/ 1346 h 6912"/>
                  <a:gd name="T42" fmla="*/ 2024 w 3455"/>
                  <a:gd name="T43" fmla="*/ 907 h 6912"/>
                  <a:gd name="T44" fmla="*/ 2469 w 3455"/>
                  <a:gd name="T45" fmla="*/ 951 h 6912"/>
                  <a:gd name="T46" fmla="*/ 2430 w 3455"/>
                  <a:gd name="T47" fmla="*/ 483 h 6912"/>
                  <a:gd name="T48" fmla="*/ 2801 w 3455"/>
                  <a:gd name="T49" fmla="*/ 400 h 6912"/>
                  <a:gd name="T50" fmla="*/ 3071 w 3455"/>
                  <a:gd name="T51" fmla="*/ 767 h 6912"/>
                  <a:gd name="T52" fmla="*/ 2871 w 3455"/>
                  <a:gd name="T53" fmla="*/ 6482 h 6912"/>
                  <a:gd name="T54" fmla="*/ 2478 w 3455"/>
                  <a:gd name="T55" fmla="*/ 6466 h 6912"/>
                  <a:gd name="T56" fmla="*/ 2423 w 3455"/>
                  <a:gd name="T57" fmla="*/ 6081 h 6912"/>
                  <a:gd name="T58" fmla="*/ 2066 w 3455"/>
                  <a:gd name="T59" fmla="*/ 5943 h 6912"/>
                  <a:gd name="T60" fmla="*/ 1689 w 3455"/>
                  <a:gd name="T61" fmla="*/ 6142 h 6912"/>
                  <a:gd name="T62" fmla="*/ 1344 w 3455"/>
                  <a:gd name="T63" fmla="*/ 5799 h 6912"/>
                  <a:gd name="T64" fmla="*/ 1545 w 3455"/>
                  <a:gd name="T65" fmla="*/ 5422 h 6912"/>
                  <a:gd name="T66" fmla="*/ 1402 w 3455"/>
                  <a:gd name="T67" fmla="*/ 5066 h 6912"/>
                  <a:gd name="T68" fmla="*/ 872 w 3455"/>
                  <a:gd name="T69" fmla="*/ 4939 h 6912"/>
                  <a:gd name="T70" fmla="*/ 836 w 3455"/>
                  <a:gd name="T71" fmla="*/ 4333 h 6912"/>
                  <a:gd name="T72" fmla="*/ 1402 w 3455"/>
                  <a:gd name="T73" fmla="*/ 4033 h 6912"/>
                  <a:gd name="T74" fmla="*/ 1917 w 3455"/>
                  <a:gd name="T75" fmla="*/ 4549 h 6912"/>
                  <a:gd name="T76" fmla="*/ 2208 w 3455"/>
                  <a:gd name="T77" fmla="*/ 4192 h 6912"/>
                  <a:gd name="T78" fmla="*/ 1759 w 3455"/>
                  <a:gd name="T79" fmla="*/ 3742 h 6912"/>
                  <a:gd name="T80" fmla="*/ 1223 w 3455"/>
                  <a:gd name="T81" fmla="*/ 3655 h 6912"/>
                  <a:gd name="T82" fmla="*/ 653 w 3455"/>
                  <a:gd name="T83" fmla="*/ 3823 h 6912"/>
                  <a:gd name="T84" fmla="*/ 384 w 3455"/>
                  <a:gd name="T85" fmla="*/ 3456 h 6912"/>
                  <a:gd name="T86" fmla="*/ 653 w 3455"/>
                  <a:gd name="T87" fmla="*/ 3089 h 6912"/>
                  <a:gd name="T88" fmla="*/ 1223 w 3455"/>
                  <a:gd name="T89" fmla="*/ 3256 h 6912"/>
                  <a:gd name="T90" fmla="*/ 1759 w 3455"/>
                  <a:gd name="T91" fmla="*/ 3169 h 6912"/>
                  <a:gd name="T92" fmla="*/ 2208 w 3455"/>
                  <a:gd name="T93" fmla="*/ 2720 h 6912"/>
                  <a:gd name="T94" fmla="*/ 1917 w 3455"/>
                  <a:gd name="T95" fmla="*/ 2363 h 6912"/>
                  <a:gd name="T96" fmla="*/ 1402 w 3455"/>
                  <a:gd name="T97" fmla="*/ 2877 h 6912"/>
                  <a:gd name="T98" fmla="*/ 836 w 3455"/>
                  <a:gd name="T99" fmla="*/ 2579 h 6912"/>
                  <a:gd name="T100" fmla="*/ 872 w 3455"/>
                  <a:gd name="T101" fmla="*/ 1973 h 6912"/>
                  <a:gd name="T102" fmla="*/ 1402 w 3455"/>
                  <a:gd name="T103" fmla="*/ 1846 h 6912"/>
                  <a:gd name="T104" fmla="*/ 1545 w 3455"/>
                  <a:gd name="T105" fmla="*/ 1490 h 6912"/>
                  <a:gd name="T106" fmla="*/ 1344 w 3455"/>
                  <a:gd name="T107" fmla="*/ 1111 h 6912"/>
                  <a:gd name="T108" fmla="*/ 1689 w 3455"/>
                  <a:gd name="T109" fmla="*/ 769 h 6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55" h="6912">
                    <a:moveTo>
                      <a:pt x="1008" y="1408"/>
                    </a:moveTo>
                    <a:lnTo>
                      <a:pt x="940" y="1435"/>
                    </a:lnTo>
                    <a:lnTo>
                      <a:pt x="815" y="1504"/>
                    </a:lnTo>
                    <a:lnTo>
                      <a:pt x="701" y="1592"/>
                    </a:lnTo>
                    <a:lnTo>
                      <a:pt x="601" y="1696"/>
                    </a:lnTo>
                    <a:lnTo>
                      <a:pt x="519" y="1813"/>
                    </a:lnTo>
                    <a:lnTo>
                      <a:pt x="455" y="1941"/>
                    </a:lnTo>
                    <a:lnTo>
                      <a:pt x="410" y="2079"/>
                    </a:lnTo>
                    <a:lnTo>
                      <a:pt x="386" y="2227"/>
                    </a:lnTo>
                    <a:lnTo>
                      <a:pt x="384" y="2304"/>
                    </a:lnTo>
                    <a:lnTo>
                      <a:pt x="386" y="2363"/>
                    </a:lnTo>
                    <a:lnTo>
                      <a:pt x="400" y="2477"/>
                    </a:lnTo>
                    <a:lnTo>
                      <a:pt x="429" y="2586"/>
                    </a:lnTo>
                    <a:lnTo>
                      <a:pt x="469" y="2690"/>
                    </a:lnTo>
                    <a:lnTo>
                      <a:pt x="493" y="2740"/>
                    </a:lnTo>
                    <a:lnTo>
                      <a:pt x="440" y="2762"/>
                    </a:lnTo>
                    <a:lnTo>
                      <a:pt x="341" y="2819"/>
                    </a:lnTo>
                    <a:lnTo>
                      <a:pt x="252" y="2888"/>
                    </a:lnTo>
                    <a:lnTo>
                      <a:pt x="172" y="2971"/>
                    </a:lnTo>
                    <a:lnTo>
                      <a:pt x="108" y="3064"/>
                    </a:lnTo>
                    <a:lnTo>
                      <a:pt x="56" y="3166"/>
                    </a:lnTo>
                    <a:lnTo>
                      <a:pt x="20" y="3277"/>
                    </a:lnTo>
                    <a:lnTo>
                      <a:pt x="1" y="3394"/>
                    </a:lnTo>
                    <a:lnTo>
                      <a:pt x="0" y="3456"/>
                    </a:lnTo>
                    <a:lnTo>
                      <a:pt x="1" y="3516"/>
                    </a:lnTo>
                    <a:lnTo>
                      <a:pt x="20" y="3633"/>
                    </a:lnTo>
                    <a:lnTo>
                      <a:pt x="56" y="3744"/>
                    </a:lnTo>
                    <a:lnTo>
                      <a:pt x="108" y="3846"/>
                    </a:lnTo>
                    <a:lnTo>
                      <a:pt x="172" y="3940"/>
                    </a:lnTo>
                    <a:lnTo>
                      <a:pt x="252" y="4022"/>
                    </a:lnTo>
                    <a:lnTo>
                      <a:pt x="341" y="4092"/>
                    </a:lnTo>
                    <a:lnTo>
                      <a:pt x="440" y="4149"/>
                    </a:lnTo>
                    <a:lnTo>
                      <a:pt x="493" y="4170"/>
                    </a:lnTo>
                    <a:lnTo>
                      <a:pt x="469" y="4221"/>
                    </a:lnTo>
                    <a:lnTo>
                      <a:pt x="429" y="4326"/>
                    </a:lnTo>
                    <a:lnTo>
                      <a:pt x="400" y="4435"/>
                    </a:lnTo>
                    <a:lnTo>
                      <a:pt x="386" y="4549"/>
                    </a:lnTo>
                    <a:lnTo>
                      <a:pt x="384" y="4608"/>
                    </a:lnTo>
                    <a:lnTo>
                      <a:pt x="386" y="4684"/>
                    </a:lnTo>
                    <a:lnTo>
                      <a:pt x="410" y="4831"/>
                    </a:lnTo>
                    <a:lnTo>
                      <a:pt x="455" y="4969"/>
                    </a:lnTo>
                    <a:lnTo>
                      <a:pt x="519" y="5099"/>
                    </a:lnTo>
                    <a:lnTo>
                      <a:pt x="601" y="5216"/>
                    </a:lnTo>
                    <a:lnTo>
                      <a:pt x="701" y="5318"/>
                    </a:lnTo>
                    <a:lnTo>
                      <a:pt x="815" y="5406"/>
                    </a:lnTo>
                    <a:lnTo>
                      <a:pt x="940" y="5476"/>
                    </a:lnTo>
                    <a:lnTo>
                      <a:pt x="1008" y="5504"/>
                    </a:lnTo>
                    <a:lnTo>
                      <a:pt x="986" y="5564"/>
                    </a:lnTo>
                    <a:lnTo>
                      <a:pt x="961" y="5692"/>
                    </a:lnTo>
                    <a:lnTo>
                      <a:pt x="960" y="5760"/>
                    </a:lnTo>
                    <a:lnTo>
                      <a:pt x="960" y="5799"/>
                    </a:lnTo>
                    <a:lnTo>
                      <a:pt x="969" y="5877"/>
                    </a:lnTo>
                    <a:lnTo>
                      <a:pt x="983" y="5952"/>
                    </a:lnTo>
                    <a:lnTo>
                      <a:pt x="1006" y="6024"/>
                    </a:lnTo>
                    <a:lnTo>
                      <a:pt x="1035" y="6093"/>
                    </a:lnTo>
                    <a:lnTo>
                      <a:pt x="1071" y="6157"/>
                    </a:lnTo>
                    <a:lnTo>
                      <a:pt x="1113" y="6219"/>
                    </a:lnTo>
                    <a:lnTo>
                      <a:pt x="1159" y="6276"/>
                    </a:lnTo>
                    <a:lnTo>
                      <a:pt x="1211" y="6327"/>
                    </a:lnTo>
                    <a:lnTo>
                      <a:pt x="1268" y="6375"/>
                    </a:lnTo>
                    <a:lnTo>
                      <a:pt x="1330" y="6417"/>
                    </a:lnTo>
                    <a:lnTo>
                      <a:pt x="1395" y="6453"/>
                    </a:lnTo>
                    <a:lnTo>
                      <a:pt x="1464" y="6482"/>
                    </a:lnTo>
                    <a:lnTo>
                      <a:pt x="1536" y="6503"/>
                    </a:lnTo>
                    <a:lnTo>
                      <a:pt x="1611" y="6519"/>
                    </a:lnTo>
                    <a:lnTo>
                      <a:pt x="1689" y="6528"/>
                    </a:lnTo>
                    <a:lnTo>
                      <a:pt x="1727" y="6528"/>
                    </a:lnTo>
                    <a:lnTo>
                      <a:pt x="1763" y="6528"/>
                    </a:lnTo>
                    <a:lnTo>
                      <a:pt x="1832" y="6520"/>
                    </a:lnTo>
                    <a:lnTo>
                      <a:pt x="1935" y="6499"/>
                    </a:lnTo>
                    <a:lnTo>
                      <a:pt x="1998" y="6476"/>
                    </a:lnTo>
                    <a:lnTo>
                      <a:pt x="2023" y="6523"/>
                    </a:lnTo>
                    <a:lnTo>
                      <a:pt x="2082" y="6613"/>
                    </a:lnTo>
                    <a:lnTo>
                      <a:pt x="2152" y="6692"/>
                    </a:lnTo>
                    <a:lnTo>
                      <a:pt x="2231" y="6761"/>
                    </a:lnTo>
                    <a:lnTo>
                      <a:pt x="2321" y="6819"/>
                    </a:lnTo>
                    <a:lnTo>
                      <a:pt x="2417" y="6863"/>
                    </a:lnTo>
                    <a:lnTo>
                      <a:pt x="2521" y="6893"/>
                    </a:lnTo>
                    <a:lnTo>
                      <a:pt x="2630" y="6911"/>
                    </a:lnTo>
                    <a:lnTo>
                      <a:pt x="2688" y="6912"/>
                    </a:lnTo>
                    <a:lnTo>
                      <a:pt x="2727" y="6911"/>
                    </a:lnTo>
                    <a:lnTo>
                      <a:pt x="2804" y="6903"/>
                    </a:lnTo>
                    <a:lnTo>
                      <a:pt x="2879" y="6888"/>
                    </a:lnTo>
                    <a:lnTo>
                      <a:pt x="2951" y="6865"/>
                    </a:lnTo>
                    <a:lnTo>
                      <a:pt x="3020" y="6836"/>
                    </a:lnTo>
                    <a:lnTo>
                      <a:pt x="3085" y="6801"/>
                    </a:lnTo>
                    <a:lnTo>
                      <a:pt x="3147" y="6759"/>
                    </a:lnTo>
                    <a:lnTo>
                      <a:pt x="3203" y="6712"/>
                    </a:lnTo>
                    <a:lnTo>
                      <a:pt x="3256" y="6660"/>
                    </a:lnTo>
                    <a:lnTo>
                      <a:pt x="3303" y="6602"/>
                    </a:lnTo>
                    <a:lnTo>
                      <a:pt x="3344" y="6542"/>
                    </a:lnTo>
                    <a:lnTo>
                      <a:pt x="3380" y="6477"/>
                    </a:lnTo>
                    <a:lnTo>
                      <a:pt x="3409" y="6408"/>
                    </a:lnTo>
                    <a:lnTo>
                      <a:pt x="3431" y="6336"/>
                    </a:lnTo>
                    <a:lnTo>
                      <a:pt x="3446" y="6261"/>
                    </a:lnTo>
                    <a:lnTo>
                      <a:pt x="3455" y="6183"/>
                    </a:lnTo>
                    <a:lnTo>
                      <a:pt x="3455" y="6143"/>
                    </a:lnTo>
                    <a:lnTo>
                      <a:pt x="3455" y="767"/>
                    </a:lnTo>
                    <a:lnTo>
                      <a:pt x="3455" y="728"/>
                    </a:lnTo>
                    <a:lnTo>
                      <a:pt x="3446" y="650"/>
                    </a:lnTo>
                    <a:lnTo>
                      <a:pt x="3431" y="576"/>
                    </a:lnTo>
                    <a:lnTo>
                      <a:pt x="3409" y="504"/>
                    </a:lnTo>
                    <a:lnTo>
                      <a:pt x="3380" y="434"/>
                    </a:lnTo>
                    <a:lnTo>
                      <a:pt x="3344" y="370"/>
                    </a:lnTo>
                    <a:lnTo>
                      <a:pt x="3303" y="308"/>
                    </a:lnTo>
                    <a:lnTo>
                      <a:pt x="3256" y="252"/>
                    </a:lnTo>
                    <a:lnTo>
                      <a:pt x="3203" y="198"/>
                    </a:lnTo>
                    <a:lnTo>
                      <a:pt x="3147" y="152"/>
                    </a:lnTo>
                    <a:lnTo>
                      <a:pt x="3085" y="110"/>
                    </a:lnTo>
                    <a:lnTo>
                      <a:pt x="3020" y="74"/>
                    </a:lnTo>
                    <a:lnTo>
                      <a:pt x="2951" y="46"/>
                    </a:lnTo>
                    <a:lnTo>
                      <a:pt x="2879" y="23"/>
                    </a:lnTo>
                    <a:lnTo>
                      <a:pt x="2804" y="8"/>
                    </a:lnTo>
                    <a:lnTo>
                      <a:pt x="2727" y="0"/>
                    </a:lnTo>
                    <a:lnTo>
                      <a:pt x="2688" y="0"/>
                    </a:lnTo>
                    <a:lnTo>
                      <a:pt x="2630" y="1"/>
                    </a:lnTo>
                    <a:lnTo>
                      <a:pt x="2521" y="17"/>
                    </a:lnTo>
                    <a:lnTo>
                      <a:pt x="2417" y="49"/>
                    </a:lnTo>
                    <a:lnTo>
                      <a:pt x="2321" y="93"/>
                    </a:lnTo>
                    <a:lnTo>
                      <a:pt x="2231" y="151"/>
                    </a:lnTo>
                    <a:lnTo>
                      <a:pt x="2152" y="220"/>
                    </a:lnTo>
                    <a:lnTo>
                      <a:pt x="2082" y="299"/>
                    </a:lnTo>
                    <a:lnTo>
                      <a:pt x="2023" y="387"/>
                    </a:lnTo>
                    <a:lnTo>
                      <a:pt x="1998" y="434"/>
                    </a:lnTo>
                    <a:lnTo>
                      <a:pt x="1935" y="413"/>
                    </a:lnTo>
                    <a:lnTo>
                      <a:pt x="1832" y="391"/>
                    </a:lnTo>
                    <a:lnTo>
                      <a:pt x="1763" y="384"/>
                    </a:lnTo>
                    <a:lnTo>
                      <a:pt x="1727" y="383"/>
                    </a:lnTo>
                    <a:lnTo>
                      <a:pt x="1689" y="384"/>
                    </a:lnTo>
                    <a:lnTo>
                      <a:pt x="1611" y="391"/>
                    </a:lnTo>
                    <a:lnTo>
                      <a:pt x="1536" y="407"/>
                    </a:lnTo>
                    <a:lnTo>
                      <a:pt x="1464" y="430"/>
                    </a:lnTo>
                    <a:lnTo>
                      <a:pt x="1395" y="459"/>
                    </a:lnTo>
                    <a:lnTo>
                      <a:pt x="1330" y="495"/>
                    </a:lnTo>
                    <a:lnTo>
                      <a:pt x="1268" y="535"/>
                    </a:lnTo>
                    <a:lnTo>
                      <a:pt x="1211" y="583"/>
                    </a:lnTo>
                    <a:lnTo>
                      <a:pt x="1159" y="635"/>
                    </a:lnTo>
                    <a:lnTo>
                      <a:pt x="1113" y="692"/>
                    </a:lnTo>
                    <a:lnTo>
                      <a:pt x="1071" y="753"/>
                    </a:lnTo>
                    <a:lnTo>
                      <a:pt x="1035" y="819"/>
                    </a:lnTo>
                    <a:lnTo>
                      <a:pt x="1006" y="888"/>
                    </a:lnTo>
                    <a:lnTo>
                      <a:pt x="983" y="960"/>
                    </a:lnTo>
                    <a:lnTo>
                      <a:pt x="969" y="1035"/>
                    </a:lnTo>
                    <a:lnTo>
                      <a:pt x="960" y="1111"/>
                    </a:lnTo>
                    <a:lnTo>
                      <a:pt x="960" y="1152"/>
                    </a:lnTo>
                    <a:lnTo>
                      <a:pt x="961" y="1218"/>
                    </a:lnTo>
                    <a:lnTo>
                      <a:pt x="986" y="1346"/>
                    </a:lnTo>
                    <a:lnTo>
                      <a:pt x="1008" y="1408"/>
                    </a:lnTo>
                    <a:close/>
                    <a:moveTo>
                      <a:pt x="1727" y="767"/>
                    </a:moveTo>
                    <a:lnTo>
                      <a:pt x="1766" y="769"/>
                    </a:lnTo>
                    <a:lnTo>
                      <a:pt x="1841" y="784"/>
                    </a:lnTo>
                    <a:lnTo>
                      <a:pt x="1910" y="813"/>
                    </a:lnTo>
                    <a:lnTo>
                      <a:pt x="1972" y="855"/>
                    </a:lnTo>
                    <a:lnTo>
                      <a:pt x="2024" y="907"/>
                    </a:lnTo>
                    <a:lnTo>
                      <a:pt x="2066" y="969"/>
                    </a:lnTo>
                    <a:lnTo>
                      <a:pt x="2095" y="1036"/>
                    </a:lnTo>
                    <a:lnTo>
                      <a:pt x="2110" y="1111"/>
                    </a:lnTo>
                    <a:lnTo>
                      <a:pt x="2112" y="1152"/>
                    </a:lnTo>
                    <a:lnTo>
                      <a:pt x="2495" y="1152"/>
                    </a:lnTo>
                    <a:lnTo>
                      <a:pt x="2493" y="1083"/>
                    </a:lnTo>
                    <a:lnTo>
                      <a:pt x="2469" y="951"/>
                    </a:lnTo>
                    <a:lnTo>
                      <a:pt x="2423" y="829"/>
                    </a:lnTo>
                    <a:lnTo>
                      <a:pt x="2358" y="718"/>
                    </a:lnTo>
                    <a:lnTo>
                      <a:pt x="2318" y="666"/>
                    </a:lnTo>
                    <a:lnTo>
                      <a:pt x="2328" y="636"/>
                    </a:lnTo>
                    <a:lnTo>
                      <a:pt x="2354" y="580"/>
                    </a:lnTo>
                    <a:lnTo>
                      <a:pt x="2388" y="528"/>
                    </a:lnTo>
                    <a:lnTo>
                      <a:pt x="2430" y="483"/>
                    </a:lnTo>
                    <a:lnTo>
                      <a:pt x="2478" y="446"/>
                    </a:lnTo>
                    <a:lnTo>
                      <a:pt x="2532" y="416"/>
                    </a:lnTo>
                    <a:lnTo>
                      <a:pt x="2591" y="396"/>
                    </a:lnTo>
                    <a:lnTo>
                      <a:pt x="2655" y="384"/>
                    </a:lnTo>
                    <a:lnTo>
                      <a:pt x="2688" y="383"/>
                    </a:lnTo>
                    <a:lnTo>
                      <a:pt x="2727" y="384"/>
                    </a:lnTo>
                    <a:lnTo>
                      <a:pt x="2801" y="400"/>
                    </a:lnTo>
                    <a:lnTo>
                      <a:pt x="2871" y="429"/>
                    </a:lnTo>
                    <a:lnTo>
                      <a:pt x="2932" y="470"/>
                    </a:lnTo>
                    <a:lnTo>
                      <a:pt x="2984" y="522"/>
                    </a:lnTo>
                    <a:lnTo>
                      <a:pt x="3026" y="584"/>
                    </a:lnTo>
                    <a:lnTo>
                      <a:pt x="3055" y="653"/>
                    </a:lnTo>
                    <a:lnTo>
                      <a:pt x="3069" y="728"/>
                    </a:lnTo>
                    <a:lnTo>
                      <a:pt x="3071" y="767"/>
                    </a:lnTo>
                    <a:lnTo>
                      <a:pt x="3071" y="6143"/>
                    </a:lnTo>
                    <a:lnTo>
                      <a:pt x="3069" y="6183"/>
                    </a:lnTo>
                    <a:lnTo>
                      <a:pt x="3055" y="6258"/>
                    </a:lnTo>
                    <a:lnTo>
                      <a:pt x="3026" y="6327"/>
                    </a:lnTo>
                    <a:lnTo>
                      <a:pt x="2984" y="6388"/>
                    </a:lnTo>
                    <a:lnTo>
                      <a:pt x="2932" y="6440"/>
                    </a:lnTo>
                    <a:lnTo>
                      <a:pt x="2871" y="6482"/>
                    </a:lnTo>
                    <a:lnTo>
                      <a:pt x="2801" y="6510"/>
                    </a:lnTo>
                    <a:lnTo>
                      <a:pt x="2727" y="6526"/>
                    </a:lnTo>
                    <a:lnTo>
                      <a:pt x="2688" y="6528"/>
                    </a:lnTo>
                    <a:lnTo>
                      <a:pt x="2655" y="6526"/>
                    </a:lnTo>
                    <a:lnTo>
                      <a:pt x="2591" y="6516"/>
                    </a:lnTo>
                    <a:lnTo>
                      <a:pt x="2532" y="6494"/>
                    </a:lnTo>
                    <a:lnTo>
                      <a:pt x="2478" y="6466"/>
                    </a:lnTo>
                    <a:lnTo>
                      <a:pt x="2430" y="6427"/>
                    </a:lnTo>
                    <a:lnTo>
                      <a:pt x="2388" y="6382"/>
                    </a:lnTo>
                    <a:lnTo>
                      <a:pt x="2354" y="6330"/>
                    </a:lnTo>
                    <a:lnTo>
                      <a:pt x="2328" y="6274"/>
                    </a:lnTo>
                    <a:lnTo>
                      <a:pt x="2318" y="6244"/>
                    </a:lnTo>
                    <a:lnTo>
                      <a:pt x="2358" y="6193"/>
                    </a:lnTo>
                    <a:lnTo>
                      <a:pt x="2423" y="6081"/>
                    </a:lnTo>
                    <a:lnTo>
                      <a:pt x="2469" y="5960"/>
                    </a:lnTo>
                    <a:lnTo>
                      <a:pt x="2493" y="5828"/>
                    </a:lnTo>
                    <a:lnTo>
                      <a:pt x="2495" y="5760"/>
                    </a:lnTo>
                    <a:lnTo>
                      <a:pt x="2112" y="5760"/>
                    </a:lnTo>
                    <a:lnTo>
                      <a:pt x="2110" y="5799"/>
                    </a:lnTo>
                    <a:lnTo>
                      <a:pt x="2095" y="5874"/>
                    </a:lnTo>
                    <a:lnTo>
                      <a:pt x="2066" y="5943"/>
                    </a:lnTo>
                    <a:lnTo>
                      <a:pt x="2024" y="6005"/>
                    </a:lnTo>
                    <a:lnTo>
                      <a:pt x="1972" y="6057"/>
                    </a:lnTo>
                    <a:lnTo>
                      <a:pt x="1910" y="6098"/>
                    </a:lnTo>
                    <a:lnTo>
                      <a:pt x="1841" y="6127"/>
                    </a:lnTo>
                    <a:lnTo>
                      <a:pt x="1766" y="6142"/>
                    </a:lnTo>
                    <a:lnTo>
                      <a:pt x="1727" y="6143"/>
                    </a:lnTo>
                    <a:lnTo>
                      <a:pt x="1689" y="6142"/>
                    </a:lnTo>
                    <a:lnTo>
                      <a:pt x="1614" y="6127"/>
                    </a:lnTo>
                    <a:lnTo>
                      <a:pt x="1545" y="6098"/>
                    </a:lnTo>
                    <a:lnTo>
                      <a:pt x="1483" y="6057"/>
                    </a:lnTo>
                    <a:lnTo>
                      <a:pt x="1431" y="6005"/>
                    </a:lnTo>
                    <a:lnTo>
                      <a:pt x="1389" y="5943"/>
                    </a:lnTo>
                    <a:lnTo>
                      <a:pt x="1360" y="5874"/>
                    </a:lnTo>
                    <a:lnTo>
                      <a:pt x="1344" y="5799"/>
                    </a:lnTo>
                    <a:lnTo>
                      <a:pt x="1343" y="5760"/>
                    </a:lnTo>
                    <a:lnTo>
                      <a:pt x="1344" y="5720"/>
                    </a:lnTo>
                    <a:lnTo>
                      <a:pt x="1360" y="5645"/>
                    </a:lnTo>
                    <a:lnTo>
                      <a:pt x="1389" y="5576"/>
                    </a:lnTo>
                    <a:lnTo>
                      <a:pt x="1431" y="5515"/>
                    </a:lnTo>
                    <a:lnTo>
                      <a:pt x="1483" y="5463"/>
                    </a:lnTo>
                    <a:lnTo>
                      <a:pt x="1545" y="5422"/>
                    </a:lnTo>
                    <a:lnTo>
                      <a:pt x="1614" y="5393"/>
                    </a:lnTo>
                    <a:lnTo>
                      <a:pt x="1689" y="5377"/>
                    </a:lnTo>
                    <a:lnTo>
                      <a:pt x="1727" y="5376"/>
                    </a:lnTo>
                    <a:lnTo>
                      <a:pt x="1727" y="4991"/>
                    </a:lnTo>
                    <a:lnTo>
                      <a:pt x="1658" y="4994"/>
                    </a:lnTo>
                    <a:lnTo>
                      <a:pt x="1526" y="5018"/>
                    </a:lnTo>
                    <a:lnTo>
                      <a:pt x="1402" y="5066"/>
                    </a:lnTo>
                    <a:lnTo>
                      <a:pt x="1290" y="5132"/>
                    </a:lnTo>
                    <a:lnTo>
                      <a:pt x="1238" y="5172"/>
                    </a:lnTo>
                    <a:lnTo>
                      <a:pt x="1189" y="5162"/>
                    </a:lnTo>
                    <a:lnTo>
                      <a:pt x="1095" y="5126"/>
                    </a:lnTo>
                    <a:lnTo>
                      <a:pt x="1010" y="5077"/>
                    </a:lnTo>
                    <a:lnTo>
                      <a:pt x="936" y="5014"/>
                    </a:lnTo>
                    <a:lnTo>
                      <a:pt x="872" y="4939"/>
                    </a:lnTo>
                    <a:lnTo>
                      <a:pt x="822" y="4854"/>
                    </a:lnTo>
                    <a:lnTo>
                      <a:pt x="787" y="4761"/>
                    </a:lnTo>
                    <a:lnTo>
                      <a:pt x="770" y="4660"/>
                    </a:lnTo>
                    <a:lnTo>
                      <a:pt x="767" y="4608"/>
                    </a:lnTo>
                    <a:lnTo>
                      <a:pt x="770" y="4549"/>
                    </a:lnTo>
                    <a:lnTo>
                      <a:pt x="793" y="4437"/>
                    </a:lnTo>
                    <a:lnTo>
                      <a:pt x="836" y="4333"/>
                    </a:lnTo>
                    <a:lnTo>
                      <a:pt x="898" y="4241"/>
                    </a:lnTo>
                    <a:lnTo>
                      <a:pt x="977" y="4163"/>
                    </a:lnTo>
                    <a:lnTo>
                      <a:pt x="1069" y="4101"/>
                    </a:lnTo>
                    <a:lnTo>
                      <a:pt x="1172" y="4056"/>
                    </a:lnTo>
                    <a:lnTo>
                      <a:pt x="1284" y="4033"/>
                    </a:lnTo>
                    <a:lnTo>
                      <a:pt x="1343" y="4032"/>
                    </a:lnTo>
                    <a:lnTo>
                      <a:pt x="1402" y="4033"/>
                    </a:lnTo>
                    <a:lnTo>
                      <a:pt x="1514" y="4056"/>
                    </a:lnTo>
                    <a:lnTo>
                      <a:pt x="1618" y="4101"/>
                    </a:lnTo>
                    <a:lnTo>
                      <a:pt x="1710" y="4163"/>
                    </a:lnTo>
                    <a:lnTo>
                      <a:pt x="1788" y="4241"/>
                    </a:lnTo>
                    <a:lnTo>
                      <a:pt x="1851" y="4333"/>
                    </a:lnTo>
                    <a:lnTo>
                      <a:pt x="1894" y="4437"/>
                    </a:lnTo>
                    <a:lnTo>
                      <a:pt x="1917" y="4549"/>
                    </a:lnTo>
                    <a:lnTo>
                      <a:pt x="1919" y="4608"/>
                    </a:lnTo>
                    <a:lnTo>
                      <a:pt x="2303" y="4608"/>
                    </a:lnTo>
                    <a:lnTo>
                      <a:pt x="2302" y="4558"/>
                    </a:lnTo>
                    <a:lnTo>
                      <a:pt x="2293" y="4461"/>
                    </a:lnTo>
                    <a:lnTo>
                      <a:pt x="2273" y="4367"/>
                    </a:lnTo>
                    <a:lnTo>
                      <a:pt x="2246" y="4278"/>
                    </a:lnTo>
                    <a:lnTo>
                      <a:pt x="2208" y="4192"/>
                    </a:lnTo>
                    <a:lnTo>
                      <a:pt x="2165" y="4110"/>
                    </a:lnTo>
                    <a:lnTo>
                      <a:pt x="2113" y="4033"/>
                    </a:lnTo>
                    <a:lnTo>
                      <a:pt x="2054" y="3963"/>
                    </a:lnTo>
                    <a:lnTo>
                      <a:pt x="1989" y="3897"/>
                    </a:lnTo>
                    <a:lnTo>
                      <a:pt x="1917" y="3837"/>
                    </a:lnTo>
                    <a:lnTo>
                      <a:pt x="1841" y="3787"/>
                    </a:lnTo>
                    <a:lnTo>
                      <a:pt x="1759" y="3742"/>
                    </a:lnTo>
                    <a:lnTo>
                      <a:pt x="1674" y="3705"/>
                    </a:lnTo>
                    <a:lnTo>
                      <a:pt x="1583" y="3678"/>
                    </a:lnTo>
                    <a:lnTo>
                      <a:pt x="1490" y="3657"/>
                    </a:lnTo>
                    <a:lnTo>
                      <a:pt x="1393" y="3649"/>
                    </a:lnTo>
                    <a:lnTo>
                      <a:pt x="1343" y="3647"/>
                    </a:lnTo>
                    <a:lnTo>
                      <a:pt x="1303" y="3647"/>
                    </a:lnTo>
                    <a:lnTo>
                      <a:pt x="1223" y="3655"/>
                    </a:lnTo>
                    <a:lnTo>
                      <a:pt x="1108" y="3676"/>
                    </a:lnTo>
                    <a:lnTo>
                      <a:pt x="963" y="3728"/>
                    </a:lnTo>
                    <a:lnTo>
                      <a:pt x="829" y="3800"/>
                    </a:lnTo>
                    <a:lnTo>
                      <a:pt x="767" y="3845"/>
                    </a:lnTo>
                    <a:lnTo>
                      <a:pt x="767" y="3839"/>
                    </a:lnTo>
                    <a:lnTo>
                      <a:pt x="728" y="3837"/>
                    </a:lnTo>
                    <a:lnTo>
                      <a:pt x="653" y="3823"/>
                    </a:lnTo>
                    <a:lnTo>
                      <a:pt x="584" y="3794"/>
                    </a:lnTo>
                    <a:lnTo>
                      <a:pt x="524" y="3753"/>
                    </a:lnTo>
                    <a:lnTo>
                      <a:pt x="470" y="3701"/>
                    </a:lnTo>
                    <a:lnTo>
                      <a:pt x="430" y="3639"/>
                    </a:lnTo>
                    <a:lnTo>
                      <a:pt x="400" y="3570"/>
                    </a:lnTo>
                    <a:lnTo>
                      <a:pt x="386" y="3495"/>
                    </a:lnTo>
                    <a:lnTo>
                      <a:pt x="384" y="3456"/>
                    </a:lnTo>
                    <a:lnTo>
                      <a:pt x="386" y="3416"/>
                    </a:lnTo>
                    <a:lnTo>
                      <a:pt x="400" y="3341"/>
                    </a:lnTo>
                    <a:lnTo>
                      <a:pt x="430" y="3272"/>
                    </a:lnTo>
                    <a:lnTo>
                      <a:pt x="470" y="3211"/>
                    </a:lnTo>
                    <a:lnTo>
                      <a:pt x="524" y="3159"/>
                    </a:lnTo>
                    <a:lnTo>
                      <a:pt x="584" y="3117"/>
                    </a:lnTo>
                    <a:lnTo>
                      <a:pt x="653" y="3089"/>
                    </a:lnTo>
                    <a:lnTo>
                      <a:pt x="728" y="3073"/>
                    </a:lnTo>
                    <a:lnTo>
                      <a:pt x="767" y="3071"/>
                    </a:lnTo>
                    <a:lnTo>
                      <a:pt x="767" y="3067"/>
                    </a:lnTo>
                    <a:lnTo>
                      <a:pt x="829" y="3110"/>
                    </a:lnTo>
                    <a:lnTo>
                      <a:pt x="963" y="3184"/>
                    </a:lnTo>
                    <a:lnTo>
                      <a:pt x="1108" y="3234"/>
                    </a:lnTo>
                    <a:lnTo>
                      <a:pt x="1223" y="3256"/>
                    </a:lnTo>
                    <a:lnTo>
                      <a:pt x="1303" y="3263"/>
                    </a:lnTo>
                    <a:lnTo>
                      <a:pt x="1343" y="3263"/>
                    </a:lnTo>
                    <a:lnTo>
                      <a:pt x="1393" y="3263"/>
                    </a:lnTo>
                    <a:lnTo>
                      <a:pt x="1490" y="3253"/>
                    </a:lnTo>
                    <a:lnTo>
                      <a:pt x="1583" y="3234"/>
                    </a:lnTo>
                    <a:lnTo>
                      <a:pt x="1674" y="3205"/>
                    </a:lnTo>
                    <a:lnTo>
                      <a:pt x="1759" y="3169"/>
                    </a:lnTo>
                    <a:lnTo>
                      <a:pt x="1841" y="3125"/>
                    </a:lnTo>
                    <a:lnTo>
                      <a:pt x="1917" y="3073"/>
                    </a:lnTo>
                    <a:lnTo>
                      <a:pt x="1989" y="3014"/>
                    </a:lnTo>
                    <a:lnTo>
                      <a:pt x="2054" y="2949"/>
                    </a:lnTo>
                    <a:lnTo>
                      <a:pt x="2113" y="2878"/>
                    </a:lnTo>
                    <a:lnTo>
                      <a:pt x="2165" y="2801"/>
                    </a:lnTo>
                    <a:lnTo>
                      <a:pt x="2208" y="2720"/>
                    </a:lnTo>
                    <a:lnTo>
                      <a:pt x="2246" y="2634"/>
                    </a:lnTo>
                    <a:lnTo>
                      <a:pt x="2273" y="2543"/>
                    </a:lnTo>
                    <a:lnTo>
                      <a:pt x="2293" y="2449"/>
                    </a:lnTo>
                    <a:lnTo>
                      <a:pt x="2302" y="2353"/>
                    </a:lnTo>
                    <a:lnTo>
                      <a:pt x="2303" y="2304"/>
                    </a:lnTo>
                    <a:lnTo>
                      <a:pt x="1919" y="2304"/>
                    </a:lnTo>
                    <a:lnTo>
                      <a:pt x="1917" y="2363"/>
                    </a:lnTo>
                    <a:lnTo>
                      <a:pt x="1894" y="2475"/>
                    </a:lnTo>
                    <a:lnTo>
                      <a:pt x="1851" y="2579"/>
                    </a:lnTo>
                    <a:lnTo>
                      <a:pt x="1788" y="2670"/>
                    </a:lnTo>
                    <a:lnTo>
                      <a:pt x="1710" y="2749"/>
                    </a:lnTo>
                    <a:lnTo>
                      <a:pt x="1618" y="2811"/>
                    </a:lnTo>
                    <a:lnTo>
                      <a:pt x="1514" y="2854"/>
                    </a:lnTo>
                    <a:lnTo>
                      <a:pt x="1402" y="2877"/>
                    </a:lnTo>
                    <a:lnTo>
                      <a:pt x="1343" y="2880"/>
                    </a:lnTo>
                    <a:lnTo>
                      <a:pt x="1284" y="2877"/>
                    </a:lnTo>
                    <a:lnTo>
                      <a:pt x="1172" y="2854"/>
                    </a:lnTo>
                    <a:lnTo>
                      <a:pt x="1069" y="2811"/>
                    </a:lnTo>
                    <a:lnTo>
                      <a:pt x="977" y="2749"/>
                    </a:lnTo>
                    <a:lnTo>
                      <a:pt x="898" y="2670"/>
                    </a:lnTo>
                    <a:lnTo>
                      <a:pt x="836" y="2579"/>
                    </a:lnTo>
                    <a:lnTo>
                      <a:pt x="793" y="2475"/>
                    </a:lnTo>
                    <a:lnTo>
                      <a:pt x="770" y="2363"/>
                    </a:lnTo>
                    <a:lnTo>
                      <a:pt x="767" y="2304"/>
                    </a:lnTo>
                    <a:lnTo>
                      <a:pt x="770" y="2250"/>
                    </a:lnTo>
                    <a:lnTo>
                      <a:pt x="787" y="2151"/>
                    </a:lnTo>
                    <a:lnTo>
                      <a:pt x="822" y="2057"/>
                    </a:lnTo>
                    <a:lnTo>
                      <a:pt x="872" y="1973"/>
                    </a:lnTo>
                    <a:lnTo>
                      <a:pt x="936" y="1898"/>
                    </a:lnTo>
                    <a:lnTo>
                      <a:pt x="1010" y="1834"/>
                    </a:lnTo>
                    <a:lnTo>
                      <a:pt x="1095" y="1784"/>
                    </a:lnTo>
                    <a:lnTo>
                      <a:pt x="1189" y="1749"/>
                    </a:lnTo>
                    <a:lnTo>
                      <a:pt x="1238" y="1738"/>
                    </a:lnTo>
                    <a:lnTo>
                      <a:pt x="1290" y="1778"/>
                    </a:lnTo>
                    <a:lnTo>
                      <a:pt x="1402" y="1846"/>
                    </a:lnTo>
                    <a:lnTo>
                      <a:pt x="1526" y="1892"/>
                    </a:lnTo>
                    <a:lnTo>
                      <a:pt x="1658" y="1918"/>
                    </a:lnTo>
                    <a:lnTo>
                      <a:pt x="1727" y="1919"/>
                    </a:lnTo>
                    <a:lnTo>
                      <a:pt x="1727" y="1535"/>
                    </a:lnTo>
                    <a:lnTo>
                      <a:pt x="1689" y="1533"/>
                    </a:lnTo>
                    <a:lnTo>
                      <a:pt x="1614" y="1519"/>
                    </a:lnTo>
                    <a:lnTo>
                      <a:pt x="1545" y="1490"/>
                    </a:lnTo>
                    <a:lnTo>
                      <a:pt x="1483" y="1448"/>
                    </a:lnTo>
                    <a:lnTo>
                      <a:pt x="1431" y="1396"/>
                    </a:lnTo>
                    <a:lnTo>
                      <a:pt x="1389" y="1335"/>
                    </a:lnTo>
                    <a:lnTo>
                      <a:pt x="1360" y="1265"/>
                    </a:lnTo>
                    <a:lnTo>
                      <a:pt x="1344" y="1191"/>
                    </a:lnTo>
                    <a:lnTo>
                      <a:pt x="1343" y="1152"/>
                    </a:lnTo>
                    <a:lnTo>
                      <a:pt x="1344" y="1111"/>
                    </a:lnTo>
                    <a:lnTo>
                      <a:pt x="1360" y="1036"/>
                    </a:lnTo>
                    <a:lnTo>
                      <a:pt x="1389" y="969"/>
                    </a:lnTo>
                    <a:lnTo>
                      <a:pt x="1431" y="907"/>
                    </a:lnTo>
                    <a:lnTo>
                      <a:pt x="1483" y="855"/>
                    </a:lnTo>
                    <a:lnTo>
                      <a:pt x="1545" y="813"/>
                    </a:lnTo>
                    <a:lnTo>
                      <a:pt x="1614" y="784"/>
                    </a:lnTo>
                    <a:lnTo>
                      <a:pt x="1689" y="769"/>
                    </a:lnTo>
                    <a:lnTo>
                      <a:pt x="1727" y="7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DA2A51A5-B6B1-4C08-ECB4-E6BECF25CE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3" y="-699"/>
                <a:ext cx="1152" cy="2304"/>
              </a:xfrm>
              <a:custGeom>
                <a:avLst/>
                <a:gdLst>
                  <a:gd name="T0" fmla="*/ 1373 w 3455"/>
                  <a:gd name="T1" fmla="*/ 299 h 6912"/>
                  <a:gd name="T2" fmla="*/ 767 w 3455"/>
                  <a:gd name="T3" fmla="*/ 0 h 6912"/>
                  <a:gd name="T4" fmla="*/ 308 w 3455"/>
                  <a:gd name="T5" fmla="*/ 152 h 6912"/>
                  <a:gd name="T6" fmla="*/ 23 w 3455"/>
                  <a:gd name="T7" fmla="*/ 576 h 6912"/>
                  <a:gd name="T8" fmla="*/ 23 w 3455"/>
                  <a:gd name="T9" fmla="*/ 6336 h 6912"/>
                  <a:gd name="T10" fmla="*/ 308 w 3455"/>
                  <a:gd name="T11" fmla="*/ 6759 h 6912"/>
                  <a:gd name="T12" fmla="*/ 767 w 3455"/>
                  <a:gd name="T13" fmla="*/ 6912 h 6912"/>
                  <a:gd name="T14" fmla="*/ 1373 w 3455"/>
                  <a:gd name="T15" fmla="*/ 6613 h 6912"/>
                  <a:gd name="T16" fmla="*/ 1766 w 3455"/>
                  <a:gd name="T17" fmla="*/ 6528 h 6912"/>
                  <a:gd name="T18" fmla="*/ 2243 w 3455"/>
                  <a:gd name="T19" fmla="*/ 6327 h 6912"/>
                  <a:gd name="T20" fmla="*/ 2486 w 3455"/>
                  <a:gd name="T21" fmla="*/ 5877 h 6912"/>
                  <a:gd name="T22" fmla="*/ 2640 w 3455"/>
                  <a:gd name="T23" fmla="*/ 5406 h 6912"/>
                  <a:gd name="T24" fmla="*/ 3071 w 3455"/>
                  <a:gd name="T25" fmla="*/ 4608 h 6912"/>
                  <a:gd name="T26" fmla="*/ 3114 w 3455"/>
                  <a:gd name="T27" fmla="*/ 4092 h 6912"/>
                  <a:gd name="T28" fmla="*/ 3455 w 3455"/>
                  <a:gd name="T29" fmla="*/ 3456 h 6912"/>
                  <a:gd name="T30" fmla="*/ 3114 w 3455"/>
                  <a:gd name="T31" fmla="*/ 2819 h 6912"/>
                  <a:gd name="T32" fmla="*/ 3071 w 3455"/>
                  <a:gd name="T33" fmla="*/ 2304 h 6912"/>
                  <a:gd name="T34" fmla="*/ 2640 w 3455"/>
                  <a:gd name="T35" fmla="*/ 1504 h 6912"/>
                  <a:gd name="T36" fmla="*/ 2486 w 3455"/>
                  <a:gd name="T37" fmla="*/ 1035 h 6912"/>
                  <a:gd name="T38" fmla="*/ 2243 w 3455"/>
                  <a:gd name="T39" fmla="*/ 583 h 6912"/>
                  <a:gd name="T40" fmla="*/ 1766 w 3455"/>
                  <a:gd name="T41" fmla="*/ 384 h 6912"/>
                  <a:gd name="T42" fmla="*/ 2477 w 3455"/>
                  <a:gd name="T43" fmla="*/ 2749 h 6912"/>
                  <a:gd name="T44" fmla="*/ 1837 w 3455"/>
                  <a:gd name="T45" fmla="*/ 2811 h 6912"/>
                  <a:gd name="T46" fmla="*/ 1151 w 3455"/>
                  <a:gd name="T47" fmla="*/ 2304 h 6912"/>
                  <a:gd name="T48" fmla="*/ 1341 w 3455"/>
                  <a:gd name="T49" fmla="*/ 2878 h 6912"/>
                  <a:gd name="T50" fmla="*/ 1871 w 3455"/>
                  <a:gd name="T51" fmla="*/ 3234 h 6912"/>
                  <a:gd name="T52" fmla="*/ 2492 w 3455"/>
                  <a:gd name="T53" fmla="*/ 3184 h 6912"/>
                  <a:gd name="T54" fmla="*/ 2931 w 3455"/>
                  <a:gd name="T55" fmla="*/ 3159 h 6912"/>
                  <a:gd name="T56" fmla="*/ 3053 w 3455"/>
                  <a:gd name="T57" fmla="*/ 3570 h 6912"/>
                  <a:gd name="T58" fmla="*/ 2686 w 3455"/>
                  <a:gd name="T59" fmla="*/ 3839 h 6912"/>
                  <a:gd name="T60" fmla="*/ 2110 w 3455"/>
                  <a:gd name="T61" fmla="*/ 3647 h 6912"/>
                  <a:gd name="T62" fmla="*/ 1537 w 3455"/>
                  <a:gd name="T63" fmla="*/ 3837 h 6912"/>
                  <a:gd name="T64" fmla="*/ 1180 w 3455"/>
                  <a:gd name="T65" fmla="*/ 4367 h 6912"/>
                  <a:gd name="T66" fmla="*/ 1603 w 3455"/>
                  <a:gd name="T67" fmla="*/ 4333 h 6912"/>
                  <a:gd name="T68" fmla="*/ 2169 w 3455"/>
                  <a:gd name="T69" fmla="*/ 4033 h 6912"/>
                  <a:gd name="T70" fmla="*/ 2685 w 3455"/>
                  <a:gd name="T71" fmla="*/ 4549 h 6912"/>
                  <a:gd name="T72" fmla="*/ 2444 w 3455"/>
                  <a:gd name="T73" fmla="*/ 5077 h 6912"/>
                  <a:gd name="T74" fmla="*/ 1796 w 3455"/>
                  <a:gd name="T75" fmla="*/ 4994 h 6912"/>
                  <a:gd name="T76" fmla="*/ 2024 w 3455"/>
                  <a:gd name="T77" fmla="*/ 5515 h 6912"/>
                  <a:gd name="T78" fmla="*/ 2064 w 3455"/>
                  <a:gd name="T79" fmla="*/ 5943 h 6912"/>
                  <a:gd name="T80" fmla="*/ 1687 w 3455"/>
                  <a:gd name="T81" fmla="*/ 6142 h 6912"/>
                  <a:gd name="T82" fmla="*/ 1344 w 3455"/>
                  <a:gd name="T83" fmla="*/ 5799 h 6912"/>
                  <a:gd name="T84" fmla="*/ 1136 w 3455"/>
                  <a:gd name="T85" fmla="*/ 6244 h 6912"/>
                  <a:gd name="T86" fmla="*/ 863 w 3455"/>
                  <a:gd name="T87" fmla="*/ 6516 h 6912"/>
                  <a:gd name="T88" fmla="*/ 470 w 3455"/>
                  <a:gd name="T89" fmla="*/ 6388 h 6912"/>
                  <a:gd name="T90" fmla="*/ 400 w 3455"/>
                  <a:gd name="T91" fmla="*/ 653 h 6912"/>
                  <a:gd name="T92" fmla="*/ 767 w 3455"/>
                  <a:gd name="T93" fmla="*/ 383 h 6912"/>
                  <a:gd name="T94" fmla="*/ 1101 w 3455"/>
                  <a:gd name="T95" fmla="*/ 580 h 6912"/>
                  <a:gd name="T96" fmla="*/ 958 w 3455"/>
                  <a:gd name="T97" fmla="*/ 1152 h 6912"/>
                  <a:gd name="T98" fmla="*/ 1543 w 3455"/>
                  <a:gd name="T99" fmla="*/ 813 h 6912"/>
                  <a:gd name="T100" fmla="*/ 1971 w 3455"/>
                  <a:gd name="T101" fmla="*/ 855 h 6912"/>
                  <a:gd name="T102" fmla="*/ 2094 w 3455"/>
                  <a:gd name="T103" fmla="*/ 1265 h 6912"/>
                  <a:gd name="T104" fmla="*/ 1727 w 3455"/>
                  <a:gd name="T105" fmla="*/ 1535 h 6912"/>
                  <a:gd name="T106" fmla="*/ 2266 w 3455"/>
                  <a:gd name="T107" fmla="*/ 1749 h 6912"/>
                  <a:gd name="T108" fmla="*/ 2685 w 3455"/>
                  <a:gd name="T109" fmla="*/ 2250 h 6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55" h="6912">
                    <a:moveTo>
                      <a:pt x="1727" y="383"/>
                    </a:moveTo>
                    <a:lnTo>
                      <a:pt x="1691" y="384"/>
                    </a:lnTo>
                    <a:lnTo>
                      <a:pt x="1621" y="391"/>
                    </a:lnTo>
                    <a:lnTo>
                      <a:pt x="1520" y="413"/>
                    </a:lnTo>
                    <a:lnTo>
                      <a:pt x="1457" y="434"/>
                    </a:lnTo>
                    <a:lnTo>
                      <a:pt x="1432" y="387"/>
                    </a:lnTo>
                    <a:lnTo>
                      <a:pt x="1373" y="299"/>
                    </a:lnTo>
                    <a:lnTo>
                      <a:pt x="1303" y="220"/>
                    </a:lnTo>
                    <a:lnTo>
                      <a:pt x="1223" y="151"/>
                    </a:lnTo>
                    <a:lnTo>
                      <a:pt x="1134" y="93"/>
                    </a:lnTo>
                    <a:lnTo>
                      <a:pt x="1036" y="49"/>
                    </a:lnTo>
                    <a:lnTo>
                      <a:pt x="933" y="17"/>
                    </a:lnTo>
                    <a:lnTo>
                      <a:pt x="823" y="1"/>
                    </a:lnTo>
                    <a:lnTo>
                      <a:pt x="767" y="0"/>
                    </a:lnTo>
                    <a:lnTo>
                      <a:pt x="728" y="0"/>
                    </a:lnTo>
                    <a:lnTo>
                      <a:pt x="650" y="8"/>
                    </a:lnTo>
                    <a:lnTo>
                      <a:pt x="575" y="23"/>
                    </a:lnTo>
                    <a:lnTo>
                      <a:pt x="503" y="46"/>
                    </a:lnTo>
                    <a:lnTo>
                      <a:pt x="434" y="74"/>
                    </a:lnTo>
                    <a:lnTo>
                      <a:pt x="370" y="110"/>
                    </a:lnTo>
                    <a:lnTo>
                      <a:pt x="308" y="152"/>
                    </a:lnTo>
                    <a:lnTo>
                      <a:pt x="250" y="198"/>
                    </a:lnTo>
                    <a:lnTo>
                      <a:pt x="198" y="252"/>
                    </a:lnTo>
                    <a:lnTo>
                      <a:pt x="152" y="308"/>
                    </a:lnTo>
                    <a:lnTo>
                      <a:pt x="110" y="370"/>
                    </a:lnTo>
                    <a:lnTo>
                      <a:pt x="74" y="434"/>
                    </a:lnTo>
                    <a:lnTo>
                      <a:pt x="46" y="504"/>
                    </a:lnTo>
                    <a:lnTo>
                      <a:pt x="23" y="576"/>
                    </a:lnTo>
                    <a:lnTo>
                      <a:pt x="8" y="650"/>
                    </a:lnTo>
                    <a:lnTo>
                      <a:pt x="0" y="728"/>
                    </a:lnTo>
                    <a:lnTo>
                      <a:pt x="0" y="767"/>
                    </a:lnTo>
                    <a:lnTo>
                      <a:pt x="0" y="6143"/>
                    </a:lnTo>
                    <a:lnTo>
                      <a:pt x="0" y="6183"/>
                    </a:lnTo>
                    <a:lnTo>
                      <a:pt x="8" y="6261"/>
                    </a:lnTo>
                    <a:lnTo>
                      <a:pt x="23" y="6336"/>
                    </a:lnTo>
                    <a:lnTo>
                      <a:pt x="46" y="6408"/>
                    </a:lnTo>
                    <a:lnTo>
                      <a:pt x="74" y="6477"/>
                    </a:lnTo>
                    <a:lnTo>
                      <a:pt x="110" y="6542"/>
                    </a:lnTo>
                    <a:lnTo>
                      <a:pt x="152" y="6602"/>
                    </a:lnTo>
                    <a:lnTo>
                      <a:pt x="198" y="6660"/>
                    </a:lnTo>
                    <a:lnTo>
                      <a:pt x="250" y="6712"/>
                    </a:lnTo>
                    <a:lnTo>
                      <a:pt x="308" y="6759"/>
                    </a:lnTo>
                    <a:lnTo>
                      <a:pt x="370" y="6801"/>
                    </a:lnTo>
                    <a:lnTo>
                      <a:pt x="434" y="6836"/>
                    </a:lnTo>
                    <a:lnTo>
                      <a:pt x="503" y="6865"/>
                    </a:lnTo>
                    <a:lnTo>
                      <a:pt x="575" y="6888"/>
                    </a:lnTo>
                    <a:lnTo>
                      <a:pt x="650" y="6903"/>
                    </a:lnTo>
                    <a:lnTo>
                      <a:pt x="728" y="6911"/>
                    </a:lnTo>
                    <a:lnTo>
                      <a:pt x="767" y="6912"/>
                    </a:lnTo>
                    <a:lnTo>
                      <a:pt x="823" y="6911"/>
                    </a:lnTo>
                    <a:lnTo>
                      <a:pt x="933" y="6893"/>
                    </a:lnTo>
                    <a:lnTo>
                      <a:pt x="1036" y="6863"/>
                    </a:lnTo>
                    <a:lnTo>
                      <a:pt x="1134" y="6819"/>
                    </a:lnTo>
                    <a:lnTo>
                      <a:pt x="1223" y="6761"/>
                    </a:lnTo>
                    <a:lnTo>
                      <a:pt x="1303" y="6692"/>
                    </a:lnTo>
                    <a:lnTo>
                      <a:pt x="1373" y="6613"/>
                    </a:lnTo>
                    <a:lnTo>
                      <a:pt x="1432" y="6523"/>
                    </a:lnTo>
                    <a:lnTo>
                      <a:pt x="1457" y="6476"/>
                    </a:lnTo>
                    <a:lnTo>
                      <a:pt x="1520" y="6499"/>
                    </a:lnTo>
                    <a:lnTo>
                      <a:pt x="1621" y="6520"/>
                    </a:lnTo>
                    <a:lnTo>
                      <a:pt x="1691" y="6528"/>
                    </a:lnTo>
                    <a:lnTo>
                      <a:pt x="1727" y="6528"/>
                    </a:lnTo>
                    <a:lnTo>
                      <a:pt x="1766" y="6528"/>
                    </a:lnTo>
                    <a:lnTo>
                      <a:pt x="1844" y="6519"/>
                    </a:lnTo>
                    <a:lnTo>
                      <a:pt x="1919" y="6503"/>
                    </a:lnTo>
                    <a:lnTo>
                      <a:pt x="1991" y="6482"/>
                    </a:lnTo>
                    <a:lnTo>
                      <a:pt x="2060" y="6453"/>
                    </a:lnTo>
                    <a:lnTo>
                      <a:pt x="2125" y="6417"/>
                    </a:lnTo>
                    <a:lnTo>
                      <a:pt x="2187" y="6375"/>
                    </a:lnTo>
                    <a:lnTo>
                      <a:pt x="2243" y="6327"/>
                    </a:lnTo>
                    <a:lnTo>
                      <a:pt x="2295" y="6276"/>
                    </a:lnTo>
                    <a:lnTo>
                      <a:pt x="2342" y="6219"/>
                    </a:lnTo>
                    <a:lnTo>
                      <a:pt x="2384" y="6157"/>
                    </a:lnTo>
                    <a:lnTo>
                      <a:pt x="2420" y="6093"/>
                    </a:lnTo>
                    <a:lnTo>
                      <a:pt x="2449" y="6024"/>
                    </a:lnTo>
                    <a:lnTo>
                      <a:pt x="2470" y="5952"/>
                    </a:lnTo>
                    <a:lnTo>
                      <a:pt x="2486" y="5877"/>
                    </a:lnTo>
                    <a:lnTo>
                      <a:pt x="2495" y="5799"/>
                    </a:lnTo>
                    <a:lnTo>
                      <a:pt x="2495" y="5760"/>
                    </a:lnTo>
                    <a:lnTo>
                      <a:pt x="2492" y="5692"/>
                    </a:lnTo>
                    <a:lnTo>
                      <a:pt x="2467" y="5564"/>
                    </a:lnTo>
                    <a:lnTo>
                      <a:pt x="2447" y="5504"/>
                    </a:lnTo>
                    <a:lnTo>
                      <a:pt x="2515" y="5476"/>
                    </a:lnTo>
                    <a:lnTo>
                      <a:pt x="2640" y="5406"/>
                    </a:lnTo>
                    <a:lnTo>
                      <a:pt x="2754" y="5318"/>
                    </a:lnTo>
                    <a:lnTo>
                      <a:pt x="2852" y="5216"/>
                    </a:lnTo>
                    <a:lnTo>
                      <a:pt x="2935" y="5099"/>
                    </a:lnTo>
                    <a:lnTo>
                      <a:pt x="3000" y="4969"/>
                    </a:lnTo>
                    <a:lnTo>
                      <a:pt x="3045" y="4831"/>
                    </a:lnTo>
                    <a:lnTo>
                      <a:pt x="3069" y="4684"/>
                    </a:lnTo>
                    <a:lnTo>
                      <a:pt x="3071" y="4608"/>
                    </a:lnTo>
                    <a:lnTo>
                      <a:pt x="3069" y="4549"/>
                    </a:lnTo>
                    <a:lnTo>
                      <a:pt x="3055" y="4435"/>
                    </a:lnTo>
                    <a:lnTo>
                      <a:pt x="3026" y="4326"/>
                    </a:lnTo>
                    <a:lnTo>
                      <a:pt x="2986" y="4221"/>
                    </a:lnTo>
                    <a:lnTo>
                      <a:pt x="2961" y="4170"/>
                    </a:lnTo>
                    <a:lnTo>
                      <a:pt x="3014" y="4149"/>
                    </a:lnTo>
                    <a:lnTo>
                      <a:pt x="3114" y="4092"/>
                    </a:lnTo>
                    <a:lnTo>
                      <a:pt x="3203" y="4022"/>
                    </a:lnTo>
                    <a:lnTo>
                      <a:pt x="3282" y="3940"/>
                    </a:lnTo>
                    <a:lnTo>
                      <a:pt x="3347" y="3846"/>
                    </a:lnTo>
                    <a:lnTo>
                      <a:pt x="3399" y="3744"/>
                    </a:lnTo>
                    <a:lnTo>
                      <a:pt x="3435" y="3633"/>
                    </a:lnTo>
                    <a:lnTo>
                      <a:pt x="3454" y="3516"/>
                    </a:lnTo>
                    <a:lnTo>
                      <a:pt x="3455" y="3456"/>
                    </a:lnTo>
                    <a:lnTo>
                      <a:pt x="3454" y="3394"/>
                    </a:lnTo>
                    <a:lnTo>
                      <a:pt x="3435" y="3277"/>
                    </a:lnTo>
                    <a:lnTo>
                      <a:pt x="3399" y="3166"/>
                    </a:lnTo>
                    <a:lnTo>
                      <a:pt x="3347" y="3064"/>
                    </a:lnTo>
                    <a:lnTo>
                      <a:pt x="3282" y="2971"/>
                    </a:lnTo>
                    <a:lnTo>
                      <a:pt x="3203" y="2888"/>
                    </a:lnTo>
                    <a:lnTo>
                      <a:pt x="3114" y="2819"/>
                    </a:lnTo>
                    <a:lnTo>
                      <a:pt x="3014" y="2762"/>
                    </a:lnTo>
                    <a:lnTo>
                      <a:pt x="2961" y="2740"/>
                    </a:lnTo>
                    <a:lnTo>
                      <a:pt x="2986" y="2690"/>
                    </a:lnTo>
                    <a:lnTo>
                      <a:pt x="3026" y="2586"/>
                    </a:lnTo>
                    <a:lnTo>
                      <a:pt x="3055" y="2477"/>
                    </a:lnTo>
                    <a:lnTo>
                      <a:pt x="3069" y="2363"/>
                    </a:lnTo>
                    <a:lnTo>
                      <a:pt x="3071" y="2304"/>
                    </a:lnTo>
                    <a:lnTo>
                      <a:pt x="3069" y="2227"/>
                    </a:lnTo>
                    <a:lnTo>
                      <a:pt x="3045" y="2079"/>
                    </a:lnTo>
                    <a:lnTo>
                      <a:pt x="3000" y="1941"/>
                    </a:lnTo>
                    <a:lnTo>
                      <a:pt x="2935" y="1813"/>
                    </a:lnTo>
                    <a:lnTo>
                      <a:pt x="2852" y="1696"/>
                    </a:lnTo>
                    <a:lnTo>
                      <a:pt x="2754" y="1592"/>
                    </a:lnTo>
                    <a:lnTo>
                      <a:pt x="2640" y="1504"/>
                    </a:lnTo>
                    <a:lnTo>
                      <a:pt x="2515" y="1435"/>
                    </a:lnTo>
                    <a:lnTo>
                      <a:pt x="2447" y="1408"/>
                    </a:lnTo>
                    <a:lnTo>
                      <a:pt x="2467" y="1346"/>
                    </a:lnTo>
                    <a:lnTo>
                      <a:pt x="2492" y="1218"/>
                    </a:lnTo>
                    <a:lnTo>
                      <a:pt x="2495" y="1152"/>
                    </a:lnTo>
                    <a:lnTo>
                      <a:pt x="2495" y="1111"/>
                    </a:lnTo>
                    <a:lnTo>
                      <a:pt x="2486" y="1035"/>
                    </a:lnTo>
                    <a:lnTo>
                      <a:pt x="2470" y="960"/>
                    </a:lnTo>
                    <a:lnTo>
                      <a:pt x="2449" y="888"/>
                    </a:lnTo>
                    <a:lnTo>
                      <a:pt x="2420" y="819"/>
                    </a:lnTo>
                    <a:lnTo>
                      <a:pt x="2384" y="753"/>
                    </a:lnTo>
                    <a:lnTo>
                      <a:pt x="2342" y="692"/>
                    </a:lnTo>
                    <a:lnTo>
                      <a:pt x="2295" y="635"/>
                    </a:lnTo>
                    <a:lnTo>
                      <a:pt x="2243" y="583"/>
                    </a:lnTo>
                    <a:lnTo>
                      <a:pt x="2187" y="535"/>
                    </a:lnTo>
                    <a:lnTo>
                      <a:pt x="2125" y="495"/>
                    </a:lnTo>
                    <a:lnTo>
                      <a:pt x="2060" y="459"/>
                    </a:lnTo>
                    <a:lnTo>
                      <a:pt x="1991" y="430"/>
                    </a:lnTo>
                    <a:lnTo>
                      <a:pt x="1919" y="407"/>
                    </a:lnTo>
                    <a:lnTo>
                      <a:pt x="1844" y="391"/>
                    </a:lnTo>
                    <a:lnTo>
                      <a:pt x="1766" y="384"/>
                    </a:lnTo>
                    <a:lnTo>
                      <a:pt x="1727" y="383"/>
                    </a:lnTo>
                    <a:close/>
                    <a:moveTo>
                      <a:pt x="2686" y="2304"/>
                    </a:moveTo>
                    <a:lnTo>
                      <a:pt x="2685" y="2363"/>
                    </a:lnTo>
                    <a:lnTo>
                      <a:pt x="2662" y="2475"/>
                    </a:lnTo>
                    <a:lnTo>
                      <a:pt x="2619" y="2579"/>
                    </a:lnTo>
                    <a:lnTo>
                      <a:pt x="2555" y="2670"/>
                    </a:lnTo>
                    <a:lnTo>
                      <a:pt x="2477" y="2749"/>
                    </a:lnTo>
                    <a:lnTo>
                      <a:pt x="2385" y="2811"/>
                    </a:lnTo>
                    <a:lnTo>
                      <a:pt x="2282" y="2854"/>
                    </a:lnTo>
                    <a:lnTo>
                      <a:pt x="2169" y="2877"/>
                    </a:lnTo>
                    <a:lnTo>
                      <a:pt x="2110" y="2880"/>
                    </a:lnTo>
                    <a:lnTo>
                      <a:pt x="2051" y="2877"/>
                    </a:lnTo>
                    <a:lnTo>
                      <a:pt x="1939" y="2854"/>
                    </a:lnTo>
                    <a:lnTo>
                      <a:pt x="1837" y="2811"/>
                    </a:lnTo>
                    <a:lnTo>
                      <a:pt x="1745" y="2749"/>
                    </a:lnTo>
                    <a:lnTo>
                      <a:pt x="1665" y="2670"/>
                    </a:lnTo>
                    <a:lnTo>
                      <a:pt x="1603" y="2579"/>
                    </a:lnTo>
                    <a:lnTo>
                      <a:pt x="1560" y="2475"/>
                    </a:lnTo>
                    <a:lnTo>
                      <a:pt x="1537" y="2363"/>
                    </a:lnTo>
                    <a:lnTo>
                      <a:pt x="1534" y="2304"/>
                    </a:lnTo>
                    <a:lnTo>
                      <a:pt x="1151" y="2304"/>
                    </a:lnTo>
                    <a:lnTo>
                      <a:pt x="1151" y="2353"/>
                    </a:lnTo>
                    <a:lnTo>
                      <a:pt x="1161" y="2449"/>
                    </a:lnTo>
                    <a:lnTo>
                      <a:pt x="1180" y="2543"/>
                    </a:lnTo>
                    <a:lnTo>
                      <a:pt x="1209" y="2634"/>
                    </a:lnTo>
                    <a:lnTo>
                      <a:pt x="1245" y="2720"/>
                    </a:lnTo>
                    <a:lnTo>
                      <a:pt x="1290" y="2801"/>
                    </a:lnTo>
                    <a:lnTo>
                      <a:pt x="1341" y="2878"/>
                    </a:lnTo>
                    <a:lnTo>
                      <a:pt x="1400" y="2949"/>
                    </a:lnTo>
                    <a:lnTo>
                      <a:pt x="1465" y="3014"/>
                    </a:lnTo>
                    <a:lnTo>
                      <a:pt x="1537" y="3073"/>
                    </a:lnTo>
                    <a:lnTo>
                      <a:pt x="1614" y="3125"/>
                    </a:lnTo>
                    <a:lnTo>
                      <a:pt x="1694" y="3169"/>
                    </a:lnTo>
                    <a:lnTo>
                      <a:pt x="1781" y="3205"/>
                    </a:lnTo>
                    <a:lnTo>
                      <a:pt x="1871" y="3234"/>
                    </a:lnTo>
                    <a:lnTo>
                      <a:pt x="1965" y="3253"/>
                    </a:lnTo>
                    <a:lnTo>
                      <a:pt x="2061" y="3263"/>
                    </a:lnTo>
                    <a:lnTo>
                      <a:pt x="2110" y="3263"/>
                    </a:lnTo>
                    <a:lnTo>
                      <a:pt x="2151" y="3263"/>
                    </a:lnTo>
                    <a:lnTo>
                      <a:pt x="2231" y="3256"/>
                    </a:lnTo>
                    <a:lnTo>
                      <a:pt x="2346" y="3234"/>
                    </a:lnTo>
                    <a:lnTo>
                      <a:pt x="2492" y="3184"/>
                    </a:lnTo>
                    <a:lnTo>
                      <a:pt x="2626" y="3110"/>
                    </a:lnTo>
                    <a:lnTo>
                      <a:pt x="2686" y="3067"/>
                    </a:lnTo>
                    <a:lnTo>
                      <a:pt x="2686" y="3071"/>
                    </a:lnTo>
                    <a:lnTo>
                      <a:pt x="2727" y="3073"/>
                    </a:lnTo>
                    <a:lnTo>
                      <a:pt x="2801" y="3089"/>
                    </a:lnTo>
                    <a:lnTo>
                      <a:pt x="2870" y="3117"/>
                    </a:lnTo>
                    <a:lnTo>
                      <a:pt x="2931" y="3159"/>
                    </a:lnTo>
                    <a:lnTo>
                      <a:pt x="2983" y="3211"/>
                    </a:lnTo>
                    <a:lnTo>
                      <a:pt x="3025" y="3272"/>
                    </a:lnTo>
                    <a:lnTo>
                      <a:pt x="3053" y="3341"/>
                    </a:lnTo>
                    <a:lnTo>
                      <a:pt x="3069" y="3416"/>
                    </a:lnTo>
                    <a:lnTo>
                      <a:pt x="3071" y="3456"/>
                    </a:lnTo>
                    <a:lnTo>
                      <a:pt x="3069" y="3495"/>
                    </a:lnTo>
                    <a:lnTo>
                      <a:pt x="3053" y="3570"/>
                    </a:lnTo>
                    <a:lnTo>
                      <a:pt x="3025" y="3639"/>
                    </a:lnTo>
                    <a:lnTo>
                      <a:pt x="2983" y="3701"/>
                    </a:lnTo>
                    <a:lnTo>
                      <a:pt x="2931" y="3753"/>
                    </a:lnTo>
                    <a:lnTo>
                      <a:pt x="2870" y="3794"/>
                    </a:lnTo>
                    <a:lnTo>
                      <a:pt x="2801" y="3823"/>
                    </a:lnTo>
                    <a:lnTo>
                      <a:pt x="2727" y="3837"/>
                    </a:lnTo>
                    <a:lnTo>
                      <a:pt x="2686" y="3839"/>
                    </a:lnTo>
                    <a:lnTo>
                      <a:pt x="2686" y="3845"/>
                    </a:lnTo>
                    <a:lnTo>
                      <a:pt x="2626" y="3800"/>
                    </a:lnTo>
                    <a:lnTo>
                      <a:pt x="2492" y="3728"/>
                    </a:lnTo>
                    <a:lnTo>
                      <a:pt x="2346" y="3676"/>
                    </a:lnTo>
                    <a:lnTo>
                      <a:pt x="2231" y="3655"/>
                    </a:lnTo>
                    <a:lnTo>
                      <a:pt x="2151" y="3647"/>
                    </a:lnTo>
                    <a:lnTo>
                      <a:pt x="2110" y="3647"/>
                    </a:lnTo>
                    <a:lnTo>
                      <a:pt x="2061" y="3649"/>
                    </a:lnTo>
                    <a:lnTo>
                      <a:pt x="1965" y="3657"/>
                    </a:lnTo>
                    <a:lnTo>
                      <a:pt x="1871" y="3678"/>
                    </a:lnTo>
                    <a:lnTo>
                      <a:pt x="1781" y="3705"/>
                    </a:lnTo>
                    <a:lnTo>
                      <a:pt x="1694" y="3742"/>
                    </a:lnTo>
                    <a:lnTo>
                      <a:pt x="1614" y="3787"/>
                    </a:lnTo>
                    <a:lnTo>
                      <a:pt x="1537" y="3837"/>
                    </a:lnTo>
                    <a:lnTo>
                      <a:pt x="1465" y="3897"/>
                    </a:lnTo>
                    <a:lnTo>
                      <a:pt x="1400" y="3963"/>
                    </a:lnTo>
                    <a:lnTo>
                      <a:pt x="1341" y="4033"/>
                    </a:lnTo>
                    <a:lnTo>
                      <a:pt x="1290" y="4110"/>
                    </a:lnTo>
                    <a:lnTo>
                      <a:pt x="1245" y="4192"/>
                    </a:lnTo>
                    <a:lnTo>
                      <a:pt x="1209" y="4278"/>
                    </a:lnTo>
                    <a:lnTo>
                      <a:pt x="1180" y="4367"/>
                    </a:lnTo>
                    <a:lnTo>
                      <a:pt x="1161" y="4461"/>
                    </a:lnTo>
                    <a:lnTo>
                      <a:pt x="1151" y="4558"/>
                    </a:lnTo>
                    <a:lnTo>
                      <a:pt x="1151" y="4608"/>
                    </a:lnTo>
                    <a:lnTo>
                      <a:pt x="1534" y="4608"/>
                    </a:lnTo>
                    <a:lnTo>
                      <a:pt x="1537" y="4549"/>
                    </a:lnTo>
                    <a:lnTo>
                      <a:pt x="1560" y="4437"/>
                    </a:lnTo>
                    <a:lnTo>
                      <a:pt x="1603" y="4333"/>
                    </a:lnTo>
                    <a:lnTo>
                      <a:pt x="1665" y="4241"/>
                    </a:lnTo>
                    <a:lnTo>
                      <a:pt x="1745" y="4163"/>
                    </a:lnTo>
                    <a:lnTo>
                      <a:pt x="1837" y="4101"/>
                    </a:lnTo>
                    <a:lnTo>
                      <a:pt x="1939" y="4056"/>
                    </a:lnTo>
                    <a:lnTo>
                      <a:pt x="2051" y="4033"/>
                    </a:lnTo>
                    <a:lnTo>
                      <a:pt x="2110" y="4032"/>
                    </a:lnTo>
                    <a:lnTo>
                      <a:pt x="2169" y="4033"/>
                    </a:lnTo>
                    <a:lnTo>
                      <a:pt x="2282" y="4056"/>
                    </a:lnTo>
                    <a:lnTo>
                      <a:pt x="2385" y="4101"/>
                    </a:lnTo>
                    <a:lnTo>
                      <a:pt x="2477" y="4163"/>
                    </a:lnTo>
                    <a:lnTo>
                      <a:pt x="2555" y="4241"/>
                    </a:lnTo>
                    <a:lnTo>
                      <a:pt x="2619" y="4333"/>
                    </a:lnTo>
                    <a:lnTo>
                      <a:pt x="2662" y="4437"/>
                    </a:lnTo>
                    <a:lnTo>
                      <a:pt x="2685" y="4549"/>
                    </a:lnTo>
                    <a:lnTo>
                      <a:pt x="2686" y="4608"/>
                    </a:lnTo>
                    <a:lnTo>
                      <a:pt x="2685" y="4660"/>
                    </a:lnTo>
                    <a:lnTo>
                      <a:pt x="2667" y="4761"/>
                    </a:lnTo>
                    <a:lnTo>
                      <a:pt x="2631" y="4854"/>
                    </a:lnTo>
                    <a:lnTo>
                      <a:pt x="2583" y="4939"/>
                    </a:lnTo>
                    <a:lnTo>
                      <a:pt x="2519" y="5014"/>
                    </a:lnTo>
                    <a:lnTo>
                      <a:pt x="2444" y="5077"/>
                    </a:lnTo>
                    <a:lnTo>
                      <a:pt x="2359" y="5126"/>
                    </a:lnTo>
                    <a:lnTo>
                      <a:pt x="2266" y="5162"/>
                    </a:lnTo>
                    <a:lnTo>
                      <a:pt x="2217" y="5172"/>
                    </a:lnTo>
                    <a:lnTo>
                      <a:pt x="2165" y="5132"/>
                    </a:lnTo>
                    <a:lnTo>
                      <a:pt x="2053" y="5066"/>
                    </a:lnTo>
                    <a:lnTo>
                      <a:pt x="1929" y="5018"/>
                    </a:lnTo>
                    <a:lnTo>
                      <a:pt x="1796" y="4994"/>
                    </a:lnTo>
                    <a:lnTo>
                      <a:pt x="1727" y="4991"/>
                    </a:lnTo>
                    <a:lnTo>
                      <a:pt x="1727" y="5376"/>
                    </a:lnTo>
                    <a:lnTo>
                      <a:pt x="1766" y="5377"/>
                    </a:lnTo>
                    <a:lnTo>
                      <a:pt x="1841" y="5393"/>
                    </a:lnTo>
                    <a:lnTo>
                      <a:pt x="1910" y="5422"/>
                    </a:lnTo>
                    <a:lnTo>
                      <a:pt x="1971" y="5463"/>
                    </a:lnTo>
                    <a:lnTo>
                      <a:pt x="2024" y="5515"/>
                    </a:lnTo>
                    <a:lnTo>
                      <a:pt x="2064" y="5576"/>
                    </a:lnTo>
                    <a:lnTo>
                      <a:pt x="2094" y="5645"/>
                    </a:lnTo>
                    <a:lnTo>
                      <a:pt x="2109" y="5720"/>
                    </a:lnTo>
                    <a:lnTo>
                      <a:pt x="2110" y="5760"/>
                    </a:lnTo>
                    <a:lnTo>
                      <a:pt x="2109" y="5799"/>
                    </a:lnTo>
                    <a:lnTo>
                      <a:pt x="2094" y="5874"/>
                    </a:lnTo>
                    <a:lnTo>
                      <a:pt x="2064" y="5943"/>
                    </a:lnTo>
                    <a:lnTo>
                      <a:pt x="2024" y="6005"/>
                    </a:lnTo>
                    <a:lnTo>
                      <a:pt x="1971" y="6057"/>
                    </a:lnTo>
                    <a:lnTo>
                      <a:pt x="1910" y="6098"/>
                    </a:lnTo>
                    <a:lnTo>
                      <a:pt x="1841" y="6127"/>
                    </a:lnTo>
                    <a:lnTo>
                      <a:pt x="1766" y="6142"/>
                    </a:lnTo>
                    <a:lnTo>
                      <a:pt x="1727" y="6143"/>
                    </a:lnTo>
                    <a:lnTo>
                      <a:pt x="1687" y="6142"/>
                    </a:lnTo>
                    <a:lnTo>
                      <a:pt x="1612" y="6127"/>
                    </a:lnTo>
                    <a:lnTo>
                      <a:pt x="1543" y="6098"/>
                    </a:lnTo>
                    <a:lnTo>
                      <a:pt x="1483" y="6057"/>
                    </a:lnTo>
                    <a:lnTo>
                      <a:pt x="1431" y="6005"/>
                    </a:lnTo>
                    <a:lnTo>
                      <a:pt x="1389" y="5943"/>
                    </a:lnTo>
                    <a:lnTo>
                      <a:pt x="1360" y="5874"/>
                    </a:lnTo>
                    <a:lnTo>
                      <a:pt x="1344" y="5799"/>
                    </a:lnTo>
                    <a:lnTo>
                      <a:pt x="1343" y="5760"/>
                    </a:lnTo>
                    <a:lnTo>
                      <a:pt x="958" y="5760"/>
                    </a:lnTo>
                    <a:lnTo>
                      <a:pt x="961" y="5828"/>
                    </a:lnTo>
                    <a:lnTo>
                      <a:pt x="986" y="5960"/>
                    </a:lnTo>
                    <a:lnTo>
                      <a:pt x="1032" y="6081"/>
                    </a:lnTo>
                    <a:lnTo>
                      <a:pt x="1097" y="6193"/>
                    </a:lnTo>
                    <a:lnTo>
                      <a:pt x="1136" y="6244"/>
                    </a:lnTo>
                    <a:lnTo>
                      <a:pt x="1127" y="6274"/>
                    </a:lnTo>
                    <a:lnTo>
                      <a:pt x="1101" y="6330"/>
                    </a:lnTo>
                    <a:lnTo>
                      <a:pt x="1066" y="6382"/>
                    </a:lnTo>
                    <a:lnTo>
                      <a:pt x="1025" y="6427"/>
                    </a:lnTo>
                    <a:lnTo>
                      <a:pt x="976" y="6466"/>
                    </a:lnTo>
                    <a:lnTo>
                      <a:pt x="922" y="6494"/>
                    </a:lnTo>
                    <a:lnTo>
                      <a:pt x="863" y="6516"/>
                    </a:lnTo>
                    <a:lnTo>
                      <a:pt x="800" y="6526"/>
                    </a:lnTo>
                    <a:lnTo>
                      <a:pt x="767" y="6528"/>
                    </a:lnTo>
                    <a:lnTo>
                      <a:pt x="728" y="6526"/>
                    </a:lnTo>
                    <a:lnTo>
                      <a:pt x="653" y="6510"/>
                    </a:lnTo>
                    <a:lnTo>
                      <a:pt x="584" y="6482"/>
                    </a:lnTo>
                    <a:lnTo>
                      <a:pt x="522" y="6440"/>
                    </a:lnTo>
                    <a:lnTo>
                      <a:pt x="470" y="6388"/>
                    </a:lnTo>
                    <a:lnTo>
                      <a:pt x="429" y="6327"/>
                    </a:lnTo>
                    <a:lnTo>
                      <a:pt x="400" y="6258"/>
                    </a:lnTo>
                    <a:lnTo>
                      <a:pt x="384" y="6183"/>
                    </a:lnTo>
                    <a:lnTo>
                      <a:pt x="383" y="6143"/>
                    </a:lnTo>
                    <a:lnTo>
                      <a:pt x="383" y="767"/>
                    </a:lnTo>
                    <a:lnTo>
                      <a:pt x="384" y="728"/>
                    </a:lnTo>
                    <a:lnTo>
                      <a:pt x="400" y="653"/>
                    </a:lnTo>
                    <a:lnTo>
                      <a:pt x="429" y="584"/>
                    </a:lnTo>
                    <a:lnTo>
                      <a:pt x="470" y="522"/>
                    </a:lnTo>
                    <a:lnTo>
                      <a:pt x="522" y="470"/>
                    </a:lnTo>
                    <a:lnTo>
                      <a:pt x="584" y="429"/>
                    </a:lnTo>
                    <a:lnTo>
                      <a:pt x="653" y="400"/>
                    </a:lnTo>
                    <a:lnTo>
                      <a:pt x="728" y="384"/>
                    </a:lnTo>
                    <a:lnTo>
                      <a:pt x="767" y="383"/>
                    </a:lnTo>
                    <a:lnTo>
                      <a:pt x="800" y="384"/>
                    </a:lnTo>
                    <a:lnTo>
                      <a:pt x="863" y="396"/>
                    </a:lnTo>
                    <a:lnTo>
                      <a:pt x="922" y="416"/>
                    </a:lnTo>
                    <a:lnTo>
                      <a:pt x="976" y="446"/>
                    </a:lnTo>
                    <a:lnTo>
                      <a:pt x="1025" y="483"/>
                    </a:lnTo>
                    <a:lnTo>
                      <a:pt x="1066" y="528"/>
                    </a:lnTo>
                    <a:lnTo>
                      <a:pt x="1101" y="580"/>
                    </a:lnTo>
                    <a:lnTo>
                      <a:pt x="1127" y="636"/>
                    </a:lnTo>
                    <a:lnTo>
                      <a:pt x="1136" y="666"/>
                    </a:lnTo>
                    <a:lnTo>
                      <a:pt x="1097" y="718"/>
                    </a:lnTo>
                    <a:lnTo>
                      <a:pt x="1032" y="829"/>
                    </a:lnTo>
                    <a:lnTo>
                      <a:pt x="986" y="951"/>
                    </a:lnTo>
                    <a:lnTo>
                      <a:pt x="961" y="1083"/>
                    </a:lnTo>
                    <a:lnTo>
                      <a:pt x="958" y="1152"/>
                    </a:lnTo>
                    <a:lnTo>
                      <a:pt x="1343" y="1152"/>
                    </a:lnTo>
                    <a:lnTo>
                      <a:pt x="1344" y="1111"/>
                    </a:lnTo>
                    <a:lnTo>
                      <a:pt x="1360" y="1036"/>
                    </a:lnTo>
                    <a:lnTo>
                      <a:pt x="1389" y="969"/>
                    </a:lnTo>
                    <a:lnTo>
                      <a:pt x="1431" y="907"/>
                    </a:lnTo>
                    <a:lnTo>
                      <a:pt x="1483" y="855"/>
                    </a:lnTo>
                    <a:lnTo>
                      <a:pt x="1543" y="813"/>
                    </a:lnTo>
                    <a:lnTo>
                      <a:pt x="1612" y="784"/>
                    </a:lnTo>
                    <a:lnTo>
                      <a:pt x="1687" y="769"/>
                    </a:lnTo>
                    <a:lnTo>
                      <a:pt x="1727" y="767"/>
                    </a:lnTo>
                    <a:lnTo>
                      <a:pt x="1766" y="769"/>
                    </a:lnTo>
                    <a:lnTo>
                      <a:pt x="1841" y="784"/>
                    </a:lnTo>
                    <a:lnTo>
                      <a:pt x="1910" y="813"/>
                    </a:lnTo>
                    <a:lnTo>
                      <a:pt x="1971" y="855"/>
                    </a:lnTo>
                    <a:lnTo>
                      <a:pt x="2024" y="907"/>
                    </a:lnTo>
                    <a:lnTo>
                      <a:pt x="2064" y="969"/>
                    </a:lnTo>
                    <a:lnTo>
                      <a:pt x="2094" y="1036"/>
                    </a:lnTo>
                    <a:lnTo>
                      <a:pt x="2109" y="1111"/>
                    </a:lnTo>
                    <a:lnTo>
                      <a:pt x="2110" y="1152"/>
                    </a:lnTo>
                    <a:lnTo>
                      <a:pt x="2109" y="1191"/>
                    </a:lnTo>
                    <a:lnTo>
                      <a:pt x="2094" y="1265"/>
                    </a:lnTo>
                    <a:lnTo>
                      <a:pt x="2064" y="1335"/>
                    </a:lnTo>
                    <a:lnTo>
                      <a:pt x="2024" y="1396"/>
                    </a:lnTo>
                    <a:lnTo>
                      <a:pt x="1971" y="1448"/>
                    </a:lnTo>
                    <a:lnTo>
                      <a:pt x="1910" y="1490"/>
                    </a:lnTo>
                    <a:lnTo>
                      <a:pt x="1841" y="1519"/>
                    </a:lnTo>
                    <a:lnTo>
                      <a:pt x="1766" y="1533"/>
                    </a:lnTo>
                    <a:lnTo>
                      <a:pt x="1727" y="1535"/>
                    </a:lnTo>
                    <a:lnTo>
                      <a:pt x="1727" y="1919"/>
                    </a:lnTo>
                    <a:lnTo>
                      <a:pt x="1796" y="1918"/>
                    </a:lnTo>
                    <a:lnTo>
                      <a:pt x="1929" y="1892"/>
                    </a:lnTo>
                    <a:lnTo>
                      <a:pt x="2053" y="1846"/>
                    </a:lnTo>
                    <a:lnTo>
                      <a:pt x="2165" y="1778"/>
                    </a:lnTo>
                    <a:lnTo>
                      <a:pt x="2217" y="1738"/>
                    </a:lnTo>
                    <a:lnTo>
                      <a:pt x="2266" y="1749"/>
                    </a:lnTo>
                    <a:lnTo>
                      <a:pt x="2359" y="1784"/>
                    </a:lnTo>
                    <a:lnTo>
                      <a:pt x="2444" y="1834"/>
                    </a:lnTo>
                    <a:lnTo>
                      <a:pt x="2519" y="1898"/>
                    </a:lnTo>
                    <a:lnTo>
                      <a:pt x="2583" y="1973"/>
                    </a:lnTo>
                    <a:lnTo>
                      <a:pt x="2631" y="2057"/>
                    </a:lnTo>
                    <a:lnTo>
                      <a:pt x="2667" y="2151"/>
                    </a:lnTo>
                    <a:lnTo>
                      <a:pt x="2685" y="2250"/>
                    </a:lnTo>
                    <a:lnTo>
                      <a:pt x="2686" y="23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699FA64D-9B1D-18A1-354A-5BCB507941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07" y="-1019"/>
                <a:ext cx="2943" cy="3968"/>
              </a:xfrm>
              <a:custGeom>
                <a:avLst/>
                <a:gdLst>
                  <a:gd name="T0" fmla="*/ 6813 w 8831"/>
                  <a:gd name="T1" fmla="*/ 706 h 11905"/>
                  <a:gd name="T2" fmla="*/ 5808 w 8831"/>
                  <a:gd name="T3" fmla="*/ 222 h 11905"/>
                  <a:gd name="T4" fmla="*/ 4708 w 8831"/>
                  <a:gd name="T5" fmla="*/ 9 h 11905"/>
                  <a:gd name="T6" fmla="*/ 4263 w 8831"/>
                  <a:gd name="T7" fmla="*/ 386 h 11905"/>
                  <a:gd name="T8" fmla="*/ 5292 w 8831"/>
                  <a:gd name="T9" fmla="*/ 478 h 11905"/>
                  <a:gd name="T10" fmla="*/ 6250 w 8831"/>
                  <a:gd name="T11" fmla="*/ 822 h 11905"/>
                  <a:gd name="T12" fmla="*/ 7099 w 8831"/>
                  <a:gd name="T13" fmla="*/ 1406 h 11905"/>
                  <a:gd name="T14" fmla="*/ 7661 w 8831"/>
                  <a:gd name="T15" fmla="*/ 2020 h 11905"/>
                  <a:gd name="T16" fmla="*/ 8159 w 8831"/>
                  <a:gd name="T17" fmla="*/ 2908 h 11905"/>
                  <a:gd name="T18" fmla="*/ 8415 w 8831"/>
                  <a:gd name="T19" fmla="*/ 3896 h 11905"/>
                  <a:gd name="T20" fmla="*/ 8431 w 8831"/>
                  <a:gd name="T21" fmla="*/ 4794 h 11905"/>
                  <a:gd name="T22" fmla="*/ 8129 w 8831"/>
                  <a:gd name="T23" fmla="*/ 5992 h 11905"/>
                  <a:gd name="T24" fmla="*/ 7482 w 8831"/>
                  <a:gd name="T25" fmla="*/ 7035 h 11905"/>
                  <a:gd name="T26" fmla="*/ 6642 w 8831"/>
                  <a:gd name="T27" fmla="*/ 7778 h 11905"/>
                  <a:gd name="T28" fmla="*/ 6076 w 8831"/>
                  <a:gd name="T29" fmla="*/ 8309 h 11905"/>
                  <a:gd name="T30" fmla="*/ 3051 w 8831"/>
                  <a:gd name="T31" fmla="*/ 8832 h 11905"/>
                  <a:gd name="T32" fmla="*/ 2637 w 8831"/>
                  <a:gd name="T33" fmla="*/ 8171 h 11905"/>
                  <a:gd name="T34" fmla="*/ 2070 w 8831"/>
                  <a:gd name="T35" fmla="*/ 7696 h 11905"/>
                  <a:gd name="T36" fmla="*/ 1162 w 8831"/>
                  <a:gd name="T37" fmla="*/ 6799 h 11905"/>
                  <a:gd name="T38" fmla="*/ 586 w 8831"/>
                  <a:gd name="T39" fmla="*/ 5681 h 11905"/>
                  <a:gd name="T40" fmla="*/ 384 w 8831"/>
                  <a:gd name="T41" fmla="*/ 4420 h 11905"/>
                  <a:gd name="T42" fmla="*/ 36 w 8831"/>
                  <a:gd name="T43" fmla="*/ 4986 h 11905"/>
                  <a:gd name="T44" fmla="*/ 426 w 8831"/>
                  <a:gd name="T45" fmla="*/ 6315 h 11905"/>
                  <a:gd name="T46" fmla="*/ 1208 w 8831"/>
                  <a:gd name="T47" fmla="*/ 7453 h 11905"/>
                  <a:gd name="T48" fmla="*/ 2018 w 8831"/>
                  <a:gd name="T49" fmla="*/ 8125 h 11905"/>
                  <a:gd name="T50" fmla="*/ 2463 w 8831"/>
                  <a:gd name="T51" fmla="*/ 8566 h 11905"/>
                  <a:gd name="T52" fmla="*/ 2112 w 8831"/>
                  <a:gd name="T53" fmla="*/ 9217 h 11905"/>
                  <a:gd name="T54" fmla="*/ 2496 w 8831"/>
                  <a:gd name="T55" fmla="*/ 9601 h 11905"/>
                  <a:gd name="T56" fmla="*/ 2889 w 8831"/>
                  <a:gd name="T57" fmla="*/ 10618 h 11905"/>
                  <a:gd name="T58" fmla="*/ 3015 w 8831"/>
                  <a:gd name="T59" fmla="*/ 10745 h 11905"/>
                  <a:gd name="T60" fmla="*/ 3277 w 8831"/>
                  <a:gd name="T61" fmla="*/ 10928 h 11905"/>
                  <a:gd name="T62" fmla="*/ 3493 w 8831"/>
                  <a:gd name="T63" fmla="*/ 11442 h 11905"/>
                  <a:gd name="T64" fmla="*/ 3917 w 8831"/>
                  <a:gd name="T65" fmla="*/ 11792 h 11905"/>
                  <a:gd name="T66" fmla="*/ 4416 w 8831"/>
                  <a:gd name="T67" fmla="*/ 11905 h 11905"/>
                  <a:gd name="T68" fmla="*/ 4915 w 8831"/>
                  <a:gd name="T69" fmla="*/ 11792 h 11905"/>
                  <a:gd name="T70" fmla="*/ 5340 w 8831"/>
                  <a:gd name="T71" fmla="*/ 11442 h 11905"/>
                  <a:gd name="T72" fmla="*/ 5554 w 8831"/>
                  <a:gd name="T73" fmla="*/ 10928 h 11905"/>
                  <a:gd name="T74" fmla="*/ 5817 w 8831"/>
                  <a:gd name="T75" fmla="*/ 10745 h 11905"/>
                  <a:gd name="T76" fmla="*/ 5943 w 8831"/>
                  <a:gd name="T77" fmla="*/ 10618 h 11905"/>
                  <a:gd name="T78" fmla="*/ 6336 w 8831"/>
                  <a:gd name="T79" fmla="*/ 9601 h 11905"/>
                  <a:gd name="T80" fmla="*/ 6719 w 8831"/>
                  <a:gd name="T81" fmla="*/ 9217 h 11905"/>
                  <a:gd name="T82" fmla="*/ 6359 w 8831"/>
                  <a:gd name="T83" fmla="*/ 8569 h 11905"/>
                  <a:gd name="T84" fmla="*/ 6801 w 8831"/>
                  <a:gd name="T85" fmla="*/ 8134 h 11905"/>
                  <a:gd name="T86" fmla="*/ 7592 w 8831"/>
                  <a:gd name="T87" fmla="*/ 7484 h 11905"/>
                  <a:gd name="T88" fmla="*/ 8369 w 8831"/>
                  <a:gd name="T89" fmla="*/ 6387 h 11905"/>
                  <a:gd name="T90" fmla="*/ 8778 w 8831"/>
                  <a:gd name="T91" fmla="*/ 5102 h 11905"/>
                  <a:gd name="T92" fmla="*/ 8818 w 8831"/>
                  <a:gd name="T93" fmla="*/ 4077 h 11905"/>
                  <a:gd name="T94" fmla="*/ 8590 w 8831"/>
                  <a:gd name="T95" fmla="*/ 2977 h 11905"/>
                  <a:gd name="T96" fmla="*/ 8094 w 8831"/>
                  <a:gd name="T97" fmla="*/ 1973 h 11905"/>
                  <a:gd name="T98" fmla="*/ 7439 w 8831"/>
                  <a:gd name="T99" fmla="*/ 1198 h 11905"/>
                  <a:gd name="T100" fmla="*/ 4152 w 8831"/>
                  <a:gd name="T101" fmla="*/ 11475 h 11905"/>
                  <a:gd name="T102" fmla="*/ 3848 w 8831"/>
                  <a:gd name="T103" fmla="*/ 11269 h 11905"/>
                  <a:gd name="T104" fmla="*/ 3673 w 8831"/>
                  <a:gd name="T105" fmla="*/ 10945 h 11905"/>
                  <a:gd name="T106" fmla="*/ 5183 w 8831"/>
                  <a:gd name="T107" fmla="*/ 10792 h 11905"/>
                  <a:gd name="T108" fmla="*/ 5074 w 8831"/>
                  <a:gd name="T109" fmla="*/ 11151 h 11905"/>
                  <a:gd name="T110" fmla="*/ 4814 w 8831"/>
                  <a:gd name="T111" fmla="*/ 11410 h 11905"/>
                  <a:gd name="T112" fmla="*/ 4456 w 8831"/>
                  <a:gd name="T113" fmla="*/ 11521 h 11905"/>
                  <a:gd name="T114" fmla="*/ 5567 w 8831"/>
                  <a:gd name="T115" fmla="*/ 9984 h 11905"/>
                  <a:gd name="T116" fmla="*/ 3206 w 8831"/>
                  <a:gd name="T117" fmla="*/ 9310 h 11905"/>
                  <a:gd name="T118" fmla="*/ 5582 w 8831"/>
                  <a:gd name="T119" fmla="*/ 9601 h 11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31" h="11905">
                    <a:moveTo>
                      <a:pt x="7439" y="1198"/>
                    </a:moveTo>
                    <a:lnTo>
                      <a:pt x="7354" y="1119"/>
                    </a:lnTo>
                    <a:lnTo>
                      <a:pt x="7180" y="971"/>
                    </a:lnTo>
                    <a:lnTo>
                      <a:pt x="7000" y="832"/>
                    </a:lnTo>
                    <a:lnTo>
                      <a:pt x="6813" y="706"/>
                    </a:lnTo>
                    <a:lnTo>
                      <a:pt x="6621" y="588"/>
                    </a:lnTo>
                    <a:lnTo>
                      <a:pt x="6424" y="480"/>
                    </a:lnTo>
                    <a:lnTo>
                      <a:pt x="6223" y="383"/>
                    </a:lnTo>
                    <a:lnTo>
                      <a:pt x="6017" y="297"/>
                    </a:lnTo>
                    <a:lnTo>
                      <a:pt x="5808" y="222"/>
                    </a:lnTo>
                    <a:lnTo>
                      <a:pt x="5593" y="157"/>
                    </a:lnTo>
                    <a:lnTo>
                      <a:pt x="5376" y="102"/>
                    </a:lnTo>
                    <a:lnTo>
                      <a:pt x="5156" y="60"/>
                    </a:lnTo>
                    <a:lnTo>
                      <a:pt x="4933" y="29"/>
                    </a:lnTo>
                    <a:lnTo>
                      <a:pt x="4708" y="9"/>
                    </a:lnTo>
                    <a:lnTo>
                      <a:pt x="4479" y="0"/>
                    </a:lnTo>
                    <a:lnTo>
                      <a:pt x="4250" y="3"/>
                    </a:lnTo>
                    <a:lnTo>
                      <a:pt x="4135" y="9"/>
                    </a:lnTo>
                    <a:lnTo>
                      <a:pt x="4158" y="392"/>
                    </a:lnTo>
                    <a:lnTo>
                      <a:pt x="4263" y="386"/>
                    </a:lnTo>
                    <a:lnTo>
                      <a:pt x="4473" y="385"/>
                    </a:lnTo>
                    <a:lnTo>
                      <a:pt x="4682" y="392"/>
                    </a:lnTo>
                    <a:lnTo>
                      <a:pt x="4888" y="410"/>
                    </a:lnTo>
                    <a:lnTo>
                      <a:pt x="5091" y="439"/>
                    </a:lnTo>
                    <a:lnTo>
                      <a:pt x="5292" y="478"/>
                    </a:lnTo>
                    <a:lnTo>
                      <a:pt x="5491" y="527"/>
                    </a:lnTo>
                    <a:lnTo>
                      <a:pt x="5686" y="586"/>
                    </a:lnTo>
                    <a:lnTo>
                      <a:pt x="5878" y="655"/>
                    </a:lnTo>
                    <a:lnTo>
                      <a:pt x="6066" y="734"/>
                    </a:lnTo>
                    <a:lnTo>
                      <a:pt x="6250" y="822"/>
                    </a:lnTo>
                    <a:lnTo>
                      <a:pt x="6430" y="920"/>
                    </a:lnTo>
                    <a:lnTo>
                      <a:pt x="6604" y="1028"/>
                    </a:lnTo>
                    <a:lnTo>
                      <a:pt x="6774" y="1145"/>
                    </a:lnTo>
                    <a:lnTo>
                      <a:pt x="6940" y="1270"/>
                    </a:lnTo>
                    <a:lnTo>
                      <a:pt x="7099" y="1406"/>
                    </a:lnTo>
                    <a:lnTo>
                      <a:pt x="7176" y="1478"/>
                    </a:lnTo>
                    <a:lnTo>
                      <a:pt x="7252" y="1550"/>
                    </a:lnTo>
                    <a:lnTo>
                      <a:pt x="7397" y="1701"/>
                    </a:lnTo>
                    <a:lnTo>
                      <a:pt x="7534" y="1858"/>
                    </a:lnTo>
                    <a:lnTo>
                      <a:pt x="7661" y="2020"/>
                    </a:lnTo>
                    <a:lnTo>
                      <a:pt x="7779" y="2188"/>
                    </a:lnTo>
                    <a:lnTo>
                      <a:pt x="7888" y="2360"/>
                    </a:lnTo>
                    <a:lnTo>
                      <a:pt x="7988" y="2539"/>
                    </a:lnTo>
                    <a:lnTo>
                      <a:pt x="8078" y="2722"/>
                    </a:lnTo>
                    <a:lnTo>
                      <a:pt x="8159" y="2908"/>
                    </a:lnTo>
                    <a:lnTo>
                      <a:pt x="8230" y="3099"/>
                    </a:lnTo>
                    <a:lnTo>
                      <a:pt x="8292" y="3294"/>
                    </a:lnTo>
                    <a:lnTo>
                      <a:pt x="8342" y="3491"/>
                    </a:lnTo>
                    <a:lnTo>
                      <a:pt x="8384" y="3692"/>
                    </a:lnTo>
                    <a:lnTo>
                      <a:pt x="8415" y="3896"/>
                    </a:lnTo>
                    <a:lnTo>
                      <a:pt x="8435" y="4103"/>
                    </a:lnTo>
                    <a:lnTo>
                      <a:pt x="8447" y="4312"/>
                    </a:lnTo>
                    <a:lnTo>
                      <a:pt x="8447" y="4417"/>
                    </a:lnTo>
                    <a:lnTo>
                      <a:pt x="8446" y="4544"/>
                    </a:lnTo>
                    <a:lnTo>
                      <a:pt x="8431" y="4794"/>
                    </a:lnTo>
                    <a:lnTo>
                      <a:pt x="8400" y="5043"/>
                    </a:lnTo>
                    <a:lnTo>
                      <a:pt x="8353" y="5288"/>
                    </a:lnTo>
                    <a:lnTo>
                      <a:pt x="8293" y="5527"/>
                    </a:lnTo>
                    <a:lnTo>
                      <a:pt x="8218" y="5763"/>
                    </a:lnTo>
                    <a:lnTo>
                      <a:pt x="8129" y="5992"/>
                    </a:lnTo>
                    <a:lnTo>
                      <a:pt x="8025" y="6216"/>
                    </a:lnTo>
                    <a:lnTo>
                      <a:pt x="7909" y="6432"/>
                    </a:lnTo>
                    <a:lnTo>
                      <a:pt x="7779" y="6642"/>
                    </a:lnTo>
                    <a:lnTo>
                      <a:pt x="7638" y="6842"/>
                    </a:lnTo>
                    <a:lnTo>
                      <a:pt x="7482" y="7035"/>
                    </a:lnTo>
                    <a:lnTo>
                      <a:pt x="7315" y="7218"/>
                    </a:lnTo>
                    <a:lnTo>
                      <a:pt x="7137" y="7392"/>
                    </a:lnTo>
                    <a:lnTo>
                      <a:pt x="6947" y="7555"/>
                    </a:lnTo>
                    <a:lnTo>
                      <a:pt x="6747" y="7708"/>
                    </a:lnTo>
                    <a:lnTo>
                      <a:pt x="6642" y="7778"/>
                    </a:lnTo>
                    <a:lnTo>
                      <a:pt x="6568" y="7827"/>
                    </a:lnTo>
                    <a:lnTo>
                      <a:pt x="6431" y="7935"/>
                    </a:lnTo>
                    <a:lnTo>
                      <a:pt x="6303" y="8052"/>
                    </a:lnTo>
                    <a:lnTo>
                      <a:pt x="6184" y="8177"/>
                    </a:lnTo>
                    <a:lnTo>
                      <a:pt x="6076" y="8309"/>
                    </a:lnTo>
                    <a:lnTo>
                      <a:pt x="5976" y="8451"/>
                    </a:lnTo>
                    <a:lnTo>
                      <a:pt x="5887" y="8599"/>
                    </a:lnTo>
                    <a:lnTo>
                      <a:pt x="5808" y="8753"/>
                    </a:lnTo>
                    <a:lnTo>
                      <a:pt x="5773" y="8832"/>
                    </a:lnTo>
                    <a:lnTo>
                      <a:pt x="3051" y="8832"/>
                    </a:lnTo>
                    <a:lnTo>
                      <a:pt x="3016" y="8753"/>
                    </a:lnTo>
                    <a:lnTo>
                      <a:pt x="2936" y="8597"/>
                    </a:lnTo>
                    <a:lnTo>
                      <a:pt x="2846" y="8448"/>
                    </a:lnTo>
                    <a:lnTo>
                      <a:pt x="2747" y="8307"/>
                    </a:lnTo>
                    <a:lnTo>
                      <a:pt x="2637" y="8171"/>
                    </a:lnTo>
                    <a:lnTo>
                      <a:pt x="2518" y="8046"/>
                    </a:lnTo>
                    <a:lnTo>
                      <a:pt x="2390" y="7928"/>
                    </a:lnTo>
                    <a:lnTo>
                      <a:pt x="2252" y="7820"/>
                    </a:lnTo>
                    <a:lnTo>
                      <a:pt x="2180" y="7771"/>
                    </a:lnTo>
                    <a:lnTo>
                      <a:pt x="2070" y="7696"/>
                    </a:lnTo>
                    <a:lnTo>
                      <a:pt x="1864" y="7538"/>
                    </a:lnTo>
                    <a:lnTo>
                      <a:pt x="1670" y="7369"/>
                    </a:lnTo>
                    <a:lnTo>
                      <a:pt x="1487" y="7189"/>
                    </a:lnTo>
                    <a:lnTo>
                      <a:pt x="1317" y="6999"/>
                    </a:lnTo>
                    <a:lnTo>
                      <a:pt x="1162" y="6799"/>
                    </a:lnTo>
                    <a:lnTo>
                      <a:pt x="1018" y="6590"/>
                    </a:lnTo>
                    <a:lnTo>
                      <a:pt x="888" y="6374"/>
                    </a:lnTo>
                    <a:lnTo>
                      <a:pt x="773" y="6149"/>
                    </a:lnTo>
                    <a:lnTo>
                      <a:pt x="672" y="5919"/>
                    </a:lnTo>
                    <a:lnTo>
                      <a:pt x="586" y="5681"/>
                    </a:lnTo>
                    <a:lnTo>
                      <a:pt x="514" y="5438"/>
                    </a:lnTo>
                    <a:lnTo>
                      <a:pt x="458" y="5189"/>
                    </a:lnTo>
                    <a:lnTo>
                      <a:pt x="417" y="4935"/>
                    </a:lnTo>
                    <a:lnTo>
                      <a:pt x="393" y="4679"/>
                    </a:lnTo>
                    <a:lnTo>
                      <a:pt x="384" y="4420"/>
                    </a:lnTo>
                    <a:lnTo>
                      <a:pt x="387" y="4287"/>
                    </a:lnTo>
                    <a:lnTo>
                      <a:pt x="3" y="4276"/>
                    </a:lnTo>
                    <a:lnTo>
                      <a:pt x="0" y="4420"/>
                    </a:lnTo>
                    <a:lnTo>
                      <a:pt x="10" y="4705"/>
                    </a:lnTo>
                    <a:lnTo>
                      <a:pt x="36" y="4986"/>
                    </a:lnTo>
                    <a:lnTo>
                      <a:pt x="80" y="5262"/>
                    </a:lnTo>
                    <a:lnTo>
                      <a:pt x="142" y="5534"/>
                    </a:lnTo>
                    <a:lnTo>
                      <a:pt x="220" y="5801"/>
                    </a:lnTo>
                    <a:lnTo>
                      <a:pt x="315" y="6061"/>
                    </a:lnTo>
                    <a:lnTo>
                      <a:pt x="426" y="6315"/>
                    </a:lnTo>
                    <a:lnTo>
                      <a:pt x="553" y="6560"/>
                    </a:lnTo>
                    <a:lnTo>
                      <a:pt x="694" y="6797"/>
                    </a:lnTo>
                    <a:lnTo>
                      <a:pt x="851" y="7026"/>
                    </a:lnTo>
                    <a:lnTo>
                      <a:pt x="1022" y="7244"/>
                    </a:lnTo>
                    <a:lnTo>
                      <a:pt x="1208" y="7453"/>
                    </a:lnTo>
                    <a:lnTo>
                      <a:pt x="1408" y="7650"/>
                    </a:lnTo>
                    <a:lnTo>
                      <a:pt x="1621" y="7836"/>
                    </a:lnTo>
                    <a:lnTo>
                      <a:pt x="1847" y="8008"/>
                    </a:lnTo>
                    <a:lnTo>
                      <a:pt x="1967" y="8089"/>
                    </a:lnTo>
                    <a:lnTo>
                      <a:pt x="2018" y="8125"/>
                    </a:lnTo>
                    <a:lnTo>
                      <a:pt x="2119" y="8201"/>
                    </a:lnTo>
                    <a:lnTo>
                      <a:pt x="2214" y="8285"/>
                    </a:lnTo>
                    <a:lnTo>
                      <a:pt x="2302" y="8373"/>
                    </a:lnTo>
                    <a:lnTo>
                      <a:pt x="2386" y="8468"/>
                    </a:lnTo>
                    <a:lnTo>
                      <a:pt x="2463" y="8566"/>
                    </a:lnTo>
                    <a:lnTo>
                      <a:pt x="2535" y="8669"/>
                    </a:lnTo>
                    <a:lnTo>
                      <a:pt x="2600" y="8778"/>
                    </a:lnTo>
                    <a:lnTo>
                      <a:pt x="2630" y="8832"/>
                    </a:lnTo>
                    <a:lnTo>
                      <a:pt x="2112" y="8832"/>
                    </a:lnTo>
                    <a:lnTo>
                      <a:pt x="2112" y="9217"/>
                    </a:lnTo>
                    <a:lnTo>
                      <a:pt x="2783" y="9217"/>
                    </a:lnTo>
                    <a:lnTo>
                      <a:pt x="2810" y="9310"/>
                    </a:lnTo>
                    <a:lnTo>
                      <a:pt x="2852" y="9502"/>
                    </a:lnTo>
                    <a:lnTo>
                      <a:pt x="2865" y="9601"/>
                    </a:lnTo>
                    <a:lnTo>
                      <a:pt x="2496" y="9601"/>
                    </a:lnTo>
                    <a:lnTo>
                      <a:pt x="2496" y="9984"/>
                    </a:lnTo>
                    <a:lnTo>
                      <a:pt x="2881" y="9984"/>
                    </a:lnTo>
                    <a:lnTo>
                      <a:pt x="2881" y="10560"/>
                    </a:lnTo>
                    <a:lnTo>
                      <a:pt x="2881" y="10581"/>
                    </a:lnTo>
                    <a:lnTo>
                      <a:pt x="2889" y="10618"/>
                    </a:lnTo>
                    <a:lnTo>
                      <a:pt x="2904" y="10653"/>
                    </a:lnTo>
                    <a:lnTo>
                      <a:pt x="2924" y="10683"/>
                    </a:lnTo>
                    <a:lnTo>
                      <a:pt x="2950" y="10709"/>
                    </a:lnTo>
                    <a:lnTo>
                      <a:pt x="2980" y="10730"/>
                    </a:lnTo>
                    <a:lnTo>
                      <a:pt x="3015" y="10745"/>
                    </a:lnTo>
                    <a:lnTo>
                      <a:pt x="3052" y="10752"/>
                    </a:lnTo>
                    <a:lnTo>
                      <a:pt x="3072" y="10753"/>
                    </a:lnTo>
                    <a:lnTo>
                      <a:pt x="3264" y="10753"/>
                    </a:lnTo>
                    <a:lnTo>
                      <a:pt x="3265" y="10812"/>
                    </a:lnTo>
                    <a:lnTo>
                      <a:pt x="3277" y="10928"/>
                    </a:lnTo>
                    <a:lnTo>
                      <a:pt x="3300" y="11041"/>
                    </a:lnTo>
                    <a:lnTo>
                      <a:pt x="3334" y="11149"/>
                    </a:lnTo>
                    <a:lnTo>
                      <a:pt x="3378" y="11252"/>
                    </a:lnTo>
                    <a:lnTo>
                      <a:pt x="3431" y="11350"/>
                    </a:lnTo>
                    <a:lnTo>
                      <a:pt x="3493" y="11442"/>
                    </a:lnTo>
                    <a:lnTo>
                      <a:pt x="3563" y="11528"/>
                    </a:lnTo>
                    <a:lnTo>
                      <a:pt x="3642" y="11606"/>
                    </a:lnTo>
                    <a:lnTo>
                      <a:pt x="3727" y="11676"/>
                    </a:lnTo>
                    <a:lnTo>
                      <a:pt x="3820" y="11738"/>
                    </a:lnTo>
                    <a:lnTo>
                      <a:pt x="3917" y="11792"/>
                    </a:lnTo>
                    <a:lnTo>
                      <a:pt x="4020" y="11835"/>
                    </a:lnTo>
                    <a:lnTo>
                      <a:pt x="4129" y="11869"/>
                    </a:lnTo>
                    <a:lnTo>
                      <a:pt x="4241" y="11892"/>
                    </a:lnTo>
                    <a:lnTo>
                      <a:pt x="4357" y="11904"/>
                    </a:lnTo>
                    <a:lnTo>
                      <a:pt x="4416" y="11905"/>
                    </a:lnTo>
                    <a:lnTo>
                      <a:pt x="4476" y="11904"/>
                    </a:lnTo>
                    <a:lnTo>
                      <a:pt x="4591" y="11892"/>
                    </a:lnTo>
                    <a:lnTo>
                      <a:pt x="4704" y="11869"/>
                    </a:lnTo>
                    <a:lnTo>
                      <a:pt x="4812" y="11835"/>
                    </a:lnTo>
                    <a:lnTo>
                      <a:pt x="4915" y="11792"/>
                    </a:lnTo>
                    <a:lnTo>
                      <a:pt x="5013" y="11738"/>
                    </a:lnTo>
                    <a:lnTo>
                      <a:pt x="5105" y="11676"/>
                    </a:lnTo>
                    <a:lnTo>
                      <a:pt x="5190" y="11606"/>
                    </a:lnTo>
                    <a:lnTo>
                      <a:pt x="5269" y="11528"/>
                    </a:lnTo>
                    <a:lnTo>
                      <a:pt x="5340" y="11442"/>
                    </a:lnTo>
                    <a:lnTo>
                      <a:pt x="5402" y="11350"/>
                    </a:lnTo>
                    <a:lnTo>
                      <a:pt x="5455" y="11252"/>
                    </a:lnTo>
                    <a:lnTo>
                      <a:pt x="5498" y="11149"/>
                    </a:lnTo>
                    <a:lnTo>
                      <a:pt x="5531" y="11041"/>
                    </a:lnTo>
                    <a:lnTo>
                      <a:pt x="5554" y="10928"/>
                    </a:lnTo>
                    <a:lnTo>
                      <a:pt x="5567" y="10812"/>
                    </a:lnTo>
                    <a:lnTo>
                      <a:pt x="5567" y="10753"/>
                    </a:lnTo>
                    <a:lnTo>
                      <a:pt x="5760" y="10753"/>
                    </a:lnTo>
                    <a:lnTo>
                      <a:pt x="5779" y="10752"/>
                    </a:lnTo>
                    <a:lnTo>
                      <a:pt x="5817" y="10745"/>
                    </a:lnTo>
                    <a:lnTo>
                      <a:pt x="5851" y="10730"/>
                    </a:lnTo>
                    <a:lnTo>
                      <a:pt x="5883" y="10709"/>
                    </a:lnTo>
                    <a:lnTo>
                      <a:pt x="5909" y="10683"/>
                    </a:lnTo>
                    <a:lnTo>
                      <a:pt x="5929" y="10653"/>
                    </a:lnTo>
                    <a:lnTo>
                      <a:pt x="5943" y="10618"/>
                    </a:lnTo>
                    <a:lnTo>
                      <a:pt x="5952" y="10581"/>
                    </a:lnTo>
                    <a:lnTo>
                      <a:pt x="5952" y="10560"/>
                    </a:lnTo>
                    <a:lnTo>
                      <a:pt x="5952" y="9984"/>
                    </a:lnTo>
                    <a:lnTo>
                      <a:pt x="6336" y="9984"/>
                    </a:lnTo>
                    <a:lnTo>
                      <a:pt x="6336" y="9601"/>
                    </a:lnTo>
                    <a:lnTo>
                      <a:pt x="5965" y="9601"/>
                    </a:lnTo>
                    <a:lnTo>
                      <a:pt x="5978" y="9502"/>
                    </a:lnTo>
                    <a:lnTo>
                      <a:pt x="6017" y="9310"/>
                    </a:lnTo>
                    <a:lnTo>
                      <a:pt x="6043" y="9217"/>
                    </a:lnTo>
                    <a:lnTo>
                      <a:pt x="6719" y="9217"/>
                    </a:lnTo>
                    <a:lnTo>
                      <a:pt x="6719" y="8832"/>
                    </a:lnTo>
                    <a:lnTo>
                      <a:pt x="6194" y="8832"/>
                    </a:lnTo>
                    <a:lnTo>
                      <a:pt x="6224" y="8778"/>
                    </a:lnTo>
                    <a:lnTo>
                      <a:pt x="6287" y="8671"/>
                    </a:lnTo>
                    <a:lnTo>
                      <a:pt x="6359" y="8569"/>
                    </a:lnTo>
                    <a:lnTo>
                      <a:pt x="6436" y="8471"/>
                    </a:lnTo>
                    <a:lnTo>
                      <a:pt x="6518" y="8379"/>
                    </a:lnTo>
                    <a:lnTo>
                      <a:pt x="6607" y="8292"/>
                    </a:lnTo>
                    <a:lnTo>
                      <a:pt x="6701" y="8210"/>
                    </a:lnTo>
                    <a:lnTo>
                      <a:pt x="6801" y="8134"/>
                    </a:lnTo>
                    <a:lnTo>
                      <a:pt x="6853" y="8099"/>
                    </a:lnTo>
                    <a:lnTo>
                      <a:pt x="6968" y="8020"/>
                    </a:lnTo>
                    <a:lnTo>
                      <a:pt x="7189" y="7853"/>
                    </a:lnTo>
                    <a:lnTo>
                      <a:pt x="7397" y="7674"/>
                    </a:lnTo>
                    <a:lnTo>
                      <a:pt x="7592" y="7484"/>
                    </a:lnTo>
                    <a:lnTo>
                      <a:pt x="7775" y="7284"/>
                    </a:lnTo>
                    <a:lnTo>
                      <a:pt x="7945" y="7072"/>
                    </a:lnTo>
                    <a:lnTo>
                      <a:pt x="8100" y="6854"/>
                    </a:lnTo>
                    <a:lnTo>
                      <a:pt x="8243" y="6625"/>
                    </a:lnTo>
                    <a:lnTo>
                      <a:pt x="8369" y="6387"/>
                    </a:lnTo>
                    <a:lnTo>
                      <a:pt x="8482" y="6142"/>
                    </a:lnTo>
                    <a:lnTo>
                      <a:pt x="8579" y="5892"/>
                    </a:lnTo>
                    <a:lnTo>
                      <a:pt x="8662" y="5634"/>
                    </a:lnTo>
                    <a:lnTo>
                      <a:pt x="8728" y="5370"/>
                    </a:lnTo>
                    <a:lnTo>
                      <a:pt x="8778" y="5102"/>
                    </a:lnTo>
                    <a:lnTo>
                      <a:pt x="8813" y="4830"/>
                    </a:lnTo>
                    <a:lnTo>
                      <a:pt x="8830" y="4555"/>
                    </a:lnTo>
                    <a:lnTo>
                      <a:pt x="8831" y="4417"/>
                    </a:lnTo>
                    <a:lnTo>
                      <a:pt x="8830" y="4303"/>
                    </a:lnTo>
                    <a:lnTo>
                      <a:pt x="8818" y="4077"/>
                    </a:lnTo>
                    <a:lnTo>
                      <a:pt x="8795" y="3851"/>
                    </a:lnTo>
                    <a:lnTo>
                      <a:pt x="8761" y="3629"/>
                    </a:lnTo>
                    <a:lnTo>
                      <a:pt x="8715" y="3409"/>
                    </a:lnTo>
                    <a:lnTo>
                      <a:pt x="8657" y="3191"/>
                    </a:lnTo>
                    <a:lnTo>
                      <a:pt x="8590" y="2977"/>
                    </a:lnTo>
                    <a:lnTo>
                      <a:pt x="8510" y="2766"/>
                    </a:lnTo>
                    <a:lnTo>
                      <a:pt x="8421" y="2561"/>
                    </a:lnTo>
                    <a:lnTo>
                      <a:pt x="8322" y="2360"/>
                    </a:lnTo>
                    <a:lnTo>
                      <a:pt x="8212" y="2164"/>
                    </a:lnTo>
                    <a:lnTo>
                      <a:pt x="8094" y="1973"/>
                    </a:lnTo>
                    <a:lnTo>
                      <a:pt x="7965" y="1789"/>
                    </a:lnTo>
                    <a:lnTo>
                      <a:pt x="7826" y="1611"/>
                    </a:lnTo>
                    <a:lnTo>
                      <a:pt x="7678" y="1440"/>
                    </a:lnTo>
                    <a:lnTo>
                      <a:pt x="7521" y="1276"/>
                    </a:lnTo>
                    <a:lnTo>
                      <a:pt x="7439" y="1198"/>
                    </a:lnTo>
                    <a:close/>
                    <a:moveTo>
                      <a:pt x="4416" y="11521"/>
                    </a:moveTo>
                    <a:lnTo>
                      <a:pt x="4377" y="11521"/>
                    </a:lnTo>
                    <a:lnTo>
                      <a:pt x="4299" y="11512"/>
                    </a:lnTo>
                    <a:lnTo>
                      <a:pt x="4224" y="11496"/>
                    </a:lnTo>
                    <a:lnTo>
                      <a:pt x="4152" y="11475"/>
                    </a:lnTo>
                    <a:lnTo>
                      <a:pt x="4083" y="11446"/>
                    </a:lnTo>
                    <a:lnTo>
                      <a:pt x="4018" y="11410"/>
                    </a:lnTo>
                    <a:lnTo>
                      <a:pt x="3956" y="11368"/>
                    </a:lnTo>
                    <a:lnTo>
                      <a:pt x="3900" y="11321"/>
                    </a:lnTo>
                    <a:lnTo>
                      <a:pt x="3848" y="11269"/>
                    </a:lnTo>
                    <a:lnTo>
                      <a:pt x="3801" y="11213"/>
                    </a:lnTo>
                    <a:lnTo>
                      <a:pt x="3759" y="11151"/>
                    </a:lnTo>
                    <a:lnTo>
                      <a:pt x="3725" y="11086"/>
                    </a:lnTo>
                    <a:lnTo>
                      <a:pt x="3694" y="11017"/>
                    </a:lnTo>
                    <a:lnTo>
                      <a:pt x="3673" y="10945"/>
                    </a:lnTo>
                    <a:lnTo>
                      <a:pt x="3657" y="10870"/>
                    </a:lnTo>
                    <a:lnTo>
                      <a:pt x="3650" y="10792"/>
                    </a:lnTo>
                    <a:lnTo>
                      <a:pt x="3648" y="10753"/>
                    </a:lnTo>
                    <a:lnTo>
                      <a:pt x="5184" y="10753"/>
                    </a:lnTo>
                    <a:lnTo>
                      <a:pt x="5183" y="10792"/>
                    </a:lnTo>
                    <a:lnTo>
                      <a:pt x="5176" y="10870"/>
                    </a:lnTo>
                    <a:lnTo>
                      <a:pt x="5160" y="10945"/>
                    </a:lnTo>
                    <a:lnTo>
                      <a:pt x="5138" y="11017"/>
                    </a:lnTo>
                    <a:lnTo>
                      <a:pt x="5108" y="11086"/>
                    </a:lnTo>
                    <a:lnTo>
                      <a:pt x="5074" y="11151"/>
                    </a:lnTo>
                    <a:lnTo>
                      <a:pt x="5032" y="11213"/>
                    </a:lnTo>
                    <a:lnTo>
                      <a:pt x="4984" y="11269"/>
                    </a:lnTo>
                    <a:lnTo>
                      <a:pt x="4933" y="11321"/>
                    </a:lnTo>
                    <a:lnTo>
                      <a:pt x="4875" y="11368"/>
                    </a:lnTo>
                    <a:lnTo>
                      <a:pt x="4814" y="11410"/>
                    </a:lnTo>
                    <a:lnTo>
                      <a:pt x="4750" y="11446"/>
                    </a:lnTo>
                    <a:lnTo>
                      <a:pt x="4681" y="11475"/>
                    </a:lnTo>
                    <a:lnTo>
                      <a:pt x="4609" y="11496"/>
                    </a:lnTo>
                    <a:lnTo>
                      <a:pt x="4534" y="11512"/>
                    </a:lnTo>
                    <a:lnTo>
                      <a:pt x="4456" y="11521"/>
                    </a:lnTo>
                    <a:lnTo>
                      <a:pt x="4416" y="11521"/>
                    </a:lnTo>
                    <a:close/>
                    <a:moveTo>
                      <a:pt x="5567" y="10369"/>
                    </a:moveTo>
                    <a:lnTo>
                      <a:pt x="3264" y="10369"/>
                    </a:lnTo>
                    <a:lnTo>
                      <a:pt x="3264" y="9984"/>
                    </a:lnTo>
                    <a:lnTo>
                      <a:pt x="5567" y="9984"/>
                    </a:lnTo>
                    <a:lnTo>
                      <a:pt x="5567" y="10369"/>
                    </a:lnTo>
                    <a:close/>
                    <a:moveTo>
                      <a:pt x="5582" y="9601"/>
                    </a:moveTo>
                    <a:lnTo>
                      <a:pt x="3249" y="9601"/>
                    </a:lnTo>
                    <a:lnTo>
                      <a:pt x="3238" y="9503"/>
                    </a:lnTo>
                    <a:lnTo>
                      <a:pt x="3206" y="9310"/>
                    </a:lnTo>
                    <a:lnTo>
                      <a:pt x="3185" y="9217"/>
                    </a:lnTo>
                    <a:lnTo>
                      <a:pt x="5641" y="9217"/>
                    </a:lnTo>
                    <a:lnTo>
                      <a:pt x="5621" y="9310"/>
                    </a:lnTo>
                    <a:lnTo>
                      <a:pt x="5590" y="9503"/>
                    </a:lnTo>
                    <a:lnTo>
                      <a:pt x="5582" y="9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C3D2E77-60D3-C152-4B15-A846261A459E}"/>
                </a:ext>
              </a:extLst>
            </p:cNvPr>
            <p:cNvGrpSpPr/>
            <p:nvPr/>
          </p:nvGrpSpPr>
          <p:grpSpPr>
            <a:xfrm>
              <a:off x="7218353" y="1367630"/>
              <a:ext cx="1684625" cy="988494"/>
              <a:chOff x="8819013" y="995974"/>
              <a:chExt cx="1933513" cy="1134535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6D4E878B-1199-027D-DD1B-BC50CF12D846}"/>
                  </a:ext>
                </a:extLst>
              </p:cNvPr>
              <p:cNvCxnSpPr/>
              <p:nvPr/>
            </p:nvCxnSpPr>
            <p:spPr>
              <a:xfrm flipH="1">
                <a:off x="9793963" y="995974"/>
                <a:ext cx="1" cy="161078"/>
              </a:xfrm>
              <a:prstGeom prst="line">
                <a:avLst/>
              </a:prstGeom>
              <a:ln w="57150" cap="rnd">
                <a:solidFill>
                  <a:srgbClr val="12A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C5AA985-6CD5-53C4-225F-1ACCD516CA55}"/>
                  </a:ext>
                </a:extLst>
              </p:cNvPr>
              <p:cNvCxnSpPr/>
              <p:nvPr/>
            </p:nvCxnSpPr>
            <p:spPr>
              <a:xfrm rot="1800000" flipH="1">
                <a:off x="10336663" y="1170704"/>
                <a:ext cx="1" cy="161078"/>
              </a:xfrm>
              <a:prstGeom prst="line">
                <a:avLst/>
              </a:prstGeom>
              <a:ln w="57150" cap="rnd">
                <a:solidFill>
                  <a:srgbClr val="12A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8D0A00C-E49C-F430-0BD8-564FF6F2C52D}"/>
                  </a:ext>
                </a:extLst>
              </p:cNvPr>
              <p:cNvCxnSpPr/>
              <p:nvPr/>
            </p:nvCxnSpPr>
            <p:spPr>
              <a:xfrm rot="3600000" flipH="1">
                <a:off x="10642145" y="1541406"/>
                <a:ext cx="1" cy="161078"/>
              </a:xfrm>
              <a:prstGeom prst="line">
                <a:avLst/>
              </a:prstGeom>
              <a:ln w="57150" cap="rnd">
                <a:solidFill>
                  <a:srgbClr val="12A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BD1F8D2-693D-5C62-212F-1C8178B9F809}"/>
                  </a:ext>
                </a:extLst>
              </p:cNvPr>
              <p:cNvCxnSpPr/>
              <p:nvPr/>
            </p:nvCxnSpPr>
            <p:spPr>
              <a:xfrm rot="5400000" flipH="1">
                <a:off x="10671986" y="2049970"/>
                <a:ext cx="1" cy="161078"/>
              </a:xfrm>
              <a:prstGeom prst="line">
                <a:avLst/>
              </a:prstGeom>
              <a:ln w="57150" cap="rnd">
                <a:solidFill>
                  <a:srgbClr val="12A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E1403DE4-5827-4872-8498-561F27084822}"/>
                  </a:ext>
                </a:extLst>
              </p:cNvPr>
              <p:cNvGrpSpPr/>
              <p:nvPr/>
            </p:nvGrpSpPr>
            <p:grpSpPr>
              <a:xfrm flipH="1">
                <a:off x="8819013" y="1170704"/>
                <a:ext cx="415863" cy="959805"/>
                <a:chOff x="10502710" y="1039006"/>
                <a:chExt cx="415863" cy="959805"/>
              </a:xfrm>
            </p:grpSpPr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28195326-2212-C103-F3F3-E5F81214B72D}"/>
                    </a:ext>
                  </a:extLst>
                </p:cNvPr>
                <p:cNvCxnSpPr/>
                <p:nvPr/>
              </p:nvCxnSpPr>
              <p:spPr>
                <a:xfrm rot="1800000" flipH="1">
                  <a:off x="10502710" y="1039006"/>
                  <a:ext cx="1" cy="161078"/>
                </a:xfrm>
                <a:prstGeom prst="line">
                  <a:avLst/>
                </a:prstGeom>
                <a:ln w="57150" cap="rnd">
                  <a:solidFill>
                    <a:srgbClr val="12AF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C2EB79BF-EBA9-BECD-7FE5-31EB5EA608E8}"/>
                    </a:ext>
                  </a:extLst>
                </p:cNvPr>
                <p:cNvCxnSpPr/>
                <p:nvPr/>
              </p:nvCxnSpPr>
              <p:spPr>
                <a:xfrm rot="3600000" flipH="1">
                  <a:off x="10808192" y="1409708"/>
                  <a:ext cx="1" cy="161078"/>
                </a:xfrm>
                <a:prstGeom prst="line">
                  <a:avLst/>
                </a:prstGeom>
                <a:ln w="57150" cap="rnd">
                  <a:solidFill>
                    <a:srgbClr val="12AF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D3099A95-587D-4F58-FE94-5DCBE782189A}"/>
                    </a:ext>
                  </a:extLst>
                </p:cNvPr>
                <p:cNvCxnSpPr/>
                <p:nvPr/>
              </p:nvCxnSpPr>
              <p:spPr>
                <a:xfrm rot="5400000" flipH="1">
                  <a:off x="10838033" y="1918272"/>
                  <a:ext cx="1" cy="161078"/>
                </a:xfrm>
                <a:prstGeom prst="line">
                  <a:avLst/>
                </a:prstGeom>
                <a:ln w="57150" cap="rnd">
                  <a:solidFill>
                    <a:srgbClr val="12AF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3E26E7B-41F0-C592-0785-D530D4C648F1}"/>
              </a:ext>
            </a:extLst>
          </p:cNvPr>
          <p:cNvSpPr/>
          <p:nvPr/>
        </p:nvSpPr>
        <p:spPr>
          <a:xfrm>
            <a:off x="4553459" y="3250181"/>
            <a:ext cx="2586965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퀘스트 확인하기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0A8D16D-20A4-53C2-961B-FE15EEDF9E5A}"/>
              </a:ext>
            </a:extLst>
          </p:cNvPr>
          <p:cNvSpPr/>
          <p:nvPr/>
        </p:nvSpPr>
        <p:spPr>
          <a:xfrm>
            <a:off x="8832805" y="5663388"/>
            <a:ext cx="2586965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회원가입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ED97EE3-BB39-BFAE-D132-BA9F7D605F4F}"/>
              </a:ext>
            </a:extLst>
          </p:cNvPr>
          <p:cNvSpPr/>
          <p:nvPr/>
        </p:nvSpPr>
        <p:spPr>
          <a:xfrm>
            <a:off x="328142" y="5691613"/>
            <a:ext cx="2586965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퀘스트 작성하기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8" name="TextBox 147">
            <a:hlinkClick r:id="rId2"/>
            <a:extLst>
              <a:ext uri="{FF2B5EF4-FFF2-40B4-BE49-F238E27FC236}">
                <a16:creationId xmlns:a16="http://schemas.microsoft.com/office/drawing/2014/main" id="{8D5862F9-8B75-080D-F862-596E44CFBF68}"/>
              </a:ext>
            </a:extLst>
          </p:cNvPr>
          <p:cNvSpPr txBox="1"/>
          <p:nvPr/>
        </p:nvSpPr>
        <p:spPr>
          <a:xfrm>
            <a:off x="8972723" y="1877937"/>
            <a:ext cx="22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12AFD2"/>
                </a:solidFill>
              </a:rPr>
              <a:t>QUEST</a:t>
            </a:r>
            <a:endParaRPr lang="ko-KR" altLang="en-US" sz="3200" dirty="0">
              <a:solidFill>
                <a:srgbClr val="12A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2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EF_마초체" panose="02000503000000000000" pitchFamily="2" charset="-127"/>
                <a:ea typeface="EF_마초체" panose="02000503000000000000" pitchFamily="2" charset="-127"/>
              </a:rPr>
              <a:t>기술설명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  <a:latin typeface="EF_마초체" panose="02000503000000000000" pitchFamily="2" charset="-127"/>
              <a:ea typeface="EF_마초체" panose="020005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04865E8-FB3B-81ED-EACB-25C717E2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7" y="4038092"/>
            <a:ext cx="5322133" cy="16885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045EC4-20D9-7CAC-F7A8-9A57370E8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"/>
          <a:stretch/>
        </p:blipFill>
        <p:spPr>
          <a:xfrm>
            <a:off x="365327" y="2041087"/>
            <a:ext cx="5385662" cy="1827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2FD961-AB22-934B-BB05-DD5481EE6D7D}"/>
              </a:ext>
            </a:extLst>
          </p:cNvPr>
          <p:cNvSpPr txBox="1"/>
          <p:nvPr/>
        </p:nvSpPr>
        <p:spPr>
          <a:xfrm>
            <a:off x="1146864" y="5896394"/>
            <a:ext cx="3817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en-US" altLang="ko-KR" dirty="0" err="1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jwt</a:t>
            </a:r>
            <a:r>
              <a:rPr lang="en-US" altLang="ko-KR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token </a:t>
            </a:r>
            <a:r>
              <a:rPr lang="ko-KR" altLang="en-US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활용한 로그인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558FC-9F41-100A-3298-F187FAACB5BD}"/>
              </a:ext>
            </a:extLst>
          </p:cNvPr>
          <p:cNvSpPr txBox="1"/>
          <p:nvPr/>
        </p:nvSpPr>
        <p:spPr>
          <a:xfrm>
            <a:off x="6512696" y="5619395"/>
            <a:ext cx="4835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>
              <a:defRPr/>
            </a:pPr>
            <a:r>
              <a:rPr lang="ko-KR" altLang="en-US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관심등록한 포스팅 최우선 정렬</a:t>
            </a:r>
            <a:r>
              <a:rPr lang="en-US" altLang="ko-KR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</a:t>
            </a:r>
            <a:r>
              <a:rPr lang="ko-KR" altLang="en-US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순위</a:t>
            </a:r>
            <a:r>
              <a:rPr lang="en-US" altLang="ko-KR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536575">
              <a:defRPr/>
            </a:pPr>
            <a:r>
              <a:rPr lang="en-US" altLang="ko-KR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설정한 방식의 정렬</a:t>
            </a:r>
            <a:r>
              <a:rPr lang="en-US" altLang="ko-KR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</a:t>
            </a:r>
            <a:r>
              <a:rPr lang="ko-KR" altLang="en-US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순위</a:t>
            </a:r>
            <a:r>
              <a:rPr lang="en-US" altLang="ko-KR" dirty="0">
                <a:solidFill>
                  <a:srgbClr val="2038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1CF954-925B-E3C8-53F6-814A380C5BC9}"/>
              </a:ext>
            </a:extLst>
          </p:cNvPr>
          <p:cNvCxnSpPr>
            <a:cxnSpLocks/>
          </p:cNvCxnSpPr>
          <p:nvPr/>
        </p:nvCxnSpPr>
        <p:spPr>
          <a:xfrm>
            <a:off x="6173492" y="1624982"/>
            <a:ext cx="0" cy="4752571"/>
          </a:xfrm>
          <a:prstGeom prst="line">
            <a:avLst/>
          </a:prstGeom>
          <a:ln w="571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4478A88-9E0F-33F9-0C28-E017BDA3B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615" y="2041086"/>
            <a:ext cx="5287313" cy="33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703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210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EF_마초체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권정근</cp:lastModifiedBy>
  <cp:revision>11</cp:revision>
  <dcterms:created xsi:type="dcterms:W3CDTF">2022-10-18T15:28:37Z</dcterms:created>
  <dcterms:modified xsi:type="dcterms:W3CDTF">2022-10-27T06:46:07Z</dcterms:modified>
</cp:coreProperties>
</file>