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5"/>
  </p:notesMasterIdLst>
  <p:handoutMasterIdLst>
    <p:handoutMasterId r:id="rId76"/>
  </p:handoutMasterIdLst>
  <p:sldIdLst>
    <p:sldId id="258" r:id="rId2"/>
    <p:sldId id="267" r:id="rId3"/>
    <p:sldId id="268" r:id="rId4"/>
    <p:sldId id="269" r:id="rId5"/>
    <p:sldId id="266" r:id="rId6"/>
    <p:sldId id="270" r:id="rId7"/>
    <p:sldId id="273" r:id="rId8"/>
    <p:sldId id="274" r:id="rId9"/>
    <p:sldId id="275" r:id="rId10"/>
    <p:sldId id="276" r:id="rId11"/>
    <p:sldId id="301" r:id="rId12"/>
    <p:sldId id="302" r:id="rId13"/>
    <p:sldId id="303" r:id="rId14"/>
    <p:sldId id="305" r:id="rId15"/>
    <p:sldId id="284" r:id="rId16"/>
    <p:sldId id="285" r:id="rId17"/>
    <p:sldId id="287" r:id="rId18"/>
    <p:sldId id="288" r:id="rId19"/>
    <p:sldId id="289" r:id="rId20"/>
    <p:sldId id="290" r:id="rId21"/>
    <p:sldId id="292" r:id="rId22"/>
    <p:sldId id="293" r:id="rId23"/>
    <p:sldId id="294" r:id="rId24"/>
    <p:sldId id="295" r:id="rId25"/>
    <p:sldId id="296" r:id="rId26"/>
    <p:sldId id="291" r:id="rId27"/>
    <p:sldId id="297" r:id="rId28"/>
    <p:sldId id="311" r:id="rId29"/>
    <p:sldId id="312" r:id="rId30"/>
    <p:sldId id="313" r:id="rId31"/>
    <p:sldId id="314" r:id="rId32"/>
    <p:sldId id="315" r:id="rId33"/>
    <p:sldId id="280" r:id="rId34"/>
    <p:sldId id="281" r:id="rId35"/>
    <p:sldId id="316" r:id="rId36"/>
    <p:sldId id="325" r:id="rId37"/>
    <p:sldId id="327" r:id="rId38"/>
    <p:sldId id="328" r:id="rId39"/>
    <p:sldId id="326" r:id="rId40"/>
    <p:sldId id="334" r:id="rId41"/>
    <p:sldId id="335" r:id="rId42"/>
    <p:sldId id="336" r:id="rId43"/>
    <p:sldId id="337" r:id="rId44"/>
    <p:sldId id="338" r:id="rId45"/>
    <p:sldId id="340" r:id="rId46"/>
    <p:sldId id="339" r:id="rId47"/>
    <p:sldId id="286" r:id="rId48"/>
    <p:sldId id="341" r:id="rId49"/>
    <p:sldId id="307" r:id="rId50"/>
    <p:sldId id="310" r:id="rId51"/>
    <p:sldId id="317" r:id="rId52"/>
    <p:sldId id="318" r:id="rId53"/>
    <p:sldId id="319" r:id="rId54"/>
    <p:sldId id="321" r:id="rId55"/>
    <p:sldId id="329" r:id="rId56"/>
    <p:sldId id="330" r:id="rId57"/>
    <p:sldId id="331" r:id="rId58"/>
    <p:sldId id="332" r:id="rId59"/>
    <p:sldId id="322" r:id="rId60"/>
    <p:sldId id="324" r:id="rId61"/>
    <p:sldId id="343" r:id="rId62"/>
    <p:sldId id="349" r:id="rId63"/>
    <p:sldId id="350" r:id="rId64"/>
    <p:sldId id="351" r:id="rId65"/>
    <p:sldId id="345" r:id="rId66"/>
    <p:sldId id="346" r:id="rId67"/>
    <p:sldId id="352" r:id="rId68"/>
    <p:sldId id="347" r:id="rId69"/>
    <p:sldId id="363" r:id="rId70"/>
    <p:sldId id="361" r:id="rId71"/>
    <p:sldId id="364" r:id="rId72"/>
    <p:sldId id="362" r:id="rId73"/>
    <p:sldId id="320" r:id="rId74"/>
  </p:sldIdLst>
  <p:sldSz cx="12192000" cy="6858000"/>
  <p:notesSz cx="6858000" cy="9144000"/>
  <p:photoAlbum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E67"/>
    <a:srgbClr val="D9C756"/>
    <a:srgbClr val="8FD6BD"/>
    <a:srgbClr val="BE531C"/>
    <a:srgbClr val="FFFFFF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65" autoAdjust="0"/>
    <p:restoredTop sz="94614" autoAdjust="0"/>
  </p:normalViewPr>
  <p:slideViewPr>
    <p:cSldViewPr showGuides="1">
      <p:cViewPr varScale="1">
        <p:scale>
          <a:sx n="106" d="100"/>
          <a:sy n="106" d="100"/>
        </p:scale>
        <p:origin x="138" y="1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4" d="100"/>
          <a:sy n="64" d="100"/>
        </p:scale>
        <p:origin x="2467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5CE3EDF-CD23-4303-BC6B-B101A33E4BE9}" type="datetimeFigureOut">
              <a:rPr lang="de-DE"/>
              <a:pPr>
                <a:defRPr/>
              </a:pPr>
              <a:t>15.02.2023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69D3229-373D-4366-A364-EB0D0074DE9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AE433A1-1168-4FD8-B922-9C38DE57C7E7}" type="datetimeFigureOut">
              <a:rPr lang="de-DE"/>
              <a:pPr>
                <a:defRPr/>
              </a:pPr>
              <a:t>15.02.2023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62C4B85-5E71-423A-A9E4-96958528BF1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/>
          </a:p>
        </p:txBody>
      </p:sp>
      <p:sp>
        <p:nvSpPr>
          <p:cNvPr id="1946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16EAC40-68B8-4211-B26D-7C254D782D2F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0201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Software für verschiedene Anwendungsfälle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210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Vorteile U-Net: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Beliebige Größen und Formen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Pixelweise Prädiktion erlaubt Detektion vieler Elemente auf einmal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4770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U-Net hat Schwierigkeiten morphologisch ähnliche Elemente voneinander zu unterscheiden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464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 userDrawn="1"/>
        </p:nvSpPr>
        <p:spPr>
          <a:xfrm>
            <a:off x="-256118" y="-115888"/>
            <a:ext cx="12704235" cy="6202363"/>
          </a:xfrm>
          <a:custGeom>
            <a:avLst/>
            <a:gdLst>
              <a:gd name="connsiteX0" fmla="*/ 0 w 9529482"/>
              <a:gd name="connsiteY0" fmla="*/ 44823 h 6203576"/>
              <a:gd name="connsiteX1" fmla="*/ 26894 w 9529482"/>
              <a:gd name="connsiteY1" fmla="*/ 6203576 h 6203576"/>
              <a:gd name="connsiteX2" fmla="*/ 9484658 w 9529482"/>
              <a:gd name="connsiteY2" fmla="*/ 4814047 h 6203576"/>
              <a:gd name="connsiteX3" fmla="*/ 9529482 w 9529482"/>
              <a:gd name="connsiteY3" fmla="*/ 0 h 6203576"/>
              <a:gd name="connsiteX4" fmla="*/ 0 w 9529482"/>
              <a:gd name="connsiteY4" fmla="*/ 44823 h 620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9482" h="6203576">
                <a:moveTo>
                  <a:pt x="0" y="44823"/>
                </a:moveTo>
                <a:lnTo>
                  <a:pt x="26894" y="6203576"/>
                </a:lnTo>
                <a:lnTo>
                  <a:pt x="9484658" y="4814047"/>
                </a:lnTo>
                <a:lnTo>
                  <a:pt x="9529482" y="0"/>
                </a:lnTo>
                <a:lnTo>
                  <a:pt x="0" y="4482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341772" y="1268760"/>
            <a:ext cx="11508457" cy="24482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760000"/>
            <a:ext cx="5580553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339364" y="3067058"/>
            <a:ext cx="3696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6"/>
          </p:nvPr>
        </p:nvSpPr>
        <p:spPr>
          <a:xfrm>
            <a:off x="330756" y="4869320"/>
            <a:ext cx="3696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9"/>
          </p:nvPr>
        </p:nvSpPr>
        <p:spPr>
          <a:xfrm>
            <a:off x="338667" y="6453188"/>
            <a:ext cx="248073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19B38-F312-458C-89BB-09846E532A35}" type="datetime1">
              <a:rPr lang="de-DE"/>
              <a:pPr>
                <a:defRPr/>
              </a:pPr>
              <a:t>15.02.2023</a:t>
            </a:fld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20"/>
          </p:nvPr>
        </p:nvSpPr>
        <p:spPr>
          <a:xfrm>
            <a:off x="3086100" y="6453188"/>
            <a:ext cx="6597651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21"/>
          </p:nvPr>
        </p:nvSpPr>
        <p:spPr>
          <a:xfrm>
            <a:off x="9922934" y="6453188"/>
            <a:ext cx="1919817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AA8A7-6CDB-4C1B-AF42-D508E5AB25D5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200" y="183600"/>
            <a:ext cx="4084800" cy="592896"/>
          </a:xfrm>
          <a:prstGeom prst="rect">
            <a:avLst/>
          </a:prstGeom>
        </p:spPr>
      </p:pic>
      <p:sp>
        <p:nvSpPr>
          <p:cNvPr id="14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12192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0" name="Titel 3"/>
          <p:cNvSpPr>
            <a:spLocks noGrp="1" noChangeAspect="1"/>
          </p:cNvSpPr>
          <p:nvPr>
            <p:ph type="title"/>
          </p:nvPr>
        </p:nvSpPr>
        <p:spPr>
          <a:xfrm>
            <a:off x="345353" y="75342"/>
            <a:ext cx="7296811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22"/>
          </p:nvPr>
        </p:nvSpPr>
        <p:spPr>
          <a:xfrm>
            <a:off x="338666" y="1264796"/>
            <a:ext cx="3688089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2" name="Bildplatzhalter 7"/>
          <p:cNvSpPr>
            <a:spLocks noGrp="1"/>
          </p:cNvSpPr>
          <p:nvPr>
            <p:ph type="pic" sz="quarter" idx="23"/>
          </p:nvPr>
        </p:nvSpPr>
        <p:spPr>
          <a:xfrm>
            <a:off x="8160640" y="3071022"/>
            <a:ext cx="3696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3" name="Bildplatzhalter 7"/>
          <p:cNvSpPr>
            <a:spLocks noGrp="1"/>
          </p:cNvSpPr>
          <p:nvPr>
            <p:ph type="pic" sz="quarter" idx="24"/>
          </p:nvPr>
        </p:nvSpPr>
        <p:spPr>
          <a:xfrm>
            <a:off x="8152032" y="4873284"/>
            <a:ext cx="3696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Bildplatzhalter 7"/>
          <p:cNvSpPr>
            <a:spLocks noGrp="1" noChangeAspect="1"/>
          </p:cNvSpPr>
          <p:nvPr>
            <p:ph type="pic" sz="quarter" idx="25"/>
          </p:nvPr>
        </p:nvSpPr>
        <p:spPr>
          <a:xfrm>
            <a:off x="8159942" y="1268760"/>
            <a:ext cx="3688089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5" name="Bildplatzhalter 7"/>
          <p:cNvSpPr>
            <a:spLocks noGrp="1"/>
          </p:cNvSpPr>
          <p:nvPr>
            <p:ph type="pic" sz="quarter" idx="26"/>
          </p:nvPr>
        </p:nvSpPr>
        <p:spPr>
          <a:xfrm>
            <a:off x="4248000" y="3071022"/>
            <a:ext cx="3696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6" name="Bildplatzhalter 7"/>
          <p:cNvSpPr>
            <a:spLocks noGrp="1"/>
          </p:cNvSpPr>
          <p:nvPr>
            <p:ph type="pic" sz="quarter" idx="27"/>
          </p:nvPr>
        </p:nvSpPr>
        <p:spPr>
          <a:xfrm>
            <a:off x="4248000" y="4873284"/>
            <a:ext cx="3696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7" name="Bildplatzhalter 7"/>
          <p:cNvSpPr>
            <a:spLocks noGrp="1" noChangeAspect="1"/>
          </p:cNvSpPr>
          <p:nvPr>
            <p:ph type="pic" sz="quarter" idx="28"/>
          </p:nvPr>
        </p:nvSpPr>
        <p:spPr>
          <a:xfrm>
            <a:off x="4248001" y="1267200"/>
            <a:ext cx="3688089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55344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 userDrawn="1"/>
        </p:nvSpPr>
        <p:spPr>
          <a:xfrm>
            <a:off x="-256118" y="-115888"/>
            <a:ext cx="12704235" cy="6202363"/>
          </a:xfrm>
          <a:custGeom>
            <a:avLst/>
            <a:gdLst>
              <a:gd name="connsiteX0" fmla="*/ 0 w 9529482"/>
              <a:gd name="connsiteY0" fmla="*/ 44823 h 6203576"/>
              <a:gd name="connsiteX1" fmla="*/ 26894 w 9529482"/>
              <a:gd name="connsiteY1" fmla="*/ 6203576 h 6203576"/>
              <a:gd name="connsiteX2" fmla="*/ 9484658 w 9529482"/>
              <a:gd name="connsiteY2" fmla="*/ 4814047 h 6203576"/>
              <a:gd name="connsiteX3" fmla="*/ 9529482 w 9529482"/>
              <a:gd name="connsiteY3" fmla="*/ 0 h 6203576"/>
              <a:gd name="connsiteX4" fmla="*/ 0 w 9529482"/>
              <a:gd name="connsiteY4" fmla="*/ 44823 h 620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9482" h="6203576">
                <a:moveTo>
                  <a:pt x="0" y="44823"/>
                </a:moveTo>
                <a:lnTo>
                  <a:pt x="26894" y="6203576"/>
                </a:lnTo>
                <a:lnTo>
                  <a:pt x="9484658" y="4814047"/>
                </a:lnTo>
                <a:lnTo>
                  <a:pt x="9529482" y="0"/>
                </a:lnTo>
                <a:lnTo>
                  <a:pt x="0" y="44823"/>
                </a:lnTo>
                <a:close/>
              </a:path>
            </a:pathLst>
          </a:custGeom>
          <a:solidFill>
            <a:srgbClr val="D9C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341772" y="1268760"/>
            <a:ext cx="11508457" cy="24482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3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760000"/>
            <a:ext cx="5580553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90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335360" y="1268760"/>
            <a:ext cx="11520000" cy="504056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buClr>
                <a:srgbClr val="115E67"/>
              </a:buClr>
              <a:buFont typeface="Arial" panose="020B0604020202020204" pitchFamily="34" charset="0"/>
              <a:buChar char="•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Clr>
                <a:srgbClr val="115E67"/>
              </a:buClr>
              <a:buFont typeface="Arial" panose="020B0604020202020204" pitchFamily="34" charset="0"/>
              <a:buChar char="•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>
          <a:xfrm>
            <a:off x="351367" y="6453188"/>
            <a:ext cx="248073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98E26C-8BAA-4ACE-83C6-8F04F03DE16F}" type="datetime1">
              <a:rPr lang="de-DE"/>
              <a:pPr>
                <a:defRPr/>
              </a:pPr>
              <a:t>15.02.2023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3098800" y="6453188"/>
            <a:ext cx="6597651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9935634" y="6453188"/>
            <a:ext cx="1919817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CEE4A-E163-47DE-8784-5B8DE9F7A78A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200" y="183600"/>
            <a:ext cx="4084800" cy="592896"/>
          </a:xfrm>
          <a:prstGeom prst="rect">
            <a:avLst/>
          </a:prstGeom>
        </p:spPr>
      </p:pic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12192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3"/>
          <p:cNvSpPr>
            <a:spLocks noGrp="1" noChangeAspect="1"/>
          </p:cNvSpPr>
          <p:nvPr>
            <p:ph type="title"/>
          </p:nvPr>
        </p:nvSpPr>
        <p:spPr>
          <a:xfrm>
            <a:off x="345353" y="75342"/>
            <a:ext cx="7296811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311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335360" y="1268760"/>
            <a:ext cx="11520000" cy="504056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8001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573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7145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>
          <a:xfrm>
            <a:off x="351367" y="6453188"/>
            <a:ext cx="248073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AC89C-B0F3-4179-9BF1-A11BD48F530E}" type="datetime1">
              <a:rPr lang="de-DE"/>
              <a:pPr>
                <a:defRPr/>
              </a:pPr>
              <a:t>15.02.2023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3098800" y="6453188"/>
            <a:ext cx="6597651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9935634" y="6453188"/>
            <a:ext cx="1919817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A9DA1-A25A-429F-A02C-54EE5606360E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200" y="183600"/>
            <a:ext cx="4084800" cy="592896"/>
          </a:xfrm>
          <a:prstGeom prst="rect">
            <a:avLst/>
          </a:prstGeom>
        </p:spPr>
      </p:pic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12192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3"/>
          <p:cNvSpPr>
            <a:spLocks noGrp="1" noChangeAspect="1"/>
          </p:cNvSpPr>
          <p:nvPr>
            <p:ph type="title"/>
          </p:nvPr>
        </p:nvSpPr>
        <p:spPr>
          <a:xfrm>
            <a:off x="345353" y="75342"/>
            <a:ext cx="7296811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9134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335361" y="1268760"/>
            <a:ext cx="5639999" cy="504056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FontTx/>
              <a:buNone/>
              <a:defRPr sz="2400">
                <a:latin typeface="Alwyn New Rg" panose="020B0503000000020004" pitchFamily="34" charset="0"/>
              </a:defRPr>
            </a:lvl2pPr>
            <a:lvl3pPr marL="914400" indent="0">
              <a:buFontTx/>
              <a:buNone/>
              <a:defRPr sz="2000">
                <a:latin typeface="Alwyn New Rg" panose="020B0503000000020004" pitchFamily="34" charset="0"/>
              </a:defRPr>
            </a:lvl3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6"/>
          </p:nvPr>
        </p:nvSpPr>
        <p:spPr>
          <a:xfrm>
            <a:off x="6202791" y="1268761"/>
            <a:ext cx="5640000" cy="5042429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7"/>
          </p:nvPr>
        </p:nvSpPr>
        <p:spPr>
          <a:xfrm>
            <a:off x="351367" y="6453188"/>
            <a:ext cx="248073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33FF64-A3FB-4BFC-BA0F-A64F5FE3D3F2}" type="datetime1">
              <a:rPr lang="de-DE"/>
              <a:pPr>
                <a:defRPr/>
              </a:pPr>
              <a:t>15.02.2023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8"/>
          </p:nvPr>
        </p:nvSpPr>
        <p:spPr>
          <a:xfrm>
            <a:off x="3098800" y="6453188"/>
            <a:ext cx="6597651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9"/>
          </p:nvPr>
        </p:nvSpPr>
        <p:spPr>
          <a:xfrm>
            <a:off x="9935634" y="6453188"/>
            <a:ext cx="1919817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806B55-EB36-49A9-ADB4-61E75E31F1FA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200" y="183600"/>
            <a:ext cx="40848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12192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Titel 3"/>
          <p:cNvSpPr>
            <a:spLocks noGrp="1" noChangeAspect="1"/>
          </p:cNvSpPr>
          <p:nvPr>
            <p:ph type="title"/>
          </p:nvPr>
        </p:nvSpPr>
        <p:spPr>
          <a:xfrm>
            <a:off x="345353" y="75342"/>
            <a:ext cx="7296811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749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339365" y="1268760"/>
            <a:ext cx="11520000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5"/>
          </p:nvPr>
        </p:nvSpPr>
        <p:spPr>
          <a:xfrm>
            <a:off x="339367" y="5778476"/>
            <a:ext cx="1152000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6"/>
          </p:nvPr>
        </p:nvSpPr>
        <p:spPr>
          <a:xfrm>
            <a:off x="351367" y="6453188"/>
            <a:ext cx="248073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1F2F7E-68CC-462A-94CB-94BBC0D4D084}" type="datetime1">
              <a:rPr lang="de-DE"/>
              <a:pPr>
                <a:defRPr/>
              </a:pPr>
              <a:t>15.02.2023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7"/>
          </p:nvPr>
        </p:nvSpPr>
        <p:spPr>
          <a:xfrm>
            <a:off x="3098800" y="6453188"/>
            <a:ext cx="6597651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8"/>
          </p:nvPr>
        </p:nvSpPr>
        <p:spPr>
          <a:xfrm>
            <a:off x="9935634" y="6453188"/>
            <a:ext cx="1919817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684CA-D0A1-41F6-BDC0-3E2E4B5DACF6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200" y="183600"/>
            <a:ext cx="40848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12192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Titel 3"/>
          <p:cNvSpPr>
            <a:spLocks noGrp="1" noChangeAspect="1"/>
          </p:cNvSpPr>
          <p:nvPr>
            <p:ph type="title"/>
          </p:nvPr>
        </p:nvSpPr>
        <p:spPr>
          <a:xfrm>
            <a:off x="345353" y="75342"/>
            <a:ext cx="7296811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1788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339366" y="1268760"/>
            <a:ext cx="5631713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4"/>
          </p:nvPr>
        </p:nvSpPr>
        <p:spPr>
          <a:xfrm>
            <a:off x="6211079" y="1268760"/>
            <a:ext cx="5631712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5"/>
          </p:nvPr>
        </p:nvSpPr>
        <p:spPr>
          <a:xfrm>
            <a:off x="338667" y="6453188"/>
            <a:ext cx="248073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6379F-AFCE-452D-9D46-18A25C0B9626}" type="datetime1">
              <a:rPr lang="de-DE"/>
              <a:pPr>
                <a:defRPr/>
              </a:pPr>
              <a:t>15.02.2023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6"/>
          </p:nvPr>
        </p:nvSpPr>
        <p:spPr>
          <a:xfrm>
            <a:off x="3086100" y="6453188"/>
            <a:ext cx="6597651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7"/>
          </p:nvPr>
        </p:nvSpPr>
        <p:spPr>
          <a:xfrm>
            <a:off x="9922934" y="6453188"/>
            <a:ext cx="1919817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CBEA50-28BB-424E-967D-ECCE62A9890E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200" y="183600"/>
            <a:ext cx="40848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12192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Titel 3"/>
          <p:cNvSpPr>
            <a:spLocks noGrp="1" noChangeAspect="1"/>
          </p:cNvSpPr>
          <p:nvPr>
            <p:ph type="title"/>
          </p:nvPr>
        </p:nvSpPr>
        <p:spPr>
          <a:xfrm>
            <a:off x="345353" y="75342"/>
            <a:ext cx="7296811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5431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339366" y="1268760"/>
            <a:ext cx="5613580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5"/>
          </p:nvPr>
        </p:nvSpPr>
        <p:spPr>
          <a:xfrm>
            <a:off x="339367" y="5778476"/>
            <a:ext cx="5670093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6186218" y="5778476"/>
            <a:ext cx="5670093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17"/>
          </p:nvPr>
        </p:nvSpPr>
        <p:spPr>
          <a:xfrm>
            <a:off x="6211080" y="1268760"/>
            <a:ext cx="5631712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18"/>
          </p:nvPr>
        </p:nvSpPr>
        <p:spPr>
          <a:xfrm>
            <a:off x="351367" y="6453188"/>
            <a:ext cx="248073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5E127-8AE2-45F9-8279-D6C985C040A5}" type="datetime1">
              <a:rPr lang="de-DE"/>
              <a:pPr>
                <a:defRPr/>
              </a:pPr>
              <a:t>15.02.2023</a:t>
            </a:fld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19"/>
          </p:nvPr>
        </p:nvSpPr>
        <p:spPr>
          <a:xfrm>
            <a:off x="3098800" y="6453188"/>
            <a:ext cx="6597651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20"/>
          </p:nvPr>
        </p:nvSpPr>
        <p:spPr>
          <a:xfrm>
            <a:off x="9935634" y="6453188"/>
            <a:ext cx="1919817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B97EE-25F5-4EFD-B8E8-0C5D00DE03FB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200" y="183600"/>
            <a:ext cx="4084800" cy="592896"/>
          </a:xfrm>
          <a:prstGeom prst="rect">
            <a:avLst/>
          </a:prstGeom>
        </p:spPr>
      </p:pic>
      <p:sp>
        <p:nvSpPr>
          <p:cNvPr id="17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12192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Titel 3"/>
          <p:cNvSpPr>
            <a:spLocks noGrp="1" noChangeAspect="1"/>
          </p:cNvSpPr>
          <p:nvPr>
            <p:ph type="title"/>
          </p:nvPr>
        </p:nvSpPr>
        <p:spPr>
          <a:xfrm>
            <a:off x="345353" y="75342"/>
            <a:ext cx="7296811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121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339365" y="1268760"/>
            <a:ext cx="3696000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307799" y="1268760"/>
            <a:ext cx="3587571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146791" y="1268760"/>
            <a:ext cx="3696000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6"/>
          </p:nvPr>
        </p:nvSpPr>
        <p:spPr>
          <a:xfrm>
            <a:off x="338667" y="6453188"/>
            <a:ext cx="248073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0B058-52FD-4490-B0D3-D3BA1A853FDA}" type="datetime1">
              <a:rPr lang="de-DE"/>
              <a:pPr>
                <a:defRPr/>
              </a:pPr>
              <a:t>15.02.2023</a:t>
            </a:fld>
            <a:endParaRPr lang="de-DE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7"/>
          </p:nvPr>
        </p:nvSpPr>
        <p:spPr>
          <a:xfrm>
            <a:off x="3086100" y="6453188"/>
            <a:ext cx="6597651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8"/>
          </p:nvPr>
        </p:nvSpPr>
        <p:spPr>
          <a:xfrm>
            <a:off x="9922934" y="6453188"/>
            <a:ext cx="1919817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A88A5-D0F8-4804-8772-54364BC0F871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200" y="183600"/>
            <a:ext cx="4084800" cy="592896"/>
          </a:xfrm>
          <a:prstGeom prst="rect">
            <a:avLst/>
          </a:prstGeom>
        </p:spPr>
      </p:pic>
      <p:sp>
        <p:nvSpPr>
          <p:cNvPr id="15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12192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7" name="Titel 3"/>
          <p:cNvSpPr>
            <a:spLocks noGrp="1" noChangeAspect="1"/>
          </p:cNvSpPr>
          <p:nvPr>
            <p:ph type="title"/>
          </p:nvPr>
        </p:nvSpPr>
        <p:spPr>
          <a:xfrm>
            <a:off x="345353" y="75342"/>
            <a:ext cx="7296811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499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334434" y="6453188"/>
            <a:ext cx="2480733" cy="285750"/>
          </a:xfrm>
          <a:prstGeom prst="rect">
            <a:avLst/>
          </a:prstGeom>
        </p:spPr>
        <p:txBody>
          <a:bodyPr/>
          <a:lstStyle>
            <a:lvl1pPr algn="l">
              <a:defRPr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8FB80984-C7AB-4089-8D7F-A7A8CFC97560}" type="datetime1">
              <a:rPr lang="de-DE"/>
              <a:pPr>
                <a:defRPr/>
              </a:pPr>
              <a:t>15.02.2023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81867" y="6453188"/>
            <a:ext cx="6597651" cy="285750"/>
          </a:xfrm>
          <a:prstGeom prst="rect">
            <a:avLst/>
          </a:prstGeom>
        </p:spPr>
        <p:txBody>
          <a:bodyPr/>
          <a:lstStyle>
            <a:lvl1pPr>
              <a:defRPr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920818" y="6453188"/>
            <a:ext cx="1917700" cy="285750"/>
          </a:xfrm>
          <a:prstGeom prst="rect">
            <a:avLst/>
          </a:prstGeom>
        </p:spPr>
        <p:txBody>
          <a:bodyPr/>
          <a:lstStyle>
            <a:lvl1pPr algn="r">
              <a:defRPr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AB0173C9-4951-44B4-BE8B-FB39CEF44EE9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8" name="Titelplatzhalter 7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70" r:id="rId6"/>
    <p:sldLayoutId id="2147483771" r:id="rId7"/>
    <p:sldLayoutId id="2147483772" r:id="rId8"/>
    <p:sldLayoutId id="2147483773" r:id="rId9"/>
    <p:sldLayoutId id="2147483774" r:id="rId10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lwyn New Lt" panose="020B03030000000200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mslp.org/wiki/Nocturne_in_C-sharp_minor,_B.49_(Chopin,_Fr&#233;d&#233;ric)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mslp.org/wiki/Nocturne_in_C-sharp_minor,_B.49_(Chopin,_Fr&#233;d&#233;ric)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mslp.org/wiki/Nocturne_in_C-sharp_minor,_B.49_(Chopin,_Fr&#233;d&#233;ric)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mslp.org/wiki/Nocturne_in_C-sharp_minor,_B.49_(Chopin,_Fr&#233;d&#233;ric)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imslp.org/wiki/Nocturne_in_C-sharp_minor,_B.49_(Chopin,_Fr&#233;d&#233;ric)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udiveris" TargetMode="External"/><Relationship Id="rId3" Type="http://schemas.openxmlformats.org/officeDocument/2006/relationships/hyperlink" Target="https://www.musitek.com/smartscore64-piano.html" TargetMode="External"/><Relationship Id="rId7" Type="http://schemas.openxmlformats.org/officeDocument/2006/relationships/hyperlink" Target="https://www.playscore.c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neuratron.com/photoscore.htm" TargetMode="External"/><Relationship Id="rId5" Type="http://schemas.openxmlformats.org/officeDocument/2006/relationships/hyperlink" Target="https://scan-score.com/en/products/" TargetMode="External"/><Relationship Id="rId4" Type="http://schemas.openxmlformats.org/officeDocument/2006/relationships/hyperlink" Target="http://www.visiv.co.uk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siv.co.uk/" TargetMode="External"/><Relationship Id="rId7" Type="http://schemas.openxmlformats.org/officeDocument/2006/relationships/hyperlink" Target="https://github.com/audiveris" TargetMode="External"/><Relationship Id="rId2" Type="http://schemas.openxmlformats.org/officeDocument/2006/relationships/hyperlink" Target="https://www.musitek.com/smartscore64-piano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layscore.co/" TargetMode="External"/><Relationship Id="rId5" Type="http://schemas.openxmlformats.org/officeDocument/2006/relationships/hyperlink" Target="https://www.neuratron.com/photoscore.htm" TargetMode="External"/><Relationship Id="rId4" Type="http://schemas.openxmlformats.org/officeDocument/2006/relationships/hyperlink" Target="https://scan-score.com/en/products/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udiveris" TargetMode="External"/><Relationship Id="rId3" Type="http://schemas.openxmlformats.org/officeDocument/2006/relationships/hyperlink" Target="https://www.musitek.com/smartscore64-piano.html" TargetMode="External"/><Relationship Id="rId7" Type="http://schemas.openxmlformats.org/officeDocument/2006/relationships/hyperlink" Target="https://www.playscore.c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neuratron.com/photoscore.htm" TargetMode="External"/><Relationship Id="rId5" Type="http://schemas.openxmlformats.org/officeDocument/2006/relationships/hyperlink" Target="https://scan-score.com/en/products/" TargetMode="External"/><Relationship Id="rId4" Type="http://schemas.openxmlformats.org/officeDocument/2006/relationships/hyperlink" Target="http://www.visiv.co.uk/" TargetMode="External"/><Relationship Id="rId9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abcnotation.com/wiki/abc:standard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usescore.com/user/16006641/scores/4197961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abcnotation.com/wiki/abc:standard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abcnotation.com/wiki/abc:standard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abcnotation.com/wiki/abc:standard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abcnotation.com/wiki/abc:standard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abcnotation.com/wiki/abc:standard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abcnotation.com/wiki/abc:standard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abcnotation.com/wiki/abc:standard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abcnotation.com/wiki/abc:standard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hyperlink" Target="https://musescore.com/user/16006641/scores/4197961" TargetMode="External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hyperlink" Target="https://musescore.com/user/16006641/scores/4197961" TargetMode="External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29.png"/><Relationship Id="rId4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3.png"/><Relationship Id="rId4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3.png"/><Relationship Id="rId4" Type="http://schemas.openxmlformats.org/officeDocument/2006/relationships/image" Target="../media/image2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mslp.org/wiki/Nocturne_in_C-sharp_minor,_B.49_(Chopin,_Fr&#233;d&#233;ric)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image" Target="../media/image49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mslp.org/wiki/Nocturne_in_C-sharp_minor,_B.49_(Chopin,_Fr&#233;d&#233;ric)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musescore.com/user/1809056/scores/1019991" TargetMode="Externa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eactjs.org/" TargetMode="External"/><Relationship Id="rId3" Type="http://schemas.openxmlformats.org/officeDocument/2006/relationships/hyperlink" Target="https://abcnotation.com/" TargetMode="External"/><Relationship Id="rId7" Type="http://schemas.openxmlformats.org/officeDocument/2006/relationships/hyperlink" Target="https://docs.opencv.org/3.4/db/df6/tutorial_erosion_dilatation.html" TargetMode="External"/><Relationship Id="rId2" Type="http://schemas.openxmlformats.org/officeDocument/2006/relationships/hyperlink" Target="https://www.abcjs.net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usescore.com/user/16006641/scores/4197961" TargetMode="External"/><Relationship Id="rId5" Type="http://schemas.openxmlformats.org/officeDocument/2006/relationships/hyperlink" Target="https://homepages.inf.ed.ac.uk/rbf/HIPR2/matmorph.htm" TargetMode="External"/><Relationship Id="rId4" Type="http://schemas.openxmlformats.org/officeDocument/2006/relationships/hyperlink" Target="https://imagemagick.org/" TargetMode="External"/><Relationship Id="rId9" Type="http://schemas.openxmlformats.org/officeDocument/2006/relationships/hyperlink" Target="http://www.cyto.purdue.edu/cdroms/micro2/content/education/wirth08.pdf" TargetMode="Externa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mslp.org/wiki/Nocturne_in_C-sharp_minor,_B.49_(Chopin,_Fr&#233;d&#233;ric)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mslp.org/wiki/Nocturne_in_C-sharp_minor,_B.49_(Chopin,_Fr&#233;d&#233;ric)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platzhalter 6"/>
          <p:cNvSpPr>
            <a:spLocks noGrp="1"/>
          </p:cNvSpPr>
          <p:nvPr>
            <p:ph type="body" sz="quarter" idx="10"/>
          </p:nvPr>
        </p:nvSpPr>
        <p:spPr bwMode="auto">
          <a:custGeom>
            <a:avLst/>
            <a:gdLst>
              <a:gd name="T0" fmla="*/ 0 w 9144000"/>
              <a:gd name="T1" fmla="*/ 0 h 5963462"/>
              <a:gd name="T2" fmla="*/ 7263209 w 9144000"/>
              <a:gd name="T3" fmla="*/ 0 h 5963462"/>
              <a:gd name="T4" fmla="*/ 7263209 w 9144000"/>
              <a:gd name="T5" fmla="*/ 132131 h 5963462"/>
              <a:gd name="T6" fmla="*/ 0 w 9144000"/>
              <a:gd name="T7" fmla="*/ 169340 h 5963462"/>
              <a:gd name="T8" fmla="*/ 0 w 9144000"/>
              <a:gd name="T9" fmla="*/ 0 h 59634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5963462"/>
              <a:gd name="T17" fmla="*/ 9144000 w 9144000"/>
              <a:gd name="T18" fmla="*/ 5963462 h 59634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5963462">
                <a:moveTo>
                  <a:pt x="0" y="0"/>
                </a:moveTo>
                <a:lnTo>
                  <a:pt x="9144000" y="0"/>
                </a:lnTo>
                <a:lnTo>
                  <a:pt x="9144000" y="4653136"/>
                </a:lnTo>
                <a:lnTo>
                  <a:pt x="0" y="5963462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Optical Music Recognition mittels Deep-Learning zur computergestützten Interpretation von Klaviernoten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527EF3B-501F-F5DD-B597-E48E473963DC}"/>
              </a:ext>
            </a:extLst>
          </p:cNvPr>
          <p:cNvSpPr txBox="1"/>
          <p:nvPr/>
        </p:nvSpPr>
        <p:spPr>
          <a:xfrm>
            <a:off x="341772" y="6093296"/>
            <a:ext cx="3187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Peter Schramm</a:t>
            </a:r>
          </a:p>
          <a:p>
            <a:r>
              <a:rPr lang="de-DE" dirty="0"/>
              <a:t>schrammp@hochschule-trier.de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18E645-EF95-27D0-4EE7-631677C79EB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15.02.2023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3AC600-4C99-1B99-EE05-43296A0A00C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Peter Schramm – Optical Music Recognition, schrammp@hochschule-trier.de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BBA571-E9A8-6CDC-8E63-D46DE78CA0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10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5956148-44AB-99CE-2169-8AA29C56B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Optical Music Recognition (OMR)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D6335D2-6D9C-C95D-8F70-0C955B09E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899" y="1128033"/>
            <a:ext cx="7696202" cy="4601934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98D543B9-6F2B-E10A-72B5-A59B8CC88E8B}"/>
              </a:ext>
            </a:extLst>
          </p:cNvPr>
          <p:cNvSpPr txBox="1"/>
          <p:nvPr/>
        </p:nvSpPr>
        <p:spPr>
          <a:xfrm>
            <a:off x="2628900" y="5729967"/>
            <a:ext cx="74676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050" dirty="0"/>
              <a:t>IMSLP: (Chopin, Frédéric) Nocturne in C-sharp minor, B.49, 1830. </a:t>
            </a:r>
          </a:p>
          <a:p>
            <a:pPr algn="r"/>
            <a:r>
              <a:rPr lang="en-US" sz="1050" dirty="0">
                <a:hlinkClick r:id="rId3"/>
              </a:rPr>
              <a:t>https://imslp.org/wiki/Nocturne_in_C-sharp_minor,_B.49_(</a:t>
            </a:r>
            <a:r>
              <a:rPr lang="en-US" sz="1050" dirty="0" err="1">
                <a:hlinkClick r:id="rId3"/>
              </a:rPr>
              <a:t>Chopin,_Frédéric</a:t>
            </a:r>
            <a:r>
              <a:rPr lang="en-US" sz="1050" dirty="0">
                <a:hlinkClick r:id="rId3"/>
              </a:rPr>
              <a:t>)</a:t>
            </a:r>
            <a:r>
              <a:rPr lang="en-US" sz="1050" dirty="0"/>
              <a:t> </a:t>
            </a:r>
            <a:endParaRPr lang="de-DE" sz="105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1E11753-2C60-7D95-724C-95FAC24FF205}"/>
              </a:ext>
            </a:extLst>
          </p:cNvPr>
          <p:cNvSpPr txBox="1"/>
          <p:nvPr/>
        </p:nvSpPr>
        <p:spPr>
          <a:xfrm>
            <a:off x="839416" y="3271949"/>
            <a:ext cx="104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Akkolade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3CA94DBF-8B16-E8A9-B65F-4ED004AB4BC5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880342" y="3456615"/>
            <a:ext cx="35951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6F4FEBBB-CDDD-3395-94B3-5F2663A3A963}"/>
              </a:ext>
            </a:extLst>
          </p:cNvPr>
          <p:cNvSpPr/>
          <p:nvPr/>
        </p:nvSpPr>
        <p:spPr>
          <a:xfrm>
            <a:off x="4223792" y="5299079"/>
            <a:ext cx="576064" cy="4308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015CF9C-45C3-F531-5ECD-EFA49A81D534}"/>
              </a:ext>
            </a:extLst>
          </p:cNvPr>
          <p:cNvSpPr txBox="1"/>
          <p:nvPr/>
        </p:nvSpPr>
        <p:spPr>
          <a:xfrm>
            <a:off x="10560496" y="3271949"/>
            <a:ext cx="119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Notenzeile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B11CC561-D126-5899-98D9-09532DB1723D}"/>
              </a:ext>
            </a:extLst>
          </p:cNvPr>
          <p:cNvCxnSpPr>
            <a:cxnSpLocks/>
          </p:cNvCxnSpPr>
          <p:nvPr/>
        </p:nvCxnSpPr>
        <p:spPr>
          <a:xfrm>
            <a:off x="10096500" y="2852936"/>
            <a:ext cx="463996" cy="4190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3A035E84-445B-1010-18B9-B1C6F07D72CF}"/>
              </a:ext>
            </a:extLst>
          </p:cNvPr>
          <p:cNvCxnSpPr>
            <a:cxnSpLocks/>
          </p:cNvCxnSpPr>
          <p:nvPr/>
        </p:nvCxnSpPr>
        <p:spPr>
          <a:xfrm flipV="1">
            <a:off x="10096500" y="3690962"/>
            <a:ext cx="463996" cy="4976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B3B10D5C-B492-10DD-58E9-BCD8B86EB415}"/>
              </a:ext>
            </a:extLst>
          </p:cNvPr>
          <p:cNvSpPr txBox="1"/>
          <p:nvPr/>
        </p:nvSpPr>
        <p:spPr>
          <a:xfrm>
            <a:off x="1331079" y="4738136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Bassschlüssel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8D1296C-9147-834B-26AD-36B9E1F1628B}"/>
              </a:ext>
            </a:extLst>
          </p:cNvPr>
          <p:cNvSpPr txBox="1"/>
          <p:nvPr/>
        </p:nvSpPr>
        <p:spPr>
          <a:xfrm>
            <a:off x="1331079" y="1540630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Violinschlüssel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43365801-9C95-3E7A-BF20-5DC72A3125D7}"/>
              </a:ext>
            </a:extLst>
          </p:cNvPr>
          <p:cNvCxnSpPr>
            <a:cxnSpLocks/>
          </p:cNvCxnSpPr>
          <p:nvPr/>
        </p:nvCxnSpPr>
        <p:spPr>
          <a:xfrm>
            <a:off x="2106945" y="1897801"/>
            <a:ext cx="463996" cy="4190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4FCEB380-1ABE-1B43-F10D-08BEE6C2DB4D}"/>
              </a:ext>
            </a:extLst>
          </p:cNvPr>
          <p:cNvCxnSpPr>
            <a:cxnSpLocks/>
          </p:cNvCxnSpPr>
          <p:nvPr/>
        </p:nvCxnSpPr>
        <p:spPr>
          <a:xfrm flipV="1">
            <a:off x="2060101" y="4214923"/>
            <a:ext cx="463996" cy="4976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DF7131AF-2182-5146-CBDA-2327EE5C48F9}"/>
              </a:ext>
            </a:extLst>
          </p:cNvPr>
          <p:cNvSpPr txBox="1"/>
          <p:nvPr/>
        </p:nvSpPr>
        <p:spPr>
          <a:xfrm>
            <a:off x="2987367" y="5906911"/>
            <a:ext cx="1704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Pedalanweisung</a:t>
            </a: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91FFD7B5-AAEE-62DB-1CF6-6117EFDA975F}"/>
              </a:ext>
            </a:extLst>
          </p:cNvPr>
          <p:cNvCxnSpPr>
            <a:cxnSpLocks/>
          </p:cNvCxnSpPr>
          <p:nvPr/>
        </p:nvCxnSpPr>
        <p:spPr>
          <a:xfrm flipV="1">
            <a:off x="3839395" y="5627328"/>
            <a:ext cx="312389" cy="2667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98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18E645-EF95-27D0-4EE7-631677C79EB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15.02.2023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3AC600-4C99-1B99-EE05-43296A0A00C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Peter Schramm – Optical Music Recognition, schrammp@hochschule-trier.de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BBA571-E9A8-6CDC-8E63-D46DE78CA0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11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5956148-44AB-99CE-2169-8AA29C56B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Optical Music Recognition (OMR)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D6335D2-6D9C-C95D-8F70-0C955B09E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899" y="1128033"/>
            <a:ext cx="7696202" cy="4601934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98D543B9-6F2B-E10A-72B5-A59B8CC88E8B}"/>
              </a:ext>
            </a:extLst>
          </p:cNvPr>
          <p:cNvSpPr txBox="1"/>
          <p:nvPr/>
        </p:nvSpPr>
        <p:spPr>
          <a:xfrm>
            <a:off x="2628900" y="5729967"/>
            <a:ext cx="74676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050" dirty="0"/>
              <a:t>IMSLP: (Chopin, Frédéric) Nocturne in C-sharp minor, B.49, 1830. </a:t>
            </a:r>
          </a:p>
          <a:p>
            <a:pPr algn="r"/>
            <a:r>
              <a:rPr lang="en-US" sz="1050" dirty="0">
                <a:hlinkClick r:id="rId3"/>
              </a:rPr>
              <a:t>https://imslp.org/wiki/Nocturne_in_C-sharp_minor,_B.49_(</a:t>
            </a:r>
            <a:r>
              <a:rPr lang="en-US" sz="1050" dirty="0" err="1">
                <a:hlinkClick r:id="rId3"/>
              </a:rPr>
              <a:t>Chopin,_Frédéric</a:t>
            </a:r>
            <a:r>
              <a:rPr lang="en-US" sz="1050" dirty="0">
                <a:hlinkClick r:id="rId3"/>
              </a:rPr>
              <a:t>)</a:t>
            </a:r>
            <a:r>
              <a:rPr lang="en-US" sz="1050" dirty="0"/>
              <a:t> </a:t>
            </a:r>
            <a:endParaRPr lang="de-DE" sz="105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1E11753-2C60-7D95-724C-95FAC24FF205}"/>
              </a:ext>
            </a:extLst>
          </p:cNvPr>
          <p:cNvSpPr txBox="1"/>
          <p:nvPr/>
        </p:nvSpPr>
        <p:spPr>
          <a:xfrm>
            <a:off x="839416" y="3271949"/>
            <a:ext cx="104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Akkolade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3CA94DBF-8B16-E8A9-B65F-4ED004AB4BC5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880342" y="3456615"/>
            <a:ext cx="35951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6F4FEBBB-CDDD-3395-94B3-5F2663A3A963}"/>
              </a:ext>
            </a:extLst>
          </p:cNvPr>
          <p:cNvSpPr/>
          <p:nvPr/>
        </p:nvSpPr>
        <p:spPr>
          <a:xfrm>
            <a:off x="3939378" y="2572867"/>
            <a:ext cx="300928" cy="3520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015CF9C-45C3-F531-5ECD-EFA49A81D534}"/>
              </a:ext>
            </a:extLst>
          </p:cNvPr>
          <p:cNvSpPr txBox="1"/>
          <p:nvPr/>
        </p:nvSpPr>
        <p:spPr>
          <a:xfrm>
            <a:off x="10560496" y="3271949"/>
            <a:ext cx="119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Notenzeile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B11CC561-D126-5899-98D9-09532DB1723D}"/>
              </a:ext>
            </a:extLst>
          </p:cNvPr>
          <p:cNvCxnSpPr>
            <a:cxnSpLocks/>
          </p:cNvCxnSpPr>
          <p:nvPr/>
        </p:nvCxnSpPr>
        <p:spPr>
          <a:xfrm>
            <a:off x="10096500" y="2852936"/>
            <a:ext cx="463996" cy="4190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3A035E84-445B-1010-18B9-B1C6F07D72CF}"/>
              </a:ext>
            </a:extLst>
          </p:cNvPr>
          <p:cNvCxnSpPr>
            <a:cxnSpLocks/>
          </p:cNvCxnSpPr>
          <p:nvPr/>
        </p:nvCxnSpPr>
        <p:spPr>
          <a:xfrm flipV="1">
            <a:off x="10096500" y="3690962"/>
            <a:ext cx="463996" cy="4976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B3B10D5C-B492-10DD-58E9-BCD8B86EB415}"/>
              </a:ext>
            </a:extLst>
          </p:cNvPr>
          <p:cNvSpPr txBox="1"/>
          <p:nvPr/>
        </p:nvSpPr>
        <p:spPr>
          <a:xfrm>
            <a:off x="1331079" y="4738136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Bassschlüssel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8D1296C-9147-834B-26AD-36B9E1F1628B}"/>
              </a:ext>
            </a:extLst>
          </p:cNvPr>
          <p:cNvSpPr txBox="1"/>
          <p:nvPr/>
        </p:nvSpPr>
        <p:spPr>
          <a:xfrm>
            <a:off x="1331079" y="1540630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Violinschlüssel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43365801-9C95-3E7A-BF20-5DC72A3125D7}"/>
              </a:ext>
            </a:extLst>
          </p:cNvPr>
          <p:cNvCxnSpPr>
            <a:cxnSpLocks/>
          </p:cNvCxnSpPr>
          <p:nvPr/>
        </p:nvCxnSpPr>
        <p:spPr>
          <a:xfrm>
            <a:off x="2106945" y="1897801"/>
            <a:ext cx="463996" cy="4190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4FCEB380-1ABE-1B43-F10D-08BEE6C2DB4D}"/>
              </a:ext>
            </a:extLst>
          </p:cNvPr>
          <p:cNvCxnSpPr>
            <a:cxnSpLocks/>
          </p:cNvCxnSpPr>
          <p:nvPr/>
        </p:nvCxnSpPr>
        <p:spPr>
          <a:xfrm flipV="1">
            <a:off x="2060101" y="4214923"/>
            <a:ext cx="463996" cy="4976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DF7131AF-2182-5146-CBDA-2327EE5C48F9}"/>
              </a:ext>
            </a:extLst>
          </p:cNvPr>
          <p:cNvSpPr txBox="1"/>
          <p:nvPr/>
        </p:nvSpPr>
        <p:spPr>
          <a:xfrm>
            <a:off x="2987367" y="5906911"/>
            <a:ext cx="1704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Pedalanweisung</a:t>
            </a: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91FFD7B5-AAEE-62DB-1CF6-6117EFDA975F}"/>
              </a:ext>
            </a:extLst>
          </p:cNvPr>
          <p:cNvCxnSpPr>
            <a:cxnSpLocks/>
          </p:cNvCxnSpPr>
          <p:nvPr/>
        </p:nvCxnSpPr>
        <p:spPr>
          <a:xfrm flipV="1">
            <a:off x="3839395" y="5627328"/>
            <a:ext cx="312389" cy="2667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1772DDBF-431C-07CA-2913-3EBAF5B27DA3}"/>
              </a:ext>
            </a:extLst>
          </p:cNvPr>
          <p:cNvSpPr/>
          <p:nvPr/>
        </p:nvSpPr>
        <p:spPr>
          <a:xfrm>
            <a:off x="3939378" y="4017701"/>
            <a:ext cx="300928" cy="3520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3846A292-2513-E0A1-79B5-D238CCD7CA39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3504717" y="2956210"/>
            <a:ext cx="498026" cy="21941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77C192A1-0923-9E5C-23E6-BEF6C5C2A945}"/>
              </a:ext>
            </a:extLst>
          </p:cNvPr>
          <p:cNvCxnSpPr>
            <a:cxnSpLocks/>
          </p:cNvCxnSpPr>
          <p:nvPr/>
        </p:nvCxnSpPr>
        <p:spPr>
          <a:xfrm flipH="1">
            <a:off x="3679701" y="4393131"/>
            <a:ext cx="375778" cy="7443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EDA7982B-29E1-61AD-5A11-F368082B87AA}"/>
              </a:ext>
            </a:extLst>
          </p:cNvPr>
          <p:cNvSpPr txBox="1"/>
          <p:nvPr/>
        </p:nvSpPr>
        <p:spPr>
          <a:xfrm>
            <a:off x="3087551" y="5150328"/>
            <a:ext cx="8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Taktart</a:t>
            </a: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3D0F1501-963F-B4BE-FB88-0F903D345041}"/>
              </a:ext>
            </a:extLst>
          </p:cNvPr>
          <p:cNvCxnSpPr>
            <a:cxnSpLocks/>
          </p:cNvCxnSpPr>
          <p:nvPr/>
        </p:nvCxnSpPr>
        <p:spPr>
          <a:xfrm flipV="1">
            <a:off x="2608729" y="2456329"/>
            <a:ext cx="17930" cy="20170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AB543A57-D40B-C8DA-00D3-F4ED344A14F3}"/>
              </a:ext>
            </a:extLst>
          </p:cNvPr>
          <p:cNvCxnSpPr>
            <a:cxnSpLocks/>
          </p:cNvCxnSpPr>
          <p:nvPr/>
        </p:nvCxnSpPr>
        <p:spPr>
          <a:xfrm flipH="1" flipV="1">
            <a:off x="9084188" y="2456329"/>
            <a:ext cx="14989" cy="20349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18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18E645-EF95-27D0-4EE7-631677C79EB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15.02.2023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3AC600-4C99-1B99-EE05-43296A0A00C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Peter Schramm – Optical Music Recognition, schrammp@hochschule-trier.de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BBA571-E9A8-6CDC-8E63-D46DE78CA0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12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5956148-44AB-99CE-2169-8AA29C56B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Optical Music Recognition (OMR)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D6335D2-6D9C-C95D-8F70-0C955B09E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899" y="1128033"/>
            <a:ext cx="7696202" cy="4601934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98D543B9-6F2B-E10A-72B5-A59B8CC88E8B}"/>
              </a:ext>
            </a:extLst>
          </p:cNvPr>
          <p:cNvSpPr txBox="1"/>
          <p:nvPr/>
        </p:nvSpPr>
        <p:spPr>
          <a:xfrm>
            <a:off x="2628900" y="5729967"/>
            <a:ext cx="74676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050" dirty="0"/>
              <a:t>IMSLP: (Chopin, Frédéric) Nocturne in C-sharp minor, B.49, 1830. </a:t>
            </a:r>
          </a:p>
          <a:p>
            <a:pPr algn="r"/>
            <a:r>
              <a:rPr lang="en-US" sz="1050" dirty="0">
                <a:hlinkClick r:id="rId3"/>
              </a:rPr>
              <a:t>https://imslp.org/wiki/Nocturne_in_C-sharp_minor,_B.49_(</a:t>
            </a:r>
            <a:r>
              <a:rPr lang="en-US" sz="1050" dirty="0" err="1">
                <a:hlinkClick r:id="rId3"/>
              </a:rPr>
              <a:t>Chopin,_Frédéric</a:t>
            </a:r>
            <a:r>
              <a:rPr lang="en-US" sz="1050" dirty="0">
                <a:hlinkClick r:id="rId3"/>
              </a:rPr>
              <a:t>)</a:t>
            </a:r>
            <a:r>
              <a:rPr lang="en-US" sz="1050" dirty="0"/>
              <a:t> </a:t>
            </a:r>
            <a:endParaRPr lang="de-DE" sz="105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1E11753-2C60-7D95-724C-95FAC24FF205}"/>
              </a:ext>
            </a:extLst>
          </p:cNvPr>
          <p:cNvSpPr txBox="1"/>
          <p:nvPr/>
        </p:nvSpPr>
        <p:spPr>
          <a:xfrm>
            <a:off x="839416" y="3271949"/>
            <a:ext cx="104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Akkolade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3CA94DBF-8B16-E8A9-B65F-4ED004AB4BC5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880342" y="3456615"/>
            <a:ext cx="35951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B015CF9C-45C3-F531-5ECD-EFA49A81D534}"/>
              </a:ext>
            </a:extLst>
          </p:cNvPr>
          <p:cNvSpPr txBox="1"/>
          <p:nvPr/>
        </p:nvSpPr>
        <p:spPr>
          <a:xfrm>
            <a:off x="10560496" y="3271949"/>
            <a:ext cx="119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Notenzeile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B11CC561-D126-5899-98D9-09532DB1723D}"/>
              </a:ext>
            </a:extLst>
          </p:cNvPr>
          <p:cNvCxnSpPr>
            <a:cxnSpLocks/>
          </p:cNvCxnSpPr>
          <p:nvPr/>
        </p:nvCxnSpPr>
        <p:spPr>
          <a:xfrm>
            <a:off x="10096500" y="2852936"/>
            <a:ext cx="463996" cy="4190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3A035E84-445B-1010-18B9-B1C6F07D72CF}"/>
              </a:ext>
            </a:extLst>
          </p:cNvPr>
          <p:cNvCxnSpPr>
            <a:cxnSpLocks/>
          </p:cNvCxnSpPr>
          <p:nvPr/>
        </p:nvCxnSpPr>
        <p:spPr>
          <a:xfrm flipV="1">
            <a:off x="10096500" y="3690962"/>
            <a:ext cx="463996" cy="4976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B3B10D5C-B492-10DD-58E9-BCD8B86EB415}"/>
              </a:ext>
            </a:extLst>
          </p:cNvPr>
          <p:cNvSpPr txBox="1"/>
          <p:nvPr/>
        </p:nvSpPr>
        <p:spPr>
          <a:xfrm>
            <a:off x="1331079" y="4738136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Bassschlüssel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8D1296C-9147-834B-26AD-36B9E1F1628B}"/>
              </a:ext>
            </a:extLst>
          </p:cNvPr>
          <p:cNvSpPr txBox="1"/>
          <p:nvPr/>
        </p:nvSpPr>
        <p:spPr>
          <a:xfrm>
            <a:off x="1331079" y="1540630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Violinschlüssel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43365801-9C95-3E7A-BF20-5DC72A3125D7}"/>
              </a:ext>
            </a:extLst>
          </p:cNvPr>
          <p:cNvCxnSpPr>
            <a:cxnSpLocks/>
          </p:cNvCxnSpPr>
          <p:nvPr/>
        </p:nvCxnSpPr>
        <p:spPr>
          <a:xfrm>
            <a:off x="2106945" y="1897801"/>
            <a:ext cx="463996" cy="4190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4FCEB380-1ABE-1B43-F10D-08BEE6C2DB4D}"/>
              </a:ext>
            </a:extLst>
          </p:cNvPr>
          <p:cNvCxnSpPr>
            <a:cxnSpLocks/>
          </p:cNvCxnSpPr>
          <p:nvPr/>
        </p:nvCxnSpPr>
        <p:spPr>
          <a:xfrm flipV="1">
            <a:off x="2060101" y="4214923"/>
            <a:ext cx="463996" cy="4976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DF7131AF-2182-5146-CBDA-2327EE5C48F9}"/>
              </a:ext>
            </a:extLst>
          </p:cNvPr>
          <p:cNvSpPr txBox="1"/>
          <p:nvPr/>
        </p:nvSpPr>
        <p:spPr>
          <a:xfrm>
            <a:off x="2987367" y="5906911"/>
            <a:ext cx="1704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Pedalanweisung</a:t>
            </a: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91FFD7B5-AAEE-62DB-1CF6-6117EFDA975F}"/>
              </a:ext>
            </a:extLst>
          </p:cNvPr>
          <p:cNvCxnSpPr>
            <a:cxnSpLocks/>
          </p:cNvCxnSpPr>
          <p:nvPr/>
        </p:nvCxnSpPr>
        <p:spPr>
          <a:xfrm flipV="1">
            <a:off x="3839395" y="5627328"/>
            <a:ext cx="312389" cy="2667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3846A292-2513-E0A1-79B5-D238CCD7CA39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3504717" y="2956210"/>
            <a:ext cx="498026" cy="2194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77C192A1-0923-9E5C-23E6-BEF6C5C2A945}"/>
              </a:ext>
            </a:extLst>
          </p:cNvPr>
          <p:cNvCxnSpPr>
            <a:cxnSpLocks/>
          </p:cNvCxnSpPr>
          <p:nvPr/>
        </p:nvCxnSpPr>
        <p:spPr>
          <a:xfrm flipH="1">
            <a:off x="3679701" y="4393131"/>
            <a:ext cx="375778" cy="7443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EDA7982B-29E1-61AD-5A11-F368082B87AA}"/>
              </a:ext>
            </a:extLst>
          </p:cNvPr>
          <p:cNvSpPr txBox="1"/>
          <p:nvPr/>
        </p:nvSpPr>
        <p:spPr>
          <a:xfrm>
            <a:off x="3087551" y="5150328"/>
            <a:ext cx="8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Taktart</a:t>
            </a: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3D0F1501-963F-B4BE-FB88-0F903D345041}"/>
              </a:ext>
            </a:extLst>
          </p:cNvPr>
          <p:cNvCxnSpPr>
            <a:cxnSpLocks/>
          </p:cNvCxnSpPr>
          <p:nvPr/>
        </p:nvCxnSpPr>
        <p:spPr>
          <a:xfrm flipV="1">
            <a:off x="2608729" y="2456329"/>
            <a:ext cx="17930" cy="20170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AB543A57-D40B-C8DA-00D3-F4ED344A14F3}"/>
              </a:ext>
            </a:extLst>
          </p:cNvPr>
          <p:cNvCxnSpPr>
            <a:cxnSpLocks/>
          </p:cNvCxnSpPr>
          <p:nvPr/>
        </p:nvCxnSpPr>
        <p:spPr>
          <a:xfrm flipH="1" flipV="1">
            <a:off x="9084188" y="2456329"/>
            <a:ext cx="14989" cy="20349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6F4FEBBB-CDDD-3395-94B3-5F2663A3A963}"/>
              </a:ext>
            </a:extLst>
          </p:cNvPr>
          <p:cNvSpPr/>
          <p:nvPr/>
        </p:nvSpPr>
        <p:spPr>
          <a:xfrm>
            <a:off x="3878184" y="1856833"/>
            <a:ext cx="1353720" cy="3761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D4AA0367-DFE7-CEB2-3A8B-272AC3CB189C}"/>
              </a:ext>
            </a:extLst>
          </p:cNvPr>
          <p:cNvCxnSpPr>
            <a:cxnSpLocks/>
          </p:cNvCxnSpPr>
          <p:nvPr/>
        </p:nvCxnSpPr>
        <p:spPr>
          <a:xfrm>
            <a:off x="3431704" y="1412776"/>
            <a:ext cx="360040" cy="3600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83BF822C-5DBC-A193-AF8B-19D27C322E01}"/>
              </a:ext>
            </a:extLst>
          </p:cNvPr>
          <p:cNvSpPr txBox="1"/>
          <p:nvPr/>
        </p:nvSpPr>
        <p:spPr>
          <a:xfrm>
            <a:off x="2626659" y="1065988"/>
            <a:ext cx="150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Tempoangabe</a:t>
            </a:r>
          </a:p>
        </p:txBody>
      </p:sp>
    </p:spTree>
    <p:extLst>
      <p:ext uri="{BB962C8B-B14F-4D97-AF65-F5344CB8AC3E}">
        <p14:creationId xmlns:p14="http://schemas.microsoft.com/office/powerpoint/2010/main" val="376237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18E645-EF95-27D0-4EE7-631677C79EB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15.02.2023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3AC600-4C99-1B99-EE05-43296A0A00C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Peter Schramm – Optical Music Recognition, schrammp@hochschule-trier.de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BBA571-E9A8-6CDC-8E63-D46DE78CA0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13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5956148-44AB-99CE-2169-8AA29C56B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Optical Music Recognition (OMR)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D6335D2-6D9C-C95D-8F70-0C955B09E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899" y="1128033"/>
            <a:ext cx="7696202" cy="4601934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98D543B9-6F2B-E10A-72B5-A59B8CC88E8B}"/>
              </a:ext>
            </a:extLst>
          </p:cNvPr>
          <p:cNvSpPr txBox="1"/>
          <p:nvPr/>
        </p:nvSpPr>
        <p:spPr>
          <a:xfrm>
            <a:off x="2628900" y="5729967"/>
            <a:ext cx="74676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050" dirty="0"/>
              <a:t>IMSLP: (Chopin, Frédéric) Nocturne in C-sharp minor, B.49, 1830. </a:t>
            </a:r>
          </a:p>
          <a:p>
            <a:pPr algn="r"/>
            <a:r>
              <a:rPr lang="en-US" sz="1050" dirty="0">
                <a:hlinkClick r:id="rId3"/>
              </a:rPr>
              <a:t>https://imslp.org/wiki/Nocturne_in_C-sharp_minor,_B.49_(</a:t>
            </a:r>
            <a:r>
              <a:rPr lang="en-US" sz="1050" dirty="0" err="1">
                <a:hlinkClick r:id="rId3"/>
              </a:rPr>
              <a:t>Chopin,_Frédéric</a:t>
            </a:r>
            <a:r>
              <a:rPr lang="en-US" sz="1050" dirty="0">
                <a:hlinkClick r:id="rId3"/>
              </a:rPr>
              <a:t>)</a:t>
            </a:r>
            <a:r>
              <a:rPr lang="en-US" sz="1050" dirty="0"/>
              <a:t> </a:t>
            </a:r>
            <a:endParaRPr lang="de-DE" sz="105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1E11753-2C60-7D95-724C-95FAC24FF205}"/>
              </a:ext>
            </a:extLst>
          </p:cNvPr>
          <p:cNvSpPr txBox="1"/>
          <p:nvPr/>
        </p:nvSpPr>
        <p:spPr>
          <a:xfrm>
            <a:off x="839416" y="3271949"/>
            <a:ext cx="104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Akkolade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3CA94DBF-8B16-E8A9-B65F-4ED004AB4BC5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880342" y="3456615"/>
            <a:ext cx="35951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B015CF9C-45C3-F531-5ECD-EFA49A81D534}"/>
              </a:ext>
            </a:extLst>
          </p:cNvPr>
          <p:cNvSpPr txBox="1"/>
          <p:nvPr/>
        </p:nvSpPr>
        <p:spPr>
          <a:xfrm>
            <a:off x="10560496" y="3271949"/>
            <a:ext cx="119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Notenzeile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B11CC561-D126-5899-98D9-09532DB1723D}"/>
              </a:ext>
            </a:extLst>
          </p:cNvPr>
          <p:cNvCxnSpPr>
            <a:cxnSpLocks/>
          </p:cNvCxnSpPr>
          <p:nvPr/>
        </p:nvCxnSpPr>
        <p:spPr>
          <a:xfrm>
            <a:off x="10096500" y="2852936"/>
            <a:ext cx="463996" cy="4190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3A035E84-445B-1010-18B9-B1C6F07D72CF}"/>
              </a:ext>
            </a:extLst>
          </p:cNvPr>
          <p:cNvCxnSpPr>
            <a:cxnSpLocks/>
          </p:cNvCxnSpPr>
          <p:nvPr/>
        </p:nvCxnSpPr>
        <p:spPr>
          <a:xfrm flipV="1">
            <a:off x="10096500" y="3690962"/>
            <a:ext cx="463996" cy="4976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B3B10D5C-B492-10DD-58E9-BCD8B86EB415}"/>
              </a:ext>
            </a:extLst>
          </p:cNvPr>
          <p:cNvSpPr txBox="1"/>
          <p:nvPr/>
        </p:nvSpPr>
        <p:spPr>
          <a:xfrm>
            <a:off x="1331079" y="4738136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Bassschlüssel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8D1296C-9147-834B-26AD-36B9E1F1628B}"/>
              </a:ext>
            </a:extLst>
          </p:cNvPr>
          <p:cNvSpPr txBox="1"/>
          <p:nvPr/>
        </p:nvSpPr>
        <p:spPr>
          <a:xfrm>
            <a:off x="1331079" y="1540630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Violinschlüssel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43365801-9C95-3E7A-BF20-5DC72A3125D7}"/>
              </a:ext>
            </a:extLst>
          </p:cNvPr>
          <p:cNvCxnSpPr>
            <a:cxnSpLocks/>
          </p:cNvCxnSpPr>
          <p:nvPr/>
        </p:nvCxnSpPr>
        <p:spPr>
          <a:xfrm>
            <a:off x="2106945" y="1897801"/>
            <a:ext cx="463996" cy="4190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4FCEB380-1ABE-1B43-F10D-08BEE6C2DB4D}"/>
              </a:ext>
            </a:extLst>
          </p:cNvPr>
          <p:cNvCxnSpPr>
            <a:cxnSpLocks/>
          </p:cNvCxnSpPr>
          <p:nvPr/>
        </p:nvCxnSpPr>
        <p:spPr>
          <a:xfrm flipV="1">
            <a:off x="2060101" y="4214923"/>
            <a:ext cx="463996" cy="4976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DF7131AF-2182-5146-CBDA-2327EE5C48F9}"/>
              </a:ext>
            </a:extLst>
          </p:cNvPr>
          <p:cNvSpPr txBox="1"/>
          <p:nvPr/>
        </p:nvSpPr>
        <p:spPr>
          <a:xfrm>
            <a:off x="2987367" y="5906911"/>
            <a:ext cx="1704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Pedalanweisung</a:t>
            </a: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91FFD7B5-AAEE-62DB-1CF6-6117EFDA975F}"/>
              </a:ext>
            </a:extLst>
          </p:cNvPr>
          <p:cNvCxnSpPr>
            <a:cxnSpLocks/>
          </p:cNvCxnSpPr>
          <p:nvPr/>
        </p:nvCxnSpPr>
        <p:spPr>
          <a:xfrm flipV="1">
            <a:off x="3839395" y="5627328"/>
            <a:ext cx="312389" cy="2667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3846A292-2513-E0A1-79B5-D238CCD7CA39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3504717" y="2956210"/>
            <a:ext cx="498026" cy="2194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77C192A1-0923-9E5C-23E6-BEF6C5C2A945}"/>
              </a:ext>
            </a:extLst>
          </p:cNvPr>
          <p:cNvCxnSpPr>
            <a:cxnSpLocks/>
          </p:cNvCxnSpPr>
          <p:nvPr/>
        </p:nvCxnSpPr>
        <p:spPr>
          <a:xfrm flipH="1">
            <a:off x="3679701" y="4393131"/>
            <a:ext cx="375778" cy="7443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EDA7982B-29E1-61AD-5A11-F368082B87AA}"/>
              </a:ext>
            </a:extLst>
          </p:cNvPr>
          <p:cNvSpPr txBox="1"/>
          <p:nvPr/>
        </p:nvSpPr>
        <p:spPr>
          <a:xfrm>
            <a:off x="3087551" y="5150328"/>
            <a:ext cx="8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Taktart</a:t>
            </a: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3D0F1501-963F-B4BE-FB88-0F903D345041}"/>
              </a:ext>
            </a:extLst>
          </p:cNvPr>
          <p:cNvCxnSpPr>
            <a:cxnSpLocks/>
          </p:cNvCxnSpPr>
          <p:nvPr/>
        </p:nvCxnSpPr>
        <p:spPr>
          <a:xfrm flipV="1">
            <a:off x="2608729" y="2456329"/>
            <a:ext cx="17930" cy="20170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AB543A57-D40B-C8DA-00D3-F4ED344A14F3}"/>
              </a:ext>
            </a:extLst>
          </p:cNvPr>
          <p:cNvCxnSpPr>
            <a:cxnSpLocks/>
          </p:cNvCxnSpPr>
          <p:nvPr/>
        </p:nvCxnSpPr>
        <p:spPr>
          <a:xfrm flipH="1" flipV="1">
            <a:off x="9084188" y="2456329"/>
            <a:ext cx="14989" cy="20349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6F4FEBBB-CDDD-3395-94B3-5F2663A3A963}"/>
              </a:ext>
            </a:extLst>
          </p:cNvPr>
          <p:cNvSpPr/>
          <p:nvPr/>
        </p:nvSpPr>
        <p:spPr>
          <a:xfrm>
            <a:off x="9145542" y="3237566"/>
            <a:ext cx="664896" cy="4533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D4AA0367-DFE7-CEB2-3A8B-272AC3CB189C}"/>
              </a:ext>
            </a:extLst>
          </p:cNvPr>
          <p:cNvCxnSpPr>
            <a:cxnSpLocks/>
          </p:cNvCxnSpPr>
          <p:nvPr/>
        </p:nvCxnSpPr>
        <p:spPr>
          <a:xfrm>
            <a:off x="3431704" y="1412776"/>
            <a:ext cx="360040" cy="3600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83BF822C-5DBC-A193-AF8B-19D27C322E01}"/>
              </a:ext>
            </a:extLst>
          </p:cNvPr>
          <p:cNvSpPr txBox="1"/>
          <p:nvPr/>
        </p:nvSpPr>
        <p:spPr>
          <a:xfrm>
            <a:off x="2626659" y="1065988"/>
            <a:ext cx="150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Tempoangabe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396F62E3-2468-4DD7-961D-CDE07470D708}"/>
              </a:ext>
            </a:extLst>
          </p:cNvPr>
          <p:cNvCxnSpPr>
            <a:cxnSpLocks/>
          </p:cNvCxnSpPr>
          <p:nvPr/>
        </p:nvCxnSpPr>
        <p:spPr>
          <a:xfrm flipV="1">
            <a:off x="9701961" y="2345743"/>
            <a:ext cx="279928" cy="8103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DE631DF5-0C16-8707-297D-6D6D396D4E10}"/>
              </a:ext>
            </a:extLst>
          </p:cNvPr>
          <p:cNvSpPr txBox="1"/>
          <p:nvPr/>
        </p:nvSpPr>
        <p:spPr>
          <a:xfrm>
            <a:off x="9704332" y="1897573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pianopianissimo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014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18E645-EF95-27D0-4EE7-631677C79EB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15.02.2023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3AC600-4C99-1B99-EE05-43296A0A00C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Peter Schramm – Optical Music Recognition, schrammp@hochschule-trier.de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BBA571-E9A8-6CDC-8E63-D46DE78CA0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14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5956148-44AB-99CE-2169-8AA29C56B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Optical Music Recognition (OMR)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D6335D2-6D9C-C95D-8F70-0C955B09E2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899" y="1128033"/>
            <a:ext cx="7696202" cy="4601934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98D543B9-6F2B-E10A-72B5-A59B8CC88E8B}"/>
              </a:ext>
            </a:extLst>
          </p:cNvPr>
          <p:cNvSpPr txBox="1"/>
          <p:nvPr/>
        </p:nvSpPr>
        <p:spPr>
          <a:xfrm>
            <a:off x="2628900" y="5729967"/>
            <a:ext cx="74676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050" dirty="0"/>
              <a:t>IMSLP: (Chopin, Frédéric) Nocturne in C-sharp minor, B.49, 1830. </a:t>
            </a:r>
          </a:p>
          <a:p>
            <a:pPr algn="r"/>
            <a:r>
              <a:rPr lang="en-US" sz="1050" dirty="0">
                <a:hlinkClick r:id="rId4"/>
              </a:rPr>
              <a:t>https://imslp.org/wiki/Nocturne_in_C-sharp_minor,_B.49_(</a:t>
            </a:r>
            <a:r>
              <a:rPr lang="en-US" sz="1050" dirty="0" err="1">
                <a:hlinkClick r:id="rId4"/>
              </a:rPr>
              <a:t>Chopin,_Frédéric</a:t>
            </a:r>
            <a:r>
              <a:rPr lang="en-US" sz="1050" dirty="0">
                <a:hlinkClick r:id="rId4"/>
              </a:rPr>
              <a:t>)</a:t>
            </a:r>
            <a:r>
              <a:rPr lang="en-US" sz="1050" dirty="0"/>
              <a:t> </a:t>
            </a:r>
            <a:endParaRPr lang="de-DE" sz="105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1E11753-2C60-7D95-724C-95FAC24FF205}"/>
              </a:ext>
            </a:extLst>
          </p:cNvPr>
          <p:cNvSpPr txBox="1"/>
          <p:nvPr/>
        </p:nvSpPr>
        <p:spPr>
          <a:xfrm>
            <a:off x="839416" y="3271949"/>
            <a:ext cx="104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Akkolade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3CA94DBF-8B16-E8A9-B65F-4ED004AB4BC5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880342" y="3456615"/>
            <a:ext cx="35951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B015CF9C-45C3-F531-5ECD-EFA49A81D534}"/>
              </a:ext>
            </a:extLst>
          </p:cNvPr>
          <p:cNvSpPr txBox="1"/>
          <p:nvPr/>
        </p:nvSpPr>
        <p:spPr>
          <a:xfrm>
            <a:off x="10560496" y="3271949"/>
            <a:ext cx="119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Notenzeile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B11CC561-D126-5899-98D9-09532DB1723D}"/>
              </a:ext>
            </a:extLst>
          </p:cNvPr>
          <p:cNvCxnSpPr>
            <a:cxnSpLocks/>
          </p:cNvCxnSpPr>
          <p:nvPr/>
        </p:nvCxnSpPr>
        <p:spPr>
          <a:xfrm>
            <a:off x="10096500" y="2852936"/>
            <a:ext cx="463996" cy="4190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3A035E84-445B-1010-18B9-B1C6F07D72CF}"/>
              </a:ext>
            </a:extLst>
          </p:cNvPr>
          <p:cNvCxnSpPr>
            <a:cxnSpLocks/>
          </p:cNvCxnSpPr>
          <p:nvPr/>
        </p:nvCxnSpPr>
        <p:spPr>
          <a:xfrm flipV="1">
            <a:off x="10096500" y="3690962"/>
            <a:ext cx="463996" cy="4976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B3B10D5C-B492-10DD-58E9-BCD8B86EB415}"/>
              </a:ext>
            </a:extLst>
          </p:cNvPr>
          <p:cNvSpPr txBox="1"/>
          <p:nvPr/>
        </p:nvSpPr>
        <p:spPr>
          <a:xfrm>
            <a:off x="1331079" y="4738136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Bassschlüssel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8D1296C-9147-834B-26AD-36B9E1F1628B}"/>
              </a:ext>
            </a:extLst>
          </p:cNvPr>
          <p:cNvSpPr txBox="1"/>
          <p:nvPr/>
        </p:nvSpPr>
        <p:spPr>
          <a:xfrm>
            <a:off x="1331079" y="1540630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Violinschlüssel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43365801-9C95-3E7A-BF20-5DC72A3125D7}"/>
              </a:ext>
            </a:extLst>
          </p:cNvPr>
          <p:cNvCxnSpPr>
            <a:cxnSpLocks/>
          </p:cNvCxnSpPr>
          <p:nvPr/>
        </p:nvCxnSpPr>
        <p:spPr>
          <a:xfrm>
            <a:off x="2106945" y="1897801"/>
            <a:ext cx="463996" cy="4190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4FCEB380-1ABE-1B43-F10D-08BEE6C2DB4D}"/>
              </a:ext>
            </a:extLst>
          </p:cNvPr>
          <p:cNvCxnSpPr>
            <a:cxnSpLocks/>
          </p:cNvCxnSpPr>
          <p:nvPr/>
        </p:nvCxnSpPr>
        <p:spPr>
          <a:xfrm flipV="1">
            <a:off x="2060101" y="4214923"/>
            <a:ext cx="463996" cy="4976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DF7131AF-2182-5146-CBDA-2327EE5C48F9}"/>
              </a:ext>
            </a:extLst>
          </p:cNvPr>
          <p:cNvSpPr txBox="1"/>
          <p:nvPr/>
        </p:nvSpPr>
        <p:spPr>
          <a:xfrm>
            <a:off x="2987367" y="5906911"/>
            <a:ext cx="1704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Pedalanweisung</a:t>
            </a: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91FFD7B5-AAEE-62DB-1CF6-6117EFDA975F}"/>
              </a:ext>
            </a:extLst>
          </p:cNvPr>
          <p:cNvCxnSpPr>
            <a:cxnSpLocks/>
          </p:cNvCxnSpPr>
          <p:nvPr/>
        </p:nvCxnSpPr>
        <p:spPr>
          <a:xfrm flipV="1">
            <a:off x="3839395" y="5627328"/>
            <a:ext cx="312389" cy="2667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3846A292-2513-E0A1-79B5-D238CCD7CA39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3504717" y="2956210"/>
            <a:ext cx="498026" cy="2194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77C192A1-0923-9E5C-23E6-BEF6C5C2A945}"/>
              </a:ext>
            </a:extLst>
          </p:cNvPr>
          <p:cNvCxnSpPr>
            <a:cxnSpLocks/>
          </p:cNvCxnSpPr>
          <p:nvPr/>
        </p:nvCxnSpPr>
        <p:spPr>
          <a:xfrm flipH="1">
            <a:off x="3679701" y="4393131"/>
            <a:ext cx="375778" cy="7443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EDA7982B-29E1-61AD-5A11-F368082B87AA}"/>
              </a:ext>
            </a:extLst>
          </p:cNvPr>
          <p:cNvSpPr txBox="1"/>
          <p:nvPr/>
        </p:nvSpPr>
        <p:spPr>
          <a:xfrm>
            <a:off x="3087551" y="5150328"/>
            <a:ext cx="8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Taktart</a:t>
            </a: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3D0F1501-963F-B4BE-FB88-0F903D345041}"/>
              </a:ext>
            </a:extLst>
          </p:cNvPr>
          <p:cNvCxnSpPr>
            <a:cxnSpLocks/>
          </p:cNvCxnSpPr>
          <p:nvPr/>
        </p:nvCxnSpPr>
        <p:spPr>
          <a:xfrm flipV="1">
            <a:off x="2608729" y="2456329"/>
            <a:ext cx="17930" cy="20170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AB543A57-D40B-C8DA-00D3-F4ED344A14F3}"/>
              </a:ext>
            </a:extLst>
          </p:cNvPr>
          <p:cNvCxnSpPr>
            <a:cxnSpLocks/>
          </p:cNvCxnSpPr>
          <p:nvPr/>
        </p:nvCxnSpPr>
        <p:spPr>
          <a:xfrm flipH="1" flipV="1">
            <a:off x="9084188" y="2456329"/>
            <a:ext cx="14989" cy="20349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D4AA0367-DFE7-CEB2-3A8B-272AC3CB189C}"/>
              </a:ext>
            </a:extLst>
          </p:cNvPr>
          <p:cNvCxnSpPr>
            <a:cxnSpLocks/>
          </p:cNvCxnSpPr>
          <p:nvPr/>
        </p:nvCxnSpPr>
        <p:spPr>
          <a:xfrm>
            <a:off x="3431704" y="1412776"/>
            <a:ext cx="360040" cy="3600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83BF822C-5DBC-A193-AF8B-19D27C322E01}"/>
              </a:ext>
            </a:extLst>
          </p:cNvPr>
          <p:cNvSpPr txBox="1"/>
          <p:nvPr/>
        </p:nvSpPr>
        <p:spPr>
          <a:xfrm>
            <a:off x="2626659" y="1065988"/>
            <a:ext cx="150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Tempoangabe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396F62E3-2468-4DD7-961D-CDE07470D708}"/>
              </a:ext>
            </a:extLst>
          </p:cNvPr>
          <p:cNvCxnSpPr>
            <a:cxnSpLocks/>
          </p:cNvCxnSpPr>
          <p:nvPr/>
        </p:nvCxnSpPr>
        <p:spPr>
          <a:xfrm flipV="1">
            <a:off x="9701961" y="2345743"/>
            <a:ext cx="279928" cy="8103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DE631DF5-0C16-8707-297D-6D6D396D4E10}"/>
              </a:ext>
            </a:extLst>
          </p:cNvPr>
          <p:cNvSpPr txBox="1"/>
          <p:nvPr/>
        </p:nvSpPr>
        <p:spPr>
          <a:xfrm>
            <a:off x="9704332" y="1897573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pianopianissimo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514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FFE58F5-2A08-5C3D-75C4-52DA3FEA1A3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5360" y="1268760"/>
            <a:ext cx="3951618" cy="5040560"/>
          </a:xfrm>
        </p:spPr>
        <p:txBody>
          <a:bodyPr/>
          <a:lstStyle/>
          <a:p>
            <a:r>
              <a:rPr lang="de-DE" dirty="0"/>
              <a:t>Eingabe:</a:t>
            </a:r>
          </a:p>
          <a:p>
            <a:pPr lvl="1"/>
            <a:r>
              <a:rPr lang="de-DE" dirty="0"/>
              <a:t>Scans / digital generiert</a:t>
            </a:r>
          </a:p>
          <a:p>
            <a:r>
              <a:rPr lang="de-DE" dirty="0"/>
              <a:t>Ausgabe:</a:t>
            </a:r>
          </a:p>
          <a:p>
            <a:pPr lvl="1"/>
            <a:r>
              <a:rPr lang="de-DE" dirty="0"/>
              <a:t>ABC-Notation</a:t>
            </a:r>
          </a:p>
          <a:p>
            <a:r>
              <a:rPr lang="de-DE" dirty="0"/>
              <a:t>Intrakomplexität</a:t>
            </a:r>
          </a:p>
          <a:p>
            <a:pPr lvl="1"/>
            <a:r>
              <a:rPr lang="de-DE" dirty="0"/>
              <a:t>Homophonisch je Notenzeile</a:t>
            </a:r>
          </a:p>
          <a:p>
            <a:r>
              <a:rPr lang="de-DE" dirty="0"/>
              <a:t>Interkomplexität</a:t>
            </a:r>
          </a:p>
          <a:p>
            <a:pPr lvl="1"/>
            <a:r>
              <a:rPr lang="de-DE" dirty="0"/>
              <a:t>Akkolade</a:t>
            </a:r>
          </a:p>
          <a:p>
            <a:pPr lvl="1"/>
            <a:r>
              <a:rPr lang="de-DE" dirty="0"/>
              <a:t>Keine strukturelle Interaktion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E668A56-772A-2378-EED6-BA6EB577116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15.02.2023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AF59F3E-FC80-5004-C151-0556E53FA44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Peter Schramm – Optical Music Recognition, schrammp@hochschule-trier.de</a:t>
            </a:r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EDCCDEC-4454-3B1D-2F85-7277487F8EF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15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FAE6A69-F9AB-C403-F8D7-FE988D63F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Optical Music Recognition (OMR) - Zielsetzung</a:t>
            </a:r>
          </a:p>
        </p:txBody>
      </p:sp>
      <p:grpSp>
        <p:nvGrpSpPr>
          <p:cNvPr id="359" name="Gruppieren 358">
            <a:extLst>
              <a:ext uri="{FF2B5EF4-FFF2-40B4-BE49-F238E27FC236}">
                <a16:creationId xmlns:a16="http://schemas.microsoft.com/office/drawing/2014/main" id="{94FCE31F-ECB2-0108-88BF-030F81F1575D}"/>
              </a:ext>
            </a:extLst>
          </p:cNvPr>
          <p:cNvGrpSpPr/>
          <p:nvPr/>
        </p:nvGrpSpPr>
        <p:grpSpPr>
          <a:xfrm>
            <a:off x="4151784" y="3109144"/>
            <a:ext cx="6646039" cy="493929"/>
            <a:chOff x="4151784" y="3109144"/>
            <a:chExt cx="6646039" cy="493929"/>
          </a:xfrm>
        </p:grpSpPr>
        <p:grpSp>
          <p:nvGrpSpPr>
            <p:cNvPr id="221" name="Gruppieren 220">
              <a:extLst>
                <a:ext uri="{FF2B5EF4-FFF2-40B4-BE49-F238E27FC236}">
                  <a16:creationId xmlns:a16="http://schemas.microsoft.com/office/drawing/2014/main" id="{1BC25D63-7FC6-DA65-177E-48AF3917B028}"/>
                </a:ext>
              </a:extLst>
            </p:cNvPr>
            <p:cNvGrpSpPr/>
            <p:nvPr/>
          </p:nvGrpSpPr>
          <p:grpSpPr>
            <a:xfrm>
              <a:off x="5705349" y="3109144"/>
              <a:ext cx="5092474" cy="493929"/>
              <a:chOff x="3683220" y="2583834"/>
              <a:chExt cx="4159172" cy="403406"/>
            </a:xfrm>
          </p:grpSpPr>
          <p:sp>
            <p:nvSpPr>
              <p:cNvPr id="222" name="Freihandform: Form 221">
                <a:extLst>
                  <a:ext uri="{FF2B5EF4-FFF2-40B4-BE49-F238E27FC236}">
                    <a16:creationId xmlns:a16="http://schemas.microsoft.com/office/drawing/2014/main" id="{D3241092-D14D-60EA-9EB3-CA0BD22842E0}"/>
                  </a:ext>
                </a:extLst>
              </p:cNvPr>
              <p:cNvSpPr/>
              <p:nvPr/>
            </p:nvSpPr>
            <p:spPr>
              <a:xfrm>
                <a:off x="3683220" y="2695466"/>
                <a:ext cx="4159132" cy="1629"/>
              </a:xfrm>
              <a:custGeom>
                <a:avLst/>
                <a:gdLst>
                  <a:gd name="connsiteX0" fmla="*/ 0 w 4159132"/>
                  <a:gd name="connsiteY0" fmla="*/ 0 h 1629"/>
                  <a:gd name="connsiteX1" fmla="*/ 4159133 w 4159132"/>
                  <a:gd name="connsiteY1" fmla="*/ 0 h 1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59132" h="1629">
                    <a:moveTo>
                      <a:pt x="0" y="0"/>
                    </a:moveTo>
                    <a:lnTo>
                      <a:pt x="4159133" y="0"/>
                    </a:lnTo>
                  </a:path>
                </a:pathLst>
              </a:custGeom>
              <a:noFill/>
              <a:ln w="4446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23" name="Freihandform: Form 222">
                <a:extLst>
                  <a:ext uri="{FF2B5EF4-FFF2-40B4-BE49-F238E27FC236}">
                    <a16:creationId xmlns:a16="http://schemas.microsoft.com/office/drawing/2014/main" id="{008C5533-1F07-4796-5360-BED0BDF65D49}"/>
                  </a:ext>
                </a:extLst>
              </p:cNvPr>
              <p:cNvSpPr/>
              <p:nvPr/>
            </p:nvSpPr>
            <p:spPr>
              <a:xfrm>
                <a:off x="3683220" y="2735884"/>
                <a:ext cx="4159132" cy="1629"/>
              </a:xfrm>
              <a:custGeom>
                <a:avLst/>
                <a:gdLst>
                  <a:gd name="connsiteX0" fmla="*/ 0 w 4159132"/>
                  <a:gd name="connsiteY0" fmla="*/ 0 h 1629"/>
                  <a:gd name="connsiteX1" fmla="*/ 4159133 w 4159132"/>
                  <a:gd name="connsiteY1" fmla="*/ 0 h 1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59132" h="1629">
                    <a:moveTo>
                      <a:pt x="0" y="0"/>
                    </a:moveTo>
                    <a:lnTo>
                      <a:pt x="4159133" y="0"/>
                    </a:lnTo>
                  </a:path>
                </a:pathLst>
              </a:custGeom>
              <a:noFill/>
              <a:ln w="4446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24" name="Freihandform: Form 223">
                <a:extLst>
                  <a:ext uri="{FF2B5EF4-FFF2-40B4-BE49-F238E27FC236}">
                    <a16:creationId xmlns:a16="http://schemas.microsoft.com/office/drawing/2014/main" id="{9C8D5B15-B824-ABD0-8EFD-8C5D7E6A31FF}"/>
                  </a:ext>
                </a:extLst>
              </p:cNvPr>
              <p:cNvSpPr/>
              <p:nvPr/>
            </p:nvSpPr>
            <p:spPr>
              <a:xfrm>
                <a:off x="3683220" y="2776302"/>
                <a:ext cx="4159132" cy="1629"/>
              </a:xfrm>
              <a:custGeom>
                <a:avLst/>
                <a:gdLst>
                  <a:gd name="connsiteX0" fmla="*/ 0 w 4159132"/>
                  <a:gd name="connsiteY0" fmla="*/ 0 h 1629"/>
                  <a:gd name="connsiteX1" fmla="*/ 4159133 w 4159132"/>
                  <a:gd name="connsiteY1" fmla="*/ 0 h 1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59132" h="1629">
                    <a:moveTo>
                      <a:pt x="0" y="0"/>
                    </a:moveTo>
                    <a:lnTo>
                      <a:pt x="4159133" y="0"/>
                    </a:lnTo>
                  </a:path>
                </a:pathLst>
              </a:custGeom>
              <a:noFill/>
              <a:ln w="4446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25" name="Freihandform: Form 224">
                <a:extLst>
                  <a:ext uri="{FF2B5EF4-FFF2-40B4-BE49-F238E27FC236}">
                    <a16:creationId xmlns:a16="http://schemas.microsoft.com/office/drawing/2014/main" id="{E81ED7AF-2136-F38B-4A48-055458127B24}"/>
                  </a:ext>
                </a:extLst>
              </p:cNvPr>
              <p:cNvSpPr/>
              <p:nvPr/>
            </p:nvSpPr>
            <p:spPr>
              <a:xfrm>
                <a:off x="3683220" y="2816719"/>
                <a:ext cx="4159132" cy="1629"/>
              </a:xfrm>
              <a:custGeom>
                <a:avLst/>
                <a:gdLst>
                  <a:gd name="connsiteX0" fmla="*/ 0 w 4159132"/>
                  <a:gd name="connsiteY0" fmla="*/ 0 h 1629"/>
                  <a:gd name="connsiteX1" fmla="*/ 4159133 w 4159132"/>
                  <a:gd name="connsiteY1" fmla="*/ 0 h 1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59132" h="1629">
                    <a:moveTo>
                      <a:pt x="0" y="0"/>
                    </a:moveTo>
                    <a:lnTo>
                      <a:pt x="4159133" y="0"/>
                    </a:lnTo>
                  </a:path>
                </a:pathLst>
              </a:custGeom>
              <a:noFill/>
              <a:ln w="4446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26" name="Freihandform: Form 225">
                <a:extLst>
                  <a:ext uri="{FF2B5EF4-FFF2-40B4-BE49-F238E27FC236}">
                    <a16:creationId xmlns:a16="http://schemas.microsoft.com/office/drawing/2014/main" id="{47D1A1D8-DCF5-0FB3-5848-8414A3BEC895}"/>
                  </a:ext>
                </a:extLst>
              </p:cNvPr>
              <p:cNvSpPr/>
              <p:nvPr/>
            </p:nvSpPr>
            <p:spPr>
              <a:xfrm>
                <a:off x="3683220" y="2857137"/>
                <a:ext cx="4159132" cy="1629"/>
              </a:xfrm>
              <a:custGeom>
                <a:avLst/>
                <a:gdLst>
                  <a:gd name="connsiteX0" fmla="*/ 0 w 4159132"/>
                  <a:gd name="connsiteY0" fmla="*/ 0 h 1629"/>
                  <a:gd name="connsiteX1" fmla="*/ 4159133 w 4159132"/>
                  <a:gd name="connsiteY1" fmla="*/ 0 h 1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59132" h="1629">
                    <a:moveTo>
                      <a:pt x="0" y="0"/>
                    </a:moveTo>
                    <a:lnTo>
                      <a:pt x="4159133" y="0"/>
                    </a:lnTo>
                  </a:path>
                </a:pathLst>
              </a:custGeom>
              <a:noFill/>
              <a:ln w="4446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27" name="Freihandform: Form 226">
                <a:extLst>
                  <a:ext uri="{FF2B5EF4-FFF2-40B4-BE49-F238E27FC236}">
                    <a16:creationId xmlns:a16="http://schemas.microsoft.com/office/drawing/2014/main" id="{0900BFD9-DABE-160E-A050-335C75BE580D}"/>
                  </a:ext>
                </a:extLst>
              </p:cNvPr>
              <p:cNvSpPr/>
              <p:nvPr/>
            </p:nvSpPr>
            <p:spPr>
              <a:xfrm>
                <a:off x="5736809" y="2583834"/>
                <a:ext cx="120047" cy="34837"/>
              </a:xfrm>
              <a:custGeom>
                <a:avLst/>
                <a:gdLst>
                  <a:gd name="connsiteX0" fmla="*/ 0 w 120047"/>
                  <a:gd name="connsiteY0" fmla="*/ 34838 h 34837"/>
                  <a:gd name="connsiteX1" fmla="*/ 120047 w 120047"/>
                  <a:gd name="connsiteY1" fmla="*/ 27325 h 34837"/>
                  <a:gd name="connsiteX2" fmla="*/ 0 w 120047"/>
                  <a:gd name="connsiteY2" fmla="*/ 34838 h 34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0047" h="34837">
                    <a:moveTo>
                      <a:pt x="0" y="34838"/>
                    </a:moveTo>
                    <a:cubicBezTo>
                      <a:pt x="27429" y="-8286"/>
                      <a:pt x="87452" y="-12050"/>
                      <a:pt x="120047" y="27325"/>
                    </a:cubicBezTo>
                    <a:cubicBezTo>
                      <a:pt x="88267" y="857"/>
                      <a:pt x="28244" y="4622"/>
                      <a:pt x="0" y="34838"/>
                    </a:cubicBezTo>
                  </a:path>
                </a:pathLst>
              </a:custGeom>
              <a:solidFill>
                <a:srgbClr val="000000"/>
              </a:solidFill>
              <a:ln w="2019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28" name="Freihandform: Form 227">
                <a:extLst>
                  <a:ext uri="{FF2B5EF4-FFF2-40B4-BE49-F238E27FC236}">
                    <a16:creationId xmlns:a16="http://schemas.microsoft.com/office/drawing/2014/main" id="{253D0D74-AE46-7E1A-35C1-16E996B0DC98}"/>
                  </a:ext>
                </a:extLst>
              </p:cNvPr>
              <p:cNvSpPr/>
              <p:nvPr/>
            </p:nvSpPr>
            <p:spPr>
              <a:xfrm>
                <a:off x="6192244" y="2638534"/>
                <a:ext cx="207011" cy="28443"/>
              </a:xfrm>
              <a:custGeom>
                <a:avLst/>
                <a:gdLst>
                  <a:gd name="connsiteX0" fmla="*/ 0 w 207011"/>
                  <a:gd name="connsiteY0" fmla="*/ 28443 h 28443"/>
                  <a:gd name="connsiteX1" fmla="*/ 207011 w 207011"/>
                  <a:gd name="connsiteY1" fmla="*/ 28443 h 28443"/>
                  <a:gd name="connsiteX2" fmla="*/ 0 w 207011"/>
                  <a:gd name="connsiteY2" fmla="*/ 28443 h 28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7011" h="28443">
                    <a:moveTo>
                      <a:pt x="0" y="28443"/>
                    </a:moveTo>
                    <a:cubicBezTo>
                      <a:pt x="41396" y="-9481"/>
                      <a:pt x="165615" y="-9481"/>
                      <a:pt x="207011" y="28443"/>
                    </a:cubicBezTo>
                    <a:cubicBezTo>
                      <a:pt x="165615" y="3443"/>
                      <a:pt x="41396" y="3443"/>
                      <a:pt x="0" y="28443"/>
                    </a:cubicBezTo>
                  </a:path>
                </a:pathLst>
              </a:custGeom>
              <a:solidFill>
                <a:srgbClr val="000000"/>
              </a:solidFill>
              <a:ln w="2019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29" name="Freihandform: Form 228">
                <a:extLst>
                  <a:ext uri="{FF2B5EF4-FFF2-40B4-BE49-F238E27FC236}">
                    <a16:creationId xmlns:a16="http://schemas.microsoft.com/office/drawing/2014/main" id="{B25EE740-7D50-DE21-B506-D78B9FC55979}"/>
                  </a:ext>
                </a:extLst>
              </p:cNvPr>
              <p:cNvSpPr/>
              <p:nvPr/>
            </p:nvSpPr>
            <p:spPr>
              <a:xfrm>
                <a:off x="6318696" y="2693233"/>
                <a:ext cx="1629" cy="166120"/>
              </a:xfrm>
              <a:custGeom>
                <a:avLst/>
                <a:gdLst>
                  <a:gd name="connsiteX0" fmla="*/ 0 w 1629"/>
                  <a:gd name="connsiteY0" fmla="*/ 0 h 166120"/>
                  <a:gd name="connsiteX1" fmla="*/ 0 w 1629"/>
                  <a:gd name="connsiteY1" fmla="*/ 166121 h 166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166120">
                    <a:moveTo>
                      <a:pt x="0" y="0"/>
                    </a:moveTo>
                    <a:lnTo>
                      <a:pt x="0" y="166121"/>
                    </a:lnTo>
                  </a:path>
                </a:pathLst>
              </a:custGeom>
              <a:solidFill>
                <a:srgbClr val="000000"/>
              </a:solidFill>
              <a:ln w="7263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30" name="Freihandform: Form 229">
                <a:extLst>
                  <a:ext uri="{FF2B5EF4-FFF2-40B4-BE49-F238E27FC236}">
                    <a16:creationId xmlns:a16="http://schemas.microsoft.com/office/drawing/2014/main" id="{F580535A-0099-B3F9-6BF9-37F1B9F67D6E}"/>
                  </a:ext>
                </a:extLst>
              </p:cNvPr>
              <p:cNvSpPr/>
              <p:nvPr/>
            </p:nvSpPr>
            <p:spPr>
              <a:xfrm>
                <a:off x="6929055" y="2693233"/>
                <a:ext cx="1629" cy="166120"/>
              </a:xfrm>
              <a:custGeom>
                <a:avLst/>
                <a:gdLst>
                  <a:gd name="connsiteX0" fmla="*/ 0 w 1629"/>
                  <a:gd name="connsiteY0" fmla="*/ 0 h 166120"/>
                  <a:gd name="connsiteX1" fmla="*/ 0 w 1629"/>
                  <a:gd name="connsiteY1" fmla="*/ 166121 h 166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166120">
                    <a:moveTo>
                      <a:pt x="0" y="0"/>
                    </a:moveTo>
                    <a:lnTo>
                      <a:pt x="0" y="166121"/>
                    </a:lnTo>
                  </a:path>
                </a:pathLst>
              </a:custGeom>
              <a:solidFill>
                <a:srgbClr val="000000"/>
              </a:solidFill>
              <a:ln w="7263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31" name="Freihandform: Form 230">
                <a:extLst>
                  <a:ext uri="{FF2B5EF4-FFF2-40B4-BE49-F238E27FC236}">
                    <a16:creationId xmlns:a16="http://schemas.microsoft.com/office/drawing/2014/main" id="{E1A9AD79-C4CC-1470-023B-FAC8506B242C}"/>
                  </a:ext>
                </a:extLst>
              </p:cNvPr>
              <p:cNvSpPr/>
              <p:nvPr/>
            </p:nvSpPr>
            <p:spPr>
              <a:xfrm>
                <a:off x="4732600" y="2693233"/>
                <a:ext cx="1629" cy="166120"/>
              </a:xfrm>
              <a:custGeom>
                <a:avLst/>
                <a:gdLst>
                  <a:gd name="connsiteX0" fmla="*/ 0 w 1629"/>
                  <a:gd name="connsiteY0" fmla="*/ 0 h 166120"/>
                  <a:gd name="connsiteX1" fmla="*/ 0 w 1629"/>
                  <a:gd name="connsiteY1" fmla="*/ 166121 h 166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166120">
                    <a:moveTo>
                      <a:pt x="0" y="0"/>
                    </a:moveTo>
                    <a:lnTo>
                      <a:pt x="0" y="166121"/>
                    </a:lnTo>
                  </a:path>
                </a:pathLst>
              </a:custGeom>
              <a:solidFill>
                <a:srgbClr val="000000"/>
              </a:solidFill>
              <a:ln w="7263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32" name="Freihandform: Form 231">
                <a:extLst>
                  <a:ext uri="{FF2B5EF4-FFF2-40B4-BE49-F238E27FC236}">
                    <a16:creationId xmlns:a16="http://schemas.microsoft.com/office/drawing/2014/main" id="{0D6AF410-CD5A-9B6A-7DD1-1126FCE424DE}"/>
                  </a:ext>
                </a:extLst>
              </p:cNvPr>
              <p:cNvSpPr/>
              <p:nvPr/>
            </p:nvSpPr>
            <p:spPr>
              <a:xfrm>
                <a:off x="5654360" y="2693233"/>
                <a:ext cx="1629" cy="166120"/>
              </a:xfrm>
              <a:custGeom>
                <a:avLst/>
                <a:gdLst>
                  <a:gd name="connsiteX0" fmla="*/ 0 w 1629"/>
                  <a:gd name="connsiteY0" fmla="*/ 0 h 166120"/>
                  <a:gd name="connsiteX1" fmla="*/ 0 w 1629"/>
                  <a:gd name="connsiteY1" fmla="*/ 166121 h 166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166120">
                    <a:moveTo>
                      <a:pt x="0" y="0"/>
                    </a:moveTo>
                    <a:lnTo>
                      <a:pt x="0" y="166121"/>
                    </a:lnTo>
                  </a:path>
                </a:pathLst>
              </a:custGeom>
              <a:solidFill>
                <a:srgbClr val="000000"/>
              </a:solidFill>
              <a:ln w="7263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33" name="Freihandform: Form 232">
                <a:extLst>
                  <a:ext uri="{FF2B5EF4-FFF2-40B4-BE49-F238E27FC236}">
                    <a16:creationId xmlns:a16="http://schemas.microsoft.com/office/drawing/2014/main" id="{527F0836-30DA-CE83-AC2B-4FA431F364D3}"/>
                  </a:ext>
                </a:extLst>
              </p:cNvPr>
              <p:cNvSpPr/>
              <p:nvPr/>
            </p:nvSpPr>
            <p:spPr>
              <a:xfrm>
                <a:off x="7313644" y="2742502"/>
                <a:ext cx="39458" cy="107840"/>
              </a:xfrm>
              <a:custGeom>
                <a:avLst/>
                <a:gdLst>
                  <a:gd name="connsiteX0" fmla="*/ 40105 w 39458"/>
                  <a:gd name="connsiteY0" fmla="*/ 38287 h 107840"/>
                  <a:gd name="connsiteX1" fmla="*/ 41898 w 39458"/>
                  <a:gd name="connsiteY1" fmla="*/ 36014 h 107840"/>
                  <a:gd name="connsiteX2" fmla="*/ 41898 w 39458"/>
                  <a:gd name="connsiteY2" fmla="*/ 26490 h 107840"/>
                  <a:gd name="connsiteX3" fmla="*/ 39296 w 39458"/>
                  <a:gd name="connsiteY3" fmla="*/ 24217 h 107840"/>
                  <a:gd name="connsiteX4" fmla="*/ 33966 w 39458"/>
                  <a:gd name="connsiteY4" fmla="*/ 25353 h 107840"/>
                  <a:gd name="connsiteX5" fmla="*/ 33966 w 39458"/>
                  <a:gd name="connsiteY5" fmla="*/ 1254 h 107840"/>
                  <a:gd name="connsiteX6" fmla="*/ 29444 w 39458"/>
                  <a:gd name="connsiteY6" fmla="*/ 1254 h 107840"/>
                  <a:gd name="connsiteX7" fmla="*/ 29444 w 39458"/>
                  <a:gd name="connsiteY7" fmla="*/ 26313 h 107840"/>
                  <a:gd name="connsiteX8" fmla="*/ 15045 w 39458"/>
                  <a:gd name="connsiteY8" fmla="*/ 29244 h 107840"/>
                  <a:gd name="connsiteX9" fmla="*/ 15045 w 39458"/>
                  <a:gd name="connsiteY9" fmla="*/ 6433 h 107840"/>
                  <a:gd name="connsiteX10" fmla="*/ 10524 w 39458"/>
                  <a:gd name="connsiteY10" fmla="*/ 6433 h 107840"/>
                  <a:gd name="connsiteX11" fmla="*/ 10524 w 39458"/>
                  <a:gd name="connsiteY11" fmla="*/ 30204 h 107840"/>
                  <a:gd name="connsiteX12" fmla="*/ 4208 w 39458"/>
                  <a:gd name="connsiteY12" fmla="*/ 31492 h 107840"/>
                  <a:gd name="connsiteX13" fmla="*/ 2440 w 39458"/>
                  <a:gd name="connsiteY13" fmla="*/ 33765 h 107840"/>
                  <a:gd name="connsiteX14" fmla="*/ 2440 w 39458"/>
                  <a:gd name="connsiteY14" fmla="*/ 43137 h 107840"/>
                  <a:gd name="connsiteX15" fmla="*/ 5194 w 39458"/>
                  <a:gd name="connsiteY15" fmla="*/ 45411 h 107840"/>
                  <a:gd name="connsiteX16" fmla="*/ 10524 w 39458"/>
                  <a:gd name="connsiteY16" fmla="*/ 44274 h 107840"/>
                  <a:gd name="connsiteX17" fmla="*/ 10524 w 39458"/>
                  <a:gd name="connsiteY17" fmla="*/ 70950 h 107840"/>
                  <a:gd name="connsiteX18" fmla="*/ 4208 w 39458"/>
                  <a:gd name="connsiteY18" fmla="*/ 72238 h 107840"/>
                  <a:gd name="connsiteX19" fmla="*/ 2440 w 39458"/>
                  <a:gd name="connsiteY19" fmla="*/ 74512 h 107840"/>
                  <a:gd name="connsiteX20" fmla="*/ 2440 w 39458"/>
                  <a:gd name="connsiteY20" fmla="*/ 83884 h 107840"/>
                  <a:gd name="connsiteX21" fmla="*/ 5194 w 39458"/>
                  <a:gd name="connsiteY21" fmla="*/ 86132 h 107840"/>
                  <a:gd name="connsiteX22" fmla="*/ 10524 w 39458"/>
                  <a:gd name="connsiteY22" fmla="*/ 85020 h 107840"/>
                  <a:gd name="connsiteX23" fmla="*/ 10524 w 39458"/>
                  <a:gd name="connsiteY23" fmla="*/ 109094 h 107840"/>
                  <a:gd name="connsiteX24" fmla="*/ 15045 w 39458"/>
                  <a:gd name="connsiteY24" fmla="*/ 109094 h 107840"/>
                  <a:gd name="connsiteX25" fmla="*/ 15045 w 39458"/>
                  <a:gd name="connsiteY25" fmla="*/ 84035 h 107840"/>
                  <a:gd name="connsiteX26" fmla="*/ 29444 w 39458"/>
                  <a:gd name="connsiteY26" fmla="*/ 81130 h 107840"/>
                  <a:gd name="connsiteX27" fmla="*/ 29444 w 39458"/>
                  <a:gd name="connsiteY27" fmla="*/ 103941 h 107840"/>
                  <a:gd name="connsiteX28" fmla="*/ 33966 w 39458"/>
                  <a:gd name="connsiteY28" fmla="*/ 103941 h 107840"/>
                  <a:gd name="connsiteX29" fmla="*/ 33966 w 39458"/>
                  <a:gd name="connsiteY29" fmla="*/ 80170 h 107840"/>
                  <a:gd name="connsiteX30" fmla="*/ 40105 w 39458"/>
                  <a:gd name="connsiteY30" fmla="*/ 79033 h 107840"/>
                  <a:gd name="connsiteX31" fmla="*/ 41898 w 39458"/>
                  <a:gd name="connsiteY31" fmla="*/ 76760 h 107840"/>
                  <a:gd name="connsiteX32" fmla="*/ 41898 w 39458"/>
                  <a:gd name="connsiteY32" fmla="*/ 67236 h 107840"/>
                  <a:gd name="connsiteX33" fmla="*/ 39296 w 39458"/>
                  <a:gd name="connsiteY33" fmla="*/ 64963 h 107840"/>
                  <a:gd name="connsiteX34" fmla="*/ 33966 w 39458"/>
                  <a:gd name="connsiteY34" fmla="*/ 66100 h 107840"/>
                  <a:gd name="connsiteX35" fmla="*/ 33966 w 39458"/>
                  <a:gd name="connsiteY35" fmla="*/ 39424 h 107840"/>
                  <a:gd name="connsiteX36" fmla="*/ 40105 w 39458"/>
                  <a:gd name="connsiteY36" fmla="*/ 38287 h 107840"/>
                  <a:gd name="connsiteX37" fmla="*/ 15045 w 39458"/>
                  <a:gd name="connsiteY37" fmla="*/ 43289 h 107840"/>
                  <a:gd name="connsiteX38" fmla="*/ 29444 w 39458"/>
                  <a:gd name="connsiteY38" fmla="*/ 40384 h 107840"/>
                  <a:gd name="connsiteX39" fmla="*/ 29444 w 39458"/>
                  <a:gd name="connsiteY39" fmla="*/ 67060 h 107840"/>
                  <a:gd name="connsiteX40" fmla="*/ 15045 w 39458"/>
                  <a:gd name="connsiteY40" fmla="*/ 70142 h 107840"/>
                  <a:gd name="connsiteX41" fmla="*/ 15045 w 39458"/>
                  <a:gd name="connsiteY41" fmla="*/ 43289 h 107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39458" h="107840">
                    <a:moveTo>
                      <a:pt x="40105" y="38287"/>
                    </a:moveTo>
                    <a:cubicBezTo>
                      <a:pt x="41090" y="38136"/>
                      <a:pt x="41898" y="36999"/>
                      <a:pt x="41898" y="36014"/>
                    </a:cubicBezTo>
                    <a:lnTo>
                      <a:pt x="41898" y="26490"/>
                    </a:lnTo>
                    <a:cubicBezTo>
                      <a:pt x="41898" y="24873"/>
                      <a:pt x="40761" y="24217"/>
                      <a:pt x="39296" y="24217"/>
                    </a:cubicBezTo>
                    <a:lnTo>
                      <a:pt x="33966" y="25353"/>
                    </a:lnTo>
                    <a:lnTo>
                      <a:pt x="33966" y="1254"/>
                    </a:lnTo>
                    <a:lnTo>
                      <a:pt x="29444" y="1254"/>
                    </a:lnTo>
                    <a:lnTo>
                      <a:pt x="29444" y="26313"/>
                    </a:lnTo>
                    <a:lnTo>
                      <a:pt x="15045" y="29244"/>
                    </a:lnTo>
                    <a:lnTo>
                      <a:pt x="15045" y="6433"/>
                    </a:lnTo>
                    <a:lnTo>
                      <a:pt x="10524" y="6433"/>
                    </a:lnTo>
                    <a:lnTo>
                      <a:pt x="10524" y="30204"/>
                    </a:lnTo>
                    <a:lnTo>
                      <a:pt x="4208" y="31492"/>
                    </a:lnTo>
                    <a:cubicBezTo>
                      <a:pt x="3248" y="31669"/>
                      <a:pt x="2440" y="32780"/>
                      <a:pt x="2440" y="33765"/>
                    </a:cubicBezTo>
                    <a:lnTo>
                      <a:pt x="2440" y="43137"/>
                    </a:lnTo>
                    <a:cubicBezTo>
                      <a:pt x="2440" y="44906"/>
                      <a:pt x="3728" y="45411"/>
                      <a:pt x="5194" y="45411"/>
                    </a:cubicBezTo>
                    <a:lnTo>
                      <a:pt x="10524" y="44274"/>
                    </a:lnTo>
                    <a:lnTo>
                      <a:pt x="10524" y="70950"/>
                    </a:lnTo>
                    <a:lnTo>
                      <a:pt x="4208" y="72238"/>
                    </a:lnTo>
                    <a:cubicBezTo>
                      <a:pt x="3248" y="72390"/>
                      <a:pt x="2440" y="73527"/>
                      <a:pt x="2440" y="74512"/>
                    </a:cubicBezTo>
                    <a:lnTo>
                      <a:pt x="2440" y="83884"/>
                    </a:lnTo>
                    <a:cubicBezTo>
                      <a:pt x="2440" y="85652"/>
                      <a:pt x="3728" y="86132"/>
                      <a:pt x="5194" y="86132"/>
                    </a:cubicBezTo>
                    <a:lnTo>
                      <a:pt x="10524" y="85020"/>
                    </a:lnTo>
                    <a:lnTo>
                      <a:pt x="10524" y="109094"/>
                    </a:lnTo>
                    <a:lnTo>
                      <a:pt x="15045" y="109094"/>
                    </a:lnTo>
                    <a:lnTo>
                      <a:pt x="15045" y="84035"/>
                    </a:lnTo>
                    <a:lnTo>
                      <a:pt x="29444" y="81130"/>
                    </a:lnTo>
                    <a:lnTo>
                      <a:pt x="29444" y="103941"/>
                    </a:lnTo>
                    <a:lnTo>
                      <a:pt x="33966" y="103941"/>
                    </a:lnTo>
                    <a:lnTo>
                      <a:pt x="33966" y="80170"/>
                    </a:lnTo>
                    <a:lnTo>
                      <a:pt x="40105" y="79033"/>
                    </a:lnTo>
                    <a:cubicBezTo>
                      <a:pt x="41090" y="78857"/>
                      <a:pt x="41898" y="77745"/>
                      <a:pt x="41898" y="76760"/>
                    </a:cubicBezTo>
                    <a:lnTo>
                      <a:pt x="41898" y="67236"/>
                    </a:lnTo>
                    <a:cubicBezTo>
                      <a:pt x="41898" y="65620"/>
                      <a:pt x="40761" y="64963"/>
                      <a:pt x="39296" y="64963"/>
                    </a:cubicBezTo>
                    <a:lnTo>
                      <a:pt x="33966" y="66100"/>
                    </a:lnTo>
                    <a:lnTo>
                      <a:pt x="33966" y="39424"/>
                    </a:lnTo>
                    <a:lnTo>
                      <a:pt x="40105" y="38287"/>
                    </a:lnTo>
                    <a:moveTo>
                      <a:pt x="15045" y="43289"/>
                    </a:moveTo>
                    <a:lnTo>
                      <a:pt x="29444" y="40384"/>
                    </a:lnTo>
                    <a:lnTo>
                      <a:pt x="29444" y="67060"/>
                    </a:lnTo>
                    <a:lnTo>
                      <a:pt x="15045" y="70142"/>
                    </a:lnTo>
                    <a:lnTo>
                      <a:pt x="15045" y="43289"/>
                    </a:ln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34" name="Freihandform: Form 233">
                <a:extLst>
                  <a:ext uri="{FF2B5EF4-FFF2-40B4-BE49-F238E27FC236}">
                    <a16:creationId xmlns:a16="http://schemas.microsoft.com/office/drawing/2014/main" id="{D42F8430-EBAA-C520-6B9C-00F5FA948E35}"/>
                  </a:ext>
                </a:extLst>
              </p:cNvPr>
              <p:cNvSpPr/>
              <p:nvPr/>
            </p:nvSpPr>
            <p:spPr>
              <a:xfrm>
                <a:off x="7482747" y="2743967"/>
                <a:ext cx="27635" cy="104758"/>
              </a:xfrm>
              <a:custGeom>
                <a:avLst/>
                <a:gdLst>
                  <a:gd name="connsiteX0" fmla="*/ 29371 w 27635"/>
                  <a:gd name="connsiteY0" fmla="*/ 24217 h 104758"/>
                  <a:gd name="connsiteX1" fmla="*/ 27931 w 27635"/>
                  <a:gd name="connsiteY1" fmla="*/ 23737 h 104758"/>
                  <a:gd name="connsiteX2" fmla="*/ 27603 w 27635"/>
                  <a:gd name="connsiteY2" fmla="*/ 23888 h 104758"/>
                  <a:gd name="connsiteX3" fmla="*/ 27451 w 27635"/>
                  <a:gd name="connsiteY3" fmla="*/ 23888 h 104758"/>
                  <a:gd name="connsiteX4" fmla="*/ 7066 w 27635"/>
                  <a:gd name="connsiteY4" fmla="*/ 29547 h 104758"/>
                  <a:gd name="connsiteX5" fmla="*/ 7066 w 27635"/>
                  <a:gd name="connsiteY5" fmla="*/ 1254 h 104758"/>
                  <a:gd name="connsiteX6" fmla="*/ 2544 w 27635"/>
                  <a:gd name="connsiteY6" fmla="*/ 1254 h 104758"/>
                  <a:gd name="connsiteX7" fmla="*/ 2544 w 27635"/>
                  <a:gd name="connsiteY7" fmla="*/ 81282 h 104758"/>
                  <a:gd name="connsiteX8" fmla="*/ 5449 w 27635"/>
                  <a:gd name="connsiteY8" fmla="*/ 83378 h 104758"/>
                  <a:gd name="connsiteX9" fmla="*/ 25835 w 27635"/>
                  <a:gd name="connsiteY9" fmla="*/ 77720 h 104758"/>
                  <a:gd name="connsiteX10" fmla="*/ 25835 w 27635"/>
                  <a:gd name="connsiteY10" fmla="*/ 106012 h 104758"/>
                  <a:gd name="connsiteX11" fmla="*/ 30180 w 27635"/>
                  <a:gd name="connsiteY11" fmla="*/ 106012 h 104758"/>
                  <a:gd name="connsiteX12" fmla="*/ 30180 w 27635"/>
                  <a:gd name="connsiteY12" fmla="*/ 25985 h 104758"/>
                  <a:gd name="connsiteX13" fmla="*/ 29371 w 27635"/>
                  <a:gd name="connsiteY13" fmla="*/ 24217 h 104758"/>
                  <a:gd name="connsiteX14" fmla="*/ 7066 w 27635"/>
                  <a:gd name="connsiteY14" fmla="*/ 69485 h 104758"/>
                  <a:gd name="connsiteX15" fmla="*/ 7066 w 27635"/>
                  <a:gd name="connsiteY15" fmla="*/ 42960 h 104758"/>
                  <a:gd name="connsiteX16" fmla="*/ 25835 w 27635"/>
                  <a:gd name="connsiteY16" fmla="*/ 37630 h 104758"/>
                  <a:gd name="connsiteX17" fmla="*/ 25835 w 27635"/>
                  <a:gd name="connsiteY17" fmla="*/ 64306 h 104758"/>
                  <a:gd name="connsiteX18" fmla="*/ 7066 w 27635"/>
                  <a:gd name="connsiteY18" fmla="*/ 69485 h 104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7635" h="104758">
                    <a:moveTo>
                      <a:pt x="29371" y="24217"/>
                    </a:moveTo>
                    <a:cubicBezTo>
                      <a:pt x="29068" y="23888"/>
                      <a:pt x="28563" y="23737"/>
                      <a:pt x="27931" y="23737"/>
                    </a:cubicBezTo>
                    <a:lnTo>
                      <a:pt x="27603" y="23888"/>
                    </a:lnTo>
                    <a:cubicBezTo>
                      <a:pt x="27603" y="23888"/>
                      <a:pt x="27451" y="23888"/>
                      <a:pt x="27451" y="23888"/>
                    </a:cubicBezTo>
                    <a:lnTo>
                      <a:pt x="7066" y="29547"/>
                    </a:lnTo>
                    <a:lnTo>
                      <a:pt x="7066" y="1254"/>
                    </a:lnTo>
                    <a:lnTo>
                      <a:pt x="2544" y="1254"/>
                    </a:lnTo>
                    <a:lnTo>
                      <a:pt x="2544" y="81282"/>
                    </a:lnTo>
                    <a:cubicBezTo>
                      <a:pt x="2544" y="83050"/>
                      <a:pt x="4009" y="83378"/>
                      <a:pt x="5449" y="83378"/>
                    </a:cubicBezTo>
                    <a:lnTo>
                      <a:pt x="25835" y="77720"/>
                    </a:lnTo>
                    <a:lnTo>
                      <a:pt x="25835" y="106012"/>
                    </a:lnTo>
                    <a:lnTo>
                      <a:pt x="30180" y="106012"/>
                    </a:lnTo>
                    <a:cubicBezTo>
                      <a:pt x="30180" y="79185"/>
                      <a:pt x="30180" y="53646"/>
                      <a:pt x="30180" y="25985"/>
                    </a:cubicBezTo>
                    <a:cubicBezTo>
                      <a:pt x="30180" y="25353"/>
                      <a:pt x="29877" y="24545"/>
                      <a:pt x="29371" y="24217"/>
                    </a:cubicBezTo>
                    <a:moveTo>
                      <a:pt x="7066" y="69485"/>
                    </a:moveTo>
                    <a:lnTo>
                      <a:pt x="7066" y="42960"/>
                    </a:lnTo>
                    <a:lnTo>
                      <a:pt x="25835" y="37630"/>
                    </a:lnTo>
                    <a:lnTo>
                      <a:pt x="25835" y="64306"/>
                    </a:lnTo>
                    <a:lnTo>
                      <a:pt x="7066" y="69485"/>
                    </a:ln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35" name="Freihandform: Form 234">
                <a:extLst>
                  <a:ext uri="{FF2B5EF4-FFF2-40B4-BE49-F238E27FC236}">
                    <a16:creationId xmlns:a16="http://schemas.microsoft.com/office/drawing/2014/main" id="{FA4EAD5B-4A16-F5A3-AD21-08DA3EB1EF67}"/>
                  </a:ext>
                </a:extLst>
              </p:cNvPr>
              <p:cNvSpPr/>
              <p:nvPr/>
            </p:nvSpPr>
            <p:spPr>
              <a:xfrm>
                <a:off x="7051922" y="2782920"/>
                <a:ext cx="39458" cy="107840"/>
              </a:xfrm>
              <a:custGeom>
                <a:avLst/>
                <a:gdLst>
                  <a:gd name="connsiteX0" fmla="*/ 39944 w 39458"/>
                  <a:gd name="connsiteY0" fmla="*/ 38312 h 107840"/>
                  <a:gd name="connsiteX1" fmla="*/ 41738 w 39458"/>
                  <a:gd name="connsiteY1" fmla="*/ 36038 h 107840"/>
                  <a:gd name="connsiteX2" fmla="*/ 41738 w 39458"/>
                  <a:gd name="connsiteY2" fmla="*/ 26515 h 107840"/>
                  <a:gd name="connsiteX3" fmla="*/ 39136 w 39458"/>
                  <a:gd name="connsiteY3" fmla="*/ 24242 h 107840"/>
                  <a:gd name="connsiteX4" fmla="*/ 33805 w 39458"/>
                  <a:gd name="connsiteY4" fmla="*/ 25378 h 107840"/>
                  <a:gd name="connsiteX5" fmla="*/ 33805 w 39458"/>
                  <a:gd name="connsiteY5" fmla="*/ 1279 h 107840"/>
                  <a:gd name="connsiteX6" fmla="*/ 29284 w 39458"/>
                  <a:gd name="connsiteY6" fmla="*/ 1279 h 107840"/>
                  <a:gd name="connsiteX7" fmla="*/ 29284 w 39458"/>
                  <a:gd name="connsiteY7" fmla="*/ 26338 h 107840"/>
                  <a:gd name="connsiteX8" fmla="*/ 14885 w 39458"/>
                  <a:gd name="connsiteY8" fmla="*/ 29268 h 107840"/>
                  <a:gd name="connsiteX9" fmla="*/ 14885 w 39458"/>
                  <a:gd name="connsiteY9" fmla="*/ 6458 h 107840"/>
                  <a:gd name="connsiteX10" fmla="*/ 10363 w 39458"/>
                  <a:gd name="connsiteY10" fmla="*/ 6458 h 107840"/>
                  <a:gd name="connsiteX11" fmla="*/ 10363 w 39458"/>
                  <a:gd name="connsiteY11" fmla="*/ 30228 h 107840"/>
                  <a:gd name="connsiteX12" fmla="*/ 4048 w 39458"/>
                  <a:gd name="connsiteY12" fmla="*/ 31517 h 107840"/>
                  <a:gd name="connsiteX13" fmla="*/ 2280 w 39458"/>
                  <a:gd name="connsiteY13" fmla="*/ 33790 h 107840"/>
                  <a:gd name="connsiteX14" fmla="*/ 2280 w 39458"/>
                  <a:gd name="connsiteY14" fmla="*/ 43162 h 107840"/>
                  <a:gd name="connsiteX15" fmla="*/ 5033 w 39458"/>
                  <a:gd name="connsiteY15" fmla="*/ 45436 h 107840"/>
                  <a:gd name="connsiteX16" fmla="*/ 10363 w 39458"/>
                  <a:gd name="connsiteY16" fmla="*/ 44299 h 107840"/>
                  <a:gd name="connsiteX17" fmla="*/ 10363 w 39458"/>
                  <a:gd name="connsiteY17" fmla="*/ 70975 h 107840"/>
                  <a:gd name="connsiteX18" fmla="*/ 4048 w 39458"/>
                  <a:gd name="connsiteY18" fmla="*/ 72263 h 107840"/>
                  <a:gd name="connsiteX19" fmla="*/ 2280 w 39458"/>
                  <a:gd name="connsiteY19" fmla="*/ 74537 h 107840"/>
                  <a:gd name="connsiteX20" fmla="*/ 2280 w 39458"/>
                  <a:gd name="connsiteY20" fmla="*/ 83908 h 107840"/>
                  <a:gd name="connsiteX21" fmla="*/ 5033 w 39458"/>
                  <a:gd name="connsiteY21" fmla="*/ 86157 h 107840"/>
                  <a:gd name="connsiteX22" fmla="*/ 10363 w 39458"/>
                  <a:gd name="connsiteY22" fmla="*/ 85045 h 107840"/>
                  <a:gd name="connsiteX23" fmla="*/ 10363 w 39458"/>
                  <a:gd name="connsiteY23" fmla="*/ 109119 h 107840"/>
                  <a:gd name="connsiteX24" fmla="*/ 14885 w 39458"/>
                  <a:gd name="connsiteY24" fmla="*/ 109119 h 107840"/>
                  <a:gd name="connsiteX25" fmla="*/ 14885 w 39458"/>
                  <a:gd name="connsiteY25" fmla="*/ 84060 h 107840"/>
                  <a:gd name="connsiteX26" fmla="*/ 29284 w 39458"/>
                  <a:gd name="connsiteY26" fmla="*/ 81155 h 107840"/>
                  <a:gd name="connsiteX27" fmla="*/ 29284 w 39458"/>
                  <a:gd name="connsiteY27" fmla="*/ 103966 h 107840"/>
                  <a:gd name="connsiteX28" fmla="*/ 33805 w 39458"/>
                  <a:gd name="connsiteY28" fmla="*/ 103966 h 107840"/>
                  <a:gd name="connsiteX29" fmla="*/ 33805 w 39458"/>
                  <a:gd name="connsiteY29" fmla="*/ 80195 h 107840"/>
                  <a:gd name="connsiteX30" fmla="*/ 39944 w 39458"/>
                  <a:gd name="connsiteY30" fmla="*/ 79058 h 107840"/>
                  <a:gd name="connsiteX31" fmla="*/ 41738 w 39458"/>
                  <a:gd name="connsiteY31" fmla="*/ 76785 h 107840"/>
                  <a:gd name="connsiteX32" fmla="*/ 41738 w 39458"/>
                  <a:gd name="connsiteY32" fmla="*/ 67261 h 107840"/>
                  <a:gd name="connsiteX33" fmla="*/ 39136 w 39458"/>
                  <a:gd name="connsiteY33" fmla="*/ 64988 h 107840"/>
                  <a:gd name="connsiteX34" fmla="*/ 33805 w 39458"/>
                  <a:gd name="connsiteY34" fmla="*/ 66125 h 107840"/>
                  <a:gd name="connsiteX35" fmla="*/ 33805 w 39458"/>
                  <a:gd name="connsiteY35" fmla="*/ 39449 h 107840"/>
                  <a:gd name="connsiteX36" fmla="*/ 39944 w 39458"/>
                  <a:gd name="connsiteY36" fmla="*/ 38312 h 107840"/>
                  <a:gd name="connsiteX37" fmla="*/ 14885 w 39458"/>
                  <a:gd name="connsiteY37" fmla="*/ 43314 h 107840"/>
                  <a:gd name="connsiteX38" fmla="*/ 29284 w 39458"/>
                  <a:gd name="connsiteY38" fmla="*/ 40409 h 107840"/>
                  <a:gd name="connsiteX39" fmla="*/ 29284 w 39458"/>
                  <a:gd name="connsiteY39" fmla="*/ 67084 h 107840"/>
                  <a:gd name="connsiteX40" fmla="*/ 14885 w 39458"/>
                  <a:gd name="connsiteY40" fmla="*/ 70166 h 107840"/>
                  <a:gd name="connsiteX41" fmla="*/ 14885 w 39458"/>
                  <a:gd name="connsiteY41" fmla="*/ 43314 h 107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39458" h="107840">
                    <a:moveTo>
                      <a:pt x="39944" y="38312"/>
                    </a:moveTo>
                    <a:cubicBezTo>
                      <a:pt x="40929" y="38160"/>
                      <a:pt x="41738" y="37024"/>
                      <a:pt x="41738" y="36038"/>
                    </a:cubicBezTo>
                    <a:lnTo>
                      <a:pt x="41738" y="26515"/>
                    </a:lnTo>
                    <a:cubicBezTo>
                      <a:pt x="41738" y="24898"/>
                      <a:pt x="40601" y="24242"/>
                      <a:pt x="39136" y="24242"/>
                    </a:cubicBezTo>
                    <a:lnTo>
                      <a:pt x="33805" y="25378"/>
                    </a:lnTo>
                    <a:lnTo>
                      <a:pt x="33805" y="1279"/>
                    </a:lnTo>
                    <a:lnTo>
                      <a:pt x="29284" y="1279"/>
                    </a:lnTo>
                    <a:lnTo>
                      <a:pt x="29284" y="26338"/>
                    </a:lnTo>
                    <a:lnTo>
                      <a:pt x="14885" y="29268"/>
                    </a:lnTo>
                    <a:lnTo>
                      <a:pt x="14885" y="6458"/>
                    </a:lnTo>
                    <a:lnTo>
                      <a:pt x="10363" y="6458"/>
                    </a:lnTo>
                    <a:lnTo>
                      <a:pt x="10363" y="30228"/>
                    </a:lnTo>
                    <a:lnTo>
                      <a:pt x="4048" y="31517"/>
                    </a:lnTo>
                    <a:cubicBezTo>
                      <a:pt x="3088" y="31693"/>
                      <a:pt x="2280" y="32805"/>
                      <a:pt x="2280" y="33790"/>
                    </a:cubicBezTo>
                    <a:lnTo>
                      <a:pt x="2280" y="43162"/>
                    </a:lnTo>
                    <a:cubicBezTo>
                      <a:pt x="2280" y="44930"/>
                      <a:pt x="3568" y="45436"/>
                      <a:pt x="5033" y="45436"/>
                    </a:cubicBezTo>
                    <a:lnTo>
                      <a:pt x="10363" y="44299"/>
                    </a:lnTo>
                    <a:lnTo>
                      <a:pt x="10363" y="70975"/>
                    </a:lnTo>
                    <a:lnTo>
                      <a:pt x="4048" y="72263"/>
                    </a:lnTo>
                    <a:cubicBezTo>
                      <a:pt x="3088" y="72415"/>
                      <a:pt x="2280" y="73551"/>
                      <a:pt x="2280" y="74537"/>
                    </a:cubicBezTo>
                    <a:lnTo>
                      <a:pt x="2280" y="83908"/>
                    </a:lnTo>
                    <a:cubicBezTo>
                      <a:pt x="2280" y="85677"/>
                      <a:pt x="3568" y="86157"/>
                      <a:pt x="5033" y="86157"/>
                    </a:cubicBezTo>
                    <a:lnTo>
                      <a:pt x="10363" y="85045"/>
                    </a:lnTo>
                    <a:lnTo>
                      <a:pt x="10363" y="109119"/>
                    </a:lnTo>
                    <a:lnTo>
                      <a:pt x="14885" y="109119"/>
                    </a:lnTo>
                    <a:lnTo>
                      <a:pt x="14885" y="84060"/>
                    </a:lnTo>
                    <a:lnTo>
                      <a:pt x="29284" y="81155"/>
                    </a:lnTo>
                    <a:lnTo>
                      <a:pt x="29284" y="103966"/>
                    </a:lnTo>
                    <a:lnTo>
                      <a:pt x="33805" y="103966"/>
                    </a:lnTo>
                    <a:lnTo>
                      <a:pt x="33805" y="80195"/>
                    </a:lnTo>
                    <a:lnTo>
                      <a:pt x="39944" y="79058"/>
                    </a:lnTo>
                    <a:cubicBezTo>
                      <a:pt x="40929" y="78881"/>
                      <a:pt x="41738" y="77770"/>
                      <a:pt x="41738" y="76785"/>
                    </a:cubicBezTo>
                    <a:lnTo>
                      <a:pt x="41738" y="67261"/>
                    </a:lnTo>
                    <a:cubicBezTo>
                      <a:pt x="41738" y="65645"/>
                      <a:pt x="40601" y="64988"/>
                      <a:pt x="39136" y="64988"/>
                    </a:cubicBezTo>
                    <a:lnTo>
                      <a:pt x="33805" y="66125"/>
                    </a:lnTo>
                    <a:lnTo>
                      <a:pt x="33805" y="39449"/>
                    </a:lnTo>
                    <a:lnTo>
                      <a:pt x="39944" y="38312"/>
                    </a:lnTo>
                    <a:moveTo>
                      <a:pt x="14885" y="43314"/>
                    </a:moveTo>
                    <a:lnTo>
                      <a:pt x="29284" y="40409"/>
                    </a:lnTo>
                    <a:lnTo>
                      <a:pt x="29284" y="67084"/>
                    </a:lnTo>
                    <a:lnTo>
                      <a:pt x="14885" y="70166"/>
                    </a:lnTo>
                    <a:lnTo>
                      <a:pt x="14885" y="43314"/>
                    </a:ln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36" name="Freihandform: Form 235">
                <a:extLst>
                  <a:ext uri="{FF2B5EF4-FFF2-40B4-BE49-F238E27FC236}">
                    <a16:creationId xmlns:a16="http://schemas.microsoft.com/office/drawing/2014/main" id="{D63018B3-9E35-0BDE-E069-CC95CF6055E6}"/>
                  </a:ext>
                </a:extLst>
              </p:cNvPr>
              <p:cNvSpPr/>
              <p:nvPr/>
            </p:nvSpPr>
            <p:spPr>
              <a:xfrm>
                <a:off x="5430546" y="2601040"/>
                <a:ext cx="39458" cy="107840"/>
              </a:xfrm>
              <a:custGeom>
                <a:avLst/>
                <a:gdLst>
                  <a:gd name="connsiteX0" fmla="*/ 38949 w 39458"/>
                  <a:gd name="connsiteY0" fmla="*/ 38200 h 107840"/>
                  <a:gd name="connsiteX1" fmla="*/ 40743 w 39458"/>
                  <a:gd name="connsiteY1" fmla="*/ 35927 h 107840"/>
                  <a:gd name="connsiteX2" fmla="*/ 40743 w 39458"/>
                  <a:gd name="connsiteY2" fmla="*/ 26403 h 107840"/>
                  <a:gd name="connsiteX3" fmla="*/ 38141 w 39458"/>
                  <a:gd name="connsiteY3" fmla="*/ 24130 h 107840"/>
                  <a:gd name="connsiteX4" fmla="*/ 32811 w 39458"/>
                  <a:gd name="connsiteY4" fmla="*/ 25267 h 107840"/>
                  <a:gd name="connsiteX5" fmla="*/ 32811 w 39458"/>
                  <a:gd name="connsiteY5" fmla="*/ 1167 h 107840"/>
                  <a:gd name="connsiteX6" fmla="*/ 28289 w 39458"/>
                  <a:gd name="connsiteY6" fmla="*/ 1167 h 107840"/>
                  <a:gd name="connsiteX7" fmla="*/ 28289 w 39458"/>
                  <a:gd name="connsiteY7" fmla="*/ 26226 h 107840"/>
                  <a:gd name="connsiteX8" fmla="*/ 13890 w 39458"/>
                  <a:gd name="connsiteY8" fmla="*/ 29157 h 107840"/>
                  <a:gd name="connsiteX9" fmla="*/ 13890 w 39458"/>
                  <a:gd name="connsiteY9" fmla="*/ 6346 h 107840"/>
                  <a:gd name="connsiteX10" fmla="*/ 9368 w 39458"/>
                  <a:gd name="connsiteY10" fmla="*/ 6346 h 107840"/>
                  <a:gd name="connsiteX11" fmla="*/ 9368 w 39458"/>
                  <a:gd name="connsiteY11" fmla="*/ 30117 h 107840"/>
                  <a:gd name="connsiteX12" fmla="*/ 3053 w 39458"/>
                  <a:gd name="connsiteY12" fmla="*/ 31405 h 107840"/>
                  <a:gd name="connsiteX13" fmla="*/ 1285 w 39458"/>
                  <a:gd name="connsiteY13" fmla="*/ 33679 h 107840"/>
                  <a:gd name="connsiteX14" fmla="*/ 1285 w 39458"/>
                  <a:gd name="connsiteY14" fmla="*/ 43051 h 107840"/>
                  <a:gd name="connsiteX15" fmla="*/ 4038 w 39458"/>
                  <a:gd name="connsiteY15" fmla="*/ 45324 h 107840"/>
                  <a:gd name="connsiteX16" fmla="*/ 9368 w 39458"/>
                  <a:gd name="connsiteY16" fmla="*/ 44187 h 107840"/>
                  <a:gd name="connsiteX17" fmla="*/ 9368 w 39458"/>
                  <a:gd name="connsiteY17" fmla="*/ 70863 h 107840"/>
                  <a:gd name="connsiteX18" fmla="*/ 3053 w 39458"/>
                  <a:gd name="connsiteY18" fmla="*/ 72151 h 107840"/>
                  <a:gd name="connsiteX19" fmla="*/ 1285 w 39458"/>
                  <a:gd name="connsiteY19" fmla="*/ 74425 h 107840"/>
                  <a:gd name="connsiteX20" fmla="*/ 1285 w 39458"/>
                  <a:gd name="connsiteY20" fmla="*/ 83797 h 107840"/>
                  <a:gd name="connsiteX21" fmla="*/ 4038 w 39458"/>
                  <a:gd name="connsiteY21" fmla="*/ 86045 h 107840"/>
                  <a:gd name="connsiteX22" fmla="*/ 9368 w 39458"/>
                  <a:gd name="connsiteY22" fmla="*/ 84934 h 107840"/>
                  <a:gd name="connsiteX23" fmla="*/ 9368 w 39458"/>
                  <a:gd name="connsiteY23" fmla="*/ 109007 h 107840"/>
                  <a:gd name="connsiteX24" fmla="*/ 13890 w 39458"/>
                  <a:gd name="connsiteY24" fmla="*/ 109007 h 107840"/>
                  <a:gd name="connsiteX25" fmla="*/ 13890 w 39458"/>
                  <a:gd name="connsiteY25" fmla="*/ 83948 h 107840"/>
                  <a:gd name="connsiteX26" fmla="*/ 28289 w 39458"/>
                  <a:gd name="connsiteY26" fmla="*/ 81043 h 107840"/>
                  <a:gd name="connsiteX27" fmla="*/ 28289 w 39458"/>
                  <a:gd name="connsiteY27" fmla="*/ 103854 h 107840"/>
                  <a:gd name="connsiteX28" fmla="*/ 32811 w 39458"/>
                  <a:gd name="connsiteY28" fmla="*/ 103854 h 107840"/>
                  <a:gd name="connsiteX29" fmla="*/ 32811 w 39458"/>
                  <a:gd name="connsiteY29" fmla="*/ 80083 h 107840"/>
                  <a:gd name="connsiteX30" fmla="*/ 38949 w 39458"/>
                  <a:gd name="connsiteY30" fmla="*/ 78947 h 107840"/>
                  <a:gd name="connsiteX31" fmla="*/ 40743 w 39458"/>
                  <a:gd name="connsiteY31" fmla="*/ 76673 h 107840"/>
                  <a:gd name="connsiteX32" fmla="*/ 40743 w 39458"/>
                  <a:gd name="connsiteY32" fmla="*/ 67150 h 107840"/>
                  <a:gd name="connsiteX33" fmla="*/ 38141 w 39458"/>
                  <a:gd name="connsiteY33" fmla="*/ 64876 h 107840"/>
                  <a:gd name="connsiteX34" fmla="*/ 32811 w 39458"/>
                  <a:gd name="connsiteY34" fmla="*/ 66013 h 107840"/>
                  <a:gd name="connsiteX35" fmla="*/ 32811 w 39458"/>
                  <a:gd name="connsiteY35" fmla="*/ 39337 h 107840"/>
                  <a:gd name="connsiteX36" fmla="*/ 38949 w 39458"/>
                  <a:gd name="connsiteY36" fmla="*/ 38200 h 107840"/>
                  <a:gd name="connsiteX37" fmla="*/ 13890 w 39458"/>
                  <a:gd name="connsiteY37" fmla="*/ 43202 h 107840"/>
                  <a:gd name="connsiteX38" fmla="*/ 28289 w 39458"/>
                  <a:gd name="connsiteY38" fmla="*/ 40297 h 107840"/>
                  <a:gd name="connsiteX39" fmla="*/ 28289 w 39458"/>
                  <a:gd name="connsiteY39" fmla="*/ 66973 h 107840"/>
                  <a:gd name="connsiteX40" fmla="*/ 13890 w 39458"/>
                  <a:gd name="connsiteY40" fmla="*/ 70055 h 107840"/>
                  <a:gd name="connsiteX41" fmla="*/ 13890 w 39458"/>
                  <a:gd name="connsiteY41" fmla="*/ 43202 h 107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39458" h="107840">
                    <a:moveTo>
                      <a:pt x="38949" y="38200"/>
                    </a:moveTo>
                    <a:cubicBezTo>
                      <a:pt x="39934" y="38049"/>
                      <a:pt x="40743" y="36912"/>
                      <a:pt x="40743" y="35927"/>
                    </a:cubicBezTo>
                    <a:lnTo>
                      <a:pt x="40743" y="26403"/>
                    </a:lnTo>
                    <a:cubicBezTo>
                      <a:pt x="40743" y="24787"/>
                      <a:pt x="39606" y="24130"/>
                      <a:pt x="38141" y="24130"/>
                    </a:cubicBezTo>
                    <a:lnTo>
                      <a:pt x="32811" y="25267"/>
                    </a:lnTo>
                    <a:lnTo>
                      <a:pt x="32811" y="1167"/>
                    </a:lnTo>
                    <a:lnTo>
                      <a:pt x="28289" y="1167"/>
                    </a:lnTo>
                    <a:lnTo>
                      <a:pt x="28289" y="26226"/>
                    </a:lnTo>
                    <a:lnTo>
                      <a:pt x="13890" y="29157"/>
                    </a:lnTo>
                    <a:lnTo>
                      <a:pt x="13890" y="6346"/>
                    </a:lnTo>
                    <a:lnTo>
                      <a:pt x="9368" y="6346"/>
                    </a:lnTo>
                    <a:lnTo>
                      <a:pt x="9368" y="30117"/>
                    </a:lnTo>
                    <a:lnTo>
                      <a:pt x="3053" y="31405"/>
                    </a:lnTo>
                    <a:cubicBezTo>
                      <a:pt x="2093" y="31582"/>
                      <a:pt x="1285" y="32693"/>
                      <a:pt x="1285" y="33679"/>
                    </a:cubicBezTo>
                    <a:lnTo>
                      <a:pt x="1285" y="43051"/>
                    </a:lnTo>
                    <a:cubicBezTo>
                      <a:pt x="1285" y="44819"/>
                      <a:pt x="2573" y="45324"/>
                      <a:pt x="4038" y="45324"/>
                    </a:cubicBezTo>
                    <a:lnTo>
                      <a:pt x="9368" y="44187"/>
                    </a:lnTo>
                    <a:lnTo>
                      <a:pt x="9368" y="70863"/>
                    </a:lnTo>
                    <a:lnTo>
                      <a:pt x="3053" y="72151"/>
                    </a:lnTo>
                    <a:cubicBezTo>
                      <a:pt x="2093" y="72303"/>
                      <a:pt x="1285" y="73440"/>
                      <a:pt x="1285" y="74425"/>
                    </a:cubicBezTo>
                    <a:lnTo>
                      <a:pt x="1285" y="83797"/>
                    </a:lnTo>
                    <a:cubicBezTo>
                      <a:pt x="1285" y="85565"/>
                      <a:pt x="2573" y="86045"/>
                      <a:pt x="4038" y="86045"/>
                    </a:cubicBezTo>
                    <a:lnTo>
                      <a:pt x="9368" y="84934"/>
                    </a:lnTo>
                    <a:lnTo>
                      <a:pt x="9368" y="109007"/>
                    </a:lnTo>
                    <a:lnTo>
                      <a:pt x="13890" y="109007"/>
                    </a:lnTo>
                    <a:lnTo>
                      <a:pt x="13890" y="83948"/>
                    </a:lnTo>
                    <a:lnTo>
                      <a:pt x="28289" y="81043"/>
                    </a:lnTo>
                    <a:lnTo>
                      <a:pt x="28289" y="103854"/>
                    </a:lnTo>
                    <a:lnTo>
                      <a:pt x="32811" y="103854"/>
                    </a:lnTo>
                    <a:lnTo>
                      <a:pt x="32811" y="80083"/>
                    </a:lnTo>
                    <a:lnTo>
                      <a:pt x="38949" y="78947"/>
                    </a:lnTo>
                    <a:cubicBezTo>
                      <a:pt x="39934" y="78770"/>
                      <a:pt x="40743" y="77658"/>
                      <a:pt x="40743" y="76673"/>
                    </a:cubicBezTo>
                    <a:lnTo>
                      <a:pt x="40743" y="67150"/>
                    </a:lnTo>
                    <a:cubicBezTo>
                      <a:pt x="40743" y="65533"/>
                      <a:pt x="39606" y="64876"/>
                      <a:pt x="38141" y="64876"/>
                    </a:cubicBezTo>
                    <a:lnTo>
                      <a:pt x="32811" y="66013"/>
                    </a:lnTo>
                    <a:lnTo>
                      <a:pt x="32811" y="39337"/>
                    </a:lnTo>
                    <a:lnTo>
                      <a:pt x="38949" y="38200"/>
                    </a:lnTo>
                    <a:moveTo>
                      <a:pt x="13890" y="43202"/>
                    </a:moveTo>
                    <a:lnTo>
                      <a:pt x="28289" y="40297"/>
                    </a:lnTo>
                    <a:lnTo>
                      <a:pt x="28289" y="66973"/>
                    </a:lnTo>
                    <a:lnTo>
                      <a:pt x="13890" y="70055"/>
                    </a:lnTo>
                    <a:lnTo>
                      <a:pt x="13890" y="43202"/>
                    </a:ln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37" name="Freihandform: Form 236">
                <a:extLst>
                  <a:ext uri="{FF2B5EF4-FFF2-40B4-BE49-F238E27FC236}">
                    <a16:creationId xmlns:a16="http://schemas.microsoft.com/office/drawing/2014/main" id="{FA60F762-5D75-50F8-1D68-3EA4E4B7951A}"/>
                  </a:ext>
                </a:extLst>
              </p:cNvPr>
              <p:cNvSpPr/>
              <p:nvPr/>
            </p:nvSpPr>
            <p:spPr>
              <a:xfrm>
                <a:off x="4896535" y="2742502"/>
                <a:ext cx="39458" cy="107840"/>
              </a:xfrm>
              <a:custGeom>
                <a:avLst/>
                <a:gdLst>
                  <a:gd name="connsiteX0" fmla="*/ 38621 w 39458"/>
                  <a:gd name="connsiteY0" fmla="*/ 38287 h 107840"/>
                  <a:gd name="connsiteX1" fmla="*/ 40415 w 39458"/>
                  <a:gd name="connsiteY1" fmla="*/ 36014 h 107840"/>
                  <a:gd name="connsiteX2" fmla="*/ 40415 w 39458"/>
                  <a:gd name="connsiteY2" fmla="*/ 26490 h 107840"/>
                  <a:gd name="connsiteX3" fmla="*/ 37813 w 39458"/>
                  <a:gd name="connsiteY3" fmla="*/ 24217 h 107840"/>
                  <a:gd name="connsiteX4" fmla="*/ 32483 w 39458"/>
                  <a:gd name="connsiteY4" fmla="*/ 25353 h 107840"/>
                  <a:gd name="connsiteX5" fmla="*/ 32483 w 39458"/>
                  <a:gd name="connsiteY5" fmla="*/ 1254 h 107840"/>
                  <a:gd name="connsiteX6" fmla="*/ 27961 w 39458"/>
                  <a:gd name="connsiteY6" fmla="*/ 1254 h 107840"/>
                  <a:gd name="connsiteX7" fmla="*/ 27961 w 39458"/>
                  <a:gd name="connsiteY7" fmla="*/ 26313 h 107840"/>
                  <a:gd name="connsiteX8" fmla="*/ 13562 w 39458"/>
                  <a:gd name="connsiteY8" fmla="*/ 29244 h 107840"/>
                  <a:gd name="connsiteX9" fmla="*/ 13562 w 39458"/>
                  <a:gd name="connsiteY9" fmla="*/ 6433 h 107840"/>
                  <a:gd name="connsiteX10" fmla="*/ 9041 w 39458"/>
                  <a:gd name="connsiteY10" fmla="*/ 6433 h 107840"/>
                  <a:gd name="connsiteX11" fmla="*/ 9041 w 39458"/>
                  <a:gd name="connsiteY11" fmla="*/ 30204 h 107840"/>
                  <a:gd name="connsiteX12" fmla="*/ 2725 w 39458"/>
                  <a:gd name="connsiteY12" fmla="*/ 31492 h 107840"/>
                  <a:gd name="connsiteX13" fmla="*/ 957 w 39458"/>
                  <a:gd name="connsiteY13" fmla="*/ 33765 h 107840"/>
                  <a:gd name="connsiteX14" fmla="*/ 957 w 39458"/>
                  <a:gd name="connsiteY14" fmla="*/ 43137 h 107840"/>
                  <a:gd name="connsiteX15" fmla="*/ 3710 w 39458"/>
                  <a:gd name="connsiteY15" fmla="*/ 45411 h 107840"/>
                  <a:gd name="connsiteX16" fmla="*/ 9041 w 39458"/>
                  <a:gd name="connsiteY16" fmla="*/ 44274 h 107840"/>
                  <a:gd name="connsiteX17" fmla="*/ 9041 w 39458"/>
                  <a:gd name="connsiteY17" fmla="*/ 70950 h 107840"/>
                  <a:gd name="connsiteX18" fmla="*/ 2725 w 39458"/>
                  <a:gd name="connsiteY18" fmla="*/ 72238 h 107840"/>
                  <a:gd name="connsiteX19" fmla="*/ 957 w 39458"/>
                  <a:gd name="connsiteY19" fmla="*/ 74512 h 107840"/>
                  <a:gd name="connsiteX20" fmla="*/ 957 w 39458"/>
                  <a:gd name="connsiteY20" fmla="*/ 83884 h 107840"/>
                  <a:gd name="connsiteX21" fmla="*/ 3710 w 39458"/>
                  <a:gd name="connsiteY21" fmla="*/ 86132 h 107840"/>
                  <a:gd name="connsiteX22" fmla="*/ 9041 w 39458"/>
                  <a:gd name="connsiteY22" fmla="*/ 85020 h 107840"/>
                  <a:gd name="connsiteX23" fmla="*/ 9041 w 39458"/>
                  <a:gd name="connsiteY23" fmla="*/ 109094 h 107840"/>
                  <a:gd name="connsiteX24" fmla="*/ 13562 w 39458"/>
                  <a:gd name="connsiteY24" fmla="*/ 109094 h 107840"/>
                  <a:gd name="connsiteX25" fmla="*/ 13562 w 39458"/>
                  <a:gd name="connsiteY25" fmla="*/ 84035 h 107840"/>
                  <a:gd name="connsiteX26" fmla="*/ 27961 w 39458"/>
                  <a:gd name="connsiteY26" fmla="*/ 81130 h 107840"/>
                  <a:gd name="connsiteX27" fmla="*/ 27961 w 39458"/>
                  <a:gd name="connsiteY27" fmla="*/ 103941 h 107840"/>
                  <a:gd name="connsiteX28" fmla="*/ 32483 w 39458"/>
                  <a:gd name="connsiteY28" fmla="*/ 103941 h 107840"/>
                  <a:gd name="connsiteX29" fmla="*/ 32483 w 39458"/>
                  <a:gd name="connsiteY29" fmla="*/ 80170 h 107840"/>
                  <a:gd name="connsiteX30" fmla="*/ 38621 w 39458"/>
                  <a:gd name="connsiteY30" fmla="*/ 79033 h 107840"/>
                  <a:gd name="connsiteX31" fmla="*/ 40415 w 39458"/>
                  <a:gd name="connsiteY31" fmla="*/ 76760 h 107840"/>
                  <a:gd name="connsiteX32" fmla="*/ 40415 w 39458"/>
                  <a:gd name="connsiteY32" fmla="*/ 67236 h 107840"/>
                  <a:gd name="connsiteX33" fmla="*/ 37813 w 39458"/>
                  <a:gd name="connsiteY33" fmla="*/ 64963 h 107840"/>
                  <a:gd name="connsiteX34" fmla="*/ 32483 w 39458"/>
                  <a:gd name="connsiteY34" fmla="*/ 66100 h 107840"/>
                  <a:gd name="connsiteX35" fmla="*/ 32483 w 39458"/>
                  <a:gd name="connsiteY35" fmla="*/ 39424 h 107840"/>
                  <a:gd name="connsiteX36" fmla="*/ 38621 w 39458"/>
                  <a:gd name="connsiteY36" fmla="*/ 38287 h 107840"/>
                  <a:gd name="connsiteX37" fmla="*/ 13562 w 39458"/>
                  <a:gd name="connsiteY37" fmla="*/ 43289 h 107840"/>
                  <a:gd name="connsiteX38" fmla="*/ 27961 w 39458"/>
                  <a:gd name="connsiteY38" fmla="*/ 40384 h 107840"/>
                  <a:gd name="connsiteX39" fmla="*/ 27961 w 39458"/>
                  <a:gd name="connsiteY39" fmla="*/ 67060 h 107840"/>
                  <a:gd name="connsiteX40" fmla="*/ 13562 w 39458"/>
                  <a:gd name="connsiteY40" fmla="*/ 70142 h 107840"/>
                  <a:gd name="connsiteX41" fmla="*/ 13562 w 39458"/>
                  <a:gd name="connsiteY41" fmla="*/ 43289 h 107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39458" h="107840">
                    <a:moveTo>
                      <a:pt x="38621" y="38287"/>
                    </a:moveTo>
                    <a:cubicBezTo>
                      <a:pt x="39607" y="38136"/>
                      <a:pt x="40415" y="36999"/>
                      <a:pt x="40415" y="36014"/>
                    </a:cubicBezTo>
                    <a:lnTo>
                      <a:pt x="40415" y="26490"/>
                    </a:lnTo>
                    <a:cubicBezTo>
                      <a:pt x="40415" y="24873"/>
                      <a:pt x="39278" y="24217"/>
                      <a:pt x="37813" y="24217"/>
                    </a:cubicBezTo>
                    <a:lnTo>
                      <a:pt x="32483" y="25353"/>
                    </a:lnTo>
                    <a:lnTo>
                      <a:pt x="32483" y="1254"/>
                    </a:lnTo>
                    <a:lnTo>
                      <a:pt x="27961" y="1254"/>
                    </a:lnTo>
                    <a:lnTo>
                      <a:pt x="27961" y="26313"/>
                    </a:lnTo>
                    <a:lnTo>
                      <a:pt x="13562" y="29244"/>
                    </a:lnTo>
                    <a:lnTo>
                      <a:pt x="13562" y="6433"/>
                    </a:lnTo>
                    <a:lnTo>
                      <a:pt x="9041" y="6433"/>
                    </a:lnTo>
                    <a:lnTo>
                      <a:pt x="9041" y="30204"/>
                    </a:lnTo>
                    <a:lnTo>
                      <a:pt x="2725" y="31492"/>
                    </a:lnTo>
                    <a:cubicBezTo>
                      <a:pt x="1765" y="31669"/>
                      <a:pt x="957" y="32780"/>
                      <a:pt x="957" y="33765"/>
                    </a:cubicBezTo>
                    <a:lnTo>
                      <a:pt x="957" y="43137"/>
                    </a:lnTo>
                    <a:cubicBezTo>
                      <a:pt x="957" y="44906"/>
                      <a:pt x="2245" y="45411"/>
                      <a:pt x="3710" y="45411"/>
                    </a:cubicBezTo>
                    <a:lnTo>
                      <a:pt x="9041" y="44274"/>
                    </a:lnTo>
                    <a:lnTo>
                      <a:pt x="9041" y="70950"/>
                    </a:lnTo>
                    <a:lnTo>
                      <a:pt x="2725" y="72238"/>
                    </a:lnTo>
                    <a:cubicBezTo>
                      <a:pt x="1765" y="72390"/>
                      <a:pt x="957" y="73527"/>
                      <a:pt x="957" y="74512"/>
                    </a:cubicBezTo>
                    <a:lnTo>
                      <a:pt x="957" y="83884"/>
                    </a:lnTo>
                    <a:cubicBezTo>
                      <a:pt x="957" y="85652"/>
                      <a:pt x="2245" y="86132"/>
                      <a:pt x="3710" y="86132"/>
                    </a:cubicBezTo>
                    <a:lnTo>
                      <a:pt x="9041" y="85020"/>
                    </a:lnTo>
                    <a:lnTo>
                      <a:pt x="9041" y="109094"/>
                    </a:lnTo>
                    <a:lnTo>
                      <a:pt x="13562" y="109094"/>
                    </a:lnTo>
                    <a:lnTo>
                      <a:pt x="13562" y="84035"/>
                    </a:lnTo>
                    <a:lnTo>
                      <a:pt x="27961" y="81130"/>
                    </a:lnTo>
                    <a:lnTo>
                      <a:pt x="27961" y="103941"/>
                    </a:lnTo>
                    <a:lnTo>
                      <a:pt x="32483" y="103941"/>
                    </a:lnTo>
                    <a:lnTo>
                      <a:pt x="32483" y="80170"/>
                    </a:lnTo>
                    <a:lnTo>
                      <a:pt x="38621" y="79033"/>
                    </a:lnTo>
                    <a:cubicBezTo>
                      <a:pt x="39607" y="78857"/>
                      <a:pt x="40415" y="77745"/>
                      <a:pt x="40415" y="76760"/>
                    </a:cubicBezTo>
                    <a:lnTo>
                      <a:pt x="40415" y="67236"/>
                    </a:lnTo>
                    <a:cubicBezTo>
                      <a:pt x="40415" y="65620"/>
                      <a:pt x="39278" y="64963"/>
                      <a:pt x="37813" y="64963"/>
                    </a:cubicBezTo>
                    <a:lnTo>
                      <a:pt x="32483" y="66100"/>
                    </a:lnTo>
                    <a:lnTo>
                      <a:pt x="32483" y="39424"/>
                    </a:lnTo>
                    <a:lnTo>
                      <a:pt x="38621" y="38287"/>
                    </a:lnTo>
                    <a:moveTo>
                      <a:pt x="13562" y="43289"/>
                    </a:moveTo>
                    <a:lnTo>
                      <a:pt x="27961" y="40384"/>
                    </a:lnTo>
                    <a:lnTo>
                      <a:pt x="27961" y="67060"/>
                    </a:lnTo>
                    <a:lnTo>
                      <a:pt x="13562" y="70142"/>
                    </a:lnTo>
                    <a:lnTo>
                      <a:pt x="13562" y="43289"/>
                    </a:ln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38" name="Freihandform: Form 237">
                <a:extLst>
                  <a:ext uri="{FF2B5EF4-FFF2-40B4-BE49-F238E27FC236}">
                    <a16:creationId xmlns:a16="http://schemas.microsoft.com/office/drawing/2014/main" id="{425A735B-E4FD-88BB-DBC6-E2B959DFA909}"/>
                  </a:ext>
                </a:extLst>
              </p:cNvPr>
              <p:cNvSpPr/>
              <p:nvPr/>
            </p:nvSpPr>
            <p:spPr>
              <a:xfrm>
                <a:off x="5697206" y="2655048"/>
                <a:ext cx="79205" cy="1629"/>
              </a:xfrm>
              <a:custGeom>
                <a:avLst/>
                <a:gdLst>
                  <a:gd name="connsiteX0" fmla="*/ 0 w 79205"/>
                  <a:gd name="connsiteY0" fmla="*/ 0 h 1629"/>
                  <a:gd name="connsiteX1" fmla="*/ 79206 w 79205"/>
                  <a:gd name="connsiteY1" fmla="*/ 0 h 1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205" h="1629">
                    <a:moveTo>
                      <a:pt x="0" y="0"/>
                    </a:moveTo>
                    <a:lnTo>
                      <a:pt x="79206" y="0"/>
                    </a:lnTo>
                  </a:path>
                </a:pathLst>
              </a:custGeom>
              <a:solidFill>
                <a:srgbClr val="000000"/>
              </a:solidFill>
              <a:ln w="6465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39" name="Freihandform: Form 238">
                <a:extLst>
                  <a:ext uri="{FF2B5EF4-FFF2-40B4-BE49-F238E27FC236}">
                    <a16:creationId xmlns:a16="http://schemas.microsoft.com/office/drawing/2014/main" id="{7D1F3D3E-E2E4-16CE-F972-444354EBF68C}"/>
                  </a:ext>
                </a:extLst>
              </p:cNvPr>
              <p:cNvSpPr/>
              <p:nvPr/>
            </p:nvSpPr>
            <p:spPr>
              <a:xfrm>
                <a:off x="5480091" y="2655048"/>
                <a:ext cx="79205" cy="1629"/>
              </a:xfrm>
              <a:custGeom>
                <a:avLst/>
                <a:gdLst>
                  <a:gd name="connsiteX0" fmla="*/ 0 w 79205"/>
                  <a:gd name="connsiteY0" fmla="*/ 0 h 1629"/>
                  <a:gd name="connsiteX1" fmla="*/ 79206 w 79205"/>
                  <a:gd name="connsiteY1" fmla="*/ 0 h 1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205" h="1629">
                    <a:moveTo>
                      <a:pt x="0" y="0"/>
                    </a:moveTo>
                    <a:lnTo>
                      <a:pt x="79206" y="0"/>
                    </a:lnTo>
                  </a:path>
                </a:pathLst>
              </a:custGeom>
              <a:solidFill>
                <a:srgbClr val="000000"/>
              </a:solidFill>
              <a:ln w="6465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40" name="Freihandform: Form 239">
                <a:extLst>
                  <a:ext uri="{FF2B5EF4-FFF2-40B4-BE49-F238E27FC236}">
                    <a16:creationId xmlns:a16="http://schemas.microsoft.com/office/drawing/2014/main" id="{0D5CE95B-3646-B77A-8766-CB036DCD56B3}"/>
                  </a:ext>
                </a:extLst>
              </p:cNvPr>
              <p:cNvSpPr/>
              <p:nvPr/>
            </p:nvSpPr>
            <p:spPr>
              <a:xfrm>
                <a:off x="5908487" y="2655048"/>
                <a:ext cx="79205" cy="1629"/>
              </a:xfrm>
              <a:custGeom>
                <a:avLst/>
                <a:gdLst>
                  <a:gd name="connsiteX0" fmla="*/ 0 w 79205"/>
                  <a:gd name="connsiteY0" fmla="*/ 0 h 1629"/>
                  <a:gd name="connsiteX1" fmla="*/ 79206 w 79205"/>
                  <a:gd name="connsiteY1" fmla="*/ 0 h 1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205" h="1629">
                    <a:moveTo>
                      <a:pt x="0" y="0"/>
                    </a:moveTo>
                    <a:lnTo>
                      <a:pt x="79206" y="0"/>
                    </a:lnTo>
                  </a:path>
                </a:pathLst>
              </a:custGeom>
              <a:solidFill>
                <a:srgbClr val="000000"/>
              </a:solidFill>
              <a:ln w="6465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41" name="Freihandform: Form 240">
                <a:extLst>
                  <a:ext uri="{FF2B5EF4-FFF2-40B4-BE49-F238E27FC236}">
                    <a16:creationId xmlns:a16="http://schemas.microsoft.com/office/drawing/2014/main" id="{E1826549-DC0B-C839-2F05-BAE6A06F62E7}"/>
                  </a:ext>
                </a:extLst>
              </p:cNvPr>
              <p:cNvSpPr/>
              <p:nvPr/>
            </p:nvSpPr>
            <p:spPr>
              <a:xfrm>
                <a:off x="3904701" y="2897555"/>
                <a:ext cx="79205" cy="1629"/>
              </a:xfrm>
              <a:custGeom>
                <a:avLst/>
                <a:gdLst>
                  <a:gd name="connsiteX0" fmla="*/ 0 w 79205"/>
                  <a:gd name="connsiteY0" fmla="*/ 0 h 1629"/>
                  <a:gd name="connsiteX1" fmla="*/ 79206 w 79205"/>
                  <a:gd name="connsiteY1" fmla="*/ 0 h 1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205" h="1629">
                    <a:moveTo>
                      <a:pt x="0" y="0"/>
                    </a:moveTo>
                    <a:lnTo>
                      <a:pt x="79206" y="0"/>
                    </a:lnTo>
                  </a:path>
                </a:pathLst>
              </a:custGeom>
              <a:solidFill>
                <a:srgbClr val="000000"/>
              </a:solidFill>
              <a:ln w="6465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42" name="Freihandform: Form 241">
                <a:extLst>
                  <a:ext uri="{FF2B5EF4-FFF2-40B4-BE49-F238E27FC236}">
                    <a16:creationId xmlns:a16="http://schemas.microsoft.com/office/drawing/2014/main" id="{7630B61C-975E-F54A-8FF2-97C460179154}"/>
                  </a:ext>
                </a:extLst>
              </p:cNvPr>
              <p:cNvSpPr/>
              <p:nvPr/>
            </p:nvSpPr>
            <p:spPr>
              <a:xfrm>
                <a:off x="6754785" y="2897555"/>
                <a:ext cx="79205" cy="1629"/>
              </a:xfrm>
              <a:custGeom>
                <a:avLst/>
                <a:gdLst>
                  <a:gd name="connsiteX0" fmla="*/ 0 w 79205"/>
                  <a:gd name="connsiteY0" fmla="*/ 0 h 1629"/>
                  <a:gd name="connsiteX1" fmla="*/ 79206 w 79205"/>
                  <a:gd name="connsiteY1" fmla="*/ 0 h 1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205" h="1629">
                    <a:moveTo>
                      <a:pt x="0" y="0"/>
                    </a:moveTo>
                    <a:lnTo>
                      <a:pt x="79206" y="0"/>
                    </a:lnTo>
                  </a:path>
                </a:pathLst>
              </a:custGeom>
              <a:solidFill>
                <a:srgbClr val="000000"/>
              </a:solidFill>
              <a:ln w="6465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43" name="Freihandform: Form 242">
                <a:extLst>
                  <a:ext uri="{FF2B5EF4-FFF2-40B4-BE49-F238E27FC236}">
                    <a16:creationId xmlns:a16="http://schemas.microsoft.com/office/drawing/2014/main" id="{9D232C2A-5E63-2A77-77C3-8A5CBC1F02E8}"/>
                  </a:ext>
                </a:extLst>
              </p:cNvPr>
              <p:cNvSpPr/>
              <p:nvPr/>
            </p:nvSpPr>
            <p:spPr>
              <a:xfrm>
                <a:off x="7151989" y="2670759"/>
                <a:ext cx="1629" cy="159699"/>
              </a:xfrm>
              <a:custGeom>
                <a:avLst/>
                <a:gdLst>
                  <a:gd name="connsiteX0" fmla="*/ 0 w 1629"/>
                  <a:gd name="connsiteY0" fmla="*/ 159699 h 159699"/>
                  <a:gd name="connsiteX1" fmla="*/ 0 w 1629"/>
                  <a:gd name="connsiteY1" fmla="*/ 0 h 159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159699">
                    <a:moveTo>
                      <a:pt x="0" y="159699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4039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44" name="Freihandform: Form 243">
                <a:extLst>
                  <a:ext uri="{FF2B5EF4-FFF2-40B4-BE49-F238E27FC236}">
                    <a16:creationId xmlns:a16="http://schemas.microsoft.com/office/drawing/2014/main" id="{11F9570D-9083-AAA9-3A7B-B4716A7D6905}"/>
                  </a:ext>
                </a:extLst>
              </p:cNvPr>
              <p:cNvSpPr/>
              <p:nvPr/>
            </p:nvSpPr>
            <p:spPr>
              <a:xfrm>
                <a:off x="3968549" y="2756093"/>
                <a:ext cx="1629" cy="134992"/>
              </a:xfrm>
              <a:custGeom>
                <a:avLst/>
                <a:gdLst>
                  <a:gd name="connsiteX0" fmla="*/ 0 w 1629"/>
                  <a:gd name="connsiteY0" fmla="*/ 134992 h 134992"/>
                  <a:gd name="connsiteX1" fmla="*/ 0 w 1629"/>
                  <a:gd name="connsiteY1" fmla="*/ 0 h 134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134992">
                    <a:moveTo>
                      <a:pt x="0" y="134992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4039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45" name="Freihandform: Form 244">
                <a:extLst>
                  <a:ext uri="{FF2B5EF4-FFF2-40B4-BE49-F238E27FC236}">
                    <a16:creationId xmlns:a16="http://schemas.microsoft.com/office/drawing/2014/main" id="{89B0A446-0DAE-96AD-7A1E-677D4F8D28AC}"/>
                  </a:ext>
                </a:extLst>
              </p:cNvPr>
              <p:cNvSpPr/>
              <p:nvPr/>
            </p:nvSpPr>
            <p:spPr>
              <a:xfrm>
                <a:off x="4125846" y="2705326"/>
                <a:ext cx="1629" cy="125132"/>
              </a:xfrm>
              <a:custGeom>
                <a:avLst/>
                <a:gdLst>
                  <a:gd name="connsiteX0" fmla="*/ 0 w 1629"/>
                  <a:gd name="connsiteY0" fmla="*/ 125132 h 125132"/>
                  <a:gd name="connsiteX1" fmla="*/ 0 w 1629"/>
                  <a:gd name="connsiteY1" fmla="*/ 0 h 125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125132">
                    <a:moveTo>
                      <a:pt x="0" y="125132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4039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46" name="Freihandform: Form 245">
                <a:extLst>
                  <a:ext uri="{FF2B5EF4-FFF2-40B4-BE49-F238E27FC236}">
                    <a16:creationId xmlns:a16="http://schemas.microsoft.com/office/drawing/2014/main" id="{B427A49A-D57E-D137-5181-71DC2F6EB6D9}"/>
                  </a:ext>
                </a:extLst>
              </p:cNvPr>
              <p:cNvSpPr/>
              <p:nvPr/>
            </p:nvSpPr>
            <p:spPr>
              <a:xfrm>
                <a:off x="7224724" y="2667988"/>
                <a:ext cx="1629" cy="142261"/>
              </a:xfrm>
              <a:custGeom>
                <a:avLst/>
                <a:gdLst>
                  <a:gd name="connsiteX0" fmla="*/ 0 w 1629"/>
                  <a:gd name="connsiteY0" fmla="*/ 142261 h 142261"/>
                  <a:gd name="connsiteX1" fmla="*/ 0 w 1629"/>
                  <a:gd name="connsiteY1" fmla="*/ 0 h 142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142261">
                    <a:moveTo>
                      <a:pt x="0" y="142261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4039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47" name="Freihandform: Form 246">
                <a:extLst>
                  <a:ext uri="{FF2B5EF4-FFF2-40B4-BE49-F238E27FC236}">
                    <a16:creationId xmlns:a16="http://schemas.microsoft.com/office/drawing/2014/main" id="{37E307B7-72F4-0996-977E-3D4F87599B76}"/>
                  </a:ext>
                </a:extLst>
              </p:cNvPr>
              <p:cNvSpPr/>
              <p:nvPr/>
            </p:nvSpPr>
            <p:spPr>
              <a:xfrm>
                <a:off x="4291289" y="2685606"/>
                <a:ext cx="1629" cy="104434"/>
              </a:xfrm>
              <a:custGeom>
                <a:avLst/>
                <a:gdLst>
                  <a:gd name="connsiteX0" fmla="*/ 0 w 1629"/>
                  <a:gd name="connsiteY0" fmla="*/ 104434 h 104434"/>
                  <a:gd name="connsiteX1" fmla="*/ 0 w 1629"/>
                  <a:gd name="connsiteY1" fmla="*/ 0 h 104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104434">
                    <a:moveTo>
                      <a:pt x="0" y="104434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4039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48" name="Freihandform: Form 247">
                <a:extLst>
                  <a:ext uri="{FF2B5EF4-FFF2-40B4-BE49-F238E27FC236}">
                    <a16:creationId xmlns:a16="http://schemas.microsoft.com/office/drawing/2014/main" id="{7EF15D4D-82C3-E286-3965-2B68E719CFC4}"/>
                  </a:ext>
                </a:extLst>
              </p:cNvPr>
              <p:cNvSpPr/>
              <p:nvPr/>
            </p:nvSpPr>
            <p:spPr>
              <a:xfrm>
                <a:off x="7297477" y="2665234"/>
                <a:ext cx="1629" cy="124806"/>
              </a:xfrm>
              <a:custGeom>
                <a:avLst/>
                <a:gdLst>
                  <a:gd name="connsiteX0" fmla="*/ 0 w 1629"/>
                  <a:gd name="connsiteY0" fmla="*/ 124806 h 124806"/>
                  <a:gd name="connsiteX1" fmla="*/ 0 w 1629"/>
                  <a:gd name="connsiteY1" fmla="*/ 0 h 124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124806">
                    <a:moveTo>
                      <a:pt x="0" y="124806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4039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49" name="Freihandform: Form 248">
                <a:extLst>
                  <a:ext uri="{FF2B5EF4-FFF2-40B4-BE49-F238E27FC236}">
                    <a16:creationId xmlns:a16="http://schemas.microsoft.com/office/drawing/2014/main" id="{64C0E9A7-22AC-148A-17E1-A14C50B5D8D5}"/>
                  </a:ext>
                </a:extLst>
              </p:cNvPr>
              <p:cNvSpPr/>
              <p:nvPr/>
            </p:nvSpPr>
            <p:spPr>
              <a:xfrm>
                <a:off x="4374010" y="2695580"/>
                <a:ext cx="1629" cy="114669"/>
              </a:xfrm>
              <a:custGeom>
                <a:avLst/>
                <a:gdLst>
                  <a:gd name="connsiteX0" fmla="*/ 0 w 1629"/>
                  <a:gd name="connsiteY0" fmla="*/ 114669 h 114669"/>
                  <a:gd name="connsiteX1" fmla="*/ 0 w 1629"/>
                  <a:gd name="connsiteY1" fmla="*/ 0 h 114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114669">
                    <a:moveTo>
                      <a:pt x="0" y="114669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4039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50" name="Freihandform: Form 249">
                <a:extLst>
                  <a:ext uri="{FF2B5EF4-FFF2-40B4-BE49-F238E27FC236}">
                    <a16:creationId xmlns:a16="http://schemas.microsoft.com/office/drawing/2014/main" id="{36F4C233-A495-0702-5051-E638F88275D2}"/>
                  </a:ext>
                </a:extLst>
              </p:cNvPr>
              <p:cNvSpPr/>
              <p:nvPr/>
            </p:nvSpPr>
            <p:spPr>
              <a:xfrm>
                <a:off x="4456733" y="2700518"/>
                <a:ext cx="1629" cy="129940"/>
              </a:xfrm>
              <a:custGeom>
                <a:avLst/>
                <a:gdLst>
                  <a:gd name="connsiteX0" fmla="*/ 0 w 1629"/>
                  <a:gd name="connsiteY0" fmla="*/ 129940 h 129940"/>
                  <a:gd name="connsiteX1" fmla="*/ 0 w 1629"/>
                  <a:gd name="connsiteY1" fmla="*/ 0 h 129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129940">
                    <a:moveTo>
                      <a:pt x="0" y="12994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4039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51" name="Freihandform: Form 250">
                <a:extLst>
                  <a:ext uri="{FF2B5EF4-FFF2-40B4-BE49-F238E27FC236}">
                    <a16:creationId xmlns:a16="http://schemas.microsoft.com/office/drawing/2014/main" id="{C0119CA1-B99A-88A7-3606-97E30E38CFAD}"/>
                  </a:ext>
                </a:extLst>
              </p:cNvPr>
              <p:cNvSpPr/>
              <p:nvPr/>
            </p:nvSpPr>
            <p:spPr>
              <a:xfrm>
                <a:off x="7413695" y="2665152"/>
                <a:ext cx="1629" cy="124887"/>
              </a:xfrm>
              <a:custGeom>
                <a:avLst/>
                <a:gdLst>
                  <a:gd name="connsiteX0" fmla="*/ 0 w 1629"/>
                  <a:gd name="connsiteY0" fmla="*/ 124888 h 124887"/>
                  <a:gd name="connsiteX1" fmla="*/ 0 w 1629"/>
                  <a:gd name="connsiteY1" fmla="*/ 0 h 124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124887">
                    <a:moveTo>
                      <a:pt x="0" y="124888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4039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52" name="Freihandform: Form 251">
                <a:extLst>
                  <a:ext uri="{FF2B5EF4-FFF2-40B4-BE49-F238E27FC236}">
                    <a16:creationId xmlns:a16="http://schemas.microsoft.com/office/drawing/2014/main" id="{0F360827-6281-B060-07B6-6C572DF60DF2}"/>
                  </a:ext>
                </a:extLst>
              </p:cNvPr>
              <p:cNvSpPr/>
              <p:nvPr/>
            </p:nvSpPr>
            <p:spPr>
              <a:xfrm>
                <a:off x="4539454" y="2705440"/>
                <a:ext cx="1629" cy="145227"/>
              </a:xfrm>
              <a:custGeom>
                <a:avLst/>
                <a:gdLst>
                  <a:gd name="connsiteX0" fmla="*/ 0 w 1629"/>
                  <a:gd name="connsiteY0" fmla="*/ 145227 h 145227"/>
                  <a:gd name="connsiteX1" fmla="*/ 0 w 1629"/>
                  <a:gd name="connsiteY1" fmla="*/ 0 h 14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145227">
                    <a:moveTo>
                      <a:pt x="0" y="145227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4039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53" name="Freihandform: Form 252">
                <a:extLst>
                  <a:ext uri="{FF2B5EF4-FFF2-40B4-BE49-F238E27FC236}">
                    <a16:creationId xmlns:a16="http://schemas.microsoft.com/office/drawing/2014/main" id="{BDAA790C-E70D-46EA-1514-B138BB995782}"/>
                  </a:ext>
                </a:extLst>
              </p:cNvPr>
              <p:cNvSpPr/>
              <p:nvPr/>
            </p:nvSpPr>
            <p:spPr>
              <a:xfrm>
                <a:off x="4622176" y="2695466"/>
                <a:ext cx="1629" cy="134992"/>
              </a:xfrm>
              <a:custGeom>
                <a:avLst/>
                <a:gdLst>
                  <a:gd name="connsiteX0" fmla="*/ 0 w 1629"/>
                  <a:gd name="connsiteY0" fmla="*/ 134993 h 134992"/>
                  <a:gd name="connsiteX1" fmla="*/ 0 w 1629"/>
                  <a:gd name="connsiteY1" fmla="*/ 0 h 134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134992">
                    <a:moveTo>
                      <a:pt x="0" y="134993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4039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54" name="Freihandform: Form 253">
                <a:extLst>
                  <a:ext uri="{FF2B5EF4-FFF2-40B4-BE49-F238E27FC236}">
                    <a16:creationId xmlns:a16="http://schemas.microsoft.com/office/drawing/2014/main" id="{C6F28062-25A2-2BF3-967C-88429D4E6CD9}"/>
                  </a:ext>
                </a:extLst>
              </p:cNvPr>
              <p:cNvSpPr/>
              <p:nvPr/>
            </p:nvSpPr>
            <p:spPr>
              <a:xfrm>
                <a:off x="7570998" y="2665152"/>
                <a:ext cx="1629" cy="124887"/>
              </a:xfrm>
              <a:custGeom>
                <a:avLst/>
                <a:gdLst>
                  <a:gd name="connsiteX0" fmla="*/ 0 w 1629"/>
                  <a:gd name="connsiteY0" fmla="*/ 124888 h 124887"/>
                  <a:gd name="connsiteX1" fmla="*/ 0 w 1629"/>
                  <a:gd name="connsiteY1" fmla="*/ 0 h 124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124887">
                    <a:moveTo>
                      <a:pt x="0" y="124888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4039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55" name="Freihandform: Form 254">
                <a:extLst>
                  <a:ext uri="{FF2B5EF4-FFF2-40B4-BE49-F238E27FC236}">
                    <a16:creationId xmlns:a16="http://schemas.microsoft.com/office/drawing/2014/main" id="{2915F9E1-EB3A-0704-3E7F-7048532499C6}"/>
                  </a:ext>
                </a:extLst>
              </p:cNvPr>
              <p:cNvSpPr/>
              <p:nvPr/>
            </p:nvSpPr>
            <p:spPr>
              <a:xfrm>
                <a:off x="4839298" y="2665152"/>
                <a:ext cx="1629" cy="124887"/>
              </a:xfrm>
              <a:custGeom>
                <a:avLst/>
                <a:gdLst>
                  <a:gd name="connsiteX0" fmla="*/ 0 w 1629"/>
                  <a:gd name="connsiteY0" fmla="*/ 124888 h 124887"/>
                  <a:gd name="connsiteX1" fmla="*/ 0 w 1629"/>
                  <a:gd name="connsiteY1" fmla="*/ 0 h 124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124887">
                    <a:moveTo>
                      <a:pt x="0" y="124888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4039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56" name="Freihandform: Form 255">
                <a:extLst>
                  <a:ext uri="{FF2B5EF4-FFF2-40B4-BE49-F238E27FC236}">
                    <a16:creationId xmlns:a16="http://schemas.microsoft.com/office/drawing/2014/main" id="{D4E85E22-0487-F232-D084-DC3E7BE48314}"/>
                  </a:ext>
                </a:extLst>
              </p:cNvPr>
              <p:cNvSpPr/>
              <p:nvPr/>
            </p:nvSpPr>
            <p:spPr>
              <a:xfrm>
                <a:off x="4996592" y="2685606"/>
                <a:ext cx="1629" cy="104434"/>
              </a:xfrm>
              <a:custGeom>
                <a:avLst/>
                <a:gdLst>
                  <a:gd name="connsiteX0" fmla="*/ 0 w 1629"/>
                  <a:gd name="connsiteY0" fmla="*/ 104434 h 104434"/>
                  <a:gd name="connsiteX1" fmla="*/ 0 w 1629"/>
                  <a:gd name="connsiteY1" fmla="*/ 0 h 104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104434">
                    <a:moveTo>
                      <a:pt x="0" y="104434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4039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57" name="Freihandform: Form 256">
                <a:extLst>
                  <a:ext uri="{FF2B5EF4-FFF2-40B4-BE49-F238E27FC236}">
                    <a16:creationId xmlns:a16="http://schemas.microsoft.com/office/drawing/2014/main" id="{7CEDE1C1-A5D2-539B-DBB1-76D90821FA67}"/>
                  </a:ext>
                </a:extLst>
              </p:cNvPr>
              <p:cNvSpPr/>
              <p:nvPr/>
            </p:nvSpPr>
            <p:spPr>
              <a:xfrm>
                <a:off x="7728286" y="2675257"/>
                <a:ext cx="1629" cy="134992"/>
              </a:xfrm>
              <a:custGeom>
                <a:avLst/>
                <a:gdLst>
                  <a:gd name="connsiteX0" fmla="*/ 0 w 1629"/>
                  <a:gd name="connsiteY0" fmla="*/ 134992 h 134992"/>
                  <a:gd name="connsiteX1" fmla="*/ 0 w 1629"/>
                  <a:gd name="connsiteY1" fmla="*/ 0 h 134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134992">
                    <a:moveTo>
                      <a:pt x="0" y="134992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4039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58" name="Freihandform: Form 257">
                <a:extLst>
                  <a:ext uri="{FF2B5EF4-FFF2-40B4-BE49-F238E27FC236}">
                    <a16:creationId xmlns:a16="http://schemas.microsoft.com/office/drawing/2014/main" id="{C8203338-4CEA-82CF-12C0-24663E37BCFE}"/>
                  </a:ext>
                </a:extLst>
              </p:cNvPr>
              <p:cNvSpPr/>
              <p:nvPr/>
            </p:nvSpPr>
            <p:spPr>
              <a:xfrm>
                <a:off x="5079318" y="2695466"/>
                <a:ext cx="1629" cy="175410"/>
              </a:xfrm>
              <a:custGeom>
                <a:avLst/>
                <a:gdLst>
                  <a:gd name="connsiteX0" fmla="*/ 0 w 1629"/>
                  <a:gd name="connsiteY0" fmla="*/ 175410 h 175410"/>
                  <a:gd name="connsiteX1" fmla="*/ 0 w 1629"/>
                  <a:gd name="connsiteY1" fmla="*/ 0 h 175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175410">
                    <a:moveTo>
                      <a:pt x="0" y="17541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4039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59" name="Freihandform: Form 258">
                <a:extLst>
                  <a:ext uri="{FF2B5EF4-FFF2-40B4-BE49-F238E27FC236}">
                    <a16:creationId xmlns:a16="http://schemas.microsoft.com/office/drawing/2014/main" id="{128581E4-C8C1-70AE-9423-5A9795E74B7B}"/>
                  </a:ext>
                </a:extLst>
              </p:cNvPr>
              <p:cNvSpPr/>
              <p:nvPr/>
            </p:nvSpPr>
            <p:spPr>
              <a:xfrm>
                <a:off x="5162044" y="2705326"/>
                <a:ext cx="1629" cy="125132"/>
              </a:xfrm>
              <a:custGeom>
                <a:avLst/>
                <a:gdLst>
                  <a:gd name="connsiteX0" fmla="*/ 0 w 1629"/>
                  <a:gd name="connsiteY0" fmla="*/ 125132 h 125132"/>
                  <a:gd name="connsiteX1" fmla="*/ 0 w 1629"/>
                  <a:gd name="connsiteY1" fmla="*/ 0 h 125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125132">
                    <a:moveTo>
                      <a:pt x="0" y="125132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4039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60" name="Freihandform: Form 259">
                <a:extLst>
                  <a:ext uri="{FF2B5EF4-FFF2-40B4-BE49-F238E27FC236}">
                    <a16:creationId xmlns:a16="http://schemas.microsoft.com/office/drawing/2014/main" id="{C8246164-3786-9834-70B3-F54D40F6B866}"/>
                  </a:ext>
                </a:extLst>
              </p:cNvPr>
              <p:cNvSpPr/>
              <p:nvPr/>
            </p:nvSpPr>
            <p:spPr>
              <a:xfrm>
                <a:off x="5200441" y="2803290"/>
                <a:ext cx="1629" cy="104124"/>
              </a:xfrm>
              <a:custGeom>
                <a:avLst/>
                <a:gdLst>
                  <a:gd name="connsiteX0" fmla="*/ 0 w 1629"/>
                  <a:gd name="connsiteY0" fmla="*/ 0 h 104124"/>
                  <a:gd name="connsiteX1" fmla="*/ 0 w 1629"/>
                  <a:gd name="connsiteY1" fmla="*/ 104125 h 104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104124">
                    <a:moveTo>
                      <a:pt x="0" y="0"/>
                    </a:moveTo>
                    <a:lnTo>
                      <a:pt x="0" y="104125"/>
                    </a:lnTo>
                  </a:path>
                </a:pathLst>
              </a:custGeom>
              <a:solidFill>
                <a:srgbClr val="000000"/>
              </a:solidFill>
              <a:ln w="4039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61" name="Freihandform: Form 260">
                <a:extLst>
                  <a:ext uri="{FF2B5EF4-FFF2-40B4-BE49-F238E27FC236}">
                    <a16:creationId xmlns:a16="http://schemas.microsoft.com/office/drawing/2014/main" id="{610E42E2-CCFD-5C3B-7CC4-2A3CA8767966}"/>
                  </a:ext>
                </a:extLst>
              </p:cNvPr>
              <p:cNvSpPr/>
              <p:nvPr/>
            </p:nvSpPr>
            <p:spPr>
              <a:xfrm>
                <a:off x="5283168" y="2742664"/>
                <a:ext cx="1629" cy="154891"/>
              </a:xfrm>
              <a:custGeom>
                <a:avLst/>
                <a:gdLst>
                  <a:gd name="connsiteX0" fmla="*/ 0 w 1629"/>
                  <a:gd name="connsiteY0" fmla="*/ 0 h 154891"/>
                  <a:gd name="connsiteX1" fmla="*/ 0 w 1629"/>
                  <a:gd name="connsiteY1" fmla="*/ 154892 h 154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154891">
                    <a:moveTo>
                      <a:pt x="0" y="0"/>
                    </a:moveTo>
                    <a:lnTo>
                      <a:pt x="0" y="154892"/>
                    </a:lnTo>
                  </a:path>
                </a:pathLst>
              </a:custGeom>
              <a:solidFill>
                <a:srgbClr val="000000"/>
              </a:solidFill>
              <a:ln w="4039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62" name="Freihandform: Form 261">
                <a:extLst>
                  <a:ext uri="{FF2B5EF4-FFF2-40B4-BE49-F238E27FC236}">
                    <a16:creationId xmlns:a16="http://schemas.microsoft.com/office/drawing/2014/main" id="{CA7AD638-8228-40DD-75DC-F9C00FB24957}"/>
                  </a:ext>
                </a:extLst>
              </p:cNvPr>
              <p:cNvSpPr/>
              <p:nvPr/>
            </p:nvSpPr>
            <p:spPr>
              <a:xfrm>
                <a:off x="5365878" y="2702246"/>
                <a:ext cx="1629" cy="185449"/>
              </a:xfrm>
              <a:custGeom>
                <a:avLst/>
                <a:gdLst>
                  <a:gd name="connsiteX0" fmla="*/ 0 w 1629"/>
                  <a:gd name="connsiteY0" fmla="*/ 0 h 185449"/>
                  <a:gd name="connsiteX1" fmla="*/ 0 w 1629"/>
                  <a:gd name="connsiteY1" fmla="*/ 185450 h 185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185449">
                    <a:moveTo>
                      <a:pt x="0" y="0"/>
                    </a:moveTo>
                    <a:lnTo>
                      <a:pt x="0" y="185450"/>
                    </a:lnTo>
                  </a:path>
                </a:pathLst>
              </a:custGeom>
              <a:solidFill>
                <a:srgbClr val="000000"/>
              </a:solidFill>
              <a:ln w="4039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63" name="Freihandform: Form 262">
                <a:extLst>
                  <a:ext uri="{FF2B5EF4-FFF2-40B4-BE49-F238E27FC236}">
                    <a16:creationId xmlns:a16="http://schemas.microsoft.com/office/drawing/2014/main" id="{8D6F0872-FCB1-105A-1B23-8ADC3C8D2582}"/>
                  </a:ext>
                </a:extLst>
              </p:cNvPr>
              <p:cNvSpPr/>
              <p:nvPr/>
            </p:nvSpPr>
            <p:spPr>
              <a:xfrm>
                <a:off x="5495443" y="2661828"/>
                <a:ext cx="1629" cy="134682"/>
              </a:xfrm>
              <a:custGeom>
                <a:avLst/>
                <a:gdLst>
                  <a:gd name="connsiteX0" fmla="*/ 0 w 1629"/>
                  <a:gd name="connsiteY0" fmla="*/ 0 h 134682"/>
                  <a:gd name="connsiteX1" fmla="*/ 0 w 1629"/>
                  <a:gd name="connsiteY1" fmla="*/ 134683 h 134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134682">
                    <a:moveTo>
                      <a:pt x="0" y="0"/>
                    </a:moveTo>
                    <a:lnTo>
                      <a:pt x="0" y="134683"/>
                    </a:lnTo>
                  </a:path>
                </a:pathLst>
              </a:custGeom>
              <a:solidFill>
                <a:srgbClr val="000000"/>
              </a:solidFill>
              <a:ln w="4039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64" name="Freihandform: Form 263">
                <a:extLst>
                  <a:ext uri="{FF2B5EF4-FFF2-40B4-BE49-F238E27FC236}">
                    <a16:creationId xmlns:a16="http://schemas.microsoft.com/office/drawing/2014/main" id="{DFADD5B3-9204-D183-A0F6-4A9ABCDA44D8}"/>
                  </a:ext>
                </a:extLst>
              </p:cNvPr>
              <p:cNvSpPr/>
              <p:nvPr/>
            </p:nvSpPr>
            <p:spPr>
              <a:xfrm>
                <a:off x="5712575" y="2661828"/>
                <a:ext cx="1629" cy="134682"/>
              </a:xfrm>
              <a:custGeom>
                <a:avLst/>
                <a:gdLst>
                  <a:gd name="connsiteX0" fmla="*/ 0 w 1629"/>
                  <a:gd name="connsiteY0" fmla="*/ 0 h 134682"/>
                  <a:gd name="connsiteX1" fmla="*/ 0 w 1629"/>
                  <a:gd name="connsiteY1" fmla="*/ 134683 h 134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134682">
                    <a:moveTo>
                      <a:pt x="0" y="0"/>
                    </a:moveTo>
                    <a:lnTo>
                      <a:pt x="0" y="134683"/>
                    </a:lnTo>
                  </a:path>
                </a:pathLst>
              </a:custGeom>
              <a:solidFill>
                <a:srgbClr val="000000"/>
              </a:solidFill>
              <a:ln w="4039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65" name="Freihandform: Form 264">
                <a:extLst>
                  <a:ext uri="{FF2B5EF4-FFF2-40B4-BE49-F238E27FC236}">
                    <a16:creationId xmlns:a16="http://schemas.microsoft.com/office/drawing/2014/main" id="{97C44CAB-57D4-F923-FB58-D5003EB371CA}"/>
                  </a:ext>
                </a:extLst>
              </p:cNvPr>
              <p:cNvSpPr/>
              <p:nvPr/>
            </p:nvSpPr>
            <p:spPr>
              <a:xfrm>
                <a:off x="4208567" y="2695466"/>
                <a:ext cx="1629" cy="114783"/>
              </a:xfrm>
              <a:custGeom>
                <a:avLst/>
                <a:gdLst>
                  <a:gd name="connsiteX0" fmla="*/ 0 w 1629"/>
                  <a:gd name="connsiteY0" fmla="*/ 114784 h 114783"/>
                  <a:gd name="connsiteX1" fmla="*/ 0 w 1629"/>
                  <a:gd name="connsiteY1" fmla="*/ 0 h 114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114783">
                    <a:moveTo>
                      <a:pt x="0" y="114784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4039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66" name="Freihandform: Form 265">
                <a:extLst>
                  <a:ext uri="{FF2B5EF4-FFF2-40B4-BE49-F238E27FC236}">
                    <a16:creationId xmlns:a16="http://schemas.microsoft.com/office/drawing/2014/main" id="{4A15F64A-43A7-EE04-49D6-4B00C3C5AAFF}"/>
                  </a:ext>
                </a:extLst>
              </p:cNvPr>
              <p:cNvSpPr/>
              <p:nvPr/>
            </p:nvSpPr>
            <p:spPr>
              <a:xfrm>
                <a:off x="5836648" y="2682037"/>
                <a:ext cx="1629" cy="134519"/>
              </a:xfrm>
              <a:custGeom>
                <a:avLst/>
                <a:gdLst>
                  <a:gd name="connsiteX0" fmla="*/ 0 w 1629"/>
                  <a:gd name="connsiteY0" fmla="*/ 0 h 134519"/>
                  <a:gd name="connsiteX1" fmla="*/ 0 w 1629"/>
                  <a:gd name="connsiteY1" fmla="*/ 134520 h 13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134519">
                    <a:moveTo>
                      <a:pt x="0" y="0"/>
                    </a:moveTo>
                    <a:lnTo>
                      <a:pt x="0" y="134520"/>
                    </a:lnTo>
                  </a:path>
                </a:pathLst>
              </a:custGeom>
              <a:solidFill>
                <a:srgbClr val="000000"/>
              </a:solidFill>
              <a:ln w="4039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67" name="Freihandform: Form 266">
                <a:extLst>
                  <a:ext uri="{FF2B5EF4-FFF2-40B4-BE49-F238E27FC236}">
                    <a16:creationId xmlns:a16="http://schemas.microsoft.com/office/drawing/2014/main" id="{5FE50329-A548-09A6-8D3C-2EB16D361150}"/>
                  </a:ext>
                </a:extLst>
              </p:cNvPr>
              <p:cNvSpPr/>
              <p:nvPr/>
            </p:nvSpPr>
            <p:spPr>
              <a:xfrm>
                <a:off x="5923840" y="2661828"/>
                <a:ext cx="1629" cy="134682"/>
              </a:xfrm>
              <a:custGeom>
                <a:avLst/>
                <a:gdLst>
                  <a:gd name="connsiteX0" fmla="*/ 0 w 1629"/>
                  <a:gd name="connsiteY0" fmla="*/ 0 h 134682"/>
                  <a:gd name="connsiteX1" fmla="*/ 0 w 1629"/>
                  <a:gd name="connsiteY1" fmla="*/ 134683 h 134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134682">
                    <a:moveTo>
                      <a:pt x="0" y="0"/>
                    </a:moveTo>
                    <a:lnTo>
                      <a:pt x="0" y="134683"/>
                    </a:lnTo>
                  </a:path>
                </a:pathLst>
              </a:custGeom>
              <a:solidFill>
                <a:srgbClr val="000000"/>
              </a:solidFill>
              <a:ln w="4039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68" name="Freihandform: Form 267">
                <a:extLst>
                  <a:ext uri="{FF2B5EF4-FFF2-40B4-BE49-F238E27FC236}">
                    <a16:creationId xmlns:a16="http://schemas.microsoft.com/office/drawing/2014/main" id="{16BF02E3-8840-C2B0-EC77-2CC123F9A3D8}"/>
                  </a:ext>
                </a:extLst>
              </p:cNvPr>
              <p:cNvSpPr/>
              <p:nvPr/>
            </p:nvSpPr>
            <p:spPr>
              <a:xfrm>
                <a:off x="6159795" y="2702246"/>
                <a:ext cx="1629" cy="134682"/>
              </a:xfrm>
              <a:custGeom>
                <a:avLst/>
                <a:gdLst>
                  <a:gd name="connsiteX0" fmla="*/ 0 w 1629"/>
                  <a:gd name="connsiteY0" fmla="*/ 0 h 134682"/>
                  <a:gd name="connsiteX1" fmla="*/ 0 w 1629"/>
                  <a:gd name="connsiteY1" fmla="*/ 134683 h 134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134682">
                    <a:moveTo>
                      <a:pt x="0" y="0"/>
                    </a:moveTo>
                    <a:lnTo>
                      <a:pt x="0" y="134683"/>
                    </a:lnTo>
                  </a:path>
                </a:pathLst>
              </a:custGeom>
              <a:solidFill>
                <a:srgbClr val="000000"/>
              </a:solidFill>
              <a:ln w="4039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69" name="Freihandform: Form 268">
                <a:extLst>
                  <a:ext uri="{FF2B5EF4-FFF2-40B4-BE49-F238E27FC236}">
                    <a16:creationId xmlns:a16="http://schemas.microsoft.com/office/drawing/2014/main" id="{D3D279A4-8E6B-269B-94D1-D2368AC72CF6}"/>
                  </a:ext>
                </a:extLst>
              </p:cNvPr>
              <p:cNvSpPr/>
              <p:nvPr/>
            </p:nvSpPr>
            <p:spPr>
              <a:xfrm>
                <a:off x="6376911" y="2702246"/>
                <a:ext cx="1629" cy="134682"/>
              </a:xfrm>
              <a:custGeom>
                <a:avLst/>
                <a:gdLst>
                  <a:gd name="connsiteX0" fmla="*/ 0 w 1629"/>
                  <a:gd name="connsiteY0" fmla="*/ 0 h 134682"/>
                  <a:gd name="connsiteX1" fmla="*/ 0 w 1629"/>
                  <a:gd name="connsiteY1" fmla="*/ 134683 h 134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134682">
                    <a:moveTo>
                      <a:pt x="0" y="0"/>
                    </a:moveTo>
                    <a:lnTo>
                      <a:pt x="0" y="134683"/>
                    </a:lnTo>
                  </a:path>
                </a:pathLst>
              </a:custGeom>
              <a:solidFill>
                <a:srgbClr val="000000"/>
              </a:solidFill>
              <a:ln w="4039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70" name="Freihandform: Form 269">
                <a:extLst>
                  <a:ext uri="{FF2B5EF4-FFF2-40B4-BE49-F238E27FC236}">
                    <a16:creationId xmlns:a16="http://schemas.microsoft.com/office/drawing/2014/main" id="{11C09C4E-14E9-94A2-DE01-993BC4A01A04}"/>
                  </a:ext>
                </a:extLst>
              </p:cNvPr>
              <p:cNvSpPr/>
              <p:nvPr/>
            </p:nvSpPr>
            <p:spPr>
              <a:xfrm>
                <a:off x="6534198" y="2762873"/>
                <a:ext cx="1629" cy="124578"/>
              </a:xfrm>
              <a:custGeom>
                <a:avLst/>
                <a:gdLst>
                  <a:gd name="connsiteX0" fmla="*/ 0 w 1629"/>
                  <a:gd name="connsiteY0" fmla="*/ 0 h 124578"/>
                  <a:gd name="connsiteX1" fmla="*/ 0 w 1629"/>
                  <a:gd name="connsiteY1" fmla="*/ 124578 h 124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124578">
                    <a:moveTo>
                      <a:pt x="0" y="0"/>
                    </a:moveTo>
                    <a:lnTo>
                      <a:pt x="0" y="124578"/>
                    </a:lnTo>
                  </a:path>
                </a:pathLst>
              </a:custGeom>
              <a:solidFill>
                <a:srgbClr val="000000"/>
              </a:solidFill>
              <a:ln w="4039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71" name="Freihandform: Form 270">
                <a:extLst>
                  <a:ext uri="{FF2B5EF4-FFF2-40B4-BE49-F238E27FC236}">
                    <a16:creationId xmlns:a16="http://schemas.microsoft.com/office/drawing/2014/main" id="{E8BF6FCB-6F24-39C3-9481-B048FAA0AC9F}"/>
                  </a:ext>
                </a:extLst>
              </p:cNvPr>
              <p:cNvSpPr/>
              <p:nvPr/>
            </p:nvSpPr>
            <p:spPr>
              <a:xfrm>
                <a:off x="6818639" y="2756093"/>
                <a:ext cx="1629" cy="134992"/>
              </a:xfrm>
              <a:custGeom>
                <a:avLst/>
                <a:gdLst>
                  <a:gd name="connsiteX0" fmla="*/ 0 w 1629"/>
                  <a:gd name="connsiteY0" fmla="*/ 134992 h 134992"/>
                  <a:gd name="connsiteX1" fmla="*/ 0 w 1629"/>
                  <a:gd name="connsiteY1" fmla="*/ 0 h 134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134992">
                    <a:moveTo>
                      <a:pt x="0" y="134992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4039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72" name="Freihandform: Form 271">
                <a:extLst>
                  <a:ext uri="{FF2B5EF4-FFF2-40B4-BE49-F238E27FC236}">
                    <a16:creationId xmlns:a16="http://schemas.microsoft.com/office/drawing/2014/main" id="{66EBCA19-E9DD-F66C-C5E1-D884E3E34788}"/>
                  </a:ext>
                </a:extLst>
              </p:cNvPr>
              <p:cNvSpPr/>
              <p:nvPr/>
            </p:nvSpPr>
            <p:spPr>
              <a:xfrm>
                <a:off x="7035755" y="2675175"/>
                <a:ext cx="1629" cy="135073"/>
              </a:xfrm>
              <a:custGeom>
                <a:avLst/>
                <a:gdLst>
                  <a:gd name="connsiteX0" fmla="*/ 0 w 1629"/>
                  <a:gd name="connsiteY0" fmla="*/ 135074 h 135073"/>
                  <a:gd name="connsiteX1" fmla="*/ 0 w 1629"/>
                  <a:gd name="connsiteY1" fmla="*/ 0 h 135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135073">
                    <a:moveTo>
                      <a:pt x="0" y="135074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4039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73" name="Freihandform: Form 272">
                <a:extLst>
                  <a:ext uri="{FF2B5EF4-FFF2-40B4-BE49-F238E27FC236}">
                    <a16:creationId xmlns:a16="http://schemas.microsoft.com/office/drawing/2014/main" id="{3B3DBAA7-D01A-8BDA-D7BD-AB1BB253742A}"/>
                  </a:ext>
                </a:extLst>
              </p:cNvPr>
              <p:cNvSpPr/>
              <p:nvPr/>
            </p:nvSpPr>
            <p:spPr>
              <a:xfrm>
                <a:off x="5363857" y="2674120"/>
                <a:ext cx="52543" cy="42842"/>
              </a:xfrm>
              <a:custGeom>
                <a:avLst/>
                <a:gdLst>
                  <a:gd name="connsiteX0" fmla="*/ 1244 w 52543"/>
                  <a:gd name="connsiteY0" fmla="*/ 29333 h 42842"/>
                  <a:gd name="connsiteX1" fmla="*/ 19356 w 52543"/>
                  <a:gd name="connsiteY1" fmla="*/ 44035 h 42842"/>
                  <a:gd name="connsiteX2" fmla="*/ 53787 w 52543"/>
                  <a:gd name="connsiteY2" fmla="*/ 16071 h 42842"/>
                  <a:gd name="connsiteX3" fmla="*/ 35675 w 52543"/>
                  <a:gd name="connsiteY3" fmla="*/ 1192 h 42842"/>
                  <a:gd name="connsiteX4" fmla="*/ 1244 w 52543"/>
                  <a:gd name="connsiteY4" fmla="*/ 29333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43" h="42842">
                    <a:moveTo>
                      <a:pt x="1244" y="29333"/>
                    </a:moveTo>
                    <a:cubicBezTo>
                      <a:pt x="1244" y="36280"/>
                      <a:pt x="6245" y="44035"/>
                      <a:pt x="19356" y="44035"/>
                    </a:cubicBezTo>
                    <a:cubicBezTo>
                      <a:pt x="36155" y="44035"/>
                      <a:pt x="53787" y="30293"/>
                      <a:pt x="53787" y="16071"/>
                    </a:cubicBezTo>
                    <a:cubicBezTo>
                      <a:pt x="53787" y="6522"/>
                      <a:pt x="45703" y="1192"/>
                      <a:pt x="35675" y="1192"/>
                    </a:cubicBezTo>
                    <a:cubicBezTo>
                      <a:pt x="19988" y="1192"/>
                      <a:pt x="1244" y="14454"/>
                      <a:pt x="1244" y="29333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74" name="Freihandform: Form 273">
                <a:extLst>
                  <a:ext uri="{FF2B5EF4-FFF2-40B4-BE49-F238E27FC236}">
                    <a16:creationId xmlns:a16="http://schemas.microsoft.com/office/drawing/2014/main" id="{D2A9364F-D254-CD49-55E9-8401EF003320}"/>
                  </a:ext>
                </a:extLst>
              </p:cNvPr>
              <p:cNvSpPr/>
              <p:nvPr/>
            </p:nvSpPr>
            <p:spPr>
              <a:xfrm>
                <a:off x="5493422" y="2633702"/>
                <a:ext cx="52543" cy="42842"/>
              </a:xfrm>
              <a:custGeom>
                <a:avLst/>
                <a:gdLst>
                  <a:gd name="connsiteX0" fmla="*/ 1323 w 52543"/>
                  <a:gd name="connsiteY0" fmla="*/ 29308 h 42842"/>
                  <a:gd name="connsiteX1" fmla="*/ 19435 w 52543"/>
                  <a:gd name="connsiteY1" fmla="*/ 44010 h 42842"/>
                  <a:gd name="connsiteX2" fmla="*/ 53866 w 52543"/>
                  <a:gd name="connsiteY2" fmla="*/ 16046 h 42842"/>
                  <a:gd name="connsiteX3" fmla="*/ 35754 w 52543"/>
                  <a:gd name="connsiteY3" fmla="*/ 1167 h 42842"/>
                  <a:gd name="connsiteX4" fmla="*/ 1323 w 52543"/>
                  <a:gd name="connsiteY4" fmla="*/ 29308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43" h="42842">
                    <a:moveTo>
                      <a:pt x="1323" y="29308"/>
                    </a:moveTo>
                    <a:cubicBezTo>
                      <a:pt x="1323" y="36255"/>
                      <a:pt x="6325" y="44010"/>
                      <a:pt x="19435" y="44010"/>
                    </a:cubicBezTo>
                    <a:cubicBezTo>
                      <a:pt x="36234" y="44010"/>
                      <a:pt x="53866" y="30268"/>
                      <a:pt x="53866" y="16046"/>
                    </a:cubicBezTo>
                    <a:cubicBezTo>
                      <a:pt x="53866" y="6497"/>
                      <a:pt x="45783" y="1167"/>
                      <a:pt x="35754" y="1167"/>
                    </a:cubicBezTo>
                    <a:cubicBezTo>
                      <a:pt x="20067" y="1167"/>
                      <a:pt x="1323" y="14429"/>
                      <a:pt x="1323" y="29308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75" name="Freihandform: Form 274">
                <a:extLst>
                  <a:ext uri="{FF2B5EF4-FFF2-40B4-BE49-F238E27FC236}">
                    <a16:creationId xmlns:a16="http://schemas.microsoft.com/office/drawing/2014/main" id="{7443E8A6-FC0D-79A9-CE27-8E0037925ABF}"/>
                  </a:ext>
                </a:extLst>
              </p:cNvPr>
              <p:cNvSpPr/>
              <p:nvPr/>
            </p:nvSpPr>
            <p:spPr>
              <a:xfrm>
                <a:off x="5710554" y="2633702"/>
                <a:ext cx="52543" cy="42842"/>
              </a:xfrm>
              <a:custGeom>
                <a:avLst/>
                <a:gdLst>
                  <a:gd name="connsiteX0" fmla="*/ 1456 w 52543"/>
                  <a:gd name="connsiteY0" fmla="*/ 29308 h 42842"/>
                  <a:gd name="connsiteX1" fmla="*/ 19569 w 52543"/>
                  <a:gd name="connsiteY1" fmla="*/ 44010 h 42842"/>
                  <a:gd name="connsiteX2" fmla="*/ 54000 w 52543"/>
                  <a:gd name="connsiteY2" fmla="*/ 16046 h 42842"/>
                  <a:gd name="connsiteX3" fmla="*/ 35887 w 52543"/>
                  <a:gd name="connsiteY3" fmla="*/ 1167 h 42842"/>
                  <a:gd name="connsiteX4" fmla="*/ 1456 w 52543"/>
                  <a:gd name="connsiteY4" fmla="*/ 29308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43" h="42842">
                    <a:moveTo>
                      <a:pt x="1456" y="29308"/>
                    </a:moveTo>
                    <a:cubicBezTo>
                      <a:pt x="1456" y="36255"/>
                      <a:pt x="6458" y="44010"/>
                      <a:pt x="19569" y="44010"/>
                    </a:cubicBezTo>
                    <a:cubicBezTo>
                      <a:pt x="36367" y="44010"/>
                      <a:pt x="54000" y="30268"/>
                      <a:pt x="54000" y="16046"/>
                    </a:cubicBezTo>
                    <a:cubicBezTo>
                      <a:pt x="54000" y="6497"/>
                      <a:pt x="45916" y="1167"/>
                      <a:pt x="35887" y="1167"/>
                    </a:cubicBezTo>
                    <a:cubicBezTo>
                      <a:pt x="20200" y="1167"/>
                      <a:pt x="1456" y="14429"/>
                      <a:pt x="1456" y="29308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76" name="Freihandform: Form 275">
                <a:extLst>
                  <a:ext uri="{FF2B5EF4-FFF2-40B4-BE49-F238E27FC236}">
                    <a16:creationId xmlns:a16="http://schemas.microsoft.com/office/drawing/2014/main" id="{63B0EF03-6EDD-4614-FBAF-A512F1B64828}"/>
                  </a:ext>
                </a:extLst>
              </p:cNvPr>
              <p:cNvSpPr/>
              <p:nvPr/>
            </p:nvSpPr>
            <p:spPr>
              <a:xfrm>
                <a:off x="5921819" y="2633702"/>
                <a:ext cx="52543" cy="42842"/>
              </a:xfrm>
              <a:custGeom>
                <a:avLst/>
                <a:gdLst>
                  <a:gd name="connsiteX0" fmla="*/ 36017 w 52543"/>
                  <a:gd name="connsiteY0" fmla="*/ 1167 h 42842"/>
                  <a:gd name="connsiteX1" fmla="*/ 1586 w 52543"/>
                  <a:gd name="connsiteY1" fmla="*/ 29308 h 42842"/>
                  <a:gd name="connsiteX2" fmla="*/ 19698 w 52543"/>
                  <a:gd name="connsiteY2" fmla="*/ 44010 h 42842"/>
                  <a:gd name="connsiteX3" fmla="*/ 54129 w 52543"/>
                  <a:gd name="connsiteY3" fmla="*/ 16046 h 42842"/>
                  <a:gd name="connsiteX4" fmla="*/ 36017 w 52543"/>
                  <a:gd name="connsiteY4" fmla="*/ 1167 h 42842"/>
                  <a:gd name="connsiteX5" fmla="*/ 13711 w 52543"/>
                  <a:gd name="connsiteY5" fmla="*/ 36407 h 42842"/>
                  <a:gd name="connsiteX6" fmla="*/ 7245 w 52543"/>
                  <a:gd name="connsiteY6" fmla="*/ 30597 h 42842"/>
                  <a:gd name="connsiteX7" fmla="*/ 42004 w 52543"/>
                  <a:gd name="connsiteY7" fmla="*/ 8771 h 42842"/>
                  <a:gd name="connsiteX8" fmla="*/ 48471 w 52543"/>
                  <a:gd name="connsiteY8" fmla="*/ 14581 h 42842"/>
                  <a:gd name="connsiteX9" fmla="*/ 13711 w 52543"/>
                  <a:gd name="connsiteY9" fmla="*/ 36407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43" h="42842">
                    <a:moveTo>
                      <a:pt x="36017" y="1167"/>
                    </a:moveTo>
                    <a:cubicBezTo>
                      <a:pt x="20330" y="1167"/>
                      <a:pt x="1586" y="14278"/>
                      <a:pt x="1586" y="29308"/>
                    </a:cubicBezTo>
                    <a:cubicBezTo>
                      <a:pt x="1586" y="36255"/>
                      <a:pt x="6588" y="44010"/>
                      <a:pt x="19698" y="44010"/>
                    </a:cubicBezTo>
                    <a:cubicBezTo>
                      <a:pt x="36497" y="44010"/>
                      <a:pt x="54129" y="30268"/>
                      <a:pt x="54129" y="16046"/>
                    </a:cubicBezTo>
                    <a:cubicBezTo>
                      <a:pt x="54129" y="6497"/>
                      <a:pt x="46046" y="1167"/>
                      <a:pt x="36017" y="1167"/>
                    </a:cubicBezTo>
                    <a:moveTo>
                      <a:pt x="13711" y="36407"/>
                    </a:moveTo>
                    <a:cubicBezTo>
                      <a:pt x="8381" y="36407"/>
                      <a:pt x="7245" y="32062"/>
                      <a:pt x="7245" y="30597"/>
                    </a:cubicBezTo>
                    <a:cubicBezTo>
                      <a:pt x="7245" y="22665"/>
                      <a:pt x="34400" y="8771"/>
                      <a:pt x="42004" y="8771"/>
                    </a:cubicBezTo>
                    <a:cubicBezTo>
                      <a:pt x="45894" y="8771"/>
                      <a:pt x="48471" y="11044"/>
                      <a:pt x="48471" y="14581"/>
                    </a:cubicBezTo>
                    <a:cubicBezTo>
                      <a:pt x="48471" y="22665"/>
                      <a:pt x="21138" y="36407"/>
                      <a:pt x="13711" y="36407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77" name="Freihandform: Form 276">
                <a:extLst>
                  <a:ext uri="{FF2B5EF4-FFF2-40B4-BE49-F238E27FC236}">
                    <a16:creationId xmlns:a16="http://schemas.microsoft.com/office/drawing/2014/main" id="{CAD7E4EC-D473-39C7-D003-28CCFDC19A2D}"/>
                  </a:ext>
                </a:extLst>
              </p:cNvPr>
              <p:cNvSpPr/>
              <p:nvPr/>
            </p:nvSpPr>
            <p:spPr>
              <a:xfrm>
                <a:off x="6157774" y="2674120"/>
                <a:ext cx="52543" cy="42842"/>
              </a:xfrm>
              <a:custGeom>
                <a:avLst/>
                <a:gdLst>
                  <a:gd name="connsiteX0" fmla="*/ 1731 w 52543"/>
                  <a:gd name="connsiteY0" fmla="*/ 29333 h 42842"/>
                  <a:gd name="connsiteX1" fmla="*/ 19843 w 52543"/>
                  <a:gd name="connsiteY1" fmla="*/ 44035 h 42842"/>
                  <a:gd name="connsiteX2" fmla="*/ 54274 w 52543"/>
                  <a:gd name="connsiteY2" fmla="*/ 16071 h 42842"/>
                  <a:gd name="connsiteX3" fmla="*/ 36162 w 52543"/>
                  <a:gd name="connsiteY3" fmla="*/ 1192 h 42842"/>
                  <a:gd name="connsiteX4" fmla="*/ 1731 w 52543"/>
                  <a:gd name="connsiteY4" fmla="*/ 29333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43" h="42842">
                    <a:moveTo>
                      <a:pt x="1731" y="29333"/>
                    </a:moveTo>
                    <a:cubicBezTo>
                      <a:pt x="1731" y="36280"/>
                      <a:pt x="6733" y="44035"/>
                      <a:pt x="19843" y="44035"/>
                    </a:cubicBezTo>
                    <a:cubicBezTo>
                      <a:pt x="36642" y="44035"/>
                      <a:pt x="54274" y="30293"/>
                      <a:pt x="54274" y="16071"/>
                    </a:cubicBezTo>
                    <a:cubicBezTo>
                      <a:pt x="54274" y="6522"/>
                      <a:pt x="46190" y="1192"/>
                      <a:pt x="36162" y="1192"/>
                    </a:cubicBezTo>
                    <a:cubicBezTo>
                      <a:pt x="20475" y="1192"/>
                      <a:pt x="1731" y="14454"/>
                      <a:pt x="1731" y="29333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78" name="Freihandform: Form 277">
                <a:extLst>
                  <a:ext uri="{FF2B5EF4-FFF2-40B4-BE49-F238E27FC236}">
                    <a16:creationId xmlns:a16="http://schemas.microsoft.com/office/drawing/2014/main" id="{2A74ADB6-09F8-73DF-3523-8816DC02BB72}"/>
                  </a:ext>
                </a:extLst>
              </p:cNvPr>
              <p:cNvSpPr/>
              <p:nvPr/>
            </p:nvSpPr>
            <p:spPr>
              <a:xfrm>
                <a:off x="6374890" y="2674120"/>
                <a:ext cx="52543" cy="42842"/>
              </a:xfrm>
              <a:custGeom>
                <a:avLst/>
                <a:gdLst>
                  <a:gd name="connsiteX0" fmla="*/ 1864 w 52543"/>
                  <a:gd name="connsiteY0" fmla="*/ 29333 h 42842"/>
                  <a:gd name="connsiteX1" fmla="*/ 19976 w 52543"/>
                  <a:gd name="connsiteY1" fmla="*/ 44035 h 42842"/>
                  <a:gd name="connsiteX2" fmla="*/ 54407 w 52543"/>
                  <a:gd name="connsiteY2" fmla="*/ 16071 h 42842"/>
                  <a:gd name="connsiteX3" fmla="*/ 36295 w 52543"/>
                  <a:gd name="connsiteY3" fmla="*/ 1192 h 42842"/>
                  <a:gd name="connsiteX4" fmla="*/ 1864 w 52543"/>
                  <a:gd name="connsiteY4" fmla="*/ 29333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43" h="42842">
                    <a:moveTo>
                      <a:pt x="1864" y="29333"/>
                    </a:moveTo>
                    <a:cubicBezTo>
                      <a:pt x="1864" y="36280"/>
                      <a:pt x="6866" y="44035"/>
                      <a:pt x="19976" y="44035"/>
                    </a:cubicBezTo>
                    <a:cubicBezTo>
                      <a:pt x="36775" y="44035"/>
                      <a:pt x="54407" y="30293"/>
                      <a:pt x="54407" y="16071"/>
                    </a:cubicBezTo>
                    <a:cubicBezTo>
                      <a:pt x="54407" y="6522"/>
                      <a:pt x="46324" y="1192"/>
                      <a:pt x="36295" y="1192"/>
                    </a:cubicBezTo>
                    <a:cubicBezTo>
                      <a:pt x="20608" y="1192"/>
                      <a:pt x="1864" y="14454"/>
                      <a:pt x="1864" y="29333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79" name="Freihandform: Form 278">
                <a:extLst>
                  <a:ext uri="{FF2B5EF4-FFF2-40B4-BE49-F238E27FC236}">
                    <a16:creationId xmlns:a16="http://schemas.microsoft.com/office/drawing/2014/main" id="{E117A89B-9B50-BD7C-8756-5AB3349D8282}"/>
                  </a:ext>
                </a:extLst>
              </p:cNvPr>
              <p:cNvSpPr/>
              <p:nvPr/>
            </p:nvSpPr>
            <p:spPr>
              <a:xfrm>
                <a:off x="6532177" y="2734747"/>
                <a:ext cx="52543" cy="42842"/>
              </a:xfrm>
              <a:custGeom>
                <a:avLst/>
                <a:gdLst>
                  <a:gd name="connsiteX0" fmla="*/ 36392 w 52543"/>
                  <a:gd name="connsiteY0" fmla="*/ 1229 h 42842"/>
                  <a:gd name="connsiteX1" fmla="*/ 1961 w 52543"/>
                  <a:gd name="connsiteY1" fmla="*/ 29370 h 42842"/>
                  <a:gd name="connsiteX2" fmla="*/ 20073 w 52543"/>
                  <a:gd name="connsiteY2" fmla="*/ 44072 h 42842"/>
                  <a:gd name="connsiteX3" fmla="*/ 54504 w 52543"/>
                  <a:gd name="connsiteY3" fmla="*/ 16108 h 42842"/>
                  <a:gd name="connsiteX4" fmla="*/ 36392 w 52543"/>
                  <a:gd name="connsiteY4" fmla="*/ 1229 h 42842"/>
                  <a:gd name="connsiteX5" fmla="*/ 14086 w 52543"/>
                  <a:gd name="connsiteY5" fmla="*/ 36469 h 42842"/>
                  <a:gd name="connsiteX6" fmla="*/ 7619 w 52543"/>
                  <a:gd name="connsiteY6" fmla="*/ 30659 h 42842"/>
                  <a:gd name="connsiteX7" fmla="*/ 42378 w 52543"/>
                  <a:gd name="connsiteY7" fmla="*/ 8833 h 42842"/>
                  <a:gd name="connsiteX8" fmla="*/ 48845 w 52543"/>
                  <a:gd name="connsiteY8" fmla="*/ 14643 h 42842"/>
                  <a:gd name="connsiteX9" fmla="*/ 14086 w 52543"/>
                  <a:gd name="connsiteY9" fmla="*/ 36469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43" h="42842">
                    <a:moveTo>
                      <a:pt x="36392" y="1229"/>
                    </a:moveTo>
                    <a:cubicBezTo>
                      <a:pt x="20704" y="1229"/>
                      <a:pt x="1961" y="14340"/>
                      <a:pt x="1961" y="29370"/>
                    </a:cubicBezTo>
                    <a:cubicBezTo>
                      <a:pt x="1961" y="36317"/>
                      <a:pt x="6962" y="44072"/>
                      <a:pt x="20073" y="44072"/>
                    </a:cubicBezTo>
                    <a:cubicBezTo>
                      <a:pt x="36872" y="44072"/>
                      <a:pt x="54504" y="30330"/>
                      <a:pt x="54504" y="16108"/>
                    </a:cubicBezTo>
                    <a:cubicBezTo>
                      <a:pt x="54504" y="6559"/>
                      <a:pt x="46420" y="1229"/>
                      <a:pt x="36392" y="1229"/>
                    </a:cubicBezTo>
                    <a:moveTo>
                      <a:pt x="14086" y="36469"/>
                    </a:moveTo>
                    <a:cubicBezTo>
                      <a:pt x="8756" y="36469"/>
                      <a:pt x="7619" y="32124"/>
                      <a:pt x="7619" y="30659"/>
                    </a:cubicBezTo>
                    <a:cubicBezTo>
                      <a:pt x="7619" y="22727"/>
                      <a:pt x="34775" y="8833"/>
                      <a:pt x="42378" y="8833"/>
                    </a:cubicBezTo>
                    <a:cubicBezTo>
                      <a:pt x="46269" y="8833"/>
                      <a:pt x="48845" y="11106"/>
                      <a:pt x="48845" y="14643"/>
                    </a:cubicBezTo>
                    <a:cubicBezTo>
                      <a:pt x="48845" y="22727"/>
                      <a:pt x="21513" y="36469"/>
                      <a:pt x="14086" y="36469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80" name="Freihandform: Form 279">
                <a:extLst>
                  <a:ext uri="{FF2B5EF4-FFF2-40B4-BE49-F238E27FC236}">
                    <a16:creationId xmlns:a16="http://schemas.microsoft.com/office/drawing/2014/main" id="{B51466E9-1813-CE56-DEBE-DE1BF60F36FE}"/>
                  </a:ext>
                </a:extLst>
              </p:cNvPr>
              <p:cNvSpPr/>
              <p:nvPr/>
            </p:nvSpPr>
            <p:spPr>
              <a:xfrm>
                <a:off x="6768133" y="2876210"/>
                <a:ext cx="52543" cy="42842"/>
              </a:xfrm>
              <a:custGeom>
                <a:avLst/>
                <a:gdLst>
                  <a:gd name="connsiteX0" fmla="*/ 2105 w 52543"/>
                  <a:gd name="connsiteY0" fmla="*/ 29457 h 42842"/>
                  <a:gd name="connsiteX1" fmla="*/ 20218 w 52543"/>
                  <a:gd name="connsiteY1" fmla="*/ 44159 h 42842"/>
                  <a:gd name="connsiteX2" fmla="*/ 54649 w 52543"/>
                  <a:gd name="connsiteY2" fmla="*/ 16195 h 42842"/>
                  <a:gd name="connsiteX3" fmla="*/ 36536 w 52543"/>
                  <a:gd name="connsiteY3" fmla="*/ 1316 h 42842"/>
                  <a:gd name="connsiteX4" fmla="*/ 2105 w 52543"/>
                  <a:gd name="connsiteY4" fmla="*/ 29457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43" h="42842">
                    <a:moveTo>
                      <a:pt x="2105" y="29457"/>
                    </a:moveTo>
                    <a:cubicBezTo>
                      <a:pt x="2105" y="36404"/>
                      <a:pt x="7107" y="44159"/>
                      <a:pt x="20218" y="44159"/>
                    </a:cubicBezTo>
                    <a:cubicBezTo>
                      <a:pt x="37016" y="44159"/>
                      <a:pt x="54649" y="30417"/>
                      <a:pt x="54649" y="16195"/>
                    </a:cubicBezTo>
                    <a:cubicBezTo>
                      <a:pt x="54649" y="6646"/>
                      <a:pt x="46565" y="1316"/>
                      <a:pt x="36536" y="1316"/>
                    </a:cubicBezTo>
                    <a:cubicBezTo>
                      <a:pt x="20849" y="1316"/>
                      <a:pt x="2105" y="14578"/>
                      <a:pt x="2105" y="29457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81" name="Freihandform: Form 280">
                <a:extLst>
                  <a:ext uri="{FF2B5EF4-FFF2-40B4-BE49-F238E27FC236}">
                    <a16:creationId xmlns:a16="http://schemas.microsoft.com/office/drawing/2014/main" id="{2BB197EB-AD7F-F3CC-8A5A-5A8F000FB932}"/>
                  </a:ext>
                </a:extLst>
              </p:cNvPr>
              <p:cNvSpPr/>
              <p:nvPr/>
            </p:nvSpPr>
            <p:spPr>
              <a:xfrm>
                <a:off x="6985249" y="2795374"/>
                <a:ext cx="52543" cy="42842"/>
              </a:xfrm>
              <a:custGeom>
                <a:avLst/>
                <a:gdLst>
                  <a:gd name="connsiteX0" fmla="*/ 2239 w 52543"/>
                  <a:gd name="connsiteY0" fmla="*/ 29408 h 42842"/>
                  <a:gd name="connsiteX1" fmla="*/ 20351 w 52543"/>
                  <a:gd name="connsiteY1" fmla="*/ 44110 h 42842"/>
                  <a:gd name="connsiteX2" fmla="*/ 54782 w 52543"/>
                  <a:gd name="connsiteY2" fmla="*/ 16145 h 42842"/>
                  <a:gd name="connsiteX3" fmla="*/ 36670 w 52543"/>
                  <a:gd name="connsiteY3" fmla="*/ 1267 h 42842"/>
                  <a:gd name="connsiteX4" fmla="*/ 2239 w 52543"/>
                  <a:gd name="connsiteY4" fmla="*/ 29408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43" h="42842">
                    <a:moveTo>
                      <a:pt x="2239" y="29408"/>
                    </a:moveTo>
                    <a:cubicBezTo>
                      <a:pt x="2239" y="36354"/>
                      <a:pt x="7240" y="44110"/>
                      <a:pt x="20351" y="44110"/>
                    </a:cubicBezTo>
                    <a:cubicBezTo>
                      <a:pt x="37150" y="44110"/>
                      <a:pt x="54782" y="30367"/>
                      <a:pt x="54782" y="16145"/>
                    </a:cubicBezTo>
                    <a:cubicBezTo>
                      <a:pt x="54782" y="6597"/>
                      <a:pt x="46698" y="1267"/>
                      <a:pt x="36670" y="1267"/>
                    </a:cubicBezTo>
                    <a:cubicBezTo>
                      <a:pt x="20982" y="1267"/>
                      <a:pt x="2239" y="14529"/>
                      <a:pt x="2239" y="29408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82" name="Freihandform: Form 281">
                <a:extLst>
                  <a:ext uri="{FF2B5EF4-FFF2-40B4-BE49-F238E27FC236}">
                    <a16:creationId xmlns:a16="http://schemas.microsoft.com/office/drawing/2014/main" id="{F9BD1A58-EEEE-D155-1B92-31CAABCC5E2A}"/>
                  </a:ext>
                </a:extLst>
              </p:cNvPr>
              <p:cNvSpPr/>
              <p:nvPr/>
            </p:nvSpPr>
            <p:spPr>
              <a:xfrm>
                <a:off x="7101483" y="2815583"/>
                <a:ext cx="52543" cy="42842"/>
              </a:xfrm>
              <a:custGeom>
                <a:avLst/>
                <a:gdLst>
                  <a:gd name="connsiteX0" fmla="*/ 2310 w 52543"/>
                  <a:gd name="connsiteY0" fmla="*/ 29420 h 42842"/>
                  <a:gd name="connsiteX1" fmla="*/ 20422 w 52543"/>
                  <a:gd name="connsiteY1" fmla="*/ 44122 h 42842"/>
                  <a:gd name="connsiteX2" fmla="*/ 54853 w 52543"/>
                  <a:gd name="connsiteY2" fmla="*/ 16158 h 42842"/>
                  <a:gd name="connsiteX3" fmla="*/ 36741 w 52543"/>
                  <a:gd name="connsiteY3" fmla="*/ 1279 h 42842"/>
                  <a:gd name="connsiteX4" fmla="*/ 2310 w 52543"/>
                  <a:gd name="connsiteY4" fmla="*/ 29420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43" h="42842">
                    <a:moveTo>
                      <a:pt x="2310" y="29420"/>
                    </a:moveTo>
                    <a:cubicBezTo>
                      <a:pt x="2310" y="36367"/>
                      <a:pt x="7312" y="44122"/>
                      <a:pt x="20422" y="44122"/>
                    </a:cubicBezTo>
                    <a:cubicBezTo>
                      <a:pt x="37221" y="44122"/>
                      <a:pt x="54853" y="30380"/>
                      <a:pt x="54853" y="16158"/>
                    </a:cubicBezTo>
                    <a:cubicBezTo>
                      <a:pt x="54853" y="6609"/>
                      <a:pt x="46770" y="1279"/>
                      <a:pt x="36741" y="1279"/>
                    </a:cubicBezTo>
                    <a:cubicBezTo>
                      <a:pt x="21054" y="1279"/>
                      <a:pt x="2310" y="14541"/>
                      <a:pt x="2310" y="29420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83" name="Freihandform: Form 282">
                <a:extLst>
                  <a:ext uri="{FF2B5EF4-FFF2-40B4-BE49-F238E27FC236}">
                    <a16:creationId xmlns:a16="http://schemas.microsoft.com/office/drawing/2014/main" id="{2377C878-39AC-2FCF-7BA1-0F57535BC5EB}"/>
                  </a:ext>
                </a:extLst>
              </p:cNvPr>
              <p:cNvSpPr/>
              <p:nvPr/>
            </p:nvSpPr>
            <p:spPr>
              <a:xfrm>
                <a:off x="7174219" y="2795374"/>
                <a:ext cx="52543" cy="42842"/>
              </a:xfrm>
              <a:custGeom>
                <a:avLst/>
                <a:gdLst>
                  <a:gd name="connsiteX0" fmla="*/ 2355 w 52543"/>
                  <a:gd name="connsiteY0" fmla="*/ 29408 h 42842"/>
                  <a:gd name="connsiteX1" fmla="*/ 20467 w 52543"/>
                  <a:gd name="connsiteY1" fmla="*/ 44110 h 42842"/>
                  <a:gd name="connsiteX2" fmla="*/ 54898 w 52543"/>
                  <a:gd name="connsiteY2" fmla="*/ 16145 h 42842"/>
                  <a:gd name="connsiteX3" fmla="*/ 36786 w 52543"/>
                  <a:gd name="connsiteY3" fmla="*/ 1267 h 42842"/>
                  <a:gd name="connsiteX4" fmla="*/ 2355 w 52543"/>
                  <a:gd name="connsiteY4" fmla="*/ 29408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43" h="42842">
                    <a:moveTo>
                      <a:pt x="2355" y="29408"/>
                    </a:moveTo>
                    <a:cubicBezTo>
                      <a:pt x="2355" y="36354"/>
                      <a:pt x="7356" y="44110"/>
                      <a:pt x="20467" y="44110"/>
                    </a:cubicBezTo>
                    <a:cubicBezTo>
                      <a:pt x="37266" y="44110"/>
                      <a:pt x="54898" y="30367"/>
                      <a:pt x="54898" y="16145"/>
                    </a:cubicBezTo>
                    <a:cubicBezTo>
                      <a:pt x="54898" y="6597"/>
                      <a:pt x="46814" y="1267"/>
                      <a:pt x="36786" y="1267"/>
                    </a:cubicBezTo>
                    <a:cubicBezTo>
                      <a:pt x="21098" y="1267"/>
                      <a:pt x="2355" y="14529"/>
                      <a:pt x="2355" y="29408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84" name="Freihandform: Form 283">
                <a:extLst>
                  <a:ext uri="{FF2B5EF4-FFF2-40B4-BE49-F238E27FC236}">
                    <a16:creationId xmlns:a16="http://schemas.microsoft.com/office/drawing/2014/main" id="{A75B19C1-A19A-3F51-3A17-E0B6FB1913A7}"/>
                  </a:ext>
                </a:extLst>
              </p:cNvPr>
              <p:cNvSpPr/>
              <p:nvPr/>
            </p:nvSpPr>
            <p:spPr>
              <a:xfrm>
                <a:off x="7246954" y="2775165"/>
                <a:ext cx="52543" cy="42842"/>
              </a:xfrm>
              <a:custGeom>
                <a:avLst/>
                <a:gdLst>
                  <a:gd name="connsiteX0" fmla="*/ 2399 w 52543"/>
                  <a:gd name="connsiteY0" fmla="*/ 29395 h 42842"/>
                  <a:gd name="connsiteX1" fmla="*/ 20511 w 52543"/>
                  <a:gd name="connsiteY1" fmla="*/ 44097 h 42842"/>
                  <a:gd name="connsiteX2" fmla="*/ 54942 w 52543"/>
                  <a:gd name="connsiteY2" fmla="*/ 16133 h 42842"/>
                  <a:gd name="connsiteX3" fmla="*/ 36830 w 52543"/>
                  <a:gd name="connsiteY3" fmla="*/ 1254 h 42842"/>
                  <a:gd name="connsiteX4" fmla="*/ 2399 w 52543"/>
                  <a:gd name="connsiteY4" fmla="*/ 29395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43" h="42842">
                    <a:moveTo>
                      <a:pt x="2399" y="29395"/>
                    </a:moveTo>
                    <a:cubicBezTo>
                      <a:pt x="2399" y="36342"/>
                      <a:pt x="7401" y="44097"/>
                      <a:pt x="20511" y="44097"/>
                    </a:cubicBezTo>
                    <a:cubicBezTo>
                      <a:pt x="37310" y="44097"/>
                      <a:pt x="54942" y="30355"/>
                      <a:pt x="54942" y="16133"/>
                    </a:cubicBezTo>
                    <a:cubicBezTo>
                      <a:pt x="54942" y="6584"/>
                      <a:pt x="46859" y="1254"/>
                      <a:pt x="36830" y="1254"/>
                    </a:cubicBezTo>
                    <a:cubicBezTo>
                      <a:pt x="21143" y="1254"/>
                      <a:pt x="2399" y="14516"/>
                      <a:pt x="2399" y="29395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85" name="Freihandform: Form 284">
                <a:extLst>
                  <a:ext uri="{FF2B5EF4-FFF2-40B4-BE49-F238E27FC236}">
                    <a16:creationId xmlns:a16="http://schemas.microsoft.com/office/drawing/2014/main" id="{BC3DDA9E-7833-0006-7A1C-49E1267D475D}"/>
                  </a:ext>
                </a:extLst>
              </p:cNvPr>
              <p:cNvSpPr/>
              <p:nvPr/>
            </p:nvSpPr>
            <p:spPr>
              <a:xfrm>
                <a:off x="7363188" y="2775165"/>
                <a:ext cx="52543" cy="42842"/>
              </a:xfrm>
              <a:custGeom>
                <a:avLst/>
                <a:gdLst>
                  <a:gd name="connsiteX0" fmla="*/ 2470 w 52543"/>
                  <a:gd name="connsiteY0" fmla="*/ 29395 h 42842"/>
                  <a:gd name="connsiteX1" fmla="*/ 20583 w 52543"/>
                  <a:gd name="connsiteY1" fmla="*/ 44097 h 42842"/>
                  <a:gd name="connsiteX2" fmla="*/ 55014 w 52543"/>
                  <a:gd name="connsiteY2" fmla="*/ 16133 h 42842"/>
                  <a:gd name="connsiteX3" fmla="*/ 36901 w 52543"/>
                  <a:gd name="connsiteY3" fmla="*/ 1254 h 42842"/>
                  <a:gd name="connsiteX4" fmla="*/ 2470 w 52543"/>
                  <a:gd name="connsiteY4" fmla="*/ 29395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43" h="42842">
                    <a:moveTo>
                      <a:pt x="2470" y="29395"/>
                    </a:moveTo>
                    <a:cubicBezTo>
                      <a:pt x="2470" y="36342"/>
                      <a:pt x="7472" y="44097"/>
                      <a:pt x="20583" y="44097"/>
                    </a:cubicBezTo>
                    <a:cubicBezTo>
                      <a:pt x="37381" y="44097"/>
                      <a:pt x="55014" y="30355"/>
                      <a:pt x="55014" y="16133"/>
                    </a:cubicBezTo>
                    <a:cubicBezTo>
                      <a:pt x="55014" y="6584"/>
                      <a:pt x="46930" y="1254"/>
                      <a:pt x="36901" y="1254"/>
                    </a:cubicBezTo>
                    <a:cubicBezTo>
                      <a:pt x="21214" y="1254"/>
                      <a:pt x="2470" y="14516"/>
                      <a:pt x="2470" y="29395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86" name="Freihandform: Form 285">
                <a:extLst>
                  <a:ext uri="{FF2B5EF4-FFF2-40B4-BE49-F238E27FC236}">
                    <a16:creationId xmlns:a16="http://schemas.microsoft.com/office/drawing/2014/main" id="{7B0EF6F9-DC4C-1169-208C-6AAC4DBE3353}"/>
                  </a:ext>
                </a:extLst>
              </p:cNvPr>
              <p:cNvSpPr/>
              <p:nvPr/>
            </p:nvSpPr>
            <p:spPr>
              <a:xfrm>
                <a:off x="7520492" y="2775165"/>
                <a:ext cx="52543" cy="42842"/>
              </a:xfrm>
              <a:custGeom>
                <a:avLst/>
                <a:gdLst>
                  <a:gd name="connsiteX0" fmla="*/ 2567 w 52543"/>
                  <a:gd name="connsiteY0" fmla="*/ 29395 h 42842"/>
                  <a:gd name="connsiteX1" fmla="*/ 20679 w 52543"/>
                  <a:gd name="connsiteY1" fmla="*/ 44097 h 42842"/>
                  <a:gd name="connsiteX2" fmla="*/ 55110 w 52543"/>
                  <a:gd name="connsiteY2" fmla="*/ 16133 h 42842"/>
                  <a:gd name="connsiteX3" fmla="*/ 36998 w 52543"/>
                  <a:gd name="connsiteY3" fmla="*/ 1254 h 42842"/>
                  <a:gd name="connsiteX4" fmla="*/ 2567 w 52543"/>
                  <a:gd name="connsiteY4" fmla="*/ 29395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43" h="42842">
                    <a:moveTo>
                      <a:pt x="2567" y="29395"/>
                    </a:moveTo>
                    <a:cubicBezTo>
                      <a:pt x="2567" y="36342"/>
                      <a:pt x="7569" y="44097"/>
                      <a:pt x="20679" y="44097"/>
                    </a:cubicBezTo>
                    <a:cubicBezTo>
                      <a:pt x="37478" y="44097"/>
                      <a:pt x="55110" y="30355"/>
                      <a:pt x="55110" y="16133"/>
                    </a:cubicBezTo>
                    <a:cubicBezTo>
                      <a:pt x="55110" y="6584"/>
                      <a:pt x="47027" y="1254"/>
                      <a:pt x="36998" y="1254"/>
                    </a:cubicBezTo>
                    <a:cubicBezTo>
                      <a:pt x="21311" y="1254"/>
                      <a:pt x="2567" y="14516"/>
                      <a:pt x="2567" y="29395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87" name="Freihandform: Form 286">
                <a:extLst>
                  <a:ext uri="{FF2B5EF4-FFF2-40B4-BE49-F238E27FC236}">
                    <a16:creationId xmlns:a16="http://schemas.microsoft.com/office/drawing/2014/main" id="{0CAC942C-A533-4AC0-5BA5-4951BE93B846}"/>
                  </a:ext>
                </a:extLst>
              </p:cNvPr>
              <p:cNvSpPr/>
              <p:nvPr/>
            </p:nvSpPr>
            <p:spPr>
              <a:xfrm>
                <a:off x="7677780" y="2795374"/>
                <a:ext cx="52543" cy="42842"/>
              </a:xfrm>
              <a:custGeom>
                <a:avLst/>
                <a:gdLst>
                  <a:gd name="connsiteX0" fmla="*/ 2663 w 52543"/>
                  <a:gd name="connsiteY0" fmla="*/ 29408 h 42842"/>
                  <a:gd name="connsiteX1" fmla="*/ 20776 w 52543"/>
                  <a:gd name="connsiteY1" fmla="*/ 44110 h 42842"/>
                  <a:gd name="connsiteX2" fmla="*/ 55207 w 52543"/>
                  <a:gd name="connsiteY2" fmla="*/ 16145 h 42842"/>
                  <a:gd name="connsiteX3" fmla="*/ 37095 w 52543"/>
                  <a:gd name="connsiteY3" fmla="*/ 1267 h 42842"/>
                  <a:gd name="connsiteX4" fmla="*/ 2663 w 52543"/>
                  <a:gd name="connsiteY4" fmla="*/ 29408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43" h="42842">
                    <a:moveTo>
                      <a:pt x="2663" y="29408"/>
                    </a:moveTo>
                    <a:cubicBezTo>
                      <a:pt x="2663" y="36354"/>
                      <a:pt x="7665" y="44110"/>
                      <a:pt x="20776" y="44110"/>
                    </a:cubicBezTo>
                    <a:cubicBezTo>
                      <a:pt x="37575" y="44110"/>
                      <a:pt x="55207" y="30367"/>
                      <a:pt x="55207" y="16145"/>
                    </a:cubicBezTo>
                    <a:cubicBezTo>
                      <a:pt x="55207" y="6597"/>
                      <a:pt x="47123" y="1267"/>
                      <a:pt x="37095" y="1267"/>
                    </a:cubicBezTo>
                    <a:cubicBezTo>
                      <a:pt x="21407" y="1267"/>
                      <a:pt x="2663" y="14529"/>
                      <a:pt x="2663" y="29408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88" name="Freihandform: Form 287">
                <a:extLst>
                  <a:ext uri="{FF2B5EF4-FFF2-40B4-BE49-F238E27FC236}">
                    <a16:creationId xmlns:a16="http://schemas.microsoft.com/office/drawing/2014/main" id="{9654C9C9-A308-B162-55CE-4E994D82EEB0}"/>
                  </a:ext>
                </a:extLst>
              </p:cNvPr>
              <p:cNvSpPr/>
              <p:nvPr/>
            </p:nvSpPr>
            <p:spPr>
              <a:xfrm>
                <a:off x="4488945" y="2835792"/>
                <a:ext cx="52543" cy="42842"/>
              </a:xfrm>
              <a:custGeom>
                <a:avLst/>
                <a:gdLst>
                  <a:gd name="connsiteX0" fmla="*/ 707 w 52543"/>
                  <a:gd name="connsiteY0" fmla="*/ 29432 h 42842"/>
                  <a:gd name="connsiteX1" fmla="*/ 18819 w 52543"/>
                  <a:gd name="connsiteY1" fmla="*/ 44134 h 42842"/>
                  <a:gd name="connsiteX2" fmla="*/ 53250 w 52543"/>
                  <a:gd name="connsiteY2" fmla="*/ 16170 h 42842"/>
                  <a:gd name="connsiteX3" fmla="*/ 35138 w 52543"/>
                  <a:gd name="connsiteY3" fmla="*/ 1291 h 42842"/>
                  <a:gd name="connsiteX4" fmla="*/ 707 w 52543"/>
                  <a:gd name="connsiteY4" fmla="*/ 29432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43" h="42842">
                    <a:moveTo>
                      <a:pt x="707" y="29432"/>
                    </a:moveTo>
                    <a:cubicBezTo>
                      <a:pt x="707" y="36379"/>
                      <a:pt x="5709" y="44134"/>
                      <a:pt x="18819" y="44134"/>
                    </a:cubicBezTo>
                    <a:cubicBezTo>
                      <a:pt x="35618" y="44134"/>
                      <a:pt x="53250" y="30392"/>
                      <a:pt x="53250" y="16170"/>
                    </a:cubicBezTo>
                    <a:cubicBezTo>
                      <a:pt x="53250" y="6621"/>
                      <a:pt x="45167" y="1291"/>
                      <a:pt x="35138" y="1291"/>
                    </a:cubicBezTo>
                    <a:cubicBezTo>
                      <a:pt x="19451" y="1291"/>
                      <a:pt x="707" y="14553"/>
                      <a:pt x="707" y="29432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89" name="Freihandform: Form 288">
                <a:extLst>
                  <a:ext uri="{FF2B5EF4-FFF2-40B4-BE49-F238E27FC236}">
                    <a16:creationId xmlns:a16="http://schemas.microsoft.com/office/drawing/2014/main" id="{7DA09E96-AFE3-553D-8282-11912F3BFA2F}"/>
                  </a:ext>
                </a:extLst>
              </p:cNvPr>
              <p:cNvSpPr/>
              <p:nvPr/>
            </p:nvSpPr>
            <p:spPr>
              <a:xfrm>
                <a:off x="3918039" y="2876210"/>
                <a:ext cx="52543" cy="42842"/>
              </a:xfrm>
              <a:custGeom>
                <a:avLst/>
                <a:gdLst>
                  <a:gd name="connsiteX0" fmla="*/ 357 w 52543"/>
                  <a:gd name="connsiteY0" fmla="*/ 29457 h 42842"/>
                  <a:gd name="connsiteX1" fmla="*/ 18469 w 52543"/>
                  <a:gd name="connsiteY1" fmla="*/ 44159 h 42842"/>
                  <a:gd name="connsiteX2" fmla="*/ 52900 w 52543"/>
                  <a:gd name="connsiteY2" fmla="*/ 16195 h 42842"/>
                  <a:gd name="connsiteX3" fmla="*/ 34788 w 52543"/>
                  <a:gd name="connsiteY3" fmla="*/ 1316 h 42842"/>
                  <a:gd name="connsiteX4" fmla="*/ 357 w 52543"/>
                  <a:gd name="connsiteY4" fmla="*/ 29457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43" h="42842">
                    <a:moveTo>
                      <a:pt x="357" y="29457"/>
                    </a:moveTo>
                    <a:cubicBezTo>
                      <a:pt x="357" y="36404"/>
                      <a:pt x="5358" y="44159"/>
                      <a:pt x="18469" y="44159"/>
                    </a:cubicBezTo>
                    <a:cubicBezTo>
                      <a:pt x="35268" y="44159"/>
                      <a:pt x="52900" y="30417"/>
                      <a:pt x="52900" y="16195"/>
                    </a:cubicBezTo>
                    <a:cubicBezTo>
                      <a:pt x="52900" y="6646"/>
                      <a:pt x="44816" y="1316"/>
                      <a:pt x="34788" y="1316"/>
                    </a:cubicBezTo>
                    <a:cubicBezTo>
                      <a:pt x="19100" y="1316"/>
                      <a:pt x="357" y="14578"/>
                      <a:pt x="357" y="29457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90" name="Freihandform: Form 289">
                <a:extLst>
                  <a:ext uri="{FF2B5EF4-FFF2-40B4-BE49-F238E27FC236}">
                    <a16:creationId xmlns:a16="http://schemas.microsoft.com/office/drawing/2014/main" id="{0FE4702B-CC52-C1EC-86D2-BAD5D405233C}"/>
                  </a:ext>
                </a:extLst>
              </p:cNvPr>
              <p:cNvSpPr/>
              <p:nvPr/>
            </p:nvSpPr>
            <p:spPr>
              <a:xfrm>
                <a:off x="4075335" y="2815583"/>
                <a:ext cx="52543" cy="42842"/>
              </a:xfrm>
              <a:custGeom>
                <a:avLst/>
                <a:gdLst>
                  <a:gd name="connsiteX0" fmla="*/ 453 w 52543"/>
                  <a:gd name="connsiteY0" fmla="*/ 29420 h 42842"/>
                  <a:gd name="connsiteX1" fmla="*/ 18565 w 52543"/>
                  <a:gd name="connsiteY1" fmla="*/ 44122 h 42842"/>
                  <a:gd name="connsiteX2" fmla="*/ 52996 w 52543"/>
                  <a:gd name="connsiteY2" fmla="*/ 16158 h 42842"/>
                  <a:gd name="connsiteX3" fmla="*/ 34884 w 52543"/>
                  <a:gd name="connsiteY3" fmla="*/ 1279 h 42842"/>
                  <a:gd name="connsiteX4" fmla="*/ 453 w 52543"/>
                  <a:gd name="connsiteY4" fmla="*/ 29420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43" h="42842">
                    <a:moveTo>
                      <a:pt x="453" y="29420"/>
                    </a:moveTo>
                    <a:cubicBezTo>
                      <a:pt x="453" y="36367"/>
                      <a:pt x="5455" y="44122"/>
                      <a:pt x="18565" y="44122"/>
                    </a:cubicBezTo>
                    <a:cubicBezTo>
                      <a:pt x="35364" y="44122"/>
                      <a:pt x="52996" y="30380"/>
                      <a:pt x="52996" y="16158"/>
                    </a:cubicBezTo>
                    <a:cubicBezTo>
                      <a:pt x="52996" y="6609"/>
                      <a:pt x="44913" y="1279"/>
                      <a:pt x="34884" y="1279"/>
                    </a:cubicBezTo>
                    <a:cubicBezTo>
                      <a:pt x="19197" y="1279"/>
                      <a:pt x="453" y="14541"/>
                      <a:pt x="453" y="29420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91" name="Freihandform: Form 290">
                <a:extLst>
                  <a:ext uri="{FF2B5EF4-FFF2-40B4-BE49-F238E27FC236}">
                    <a16:creationId xmlns:a16="http://schemas.microsoft.com/office/drawing/2014/main" id="{0192453E-BEF3-EB08-4598-3DA65ABACA1F}"/>
                  </a:ext>
                </a:extLst>
              </p:cNvPr>
              <p:cNvSpPr/>
              <p:nvPr/>
            </p:nvSpPr>
            <p:spPr>
              <a:xfrm>
                <a:off x="4158058" y="2795374"/>
                <a:ext cx="52543" cy="42842"/>
              </a:xfrm>
              <a:custGeom>
                <a:avLst/>
                <a:gdLst>
                  <a:gd name="connsiteX0" fmla="*/ 504 w 52543"/>
                  <a:gd name="connsiteY0" fmla="*/ 29408 h 42842"/>
                  <a:gd name="connsiteX1" fmla="*/ 18616 w 52543"/>
                  <a:gd name="connsiteY1" fmla="*/ 44110 h 42842"/>
                  <a:gd name="connsiteX2" fmla="*/ 53047 w 52543"/>
                  <a:gd name="connsiteY2" fmla="*/ 16145 h 42842"/>
                  <a:gd name="connsiteX3" fmla="*/ 34935 w 52543"/>
                  <a:gd name="connsiteY3" fmla="*/ 1267 h 42842"/>
                  <a:gd name="connsiteX4" fmla="*/ 504 w 52543"/>
                  <a:gd name="connsiteY4" fmla="*/ 29408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43" h="42842">
                    <a:moveTo>
                      <a:pt x="504" y="29408"/>
                    </a:moveTo>
                    <a:cubicBezTo>
                      <a:pt x="504" y="36354"/>
                      <a:pt x="5506" y="44110"/>
                      <a:pt x="18616" y="44110"/>
                    </a:cubicBezTo>
                    <a:cubicBezTo>
                      <a:pt x="35415" y="44110"/>
                      <a:pt x="53047" y="30367"/>
                      <a:pt x="53047" y="16145"/>
                    </a:cubicBezTo>
                    <a:cubicBezTo>
                      <a:pt x="53047" y="6597"/>
                      <a:pt x="44963" y="1267"/>
                      <a:pt x="34935" y="1267"/>
                    </a:cubicBezTo>
                    <a:cubicBezTo>
                      <a:pt x="19248" y="1267"/>
                      <a:pt x="504" y="14529"/>
                      <a:pt x="504" y="29408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92" name="Freihandform: Form 291">
                <a:extLst>
                  <a:ext uri="{FF2B5EF4-FFF2-40B4-BE49-F238E27FC236}">
                    <a16:creationId xmlns:a16="http://schemas.microsoft.com/office/drawing/2014/main" id="{A637B346-CAE3-F1E0-8A84-238FF77E0552}"/>
                  </a:ext>
                </a:extLst>
              </p:cNvPr>
              <p:cNvSpPr/>
              <p:nvPr/>
            </p:nvSpPr>
            <p:spPr>
              <a:xfrm>
                <a:off x="4240779" y="2775165"/>
                <a:ext cx="52543" cy="42842"/>
              </a:xfrm>
              <a:custGeom>
                <a:avLst/>
                <a:gdLst>
                  <a:gd name="connsiteX0" fmla="*/ 555 w 52543"/>
                  <a:gd name="connsiteY0" fmla="*/ 29395 h 42842"/>
                  <a:gd name="connsiteX1" fmla="*/ 18667 w 52543"/>
                  <a:gd name="connsiteY1" fmla="*/ 44097 h 42842"/>
                  <a:gd name="connsiteX2" fmla="*/ 53098 w 52543"/>
                  <a:gd name="connsiteY2" fmla="*/ 16133 h 42842"/>
                  <a:gd name="connsiteX3" fmla="*/ 34986 w 52543"/>
                  <a:gd name="connsiteY3" fmla="*/ 1254 h 42842"/>
                  <a:gd name="connsiteX4" fmla="*/ 555 w 52543"/>
                  <a:gd name="connsiteY4" fmla="*/ 29395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43" h="42842">
                    <a:moveTo>
                      <a:pt x="555" y="29395"/>
                    </a:moveTo>
                    <a:cubicBezTo>
                      <a:pt x="555" y="36342"/>
                      <a:pt x="5556" y="44097"/>
                      <a:pt x="18667" y="44097"/>
                    </a:cubicBezTo>
                    <a:cubicBezTo>
                      <a:pt x="35466" y="44097"/>
                      <a:pt x="53098" y="30355"/>
                      <a:pt x="53098" y="16133"/>
                    </a:cubicBezTo>
                    <a:cubicBezTo>
                      <a:pt x="53098" y="6584"/>
                      <a:pt x="45014" y="1254"/>
                      <a:pt x="34986" y="1254"/>
                    </a:cubicBezTo>
                    <a:cubicBezTo>
                      <a:pt x="19298" y="1254"/>
                      <a:pt x="555" y="14516"/>
                      <a:pt x="555" y="29395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93" name="Freihandform: Form 292">
                <a:extLst>
                  <a:ext uri="{FF2B5EF4-FFF2-40B4-BE49-F238E27FC236}">
                    <a16:creationId xmlns:a16="http://schemas.microsoft.com/office/drawing/2014/main" id="{94922227-A2E4-73B4-EF1C-643AAEBDBE48}"/>
                  </a:ext>
                </a:extLst>
              </p:cNvPr>
              <p:cNvSpPr/>
              <p:nvPr/>
            </p:nvSpPr>
            <p:spPr>
              <a:xfrm>
                <a:off x="4323501" y="2795374"/>
                <a:ext cx="52543" cy="42842"/>
              </a:xfrm>
              <a:custGeom>
                <a:avLst/>
                <a:gdLst>
                  <a:gd name="connsiteX0" fmla="*/ 605 w 52543"/>
                  <a:gd name="connsiteY0" fmla="*/ 29408 h 42842"/>
                  <a:gd name="connsiteX1" fmla="*/ 18718 w 52543"/>
                  <a:gd name="connsiteY1" fmla="*/ 44110 h 42842"/>
                  <a:gd name="connsiteX2" fmla="*/ 53149 w 52543"/>
                  <a:gd name="connsiteY2" fmla="*/ 16145 h 42842"/>
                  <a:gd name="connsiteX3" fmla="*/ 35036 w 52543"/>
                  <a:gd name="connsiteY3" fmla="*/ 1267 h 42842"/>
                  <a:gd name="connsiteX4" fmla="*/ 605 w 52543"/>
                  <a:gd name="connsiteY4" fmla="*/ 29408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43" h="42842">
                    <a:moveTo>
                      <a:pt x="605" y="29408"/>
                    </a:moveTo>
                    <a:cubicBezTo>
                      <a:pt x="605" y="36354"/>
                      <a:pt x="5607" y="44110"/>
                      <a:pt x="18718" y="44110"/>
                    </a:cubicBezTo>
                    <a:cubicBezTo>
                      <a:pt x="35516" y="44110"/>
                      <a:pt x="53149" y="30367"/>
                      <a:pt x="53149" y="16145"/>
                    </a:cubicBezTo>
                    <a:cubicBezTo>
                      <a:pt x="53149" y="6597"/>
                      <a:pt x="45065" y="1267"/>
                      <a:pt x="35036" y="1267"/>
                    </a:cubicBezTo>
                    <a:cubicBezTo>
                      <a:pt x="19349" y="1267"/>
                      <a:pt x="605" y="14529"/>
                      <a:pt x="605" y="29408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94" name="Freihandform: Form 293">
                <a:extLst>
                  <a:ext uri="{FF2B5EF4-FFF2-40B4-BE49-F238E27FC236}">
                    <a16:creationId xmlns:a16="http://schemas.microsoft.com/office/drawing/2014/main" id="{E617C6D1-2AD3-6789-BBA2-2411B8DC87F2}"/>
                  </a:ext>
                </a:extLst>
              </p:cNvPr>
              <p:cNvSpPr/>
              <p:nvPr/>
            </p:nvSpPr>
            <p:spPr>
              <a:xfrm>
                <a:off x="4406224" y="2815583"/>
                <a:ext cx="52543" cy="42842"/>
              </a:xfrm>
              <a:custGeom>
                <a:avLst/>
                <a:gdLst>
                  <a:gd name="connsiteX0" fmla="*/ 656 w 52543"/>
                  <a:gd name="connsiteY0" fmla="*/ 29420 h 42842"/>
                  <a:gd name="connsiteX1" fmla="*/ 18768 w 52543"/>
                  <a:gd name="connsiteY1" fmla="*/ 44122 h 42842"/>
                  <a:gd name="connsiteX2" fmla="*/ 53199 w 52543"/>
                  <a:gd name="connsiteY2" fmla="*/ 16158 h 42842"/>
                  <a:gd name="connsiteX3" fmla="*/ 35087 w 52543"/>
                  <a:gd name="connsiteY3" fmla="*/ 1279 h 42842"/>
                  <a:gd name="connsiteX4" fmla="*/ 656 w 52543"/>
                  <a:gd name="connsiteY4" fmla="*/ 29420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43" h="42842">
                    <a:moveTo>
                      <a:pt x="656" y="29420"/>
                    </a:moveTo>
                    <a:cubicBezTo>
                      <a:pt x="656" y="36367"/>
                      <a:pt x="5658" y="44122"/>
                      <a:pt x="18768" y="44122"/>
                    </a:cubicBezTo>
                    <a:cubicBezTo>
                      <a:pt x="35567" y="44122"/>
                      <a:pt x="53199" y="30380"/>
                      <a:pt x="53199" y="16158"/>
                    </a:cubicBezTo>
                    <a:cubicBezTo>
                      <a:pt x="53199" y="6609"/>
                      <a:pt x="45116" y="1279"/>
                      <a:pt x="35087" y="1279"/>
                    </a:cubicBezTo>
                    <a:cubicBezTo>
                      <a:pt x="19400" y="1279"/>
                      <a:pt x="656" y="14541"/>
                      <a:pt x="656" y="29420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95" name="Freihandform: Form 294">
                <a:extLst>
                  <a:ext uri="{FF2B5EF4-FFF2-40B4-BE49-F238E27FC236}">
                    <a16:creationId xmlns:a16="http://schemas.microsoft.com/office/drawing/2014/main" id="{37406462-6B52-3FB9-BB05-36869C2231DB}"/>
                  </a:ext>
                </a:extLst>
              </p:cNvPr>
              <p:cNvSpPr/>
              <p:nvPr/>
            </p:nvSpPr>
            <p:spPr>
              <a:xfrm>
                <a:off x="5834627" y="2653911"/>
                <a:ext cx="52543" cy="42842"/>
              </a:xfrm>
              <a:custGeom>
                <a:avLst/>
                <a:gdLst>
                  <a:gd name="connsiteX0" fmla="*/ 1533 w 52543"/>
                  <a:gd name="connsiteY0" fmla="*/ 29321 h 42842"/>
                  <a:gd name="connsiteX1" fmla="*/ 19645 w 52543"/>
                  <a:gd name="connsiteY1" fmla="*/ 44023 h 42842"/>
                  <a:gd name="connsiteX2" fmla="*/ 54076 w 52543"/>
                  <a:gd name="connsiteY2" fmla="*/ 16059 h 42842"/>
                  <a:gd name="connsiteX3" fmla="*/ 35964 w 52543"/>
                  <a:gd name="connsiteY3" fmla="*/ 1180 h 42842"/>
                  <a:gd name="connsiteX4" fmla="*/ 1533 w 52543"/>
                  <a:gd name="connsiteY4" fmla="*/ 29321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43" h="42842">
                    <a:moveTo>
                      <a:pt x="1533" y="29321"/>
                    </a:moveTo>
                    <a:cubicBezTo>
                      <a:pt x="1533" y="36268"/>
                      <a:pt x="6534" y="44023"/>
                      <a:pt x="19645" y="44023"/>
                    </a:cubicBezTo>
                    <a:cubicBezTo>
                      <a:pt x="36444" y="44023"/>
                      <a:pt x="54076" y="30281"/>
                      <a:pt x="54076" y="16059"/>
                    </a:cubicBezTo>
                    <a:cubicBezTo>
                      <a:pt x="54076" y="6510"/>
                      <a:pt x="45992" y="1180"/>
                      <a:pt x="35964" y="1180"/>
                    </a:cubicBezTo>
                    <a:cubicBezTo>
                      <a:pt x="20276" y="1180"/>
                      <a:pt x="1533" y="14442"/>
                      <a:pt x="1533" y="29321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96" name="Freihandform: Form 295">
                <a:extLst>
                  <a:ext uri="{FF2B5EF4-FFF2-40B4-BE49-F238E27FC236}">
                    <a16:creationId xmlns:a16="http://schemas.microsoft.com/office/drawing/2014/main" id="{30176DB4-19DB-56F2-4CCF-05635581DCB6}"/>
                  </a:ext>
                </a:extLst>
              </p:cNvPr>
              <p:cNvSpPr/>
              <p:nvPr/>
            </p:nvSpPr>
            <p:spPr>
              <a:xfrm>
                <a:off x="4571666" y="2815583"/>
                <a:ext cx="52543" cy="42842"/>
              </a:xfrm>
              <a:custGeom>
                <a:avLst/>
                <a:gdLst>
                  <a:gd name="connsiteX0" fmla="*/ 758 w 52543"/>
                  <a:gd name="connsiteY0" fmla="*/ 29420 h 42842"/>
                  <a:gd name="connsiteX1" fmla="*/ 18870 w 52543"/>
                  <a:gd name="connsiteY1" fmla="*/ 44122 h 42842"/>
                  <a:gd name="connsiteX2" fmla="*/ 53301 w 52543"/>
                  <a:gd name="connsiteY2" fmla="*/ 16158 h 42842"/>
                  <a:gd name="connsiteX3" fmla="*/ 35189 w 52543"/>
                  <a:gd name="connsiteY3" fmla="*/ 1279 h 42842"/>
                  <a:gd name="connsiteX4" fmla="*/ 758 w 52543"/>
                  <a:gd name="connsiteY4" fmla="*/ 29420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43" h="42842">
                    <a:moveTo>
                      <a:pt x="758" y="29420"/>
                    </a:moveTo>
                    <a:cubicBezTo>
                      <a:pt x="758" y="36367"/>
                      <a:pt x="5759" y="44122"/>
                      <a:pt x="18870" y="44122"/>
                    </a:cubicBezTo>
                    <a:cubicBezTo>
                      <a:pt x="35669" y="44122"/>
                      <a:pt x="53301" y="30380"/>
                      <a:pt x="53301" y="16158"/>
                    </a:cubicBezTo>
                    <a:cubicBezTo>
                      <a:pt x="53301" y="6609"/>
                      <a:pt x="45217" y="1279"/>
                      <a:pt x="35189" y="1279"/>
                    </a:cubicBezTo>
                    <a:cubicBezTo>
                      <a:pt x="19501" y="1279"/>
                      <a:pt x="758" y="14541"/>
                      <a:pt x="758" y="29420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97" name="Freihandform: Form 296">
                <a:extLst>
                  <a:ext uri="{FF2B5EF4-FFF2-40B4-BE49-F238E27FC236}">
                    <a16:creationId xmlns:a16="http://schemas.microsoft.com/office/drawing/2014/main" id="{004BF028-67D3-5A27-467C-E5D71B260840}"/>
                  </a:ext>
                </a:extLst>
              </p:cNvPr>
              <p:cNvSpPr/>
              <p:nvPr/>
            </p:nvSpPr>
            <p:spPr>
              <a:xfrm>
                <a:off x="4788789" y="2775165"/>
                <a:ext cx="52543" cy="42842"/>
              </a:xfrm>
              <a:custGeom>
                <a:avLst/>
                <a:gdLst>
                  <a:gd name="connsiteX0" fmla="*/ 891 w 52543"/>
                  <a:gd name="connsiteY0" fmla="*/ 29395 h 42842"/>
                  <a:gd name="connsiteX1" fmla="*/ 19003 w 52543"/>
                  <a:gd name="connsiteY1" fmla="*/ 44097 h 42842"/>
                  <a:gd name="connsiteX2" fmla="*/ 53434 w 52543"/>
                  <a:gd name="connsiteY2" fmla="*/ 16133 h 42842"/>
                  <a:gd name="connsiteX3" fmla="*/ 35322 w 52543"/>
                  <a:gd name="connsiteY3" fmla="*/ 1254 h 42842"/>
                  <a:gd name="connsiteX4" fmla="*/ 891 w 52543"/>
                  <a:gd name="connsiteY4" fmla="*/ 29395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43" h="42842">
                    <a:moveTo>
                      <a:pt x="891" y="29395"/>
                    </a:moveTo>
                    <a:cubicBezTo>
                      <a:pt x="891" y="36342"/>
                      <a:pt x="5893" y="44097"/>
                      <a:pt x="19003" y="44097"/>
                    </a:cubicBezTo>
                    <a:cubicBezTo>
                      <a:pt x="35802" y="44097"/>
                      <a:pt x="53434" y="30355"/>
                      <a:pt x="53434" y="16133"/>
                    </a:cubicBezTo>
                    <a:cubicBezTo>
                      <a:pt x="53434" y="6584"/>
                      <a:pt x="45350" y="1254"/>
                      <a:pt x="35322" y="1254"/>
                    </a:cubicBezTo>
                    <a:cubicBezTo>
                      <a:pt x="19635" y="1254"/>
                      <a:pt x="891" y="14516"/>
                      <a:pt x="891" y="29395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98" name="Freihandform: Form 297">
                <a:extLst>
                  <a:ext uri="{FF2B5EF4-FFF2-40B4-BE49-F238E27FC236}">
                    <a16:creationId xmlns:a16="http://schemas.microsoft.com/office/drawing/2014/main" id="{DB5DFF78-E8E2-8160-1A6E-5660AA30070F}"/>
                  </a:ext>
                </a:extLst>
              </p:cNvPr>
              <p:cNvSpPr/>
              <p:nvPr/>
            </p:nvSpPr>
            <p:spPr>
              <a:xfrm>
                <a:off x="4946084" y="2775165"/>
                <a:ext cx="52543" cy="42842"/>
              </a:xfrm>
              <a:custGeom>
                <a:avLst/>
                <a:gdLst>
                  <a:gd name="connsiteX0" fmla="*/ 987 w 52543"/>
                  <a:gd name="connsiteY0" fmla="*/ 29395 h 42842"/>
                  <a:gd name="connsiteX1" fmla="*/ 19100 w 52543"/>
                  <a:gd name="connsiteY1" fmla="*/ 44097 h 42842"/>
                  <a:gd name="connsiteX2" fmla="*/ 53531 w 52543"/>
                  <a:gd name="connsiteY2" fmla="*/ 16133 h 42842"/>
                  <a:gd name="connsiteX3" fmla="*/ 35418 w 52543"/>
                  <a:gd name="connsiteY3" fmla="*/ 1254 h 42842"/>
                  <a:gd name="connsiteX4" fmla="*/ 987 w 52543"/>
                  <a:gd name="connsiteY4" fmla="*/ 29395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43" h="42842">
                    <a:moveTo>
                      <a:pt x="987" y="29395"/>
                    </a:moveTo>
                    <a:cubicBezTo>
                      <a:pt x="987" y="36342"/>
                      <a:pt x="5989" y="44097"/>
                      <a:pt x="19100" y="44097"/>
                    </a:cubicBezTo>
                    <a:cubicBezTo>
                      <a:pt x="35898" y="44097"/>
                      <a:pt x="53531" y="30355"/>
                      <a:pt x="53531" y="16133"/>
                    </a:cubicBezTo>
                    <a:cubicBezTo>
                      <a:pt x="53531" y="6584"/>
                      <a:pt x="45447" y="1254"/>
                      <a:pt x="35418" y="1254"/>
                    </a:cubicBezTo>
                    <a:cubicBezTo>
                      <a:pt x="19731" y="1254"/>
                      <a:pt x="987" y="14516"/>
                      <a:pt x="987" y="29395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99" name="Freihandform: Form 298">
                <a:extLst>
                  <a:ext uri="{FF2B5EF4-FFF2-40B4-BE49-F238E27FC236}">
                    <a16:creationId xmlns:a16="http://schemas.microsoft.com/office/drawing/2014/main" id="{536421B0-835D-FF9F-8AF3-32ACC61497C5}"/>
                  </a:ext>
                </a:extLst>
              </p:cNvPr>
              <p:cNvSpPr/>
              <p:nvPr/>
            </p:nvSpPr>
            <p:spPr>
              <a:xfrm>
                <a:off x="5028812" y="2856001"/>
                <a:ext cx="52543" cy="42842"/>
              </a:xfrm>
              <a:custGeom>
                <a:avLst/>
                <a:gdLst>
                  <a:gd name="connsiteX0" fmla="*/ 1038 w 52543"/>
                  <a:gd name="connsiteY0" fmla="*/ 29445 h 42842"/>
                  <a:gd name="connsiteX1" fmla="*/ 19150 w 52543"/>
                  <a:gd name="connsiteY1" fmla="*/ 44147 h 42842"/>
                  <a:gd name="connsiteX2" fmla="*/ 53581 w 52543"/>
                  <a:gd name="connsiteY2" fmla="*/ 16183 h 42842"/>
                  <a:gd name="connsiteX3" fmla="*/ 35469 w 52543"/>
                  <a:gd name="connsiteY3" fmla="*/ 1304 h 42842"/>
                  <a:gd name="connsiteX4" fmla="*/ 1038 w 52543"/>
                  <a:gd name="connsiteY4" fmla="*/ 29445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43" h="42842">
                    <a:moveTo>
                      <a:pt x="1038" y="29445"/>
                    </a:moveTo>
                    <a:cubicBezTo>
                      <a:pt x="1038" y="36392"/>
                      <a:pt x="6040" y="44147"/>
                      <a:pt x="19150" y="44147"/>
                    </a:cubicBezTo>
                    <a:cubicBezTo>
                      <a:pt x="35949" y="44147"/>
                      <a:pt x="53581" y="30405"/>
                      <a:pt x="53581" y="16183"/>
                    </a:cubicBezTo>
                    <a:cubicBezTo>
                      <a:pt x="53581" y="6634"/>
                      <a:pt x="45498" y="1304"/>
                      <a:pt x="35469" y="1304"/>
                    </a:cubicBezTo>
                    <a:cubicBezTo>
                      <a:pt x="19782" y="1304"/>
                      <a:pt x="1038" y="14566"/>
                      <a:pt x="1038" y="29445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00" name="Freihandform: Form 299">
                <a:extLst>
                  <a:ext uri="{FF2B5EF4-FFF2-40B4-BE49-F238E27FC236}">
                    <a16:creationId xmlns:a16="http://schemas.microsoft.com/office/drawing/2014/main" id="{25DA0422-4E35-2B3F-8948-EA33064948D9}"/>
                  </a:ext>
                </a:extLst>
              </p:cNvPr>
              <p:cNvSpPr/>
              <p:nvPr/>
            </p:nvSpPr>
            <p:spPr>
              <a:xfrm>
                <a:off x="5111522" y="2815583"/>
                <a:ext cx="52543" cy="42842"/>
              </a:xfrm>
              <a:custGeom>
                <a:avLst/>
                <a:gdLst>
                  <a:gd name="connsiteX0" fmla="*/ 1089 w 52543"/>
                  <a:gd name="connsiteY0" fmla="*/ 29420 h 42842"/>
                  <a:gd name="connsiteX1" fmla="*/ 19201 w 52543"/>
                  <a:gd name="connsiteY1" fmla="*/ 44122 h 42842"/>
                  <a:gd name="connsiteX2" fmla="*/ 53632 w 52543"/>
                  <a:gd name="connsiteY2" fmla="*/ 16158 h 42842"/>
                  <a:gd name="connsiteX3" fmla="*/ 35520 w 52543"/>
                  <a:gd name="connsiteY3" fmla="*/ 1279 h 42842"/>
                  <a:gd name="connsiteX4" fmla="*/ 1089 w 52543"/>
                  <a:gd name="connsiteY4" fmla="*/ 29420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43" h="42842">
                    <a:moveTo>
                      <a:pt x="1089" y="29420"/>
                    </a:moveTo>
                    <a:cubicBezTo>
                      <a:pt x="1089" y="36367"/>
                      <a:pt x="6091" y="44122"/>
                      <a:pt x="19201" y="44122"/>
                    </a:cubicBezTo>
                    <a:cubicBezTo>
                      <a:pt x="36000" y="44122"/>
                      <a:pt x="53632" y="30380"/>
                      <a:pt x="53632" y="16158"/>
                    </a:cubicBezTo>
                    <a:cubicBezTo>
                      <a:pt x="53632" y="6609"/>
                      <a:pt x="45549" y="1279"/>
                      <a:pt x="35520" y="1279"/>
                    </a:cubicBezTo>
                    <a:cubicBezTo>
                      <a:pt x="19833" y="1279"/>
                      <a:pt x="1089" y="14541"/>
                      <a:pt x="1089" y="29420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01" name="Freihandform: Form 300">
                <a:extLst>
                  <a:ext uri="{FF2B5EF4-FFF2-40B4-BE49-F238E27FC236}">
                    <a16:creationId xmlns:a16="http://schemas.microsoft.com/office/drawing/2014/main" id="{2580DFEA-A162-EFDC-C435-113C6DE37E63}"/>
                  </a:ext>
                </a:extLst>
              </p:cNvPr>
              <p:cNvSpPr/>
              <p:nvPr/>
            </p:nvSpPr>
            <p:spPr>
              <a:xfrm>
                <a:off x="5198420" y="2775165"/>
                <a:ext cx="52543" cy="42842"/>
              </a:xfrm>
              <a:custGeom>
                <a:avLst/>
                <a:gdLst>
                  <a:gd name="connsiteX0" fmla="*/ 1142 w 52543"/>
                  <a:gd name="connsiteY0" fmla="*/ 29395 h 42842"/>
                  <a:gd name="connsiteX1" fmla="*/ 19254 w 52543"/>
                  <a:gd name="connsiteY1" fmla="*/ 44097 h 42842"/>
                  <a:gd name="connsiteX2" fmla="*/ 53685 w 52543"/>
                  <a:gd name="connsiteY2" fmla="*/ 16133 h 42842"/>
                  <a:gd name="connsiteX3" fmla="*/ 35573 w 52543"/>
                  <a:gd name="connsiteY3" fmla="*/ 1254 h 42842"/>
                  <a:gd name="connsiteX4" fmla="*/ 1142 w 52543"/>
                  <a:gd name="connsiteY4" fmla="*/ 29395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43" h="42842">
                    <a:moveTo>
                      <a:pt x="1142" y="29395"/>
                    </a:moveTo>
                    <a:cubicBezTo>
                      <a:pt x="1142" y="36342"/>
                      <a:pt x="6144" y="44097"/>
                      <a:pt x="19254" y="44097"/>
                    </a:cubicBezTo>
                    <a:cubicBezTo>
                      <a:pt x="36053" y="44097"/>
                      <a:pt x="53685" y="30355"/>
                      <a:pt x="53685" y="16133"/>
                    </a:cubicBezTo>
                    <a:cubicBezTo>
                      <a:pt x="53685" y="6584"/>
                      <a:pt x="45602" y="1254"/>
                      <a:pt x="35573" y="1254"/>
                    </a:cubicBezTo>
                    <a:cubicBezTo>
                      <a:pt x="19886" y="1254"/>
                      <a:pt x="1142" y="14516"/>
                      <a:pt x="1142" y="29395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02" name="Freihandform: Form 301">
                <a:extLst>
                  <a:ext uri="{FF2B5EF4-FFF2-40B4-BE49-F238E27FC236}">
                    <a16:creationId xmlns:a16="http://schemas.microsoft.com/office/drawing/2014/main" id="{56672B76-7C44-3769-FA9D-FC08F32E28F7}"/>
                  </a:ext>
                </a:extLst>
              </p:cNvPr>
              <p:cNvSpPr/>
              <p:nvPr/>
            </p:nvSpPr>
            <p:spPr>
              <a:xfrm>
                <a:off x="5281147" y="2714538"/>
                <a:ext cx="52543" cy="42842"/>
              </a:xfrm>
              <a:custGeom>
                <a:avLst/>
                <a:gdLst>
                  <a:gd name="connsiteX0" fmla="*/ 1193 w 52543"/>
                  <a:gd name="connsiteY0" fmla="*/ 29358 h 42842"/>
                  <a:gd name="connsiteX1" fmla="*/ 19305 w 52543"/>
                  <a:gd name="connsiteY1" fmla="*/ 44060 h 42842"/>
                  <a:gd name="connsiteX2" fmla="*/ 53736 w 52543"/>
                  <a:gd name="connsiteY2" fmla="*/ 16096 h 42842"/>
                  <a:gd name="connsiteX3" fmla="*/ 35624 w 52543"/>
                  <a:gd name="connsiteY3" fmla="*/ 1217 h 42842"/>
                  <a:gd name="connsiteX4" fmla="*/ 1193 w 52543"/>
                  <a:gd name="connsiteY4" fmla="*/ 29358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43" h="42842">
                    <a:moveTo>
                      <a:pt x="1193" y="29358"/>
                    </a:moveTo>
                    <a:cubicBezTo>
                      <a:pt x="1193" y="36305"/>
                      <a:pt x="6195" y="44060"/>
                      <a:pt x="19305" y="44060"/>
                    </a:cubicBezTo>
                    <a:cubicBezTo>
                      <a:pt x="36104" y="44060"/>
                      <a:pt x="53736" y="30318"/>
                      <a:pt x="53736" y="16096"/>
                    </a:cubicBezTo>
                    <a:cubicBezTo>
                      <a:pt x="53736" y="6547"/>
                      <a:pt x="45653" y="1217"/>
                      <a:pt x="35624" y="1217"/>
                    </a:cubicBezTo>
                    <a:cubicBezTo>
                      <a:pt x="19937" y="1217"/>
                      <a:pt x="1193" y="14479"/>
                      <a:pt x="1193" y="29358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03" name="Freihandform: Form 302">
                <a:extLst>
                  <a:ext uri="{FF2B5EF4-FFF2-40B4-BE49-F238E27FC236}">
                    <a16:creationId xmlns:a16="http://schemas.microsoft.com/office/drawing/2014/main" id="{ACC7246C-CB6F-5C07-EF99-E836A14043BF}"/>
                  </a:ext>
                </a:extLst>
              </p:cNvPr>
              <p:cNvSpPr/>
              <p:nvPr/>
            </p:nvSpPr>
            <p:spPr>
              <a:xfrm>
                <a:off x="3713538" y="2636936"/>
                <a:ext cx="103469" cy="287471"/>
              </a:xfrm>
              <a:custGeom>
                <a:avLst/>
                <a:gdLst>
                  <a:gd name="connsiteX0" fmla="*/ 20112 w 103469"/>
                  <a:gd name="connsiteY0" fmla="*/ 263983 h 287471"/>
                  <a:gd name="connsiteX1" fmla="*/ 50021 w 103469"/>
                  <a:gd name="connsiteY1" fmla="*/ 288739 h 287471"/>
                  <a:gd name="connsiteX2" fmla="*/ 70078 w 103469"/>
                  <a:gd name="connsiteY2" fmla="*/ 283232 h 287471"/>
                  <a:gd name="connsiteX3" fmla="*/ 81067 w 103469"/>
                  <a:gd name="connsiteY3" fmla="*/ 256228 h 287471"/>
                  <a:gd name="connsiteX4" fmla="*/ 78490 w 103469"/>
                  <a:gd name="connsiteY4" fmla="*/ 233442 h 287471"/>
                  <a:gd name="connsiteX5" fmla="*/ 76065 w 103469"/>
                  <a:gd name="connsiteY5" fmla="*/ 219043 h 287471"/>
                  <a:gd name="connsiteX6" fmla="*/ 103701 w 103469"/>
                  <a:gd name="connsiteY6" fmla="*/ 180722 h 287471"/>
                  <a:gd name="connsiteX7" fmla="*/ 62803 w 103469"/>
                  <a:gd name="connsiteY7" fmla="*/ 139824 h 287471"/>
                  <a:gd name="connsiteX8" fmla="*/ 58281 w 103469"/>
                  <a:gd name="connsiteY8" fmla="*/ 111532 h 287471"/>
                  <a:gd name="connsiteX9" fmla="*/ 87054 w 103469"/>
                  <a:gd name="connsiteY9" fmla="*/ 47671 h 287471"/>
                  <a:gd name="connsiteX10" fmla="*/ 79930 w 103469"/>
                  <a:gd name="connsiteY10" fmla="*/ 15161 h 287471"/>
                  <a:gd name="connsiteX11" fmla="*/ 68461 w 103469"/>
                  <a:gd name="connsiteY11" fmla="*/ 1267 h 287471"/>
                  <a:gd name="connsiteX12" fmla="*/ 56993 w 103469"/>
                  <a:gd name="connsiteY12" fmla="*/ 9502 h 287471"/>
                  <a:gd name="connsiteX13" fmla="*/ 43731 w 103469"/>
                  <a:gd name="connsiteY13" fmla="*/ 56058 h 287471"/>
                  <a:gd name="connsiteX14" fmla="*/ 47293 w 103469"/>
                  <a:gd name="connsiteY14" fmla="*/ 90843 h 287471"/>
                  <a:gd name="connsiteX15" fmla="*/ 35319 w 103469"/>
                  <a:gd name="connsiteY15" fmla="*/ 102311 h 287471"/>
                  <a:gd name="connsiteX16" fmla="*/ 231 w 103469"/>
                  <a:gd name="connsiteY16" fmla="*/ 167965 h 287471"/>
                  <a:gd name="connsiteX17" fmla="*/ 56664 w 103469"/>
                  <a:gd name="connsiteY17" fmla="*/ 221948 h 287471"/>
                  <a:gd name="connsiteX18" fmla="*/ 69421 w 103469"/>
                  <a:gd name="connsiteY18" fmla="*/ 220811 h 287471"/>
                  <a:gd name="connsiteX19" fmla="*/ 74448 w 103469"/>
                  <a:gd name="connsiteY19" fmla="*/ 256228 h 287471"/>
                  <a:gd name="connsiteX20" fmla="*/ 49389 w 103469"/>
                  <a:gd name="connsiteY20" fmla="*/ 281944 h 287471"/>
                  <a:gd name="connsiteX21" fmla="*/ 41786 w 103469"/>
                  <a:gd name="connsiteY21" fmla="*/ 281135 h 287471"/>
                  <a:gd name="connsiteX22" fmla="*/ 41306 w 103469"/>
                  <a:gd name="connsiteY22" fmla="*/ 280655 h 287471"/>
                  <a:gd name="connsiteX23" fmla="*/ 42114 w 103469"/>
                  <a:gd name="connsiteY23" fmla="*/ 280150 h 287471"/>
                  <a:gd name="connsiteX24" fmla="*/ 57296 w 103469"/>
                  <a:gd name="connsiteY24" fmla="*/ 262063 h 287471"/>
                  <a:gd name="connsiteX25" fmla="*/ 38552 w 103469"/>
                  <a:gd name="connsiteY25" fmla="*/ 244102 h 287471"/>
                  <a:gd name="connsiteX26" fmla="*/ 20112 w 103469"/>
                  <a:gd name="connsiteY26" fmla="*/ 263983 h 287471"/>
                  <a:gd name="connsiteX27" fmla="*/ 53911 w 103469"/>
                  <a:gd name="connsiteY27" fmla="*/ 48151 h 287471"/>
                  <a:gd name="connsiteX28" fmla="*/ 71215 w 103469"/>
                  <a:gd name="connsiteY28" fmla="*/ 24709 h 287471"/>
                  <a:gd name="connsiteX29" fmla="*/ 77505 w 103469"/>
                  <a:gd name="connsiteY29" fmla="*/ 43781 h 287471"/>
                  <a:gd name="connsiteX30" fmla="*/ 53911 w 103469"/>
                  <a:gd name="connsiteY30" fmla="*/ 84199 h 287471"/>
                  <a:gd name="connsiteX31" fmla="*/ 52143 w 103469"/>
                  <a:gd name="connsiteY31" fmla="*/ 64647 h 287471"/>
                  <a:gd name="connsiteX32" fmla="*/ 53911 w 103469"/>
                  <a:gd name="connsiteY32" fmla="*/ 48151 h 287471"/>
                  <a:gd name="connsiteX33" fmla="*/ 68133 w 103469"/>
                  <a:gd name="connsiteY33" fmla="*/ 214345 h 287471"/>
                  <a:gd name="connsiteX34" fmla="*/ 58761 w 103469"/>
                  <a:gd name="connsiteY34" fmla="*/ 215330 h 287471"/>
                  <a:gd name="connsiteX35" fmla="*/ 15918 w 103469"/>
                  <a:gd name="connsiteY35" fmla="*/ 174735 h 287471"/>
                  <a:gd name="connsiteX36" fmla="*/ 44059 w 103469"/>
                  <a:gd name="connsiteY36" fmla="*/ 125097 h 287471"/>
                  <a:gd name="connsiteX37" fmla="*/ 51814 w 103469"/>
                  <a:gd name="connsiteY37" fmla="*/ 117998 h 287471"/>
                  <a:gd name="connsiteX38" fmla="*/ 55528 w 103469"/>
                  <a:gd name="connsiteY38" fmla="*/ 140961 h 287471"/>
                  <a:gd name="connsiteX39" fmla="*/ 30797 w 103469"/>
                  <a:gd name="connsiteY39" fmla="*/ 176049 h 287471"/>
                  <a:gd name="connsiteX40" fmla="*/ 52623 w 103469"/>
                  <a:gd name="connsiteY40" fmla="*/ 202876 h 287471"/>
                  <a:gd name="connsiteX41" fmla="*/ 55376 w 103469"/>
                  <a:gd name="connsiteY41" fmla="*/ 200779 h 287471"/>
                  <a:gd name="connsiteX42" fmla="*/ 51814 w 103469"/>
                  <a:gd name="connsiteY42" fmla="*/ 197217 h 287471"/>
                  <a:gd name="connsiteX43" fmla="*/ 41937 w 103469"/>
                  <a:gd name="connsiteY43" fmla="*/ 181202 h 287471"/>
                  <a:gd name="connsiteX44" fmla="*/ 58761 w 103469"/>
                  <a:gd name="connsiteY44" fmla="*/ 161170 h 287471"/>
                  <a:gd name="connsiteX45" fmla="*/ 68133 w 103469"/>
                  <a:gd name="connsiteY45" fmla="*/ 214345 h 287471"/>
                  <a:gd name="connsiteX46" fmla="*/ 91095 w 103469"/>
                  <a:gd name="connsiteY46" fmla="*/ 184435 h 287471"/>
                  <a:gd name="connsiteX47" fmla="*/ 74928 w 103469"/>
                  <a:gd name="connsiteY47" fmla="*/ 212425 h 287471"/>
                  <a:gd name="connsiteX48" fmla="*/ 66036 w 103469"/>
                  <a:gd name="connsiteY48" fmla="*/ 160185 h 287471"/>
                  <a:gd name="connsiteX49" fmla="*/ 91095 w 103469"/>
                  <a:gd name="connsiteY49" fmla="*/ 184435 h 287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103469" h="287471">
                    <a:moveTo>
                      <a:pt x="20112" y="263983"/>
                    </a:moveTo>
                    <a:cubicBezTo>
                      <a:pt x="20112" y="274668"/>
                      <a:pt x="28195" y="288739"/>
                      <a:pt x="50021" y="288739"/>
                    </a:cubicBezTo>
                    <a:cubicBezTo>
                      <a:pt x="57624" y="288739"/>
                      <a:pt x="64268" y="286794"/>
                      <a:pt x="70078" y="283232"/>
                    </a:cubicBezTo>
                    <a:cubicBezTo>
                      <a:pt x="78818" y="277093"/>
                      <a:pt x="81067" y="266408"/>
                      <a:pt x="81067" y="256228"/>
                    </a:cubicBezTo>
                    <a:cubicBezTo>
                      <a:pt x="81067" y="249938"/>
                      <a:pt x="80107" y="242662"/>
                      <a:pt x="78490" y="233442"/>
                    </a:cubicBezTo>
                    <a:cubicBezTo>
                      <a:pt x="78010" y="230209"/>
                      <a:pt x="77025" y="225359"/>
                      <a:pt x="76065" y="219043"/>
                    </a:cubicBezTo>
                    <a:cubicBezTo>
                      <a:pt x="91904" y="213865"/>
                      <a:pt x="103701" y="197369"/>
                      <a:pt x="103701" y="180722"/>
                    </a:cubicBezTo>
                    <a:cubicBezTo>
                      <a:pt x="103701" y="156320"/>
                      <a:pt x="86397" y="139824"/>
                      <a:pt x="62803" y="139824"/>
                    </a:cubicBezTo>
                    <a:cubicBezTo>
                      <a:pt x="61186" y="130124"/>
                      <a:pt x="59569" y="120575"/>
                      <a:pt x="58281" y="111532"/>
                    </a:cubicBezTo>
                    <a:cubicBezTo>
                      <a:pt x="75257" y="93571"/>
                      <a:pt x="87054" y="73362"/>
                      <a:pt x="87054" y="47671"/>
                    </a:cubicBezTo>
                    <a:cubicBezTo>
                      <a:pt x="87054" y="32944"/>
                      <a:pt x="82532" y="20996"/>
                      <a:pt x="79930" y="15161"/>
                    </a:cubicBezTo>
                    <a:cubicBezTo>
                      <a:pt x="76065" y="6925"/>
                      <a:pt x="71366" y="1267"/>
                      <a:pt x="68461" y="1267"/>
                    </a:cubicBezTo>
                    <a:cubicBezTo>
                      <a:pt x="67325" y="1267"/>
                      <a:pt x="62323" y="3212"/>
                      <a:pt x="56993" y="9502"/>
                    </a:cubicBezTo>
                    <a:cubicBezTo>
                      <a:pt x="46636" y="21804"/>
                      <a:pt x="43731" y="42493"/>
                      <a:pt x="43731" y="56058"/>
                    </a:cubicBezTo>
                    <a:cubicBezTo>
                      <a:pt x="43731" y="64798"/>
                      <a:pt x="44539" y="72730"/>
                      <a:pt x="47293" y="90843"/>
                    </a:cubicBezTo>
                    <a:cubicBezTo>
                      <a:pt x="47116" y="90994"/>
                      <a:pt x="38704" y="99558"/>
                      <a:pt x="35319" y="102311"/>
                    </a:cubicBezTo>
                    <a:cubicBezTo>
                      <a:pt x="20592" y="115902"/>
                      <a:pt x="231" y="135605"/>
                      <a:pt x="231" y="167965"/>
                    </a:cubicBezTo>
                    <a:cubicBezTo>
                      <a:pt x="231" y="198177"/>
                      <a:pt x="26578" y="221948"/>
                      <a:pt x="56664" y="221948"/>
                    </a:cubicBezTo>
                    <a:cubicBezTo>
                      <a:pt x="61338" y="221948"/>
                      <a:pt x="65708" y="221468"/>
                      <a:pt x="69421" y="220811"/>
                    </a:cubicBezTo>
                    <a:cubicBezTo>
                      <a:pt x="72503" y="236347"/>
                      <a:pt x="74448" y="247664"/>
                      <a:pt x="74448" y="256228"/>
                    </a:cubicBezTo>
                    <a:cubicBezTo>
                      <a:pt x="74448" y="273052"/>
                      <a:pt x="65708" y="281944"/>
                      <a:pt x="49389" y="281944"/>
                    </a:cubicBezTo>
                    <a:cubicBezTo>
                      <a:pt x="45499" y="281944"/>
                      <a:pt x="42114" y="281135"/>
                      <a:pt x="41786" y="281135"/>
                    </a:cubicBezTo>
                    <a:cubicBezTo>
                      <a:pt x="41634" y="280958"/>
                      <a:pt x="41306" y="280807"/>
                      <a:pt x="41306" y="280655"/>
                    </a:cubicBezTo>
                    <a:cubicBezTo>
                      <a:pt x="41306" y="280327"/>
                      <a:pt x="41634" y="280150"/>
                      <a:pt x="42114" y="280150"/>
                    </a:cubicBezTo>
                    <a:cubicBezTo>
                      <a:pt x="49718" y="278862"/>
                      <a:pt x="57296" y="272395"/>
                      <a:pt x="57296" y="262063"/>
                    </a:cubicBezTo>
                    <a:cubicBezTo>
                      <a:pt x="57296" y="253322"/>
                      <a:pt x="50677" y="244102"/>
                      <a:pt x="38552" y="244102"/>
                    </a:cubicBezTo>
                    <a:cubicBezTo>
                      <a:pt x="27235" y="244102"/>
                      <a:pt x="20112" y="253322"/>
                      <a:pt x="20112" y="263983"/>
                    </a:cubicBezTo>
                    <a:moveTo>
                      <a:pt x="53911" y="48151"/>
                    </a:moveTo>
                    <a:cubicBezTo>
                      <a:pt x="55376" y="41684"/>
                      <a:pt x="62803" y="24709"/>
                      <a:pt x="71215" y="24709"/>
                    </a:cubicBezTo>
                    <a:cubicBezTo>
                      <a:pt x="73640" y="24709"/>
                      <a:pt x="77505" y="32464"/>
                      <a:pt x="77505" y="43781"/>
                    </a:cubicBezTo>
                    <a:cubicBezTo>
                      <a:pt x="77505" y="60605"/>
                      <a:pt x="65076" y="73210"/>
                      <a:pt x="53911" y="84199"/>
                    </a:cubicBezTo>
                    <a:cubicBezTo>
                      <a:pt x="52951" y="77732"/>
                      <a:pt x="52143" y="71442"/>
                      <a:pt x="52143" y="64647"/>
                    </a:cubicBezTo>
                    <a:cubicBezTo>
                      <a:pt x="52143" y="58660"/>
                      <a:pt x="52623" y="53153"/>
                      <a:pt x="53911" y="48151"/>
                    </a:cubicBezTo>
                    <a:moveTo>
                      <a:pt x="68133" y="214345"/>
                    </a:moveTo>
                    <a:cubicBezTo>
                      <a:pt x="64900" y="215001"/>
                      <a:pt x="61843" y="215330"/>
                      <a:pt x="58761" y="215330"/>
                    </a:cubicBezTo>
                    <a:cubicBezTo>
                      <a:pt x="35647" y="215330"/>
                      <a:pt x="15918" y="199163"/>
                      <a:pt x="15918" y="174735"/>
                    </a:cubicBezTo>
                    <a:cubicBezTo>
                      <a:pt x="15918" y="155031"/>
                      <a:pt x="29812" y="137399"/>
                      <a:pt x="44059" y="125097"/>
                    </a:cubicBezTo>
                    <a:cubicBezTo>
                      <a:pt x="46787" y="122672"/>
                      <a:pt x="49389" y="120424"/>
                      <a:pt x="51814" y="117998"/>
                    </a:cubicBezTo>
                    <a:cubicBezTo>
                      <a:pt x="53254" y="126714"/>
                      <a:pt x="54391" y="134317"/>
                      <a:pt x="55528" y="140961"/>
                    </a:cubicBezTo>
                    <a:cubicBezTo>
                      <a:pt x="40800" y="145331"/>
                      <a:pt x="30797" y="160841"/>
                      <a:pt x="30797" y="176049"/>
                    </a:cubicBezTo>
                    <a:cubicBezTo>
                      <a:pt x="30797" y="187366"/>
                      <a:pt x="39689" y="202876"/>
                      <a:pt x="52623" y="202876"/>
                    </a:cubicBezTo>
                    <a:cubicBezTo>
                      <a:pt x="53911" y="202876"/>
                      <a:pt x="55376" y="202219"/>
                      <a:pt x="55376" y="200779"/>
                    </a:cubicBezTo>
                    <a:cubicBezTo>
                      <a:pt x="55376" y="199314"/>
                      <a:pt x="53759" y="198506"/>
                      <a:pt x="51814" y="197217"/>
                    </a:cubicBezTo>
                    <a:cubicBezTo>
                      <a:pt x="45499" y="193327"/>
                      <a:pt x="41937" y="189134"/>
                      <a:pt x="41937" y="181202"/>
                    </a:cubicBezTo>
                    <a:cubicBezTo>
                      <a:pt x="41937" y="171350"/>
                      <a:pt x="49389" y="163418"/>
                      <a:pt x="58761" y="161170"/>
                    </a:cubicBezTo>
                    <a:lnTo>
                      <a:pt x="68133" y="214345"/>
                    </a:lnTo>
                    <a:moveTo>
                      <a:pt x="91095" y="184435"/>
                    </a:moveTo>
                    <a:cubicBezTo>
                      <a:pt x="91095" y="195929"/>
                      <a:pt x="86397" y="207726"/>
                      <a:pt x="74928" y="212425"/>
                    </a:cubicBezTo>
                    <a:cubicBezTo>
                      <a:pt x="71543" y="193024"/>
                      <a:pt x="67173" y="167308"/>
                      <a:pt x="66036" y="160185"/>
                    </a:cubicBezTo>
                    <a:cubicBezTo>
                      <a:pt x="80587" y="160185"/>
                      <a:pt x="91095" y="170062"/>
                      <a:pt x="91095" y="184435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04" name="Freihandform: Form 303">
                <a:extLst>
                  <a:ext uri="{FF2B5EF4-FFF2-40B4-BE49-F238E27FC236}">
                    <a16:creationId xmlns:a16="http://schemas.microsoft.com/office/drawing/2014/main" id="{04E443B9-19CC-F52F-B292-202E4AD44600}"/>
                  </a:ext>
                </a:extLst>
              </p:cNvPr>
              <p:cNvSpPr/>
              <p:nvPr/>
            </p:nvSpPr>
            <p:spPr>
              <a:xfrm>
                <a:off x="5854508" y="2625069"/>
                <a:ext cx="12706" cy="12605"/>
              </a:xfrm>
              <a:custGeom>
                <a:avLst/>
                <a:gdLst>
                  <a:gd name="connsiteX0" fmla="*/ 3364 w 12706"/>
                  <a:gd name="connsiteY0" fmla="*/ 11994 h 12605"/>
                  <a:gd name="connsiteX1" fmla="*/ 7911 w 12706"/>
                  <a:gd name="connsiteY1" fmla="*/ 13762 h 12605"/>
                  <a:gd name="connsiteX2" fmla="*/ 12432 w 12706"/>
                  <a:gd name="connsiteY2" fmla="*/ 11994 h 12605"/>
                  <a:gd name="connsiteX3" fmla="*/ 12432 w 12706"/>
                  <a:gd name="connsiteY3" fmla="*/ 2925 h 12605"/>
                  <a:gd name="connsiteX4" fmla="*/ 7911 w 12706"/>
                  <a:gd name="connsiteY4" fmla="*/ 1157 h 12605"/>
                  <a:gd name="connsiteX5" fmla="*/ 3364 w 12706"/>
                  <a:gd name="connsiteY5" fmla="*/ 2925 h 12605"/>
                  <a:gd name="connsiteX6" fmla="*/ 3364 w 12706"/>
                  <a:gd name="connsiteY6" fmla="*/ 11994 h 12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706" h="12605">
                    <a:moveTo>
                      <a:pt x="3364" y="11994"/>
                    </a:moveTo>
                    <a:cubicBezTo>
                      <a:pt x="4677" y="13105"/>
                      <a:pt x="6294" y="13762"/>
                      <a:pt x="7911" y="13762"/>
                    </a:cubicBezTo>
                    <a:cubicBezTo>
                      <a:pt x="9527" y="13762"/>
                      <a:pt x="11144" y="13105"/>
                      <a:pt x="12432" y="11994"/>
                    </a:cubicBezTo>
                    <a:cubicBezTo>
                      <a:pt x="14858" y="9392"/>
                      <a:pt x="14858" y="5527"/>
                      <a:pt x="12432" y="2925"/>
                    </a:cubicBezTo>
                    <a:cubicBezTo>
                      <a:pt x="11144" y="1637"/>
                      <a:pt x="9527" y="1157"/>
                      <a:pt x="7911" y="1157"/>
                    </a:cubicBezTo>
                    <a:cubicBezTo>
                      <a:pt x="6294" y="1157"/>
                      <a:pt x="4677" y="1637"/>
                      <a:pt x="3364" y="2925"/>
                    </a:cubicBezTo>
                    <a:cubicBezTo>
                      <a:pt x="939" y="5527"/>
                      <a:pt x="939" y="9392"/>
                      <a:pt x="3364" y="11994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05" name="Freihandform: Form 304">
                <a:extLst>
                  <a:ext uri="{FF2B5EF4-FFF2-40B4-BE49-F238E27FC236}">
                    <a16:creationId xmlns:a16="http://schemas.microsoft.com/office/drawing/2014/main" id="{49A86160-EA1C-6DCE-CA2D-6346D3BFBC13}"/>
                  </a:ext>
                </a:extLst>
              </p:cNvPr>
              <p:cNvSpPr/>
              <p:nvPr/>
            </p:nvSpPr>
            <p:spPr>
              <a:xfrm>
                <a:off x="4072424" y="2875505"/>
                <a:ext cx="58378" cy="37992"/>
              </a:xfrm>
              <a:custGeom>
                <a:avLst/>
                <a:gdLst>
                  <a:gd name="connsiteX0" fmla="*/ 3356 w 58378"/>
                  <a:gd name="connsiteY0" fmla="*/ 1454 h 37992"/>
                  <a:gd name="connsiteX1" fmla="*/ 3205 w 58378"/>
                  <a:gd name="connsiteY1" fmla="*/ 1454 h 37992"/>
                  <a:gd name="connsiteX2" fmla="*/ 2876 w 58378"/>
                  <a:gd name="connsiteY2" fmla="*/ 1303 h 37992"/>
                  <a:gd name="connsiteX3" fmla="*/ 451 w 58378"/>
                  <a:gd name="connsiteY3" fmla="*/ 3576 h 37992"/>
                  <a:gd name="connsiteX4" fmla="*/ 451 w 58378"/>
                  <a:gd name="connsiteY4" fmla="*/ 7289 h 37992"/>
                  <a:gd name="connsiteX5" fmla="*/ 2068 w 58378"/>
                  <a:gd name="connsiteY5" fmla="*/ 9386 h 37992"/>
                  <a:gd name="connsiteX6" fmla="*/ 36676 w 58378"/>
                  <a:gd name="connsiteY6" fmla="*/ 20223 h 37992"/>
                  <a:gd name="connsiteX7" fmla="*/ 2068 w 58378"/>
                  <a:gd name="connsiteY7" fmla="*/ 31212 h 37992"/>
                  <a:gd name="connsiteX8" fmla="*/ 451 w 58378"/>
                  <a:gd name="connsiteY8" fmla="*/ 33309 h 37992"/>
                  <a:gd name="connsiteX9" fmla="*/ 451 w 58378"/>
                  <a:gd name="connsiteY9" fmla="*/ 37022 h 37992"/>
                  <a:gd name="connsiteX10" fmla="*/ 2876 w 58378"/>
                  <a:gd name="connsiteY10" fmla="*/ 39295 h 37992"/>
                  <a:gd name="connsiteX11" fmla="*/ 3205 w 58378"/>
                  <a:gd name="connsiteY11" fmla="*/ 39144 h 37992"/>
                  <a:gd name="connsiteX12" fmla="*/ 3356 w 58378"/>
                  <a:gd name="connsiteY12" fmla="*/ 39144 h 37992"/>
                  <a:gd name="connsiteX13" fmla="*/ 57213 w 58378"/>
                  <a:gd name="connsiteY13" fmla="*/ 22472 h 37992"/>
                  <a:gd name="connsiteX14" fmla="*/ 58830 w 58378"/>
                  <a:gd name="connsiteY14" fmla="*/ 20223 h 37992"/>
                  <a:gd name="connsiteX15" fmla="*/ 57213 w 58378"/>
                  <a:gd name="connsiteY15" fmla="*/ 18127 h 37992"/>
                  <a:gd name="connsiteX16" fmla="*/ 3356 w 58378"/>
                  <a:gd name="connsiteY16" fmla="*/ 1454 h 37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8378" h="37992">
                    <a:moveTo>
                      <a:pt x="3356" y="1454"/>
                    </a:moveTo>
                    <a:cubicBezTo>
                      <a:pt x="3356" y="1454"/>
                      <a:pt x="3205" y="1454"/>
                      <a:pt x="3205" y="1454"/>
                    </a:cubicBezTo>
                    <a:lnTo>
                      <a:pt x="2876" y="1303"/>
                    </a:lnTo>
                    <a:cubicBezTo>
                      <a:pt x="1411" y="1303"/>
                      <a:pt x="451" y="2263"/>
                      <a:pt x="451" y="3576"/>
                    </a:cubicBezTo>
                    <a:lnTo>
                      <a:pt x="451" y="7289"/>
                    </a:lnTo>
                    <a:cubicBezTo>
                      <a:pt x="451" y="8249"/>
                      <a:pt x="1260" y="9058"/>
                      <a:pt x="2068" y="9386"/>
                    </a:cubicBezTo>
                    <a:lnTo>
                      <a:pt x="36676" y="20223"/>
                    </a:lnTo>
                    <a:lnTo>
                      <a:pt x="2068" y="31212"/>
                    </a:lnTo>
                    <a:cubicBezTo>
                      <a:pt x="1260" y="31540"/>
                      <a:pt x="451" y="32349"/>
                      <a:pt x="451" y="33309"/>
                    </a:cubicBezTo>
                    <a:lnTo>
                      <a:pt x="451" y="37022"/>
                    </a:lnTo>
                    <a:cubicBezTo>
                      <a:pt x="451" y="38336"/>
                      <a:pt x="1411" y="39295"/>
                      <a:pt x="2876" y="39295"/>
                    </a:cubicBezTo>
                    <a:lnTo>
                      <a:pt x="3205" y="39144"/>
                    </a:lnTo>
                    <a:cubicBezTo>
                      <a:pt x="3205" y="39144"/>
                      <a:pt x="3356" y="39144"/>
                      <a:pt x="3356" y="39144"/>
                    </a:cubicBezTo>
                    <a:lnTo>
                      <a:pt x="57213" y="22472"/>
                    </a:lnTo>
                    <a:cubicBezTo>
                      <a:pt x="58022" y="22168"/>
                      <a:pt x="58830" y="21183"/>
                      <a:pt x="58830" y="20223"/>
                    </a:cubicBezTo>
                    <a:cubicBezTo>
                      <a:pt x="58830" y="19238"/>
                      <a:pt x="58022" y="18430"/>
                      <a:pt x="57213" y="18127"/>
                    </a:cubicBezTo>
                    <a:lnTo>
                      <a:pt x="3356" y="1454"/>
                    </a:ln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06" name="Freihandform: Form 305">
                <a:extLst>
                  <a:ext uri="{FF2B5EF4-FFF2-40B4-BE49-F238E27FC236}">
                    <a16:creationId xmlns:a16="http://schemas.microsoft.com/office/drawing/2014/main" id="{CFFF000A-D92F-438C-B904-E93FAA354096}"/>
                  </a:ext>
                </a:extLst>
              </p:cNvPr>
              <p:cNvSpPr/>
              <p:nvPr/>
            </p:nvSpPr>
            <p:spPr>
              <a:xfrm>
                <a:off x="4371989" y="2685345"/>
                <a:ext cx="169486" cy="30345"/>
              </a:xfrm>
              <a:custGeom>
                <a:avLst/>
                <a:gdLst>
                  <a:gd name="connsiteX0" fmla="*/ 0 w 169486"/>
                  <a:gd name="connsiteY0" fmla="*/ 0 h 30345"/>
                  <a:gd name="connsiteX1" fmla="*/ 169486 w 169486"/>
                  <a:gd name="connsiteY1" fmla="*/ 10104 h 30345"/>
                  <a:gd name="connsiteX2" fmla="*/ 169486 w 169486"/>
                  <a:gd name="connsiteY2" fmla="*/ 30346 h 30345"/>
                  <a:gd name="connsiteX3" fmla="*/ 0 w 169486"/>
                  <a:gd name="connsiteY3" fmla="*/ 20242 h 30345"/>
                  <a:gd name="connsiteX4" fmla="*/ 0 w 169486"/>
                  <a:gd name="connsiteY4" fmla="*/ 0 h 30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486" h="30345">
                    <a:moveTo>
                      <a:pt x="0" y="0"/>
                    </a:moveTo>
                    <a:lnTo>
                      <a:pt x="169486" y="10104"/>
                    </a:lnTo>
                    <a:lnTo>
                      <a:pt x="169486" y="30346"/>
                    </a:lnTo>
                    <a:lnTo>
                      <a:pt x="0" y="2024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6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07" name="Freihandform: Form 306">
                <a:extLst>
                  <a:ext uri="{FF2B5EF4-FFF2-40B4-BE49-F238E27FC236}">
                    <a16:creationId xmlns:a16="http://schemas.microsoft.com/office/drawing/2014/main" id="{E579C704-14CD-E8F6-7C92-E5886CF9F9F8}"/>
                  </a:ext>
                </a:extLst>
              </p:cNvPr>
              <p:cNvSpPr/>
              <p:nvPr/>
            </p:nvSpPr>
            <p:spPr>
              <a:xfrm>
                <a:off x="4123825" y="2675175"/>
                <a:ext cx="169484" cy="40564"/>
              </a:xfrm>
              <a:custGeom>
                <a:avLst/>
                <a:gdLst>
                  <a:gd name="connsiteX0" fmla="*/ 0 w 169484"/>
                  <a:gd name="connsiteY0" fmla="*/ 20209 h 40564"/>
                  <a:gd name="connsiteX1" fmla="*/ 169484 w 169484"/>
                  <a:gd name="connsiteY1" fmla="*/ 0 h 40564"/>
                  <a:gd name="connsiteX2" fmla="*/ 169484 w 169484"/>
                  <a:gd name="connsiteY2" fmla="*/ 20356 h 40564"/>
                  <a:gd name="connsiteX3" fmla="*/ 0 w 169484"/>
                  <a:gd name="connsiteY3" fmla="*/ 40565 h 40564"/>
                  <a:gd name="connsiteX4" fmla="*/ 0 w 169484"/>
                  <a:gd name="connsiteY4" fmla="*/ 20209 h 40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484" h="40564">
                    <a:moveTo>
                      <a:pt x="0" y="20209"/>
                    </a:moveTo>
                    <a:lnTo>
                      <a:pt x="169484" y="0"/>
                    </a:lnTo>
                    <a:lnTo>
                      <a:pt x="169484" y="20356"/>
                    </a:lnTo>
                    <a:lnTo>
                      <a:pt x="0" y="40565"/>
                    </a:lnTo>
                    <a:lnTo>
                      <a:pt x="0" y="20209"/>
                    </a:lnTo>
                  </a:path>
                </a:pathLst>
              </a:custGeom>
              <a:solidFill>
                <a:srgbClr val="000000"/>
              </a:solidFill>
              <a:ln w="16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08" name="Freihandform: Form 307">
                <a:extLst>
                  <a:ext uri="{FF2B5EF4-FFF2-40B4-BE49-F238E27FC236}">
                    <a16:creationId xmlns:a16="http://schemas.microsoft.com/office/drawing/2014/main" id="{C960FA2D-669A-EC04-C946-23A8CB7F6C32}"/>
                  </a:ext>
                </a:extLst>
              </p:cNvPr>
              <p:cNvSpPr/>
              <p:nvPr/>
            </p:nvSpPr>
            <p:spPr>
              <a:xfrm>
                <a:off x="7033734" y="2655032"/>
                <a:ext cx="265763" cy="30329"/>
              </a:xfrm>
              <a:custGeom>
                <a:avLst/>
                <a:gdLst>
                  <a:gd name="connsiteX0" fmla="*/ 0 w 265763"/>
                  <a:gd name="connsiteY0" fmla="*/ 10104 h 30329"/>
                  <a:gd name="connsiteX1" fmla="*/ 265764 w 265763"/>
                  <a:gd name="connsiteY1" fmla="*/ 0 h 30329"/>
                  <a:gd name="connsiteX2" fmla="*/ 265764 w 265763"/>
                  <a:gd name="connsiteY2" fmla="*/ 20225 h 30329"/>
                  <a:gd name="connsiteX3" fmla="*/ 0 w 265763"/>
                  <a:gd name="connsiteY3" fmla="*/ 30330 h 30329"/>
                  <a:gd name="connsiteX4" fmla="*/ 0 w 265763"/>
                  <a:gd name="connsiteY4" fmla="*/ 10104 h 303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5763" h="30329">
                    <a:moveTo>
                      <a:pt x="0" y="10104"/>
                    </a:moveTo>
                    <a:lnTo>
                      <a:pt x="265764" y="0"/>
                    </a:lnTo>
                    <a:lnTo>
                      <a:pt x="265764" y="20225"/>
                    </a:lnTo>
                    <a:lnTo>
                      <a:pt x="0" y="30330"/>
                    </a:lnTo>
                    <a:lnTo>
                      <a:pt x="0" y="10104"/>
                    </a:lnTo>
                  </a:path>
                </a:pathLst>
              </a:custGeom>
              <a:solidFill>
                <a:srgbClr val="000000"/>
              </a:solidFill>
              <a:ln w="16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09" name="Freihandform: Form 308">
                <a:extLst>
                  <a:ext uri="{FF2B5EF4-FFF2-40B4-BE49-F238E27FC236}">
                    <a16:creationId xmlns:a16="http://schemas.microsoft.com/office/drawing/2014/main" id="{5161D1B0-2227-AAA4-52A8-F89924BD58A7}"/>
                  </a:ext>
                </a:extLst>
              </p:cNvPr>
              <p:cNvSpPr/>
              <p:nvPr/>
            </p:nvSpPr>
            <p:spPr>
              <a:xfrm>
                <a:off x="7033734" y="2685345"/>
                <a:ext cx="265763" cy="30329"/>
              </a:xfrm>
              <a:custGeom>
                <a:avLst/>
                <a:gdLst>
                  <a:gd name="connsiteX0" fmla="*/ 0 w 265763"/>
                  <a:gd name="connsiteY0" fmla="*/ 10104 h 30329"/>
                  <a:gd name="connsiteX1" fmla="*/ 265764 w 265763"/>
                  <a:gd name="connsiteY1" fmla="*/ 0 h 30329"/>
                  <a:gd name="connsiteX2" fmla="*/ 265764 w 265763"/>
                  <a:gd name="connsiteY2" fmla="*/ 20225 h 30329"/>
                  <a:gd name="connsiteX3" fmla="*/ 0 w 265763"/>
                  <a:gd name="connsiteY3" fmla="*/ 30330 h 30329"/>
                  <a:gd name="connsiteX4" fmla="*/ 0 w 265763"/>
                  <a:gd name="connsiteY4" fmla="*/ 10104 h 303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5763" h="30329">
                    <a:moveTo>
                      <a:pt x="0" y="10104"/>
                    </a:moveTo>
                    <a:lnTo>
                      <a:pt x="265764" y="0"/>
                    </a:lnTo>
                    <a:lnTo>
                      <a:pt x="265764" y="20225"/>
                    </a:lnTo>
                    <a:lnTo>
                      <a:pt x="0" y="30330"/>
                    </a:lnTo>
                    <a:lnTo>
                      <a:pt x="0" y="10104"/>
                    </a:lnTo>
                  </a:path>
                </a:pathLst>
              </a:custGeom>
              <a:solidFill>
                <a:srgbClr val="000000"/>
              </a:solidFill>
              <a:ln w="16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10" name="Freihandform: Form 309">
                <a:extLst>
                  <a:ext uri="{FF2B5EF4-FFF2-40B4-BE49-F238E27FC236}">
                    <a16:creationId xmlns:a16="http://schemas.microsoft.com/office/drawing/2014/main" id="{74DDF4A4-6E53-3823-C18D-B5AED5677C82}"/>
                  </a:ext>
                </a:extLst>
              </p:cNvPr>
              <p:cNvSpPr/>
              <p:nvPr/>
            </p:nvSpPr>
            <p:spPr>
              <a:xfrm>
                <a:off x="5198420" y="2877265"/>
                <a:ext cx="169477" cy="40564"/>
              </a:xfrm>
              <a:custGeom>
                <a:avLst/>
                <a:gdLst>
                  <a:gd name="connsiteX0" fmla="*/ 0 w 169477"/>
                  <a:gd name="connsiteY0" fmla="*/ 20209 h 40564"/>
                  <a:gd name="connsiteX1" fmla="*/ 169478 w 169477"/>
                  <a:gd name="connsiteY1" fmla="*/ 0 h 40564"/>
                  <a:gd name="connsiteX2" fmla="*/ 169478 w 169477"/>
                  <a:gd name="connsiteY2" fmla="*/ 20356 h 40564"/>
                  <a:gd name="connsiteX3" fmla="*/ 0 w 169477"/>
                  <a:gd name="connsiteY3" fmla="*/ 40565 h 40564"/>
                  <a:gd name="connsiteX4" fmla="*/ 0 w 169477"/>
                  <a:gd name="connsiteY4" fmla="*/ 20209 h 40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477" h="40564">
                    <a:moveTo>
                      <a:pt x="0" y="20209"/>
                    </a:moveTo>
                    <a:lnTo>
                      <a:pt x="169478" y="0"/>
                    </a:lnTo>
                    <a:lnTo>
                      <a:pt x="169478" y="20356"/>
                    </a:lnTo>
                    <a:lnTo>
                      <a:pt x="0" y="40565"/>
                    </a:lnTo>
                    <a:lnTo>
                      <a:pt x="0" y="20209"/>
                    </a:lnTo>
                  </a:path>
                </a:pathLst>
              </a:custGeom>
              <a:solidFill>
                <a:srgbClr val="000000"/>
              </a:solidFill>
              <a:ln w="16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11" name="Freihandform: Form 310">
                <a:extLst>
                  <a:ext uri="{FF2B5EF4-FFF2-40B4-BE49-F238E27FC236}">
                    <a16:creationId xmlns:a16="http://schemas.microsoft.com/office/drawing/2014/main" id="{3D9B005F-5A62-30C5-D6BF-6E12A5421770}"/>
                  </a:ext>
                </a:extLst>
              </p:cNvPr>
              <p:cNvSpPr/>
              <p:nvPr/>
            </p:nvSpPr>
            <p:spPr>
              <a:xfrm>
                <a:off x="4994571" y="2675175"/>
                <a:ext cx="169494" cy="40564"/>
              </a:xfrm>
              <a:custGeom>
                <a:avLst/>
                <a:gdLst>
                  <a:gd name="connsiteX0" fmla="*/ 0 w 169494"/>
                  <a:gd name="connsiteY0" fmla="*/ 0 h 40564"/>
                  <a:gd name="connsiteX1" fmla="*/ 169494 w 169494"/>
                  <a:gd name="connsiteY1" fmla="*/ 20209 h 40564"/>
                  <a:gd name="connsiteX2" fmla="*/ 169494 w 169494"/>
                  <a:gd name="connsiteY2" fmla="*/ 40565 h 40564"/>
                  <a:gd name="connsiteX3" fmla="*/ 0 w 169494"/>
                  <a:gd name="connsiteY3" fmla="*/ 20356 h 40564"/>
                  <a:gd name="connsiteX4" fmla="*/ 0 w 169494"/>
                  <a:gd name="connsiteY4" fmla="*/ 0 h 40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494" h="40564">
                    <a:moveTo>
                      <a:pt x="0" y="0"/>
                    </a:moveTo>
                    <a:lnTo>
                      <a:pt x="169494" y="20209"/>
                    </a:lnTo>
                    <a:lnTo>
                      <a:pt x="169494" y="40565"/>
                    </a:lnTo>
                    <a:lnTo>
                      <a:pt x="0" y="2035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6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12" name="Freihandform: Form 311">
                <a:extLst>
                  <a:ext uri="{FF2B5EF4-FFF2-40B4-BE49-F238E27FC236}">
                    <a16:creationId xmlns:a16="http://schemas.microsoft.com/office/drawing/2014/main" id="{41ABFB1D-6C45-86EE-02F3-B425AADDC30A}"/>
                  </a:ext>
                </a:extLst>
              </p:cNvPr>
              <p:cNvSpPr/>
              <p:nvPr/>
            </p:nvSpPr>
            <p:spPr>
              <a:xfrm>
                <a:off x="5834627" y="2684629"/>
                <a:ext cx="49966" cy="134035"/>
              </a:xfrm>
              <a:custGeom>
                <a:avLst/>
                <a:gdLst>
                  <a:gd name="connsiteX0" fmla="*/ 1533 w 49966"/>
                  <a:gd name="connsiteY0" fmla="*/ 133206 h 134035"/>
                  <a:gd name="connsiteX1" fmla="*/ 3629 w 49966"/>
                  <a:gd name="connsiteY1" fmla="*/ 135303 h 134035"/>
                  <a:gd name="connsiteX2" fmla="*/ 5574 w 49966"/>
                  <a:gd name="connsiteY2" fmla="*/ 134014 h 134035"/>
                  <a:gd name="connsiteX3" fmla="*/ 7191 w 49966"/>
                  <a:gd name="connsiteY3" fmla="*/ 127699 h 134035"/>
                  <a:gd name="connsiteX4" fmla="*/ 14618 w 49966"/>
                  <a:gd name="connsiteY4" fmla="*/ 111380 h 134035"/>
                  <a:gd name="connsiteX5" fmla="*/ 38717 w 49966"/>
                  <a:gd name="connsiteY5" fmla="*/ 81951 h 134035"/>
                  <a:gd name="connsiteX6" fmla="*/ 51499 w 49966"/>
                  <a:gd name="connsiteY6" fmla="*/ 45727 h 134035"/>
                  <a:gd name="connsiteX7" fmla="*/ 39525 w 49966"/>
                  <a:gd name="connsiteY7" fmla="*/ 3035 h 134035"/>
                  <a:gd name="connsiteX8" fmla="*/ 37100 w 49966"/>
                  <a:gd name="connsiteY8" fmla="*/ 1267 h 134035"/>
                  <a:gd name="connsiteX9" fmla="*/ 36292 w 49966"/>
                  <a:gd name="connsiteY9" fmla="*/ 1418 h 134035"/>
                  <a:gd name="connsiteX10" fmla="*/ 35155 w 49966"/>
                  <a:gd name="connsiteY10" fmla="*/ 3363 h 134035"/>
                  <a:gd name="connsiteX11" fmla="*/ 35635 w 49966"/>
                  <a:gd name="connsiteY11" fmla="*/ 5309 h 134035"/>
                  <a:gd name="connsiteX12" fmla="*/ 44704 w 49966"/>
                  <a:gd name="connsiteY12" fmla="*/ 40548 h 134035"/>
                  <a:gd name="connsiteX13" fmla="*/ 37100 w 49966"/>
                  <a:gd name="connsiteY13" fmla="*/ 65936 h 134035"/>
                  <a:gd name="connsiteX14" fmla="*/ 2821 w 49966"/>
                  <a:gd name="connsiteY14" fmla="*/ 94885 h 134035"/>
                  <a:gd name="connsiteX15" fmla="*/ 1533 w 49966"/>
                  <a:gd name="connsiteY15" fmla="*/ 96653 h 134035"/>
                  <a:gd name="connsiteX16" fmla="*/ 1533 w 49966"/>
                  <a:gd name="connsiteY16" fmla="*/ 133206 h 134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9966" h="134035">
                    <a:moveTo>
                      <a:pt x="1533" y="133206"/>
                    </a:moveTo>
                    <a:cubicBezTo>
                      <a:pt x="1533" y="134317"/>
                      <a:pt x="2492" y="135303"/>
                      <a:pt x="3629" y="135303"/>
                    </a:cubicBezTo>
                    <a:cubicBezTo>
                      <a:pt x="4438" y="135303"/>
                      <a:pt x="5423" y="134646"/>
                      <a:pt x="5574" y="134014"/>
                    </a:cubicBezTo>
                    <a:cubicBezTo>
                      <a:pt x="5574" y="133838"/>
                      <a:pt x="7039" y="128179"/>
                      <a:pt x="7191" y="127699"/>
                    </a:cubicBezTo>
                    <a:cubicBezTo>
                      <a:pt x="7343" y="127042"/>
                      <a:pt x="8808" y="120904"/>
                      <a:pt x="14618" y="111380"/>
                    </a:cubicBezTo>
                    <a:cubicBezTo>
                      <a:pt x="20933" y="100872"/>
                      <a:pt x="30633" y="93268"/>
                      <a:pt x="38717" y="81951"/>
                    </a:cubicBezTo>
                    <a:cubicBezTo>
                      <a:pt x="46801" y="70634"/>
                      <a:pt x="51499" y="59949"/>
                      <a:pt x="51499" y="45727"/>
                    </a:cubicBezTo>
                    <a:cubicBezTo>
                      <a:pt x="51499" y="31025"/>
                      <a:pt x="48266" y="18722"/>
                      <a:pt x="39525" y="3035"/>
                    </a:cubicBezTo>
                    <a:cubicBezTo>
                      <a:pt x="39045" y="1898"/>
                      <a:pt x="38060" y="1267"/>
                      <a:pt x="37100" y="1267"/>
                    </a:cubicBezTo>
                    <a:cubicBezTo>
                      <a:pt x="36772" y="1267"/>
                      <a:pt x="36444" y="1267"/>
                      <a:pt x="36292" y="1418"/>
                    </a:cubicBezTo>
                    <a:cubicBezTo>
                      <a:pt x="35484" y="1747"/>
                      <a:pt x="35155" y="2404"/>
                      <a:pt x="35155" y="3363"/>
                    </a:cubicBezTo>
                    <a:cubicBezTo>
                      <a:pt x="35155" y="3843"/>
                      <a:pt x="35332" y="4500"/>
                      <a:pt x="35635" y="5309"/>
                    </a:cubicBezTo>
                    <a:cubicBezTo>
                      <a:pt x="42102" y="20339"/>
                      <a:pt x="44704" y="28903"/>
                      <a:pt x="44704" y="40548"/>
                    </a:cubicBezTo>
                    <a:cubicBezTo>
                      <a:pt x="44704" y="53962"/>
                      <a:pt x="40005" y="60934"/>
                      <a:pt x="37100" y="65936"/>
                    </a:cubicBezTo>
                    <a:cubicBezTo>
                      <a:pt x="26592" y="83871"/>
                      <a:pt x="9616" y="92611"/>
                      <a:pt x="2821" y="94885"/>
                    </a:cubicBezTo>
                    <a:cubicBezTo>
                      <a:pt x="1684" y="95213"/>
                      <a:pt x="1533" y="96173"/>
                      <a:pt x="1533" y="96653"/>
                    </a:cubicBezTo>
                    <a:lnTo>
                      <a:pt x="1533" y="133206"/>
                    </a:ln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13" name="Freihandform: Form 312">
                <a:extLst>
                  <a:ext uri="{FF2B5EF4-FFF2-40B4-BE49-F238E27FC236}">
                    <a16:creationId xmlns:a16="http://schemas.microsoft.com/office/drawing/2014/main" id="{5F351FFA-DA36-AE1F-2A6D-35B60F078B52}"/>
                  </a:ext>
                </a:extLst>
              </p:cNvPr>
              <p:cNvSpPr/>
              <p:nvPr/>
            </p:nvSpPr>
            <p:spPr>
              <a:xfrm>
                <a:off x="5059207" y="2605764"/>
                <a:ext cx="37256" cy="52722"/>
              </a:xfrm>
              <a:custGeom>
                <a:avLst/>
                <a:gdLst>
                  <a:gd name="connsiteX0" fmla="*/ 25098 w 37256"/>
                  <a:gd name="connsiteY0" fmla="*/ 24935 h 52722"/>
                  <a:gd name="connsiteX1" fmla="*/ 31682 w 37256"/>
                  <a:gd name="connsiteY1" fmla="*/ 22050 h 52722"/>
                  <a:gd name="connsiteX2" fmla="*/ 37256 w 37256"/>
                  <a:gd name="connsiteY2" fmla="*/ 11636 h 52722"/>
                  <a:gd name="connsiteX3" fmla="*/ 23485 w 37256"/>
                  <a:gd name="connsiteY3" fmla="*/ 0 h 52722"/>
                  <a:gd name="connsiteX4" fmla="*/ 8735 w 37256"/>
                  <a:gd name="connsiteY4" fmla="*/ 11001 h 52722"/>
                  <a:gd name="connsiteX5" fmla="*/ 13348 w 37256"/>
                  <a:gd name="connsiteY5" fmla="*/ 16053 h 52722"/>
                  <a:gd name="connsiteX6" fmla="*/ 17552 w 37256"/>
                  <a:gd name="connsiteY6" fmla="*/ 11864 h 52722"/>
                  <a:gd name="connsiteX7" fmla="*/ 16004 w 37256"/>
                  <a:gd name="connsiteY7" fmla="*/ 8589 h 52722"/>
                  <a:gd name="connsiteX8" fmla="*/ 14977 w 37256"/>
                  <a:gd name="connsiteY8" fmla="*/ 6878 h 52722"/>
                  <a:gd name="connsiteX9" fmla="*/ 22083 w 37256"/>
                  <a:gd name="connsiteY9" fmla="*/ 3292 h 52722"/>
                  <a:gd name="connsiteX10" fmla="*/ 29922 w 37256"/>
                  <a:gd name="connsiteY10" fmla="*/ 10544 h 52722"/>
                  <a:gd name="connsiteX11" fmla="*/ 20405 w 37256"/>
                  <a:gd name="connsiteY11" fmla="*/ 23224 h 52722"/>
                  <a:gd name="connsiteX12" fmla="*/ 18726 w 37256"/>
                  <a:gd name="connsiteY12" fmla="*/ 23093 h 52722"/>
                  <a:gd name="connsiteX13" fmla="*/ 16151 w 37256"/>
                  <a:gd name="connsiteY13" fmla="*/ 22947 h 52722"/>
                  <a:gd name="connsiteX14" fmla="*/ 13657 w 37256"/>
                  <a:gd name="connsiteY14" fmla="*/ 25017 h 52722"/>
                  <a:gd name="connsiteX15" fmla="*/ 15776 w 37256"/>
                  <a:gd name="connsiteY15" fmla="*/ 26891 h 52722"/>
                  <a:gd name="connsiteX16" fmla="*/ 17243 w 37256"/>
                  <a:gd name="connsiteY16" fmla="*/ 26760 h 52722"/>
                  <a:gd name="connsiteX17" fmla="*/ 20030 w 37256"/>
                  <a:gd name="connsiteY17" fmla="*/ 26467 h 52722"/>
                  <a:gd name="connsiteX18" fmla="*/ 25832 w 37256"/>
                  <a:gd name="connsiteY18" fmla="*/ 34094 h 52722"/>
                  <a:gd name="connsiteX19" fmla="*/ 13071 w 37256"/>
                  <a:gd name="connsiteY19" fmla="*/ 49642 h 52722"/>
                  <a:gd name="connsiteX20" fmla="*/ 5427 w 37256"/>
                  <a:gd name="connsiteY20" fmla="*/ 45226 h 52722"/>
                  <a:gd name="connsiteX21" fmla="*/ 6910 w 37256"/>
                  <a:gd name="connsiteY21" fmla="*/ 43629 h 52722"/>
                  <a:gd name="connsiteX22" fmla="*/ 9909 w 37256"/>
                  <a:gd name="connsiteY22" fmla="*/ 39375 h 52722"/>
                  <a:gd name="connsiteX23" fmla="*/ 5231 w 37256"/>
                  <a:gd name="connsiteY23" fmla="*/ 34844 h 52722"/>
                  <a:gd name="connsiteX24" fmla="*/ 0 w 37256"/>
                  <a:gd name="connsiteY24" fmla="*/ 41135 h 52722"/>
                  <a:gd name="connsiteX25" fmla="*/ 14244 w 37256"/>
                  <a:gd name="connsiteY25" fmla="*/ 52722 h 52722"/>
                  <a:gd name="connsiteX26" fmla="*/ 33752 w 37256"/>
                  <a:gd name="connsiteY26" fmla="*/ 35480 h 52722"/>
                  <a:gd name="connsiteX27" fmla="*/ 25098 w 37256"/>
                  <a:gd name="connsiteY27" fmla="*/ 24935 h 52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7256" h="52722">
                    <a:moveTo>
                      <a:pt x="25098" y="24935"/>
                    </a:moveTo>
                    <a:cubicBezTo>
                      <a:pt x="28553" y="23843"/>
                      <a:pt x="29922" y="23224"/>
                      <a:pt x="31682" y="22050"/>
                    </a:cubicBezTo>
                    <a:cubicBezTo>
                      <a:pt x="35154" y="19785"/>
                      <a:pt x="37256" y="15760"/>
                      <a:pt x="37256" y="11636"/>
                    </a:cubicBezTo>
                    <a:cubicBezTo>
                      <a:pt x="37256" y="4694"/>
                      <a:pt x="31682" y="0"/>
                      <a:pt x="23485" y="0"/>
                    </a:cubicBezTo>
                    <a:cubicBezTo>
                      <a:pt x="15483" y="0"/>
                      <a:pt x="8735" y="4971"/>
                      <a:pt x="8735" y="11001"/>
                    </a:cubicBezTo>
                    <a:cubicBezTo>
                      <a:pt x="8735" y="14016"/>
                      <a:pt x="10577" y="16053"/>
                      <a:pt x="13348" y="16053"/>
                    </a:cubicBezTo>
                    <a:cubicBezTo>
                      <a:pt x="15776" y="16053"/>
                      <a:pt x="17552" y="14293"/>
                      <a:pt x="17552" y="11864"/>
                    </a:cubicBezTo>
                    <a:cubicBezTo>
                      <a:pt x="17552" y="10626"/>
                      <a:pt x="17178" y="9762"/>
                      <a:pt x="16004" y="8589"/>
                    </a:cubicBezTo>
                    <a:cubicBezTo>
                      <a:pt x="15254" y="7921"/>
                      <a:pt x="14977" y="7383"/>
                      <a:pt x="14977" y="6878"/>
                    </a:cubicBezTo>
                    <a:cubicBezTo>
                      <a:pt x="14977" y="5117"/>
                      <a:pt x="18644" y="3292"/>
                      <a:pt x="22083" y="3292"/>
                    </a:cubicBezTo>
                    <a:cubicBezTo>
                      <a:pt x="27005" y="3292"/>
                      <a:pt x="29922" y="6014"/>
                      <a:pt x="29922" y="10544"/>
                    </a:cubicBezTo>
                    <a:cubicBezTo>
                      <a:pt x="29922" y="17096"/>
                      <a:pt x="25326" y="23224"/>
                      <a:pt x="20405" y="23224"/>
                    </a:cubicBezTo>
                    <a:cubicBezTo>
                      <a:pt x="20176" y="23224"/>
                      <a:pt x="19508" y="23175"/>
                      <a:pt x="18726" y="23093"/>
                    </a:cubicBezTo>
                    <a:cubicBezTo>
                      <a:pt x="16591" y="22947"/>
                      <a:pt x="16591" y="22947"/>
                      <a:pt x="16151" y="22947"/>
                    </a:cubicBezTo>
                    <a:cubicBezTo>
                      <a:pt x="14521" y="22947"/>
                      <a:pt x="13657" y="23680"/>
                      <a:pt x="13657" y="25017"/>
                    </a:cubicBezTo>
                    <a:cubicBezTo>
                      <a:pt x="13657" y="26190"/>
                      <a:pt x="14472" y="26891"/>
                      <a:pt x="15776" y="26891"/>
                    </a:cubicBezTo>
                    <a:cubicBezTo>
                      <a:pt x="16151" y="26891"/>
                      <a:pt x="16656" y="26842"/>
                      <a:pt x="17243" y="26760"/>
                    </a:cubicBezTo>
                    <a:cubicBezTo>
                      <a:pt x="18269" y="26532"/>
                      <a:pt x="19394" y="26467"/>
                      <a:pt x="20030" y="26467"/>
                    </a:cubicBezTo>
                    <a:cubicBezTo>
                      <a:pt x="23485" y="26467"/>
                      <a:pt x="25832" y="29547"/>
                      <a:pt x="25832" y="34094"/>
                    </a:cubicBezTo>
                    <a:cubicBezTo>
                      <a:pt x="25832" y="42015"/>
                      <a:pt x="21936" y="49642"/>
                      <a:pt x="13071" y="49642"/>
                    </a:cubicBezTo>
                    <a:cubicBezTo>
                      <a:pt x="8964" y="49642"/>
                      <a:pt x="5427" y="47605"/>
                      <a:pt x="5427" y="45226"/>
                    </a:cubicBezTo>
                    <a:cubicBezTo>
                      <a:pt x="5427" y="44443"/>
                      <a:pt x="5737" y="44134"/>
                      <a:pt x="6910" y="43629"/>
                    </a:cubicBezTo>
                    <a:cubicBezTo>
                      <a:pt x="9029" y="42683"/>
                      <a:pt x="9909" y="41363"/>
                      <a:pt x="9909" y="39375"/>
                    </a:cubicBezTo>
                    <a:cubicBezTo>
                      <a:pt x="9909" y="36800"/>
                      <a:pt x="7855" y="34844"/>
                      <a:pt x="5231" y="34844"/>
                    </a:cubicBezTo>
                    <a:cubicBezTo>
                      <a:pt x="2070" y="34844"/>
                      <a:pt x="0" y="37305"/>
                      <a:pt x="0" y="41135"/>
                    </a:cubicBezTo>
                    <a:cubicBezTo>
                      <a:pt x="0" y="48257"/>
                      <a:pt x="5427" y="52722"/>
                      <a:pt x="14244" y="52722"/>
                    </a:cubicBezTo>
                    <a:cubicBezTo>
                      <a:pt x="25326" y="52722"/>
                      <a:pt x="33752" y="45307"/>
                      <a:pt x="33752" y="35480"/>
                    </a:cubicBezTo>
                    <a:cubicBezTo>
                      <a:pt x="33752" y="29776"/>
                      <a:pt x="30232" y="26532"/>
                      <a:pt x="25098" y="24935"/>
                    </a:cubicBezTo>
                  </a:path>
                </a:pathLst>
              </a:custGeom>
              <a:solidFill>
                <a:srgbClr val="000000"/>
              </a:solidFill>
              <a:ln w="16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14" name="Freihandform: Form 313">
                <a:extLst>
                  <a:ext uri="{FF2B5EF4-FFF2-40B4-BE49-F238E27FC236}">
                    <a16:creationId xmlns:a16="http://schemas.microsoft.com/office/drawing/2014/main" id="{6F887D7A-8860-6BD6-9F71-89A8DE25E1F7}"/>
                  </a:ext>
                </a:extLst>
              </p:cNvPr>
              <p:cNvSpPr/>
              <p:nvPr/>
            </p:nvSpPr>
            <p:spPr>
              <a:xfrm>
                <a:off x="4188466" y="2605764"/>
                <a:ext cx="37256" cy="52722"/>
              </a:xfrm>
              <a:custGeom>
                <a:avLst/>
                <a:gdLst>
                  <a:gd name="connsiteX0" fmla="*/ 25084 w 37256"/>
                  <a:gd name="connsiteY0" fmla="*/ 24935 h 52722"/>
                  <a:gd name="connsiteX1" fmla="*/ 31679 w 37256"/>
                  <a:gd name="connsiteY1" fmla="*/ 22050 h 52722"/>
                  <a:gd name="connsiteX2" fmla="*/ 37256 w 37256"/>
                  <a:gd name="connsiteY2" fmla="*/ 11636 h 52722"/>
                  <a:gd name="connsiteX3" fmla="*/ 23478 w 37256"/>
                  <a:gd name="connsiteY3" fmla="*/ 0 h 52722"/>
                  <a:gd name="connsiteX4" fmla="*/ 8735 w 37256"/>
                  <a:gd name="connsiteY4" fmla="*/ 11001 h 52722"/>
                  <a:gd name="connsiteX5" fmla="*/ 13344 w 37256"/>
                  <a:gd name="connsiteY5" fmla="*/ 16053 h 52722"/>
                  <a:gd name="connsiteX6" fmla="*/ 17546 w 37256"/>
                  <a:gd name="connsiteY6" fmla="*/ 11864 h 52722"/>
                  <a:gd name="connsiteX7" fmla="*/ 15993 w 37256"/>
                  <a:gd name="connsiteY7" fmla="*/ 8589 h 52722"/>
                  <a:gd name="connsiteX8" fmla="*/ 14974 w 37256"/>
                  <a:gd name="connsiteY8" fmla="*/ 6878 h 52722"/>
                  <a:gd name="connsiteX9" fmla="*/ 22078 w 37256"/>
                  <a:gd name="connsiteY9" fmla="*/ 3292 h 52722"/>
                  <a:gd name="connsiteX10" fmla="*/ 29922 w 37256"/>
                  <a:gd name="connsiteY10" fmla="*/ 10544 h 52722"/>
                  <a:gd name="connsiteX11" fmla="*/ 20398 w 37256"/>
                  <a:gd name="connsiteY11" fmla="*/ 23224 h 52722"/>
                  <a:gd name="connsiteX12" fmla="*/ 18718 w 37256"/>
                  <a:gd name="connsiteY12" fmla="*/ 23093 h 52722"/>
                  <a:gd name="connsiteX13" fmla="*/ 16144 w 37256"/>
                  <a:gd name="connsiteY13" fmla="*/ 22947 h 52722"/>
                  <a:gd name="connsiteX14" fmla="*/ 13649 w 37256"/>
                  <a:gd name="connsiteY14" fmla="*/ 25017 h 52722"/>
                  <a:gd name="connsiteX15" fmla="*/ 15763 w 37256"/>
                  <a:gd name="connsiteY15" fmla="*/ 26891 h 52722"/>
                  <a:gd name="connsiteX16" fmla="*/ 17240 w 37256"/>
                  <a:gd name="connsiteY16" fmla="*/ 26760 h 52722"/>
                  <a:gd name="connsiteX17" fmla="*/ 20015 w 37256"/>
                  <a:gd name="connsiteY17" fmla="*/ 26467 h 52722"/>
                  <a:gd name="connsiteX18" fmla="*/ 25822 w 37256"/>
                  <a:gd name="connsiteY18" fmla="*/ 34094 h 52722"/>
                  <a:gd name="connsiteX19" fmla="*/ 13064 w 37256"/>
                  <a:gd name="connsiteY19" fmla="*/ 49642 h 52722"/>
                  <a:gd name="connsiteX20" fmla="*/ 5424 w 37256"/>
                  <a:gd name="connsiteY20" fmla="*/ 45226 h 52722"/>
                  <a:gd name="connsiteX21" fmla="*/ 6902 w 37256"/>
                  <a:gd name="connsiteY21" fmla="*/ 43629 h 52722"/>
                  <a:gd name="connsiteX22" fmla="*/ 9906 w 37256"/>
                  <a:gd name="connsiteY22" fmla="*/ 39375 h 52722"/>
                  <a:gd name="connsiteX23" fmla="*/ 5220 w 37256"/>
                  <a:gd name="connsiteY23" fmla="*/ 34844 h 52722"/>
                  <a:gd name="connsiteX24" fmla="*/ 0 w 37256"/>
                  <a:gd name="connsiteY24" fmla="*/ 41135 h 52722"/>
                  <a:gd name="connsiteX25" fmla="*/ 14236 w 37256"/>
                  <a:gd name="connsiteY25" fmla="*/ 52722 h 52722"/>
                  <a:gd name="connsiteX26" fmla="*/ 33741 w 37256"/>
                  <a:gd name="connsiteY26" fmla="*/ 35480 h 52722"/>
                  <a:gd name="connsiteX27" fmla="*/ 25084 w 37256"/>
                  <a:gd name="connsiteY27" fmla="*/ 24935 h 52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7256" h="52722">
                    <a:moveTo>
                      <a:pt x="25084" y="24935"/>
                    </a:moveTo>
                    <a:cubicBezTo>
                      <a:pt x="28547" y="23843"/>
                      <a:pt x="29922" y="23224"/>
                      <a:pt x="31679" y="22050"/>
                    </a:cubicBezTo>
                    <a:cubicBezTo>
                      <a:pt x="35142" y="19785"/>
                      <a:pt x="37256" y="15760"/>
                      <a:pt x="37256" y="11636"/>
                    </a:cubicBezTo>
                    <a:cubicBezTo>
                      <a:pt x="37256" y="4694"/>
                      <a:pt x="31679" y="0"/>
                      <a:pt x="23478" y="0"/>
                    </a:cubicBezTo>
                    <a:cubicBezTo>
                      <a:pt x="15483" y="0"/>
                      <a:pt x="8735" y="4971"/>
                      <a:pt x="8735" y="11001"/>
                    </a:cubicBezTo>
                    <a:cubicBezTo>
                      <a:pt x="8735" y="14016"/>
                      <a:pt x="10569" y="16053"/>
                      <a:pt x="13344" y="16053"/>
                    </a:cubicBezTo>
                    <a:cubicBezTo>
                      <a:pt x="15763" y="16053"/>
                      <a:pt x="17546" y="14293"/>
                      <a:pt x="17546" y="11864"/>
                    </a:cubicBezTo>
                    <a:cubicBezTo>
                      <a:pt x="17546" y="10626"/>
                      <a:pt x="17163" y="9762"/>
                      <a:pt x="15993" y="8589"/>
                    </a:cubicBezTo>
                    <a:cubicBezTo>
                      <a:pt x="15254" y="7921"/>
                      <a:pt x="14974" y="7383"/>
                      <a:pt x="14974" y="6878"/>
                    </a:cubicBezTo>
                    <a:cubicBezTo>
                      <a:pt x="14974" y="5117"/>
                      <a:pt x="18641" y="3292"/>
                      <a:pt x="22078" y="3292"/>
                    </a:cubicBezTo>
                    <a:cubicBezTo>
                      <a:pt x="26994" y="3292"/>
                      <a:pt x="29922" y="6014"/>
                      <a:pt x="29922" y="10544"/>
                    </a:cubicBezTo>
                    <a:cubicBezTo>
                      <a:pt x="29922" y="17096"/>
                      <a:pt x="25312" y="23224"/>
                      <a:pt x="20398" y="23224"/>
                    </a:cubicBezTo>
                    <a:cubicBezTo>
                      <a:pt x="20168" y="23224"/>
                      <a:pt x="19507" y="23175"/>
                      <a:pt x="18718" y="23093"/>
                    </a:cubicBezTo>
                    <a:cubicBezTo>
                      <a:pt x="16578" y="22947"/>
                      <a:pt x="16578" y="22947"/>
                      <a:pt x="16144" y="22947"/>
                    </a:cubicBezTo>
                    <a:cubicBezTo>
                      <a:pt x="14515" y="22947"/>
                      <a:pt x="13649" y="23680"/>
                      <a:pt x="13649" y="25017"/>
                    </a:cubicBezTo>
                    <a:cubicBezTo>
                      <a:pt x="13649" y="26190"/>
                      <a:pt x="14464" y="26891"/>
                      <a:pt x="15763" y="26891"/>
                    </a:cubicBezTo>
                    <a:cubicBezTo>
                      <a:pt x="16144" y="26891"/>
                      <a:pt x="16654" y="26842"/>
                      <a:pt x="17240" y="26760"/>
                    </a:cubicBezTo>
                    <a:cubicBezTo>
                      <a:pt x="18258" y="26532"/>
                      <a:pt x="19379" y="26467"/>
                      <a:pt x="20015" y="26467"/>
                    </a:cubicBezTo>
                    <a:cubicBezTo>
                      <a:pt x="23478" y="26467"/>
                      <a:pt x="25822" y="29547"/>
                      <a:pt x="25822" y="34094"/>
                    </a:cubicBezTo>
                    <a:cubicBezTo>
                      <a:pt x="25822" y="42015"/>
                      <a:pt x="21925" y="49642"/>
                      <a:pt x="13064" y="49642"/>
                    </a:cubicBezTo>
                    <a:cubicBezTo>
                      <a:pt x="8964" y="49642"/>
                      <a:pt x="5424" y="47605"/>
                      <a:pt x="5424" y="45226"/>
                    </a:cubicBezTo>
                    <a:cubicBezTo>
                      <a:pt x="5424" y="44443"/>
                      <a:pt x="5730" y="44134"/>
                      <a:pt x="6902" y="43629"/>
                    </a:cubicBezTo>
                    <a:cubicBezTo>
                      <a:pt x="9014" y="42683"/>
                      <a:pt x="9906" y="41363"/>
                      <a:pt x="9906" y="39375"/>
                    </a:cubicBezTo>
                    <a:cubicBezTo>
                      <a:pt x="9906" y="36800"/>
                      <a:pt x="7844" y="34844"/>
                      <a:pt x="5220" y="34844"/>
                    </a:cubicBezTo>
                    <a:cubicBezTo>
                      <a:pt x="2063" y="34844"/>
                      <a:pt x="0" y="37305"/>
                      <a:pt x="0" y="41135"/>
                    </a:cubicBezTo>
                    <a:cubicBezTo>
                      <a:pt x="0" y="48257"/>
                      <a:pt x="5424" y="52722"/>
                      <a:pt x="14236" y="52722"/>
                    </a:cubicBezTo>
                    <a:cubicBezTo>
                      <a:pt x="25312" y="52722"/>
                      <a:pt x="33741" y="45307"/>
                      <a:pt x="33741" y="35480"/>
                    </a:cubicBezTo>
                    <a:cubicBezTo>
                      <a:pt x="33741" y="29776"/>
                      <a:pt x="30227" y="26532"/>
                      <a:pt x="25084" y="24935"/>
                    </a:cubicBezTo>
                  </a:path>
                </a:pathLst>
              </a:custGeom>
              <a:solidFill>
                <a:srgbClr val="000000"/>
              </a:solidFill>
              <a:ln w="16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15" name="Freihandform: Form 314">
                <a:extLst>
                  <a:ext uri="{FF2B5EF4-FFF2-40B4-BE49-F238E27FC236}">
                    <a16:creationId xmlns:a16="http://schemas.microsoft.com/office/drawing/2014/main" id="{A9A1304A-87EA-5A42-7EE6-7C91B26A1E26}"/>
                  </a:ext>
                </a:extLst>
              </p:cNvPr>
              <p:cNvSpPr/>
              <p:nvPr/>
            </p:nvSpPr>
            <p:spPr>
              <a:xfrm>
                <a:off x="5756529" y="2885544"/>
                <a:ext cx="37256" cy="52706"/>
              </a:xfrm>
              <a:custGeom>
                <a:avLst/>
                <a:gdLst>
                  <a:gd name="connsiteX0" fmla="*/ 25082 w 37256"/>
                  <a:gd name="connsiteY0" fmla="*/ 24935 h 52706"/>
                  <a:gd name="connsiteX1" fmla="*/ 31682 w 37256"/>
                  <a:gd name="connsiteY1" fmla="*/ 22051 h 52706"/>
                  <a:gd name="connsiteX2" fmla="*/ 37256 w 37256"/>
                  <a:gd name="connsiteY2" fmla="*/ 11636 h 52706"/>
                  <a:gd name="connsiteX3" fmla="*/ 23485 w 37256"/>
                  <a:gd name="connsiteY3" fmla="*/ 0 h 52706"/>
                  <a:gd name="connsiteX4" fmla="*/ 8735 w 37256"/>
                  <a:gd name="connsiteY4" fmla="*/ 11001 h 52706"/>
                  <a:gd name="connsiteX5" fmla="*/ 13348 w 37256"/>
                  <a:gd name="connsiteY5" fmla="*/ 16037 h 52706"/>
                  <a:gd name="connsiteX6" fmla="*/ 17552 w 37256"/>
                  <a:gd name="connsiteY6" fmla="*/ 11865 h 52706"/>
                  <a:gd name="connsiteX7" fmla="*/ 15988 w 37256"/>
                  <a:gd name="connsiteY7" fmla="*/ 8589 h 52706"/>
                  <a:gd name="connsiteX8" fmla="*/ 14977 w 37256"/>
                  <a:gd name="connsiteY8" fmla="*/ 6878 h 52706"/>
                  <a:gd name="connsiteX9" fmla="*/ 22083 w 37256"/>
                  <a:gd name="connsiteY9" fmla="*/ 3292 h 52706"/>
                  <a:gd name="connsiteX10" fmla="*/ 29922 w 37256"/>
                  <a:gd name="connsiteY10" fmla="*/ 10545 h 52706"/>
                  <a:gd name="connsiteX11" fmla="*/ 20405 w 37256"/>
                  <a:gd name="connsiteY11" fmla="*/ 23224 h 52706"/>
                  <a:gd name="connsiteX12" fmla="*/ 18726 w 37256"/>
                  <a:gd name="connsiteY12" fmla="*/ 23094 h 52706"/>
                  <a:gd name="connsiteX13" fmla="*/ 16151 w 37256"/>
                  <a:gd name="connsiteY13" fmla="*/ 22947 h 52706"/>
                  <a:gd name="connsiteX14" fmla="*/ 13657 w 37256"/>
                  <a:gd name="connsiteY14" fmla="*/ 25001 h 52706"/>
                  <a:gd name="connsiteX15" fmla="*/ 15760 w 37256"/>
                  <a:gd name="connsiteY15" fmla="*/ 26891 h 52706"/>
                  <a:gd name="connsiteX16" fmla="*/ 17243 w 37256"/>
                  <a:gd name="connsiteY16" fmla="*/ 26761 h 52706"/>
                  <a:gd name="connsiteX17" fmla="*/ 20013 w 37256"/>
                  <a:gd name="connsiteY17" fmla="*/ 26451 h 52706"/>
                  <a:gd name="connsiteX18" fmla="*/ 25815 w 37256"/>
                  <a:gd name="connsiteY18" fmla="*/ 34095 h 52706"/>
                  <a:gd name="connsiteX19" fmla="*/ 13071 w 37256"/>
                  <a:gd name="connsiteY19" fmla="*/ 49626 h 52706"/>
                  <a:gd name="connsiteX20" fmla="*/ 5427 w 37256"/>
                  <a:gd name="connsiteY20" fmla="*/ 45226 h 52706"/>
                  <a:gd name="connsiteX21" fmla="*/ 6910 w 37256"/>
                  <a:gd name="connsiteY21" fmla="*/ 43629 h 52706"/>
                  <a:gd name="connsiteX22" fmla="*/ 9909 w 37256"/>
                  <a:gd name="connsiteY22" fmla="*/ 39375 h 52706"/>
                  <a:gd name="connsiteX23" fmla="*/ 5215 w 37256"/>
                  <a:gd name="connsiteY23" fmla="*/ 34844 h 52706"/>
                  <a:gd name="connsiteX24" fmla="*/ 0 w 37256"/>
                  <a:gd name="connsiteY24" fmla="*/ 41119 h 52706"/>
                  <a:gd name="connsiteX25" fmla="*/ 14244 w 37256"/>
                  <a:gd name="connsiteY25" fmla="*/ 52706 h 52706"/>
                  <a:gd name="connsiteX26" fmla="*/ 33736 w 37256"/>
                  <a:gd name="connsiteY26" fmla="*/ 35480 h 52706"/>
                  <a:gd name="connsiteX27" fmla="*/ 25082 w 37256"/>
                  <a:gd name="connsiteY27" fmla="*/ 24935 h 52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7256" h="52706">
                    <a:moveTo>
                      <a:pt x="25082" y="24935"/>
                    </a:moveTo>
                    <a:cubicBezTo>
                      <a:pt x="28553" y="23843"/>
                      <a:pt x="29922" y="23224"/>
                      <a:pt x="31682" y="22051"/>
                    </a:cubicBezTo>
                    <a:cubicBezTo>
                      <a:pt x="35137" y="19785"/>
                      <a:pt x="37256" y="15760"/>
                      <a:pt x="37256" y="11636"/>
                    </a:cubicBezTo>
                    <a:cubicBezTo>
                      <a:pt x="37256" y="4694"/>
                      <a:pt x="31682" y="0"/>
                      <a:pt x="23485" y="0"/>
                    </a:cubicBezTo>
                    <a:cubicBezTo>
                      <a:pt x="15483" y="0"/>
                      <a:pt x="8735" y="4971"/>
                      <a:pt x="8735" y="11001"/>
                    </a:cubicBezTo>
                    <a:cubicBezTo>
                      <a:pt x="8735" y="14000"/>
                      <a:pt x="10577" y="16037"/>
                      <a:pt x="13348" y="16037"/>
                    </a:cubicBezTo>
                    <a:cubicBezTo>
                      <a:pt x="15760" y="16037"/>
                      <a:pt x="17552" y="14293"/>
                      <a:pt x="17552" y="11865"/>
                    </a:cubicBezTo>
                    <a:cubicBezTo>
                      <a:pt x="17552" y="10626"/>
                      <a:pt x="17161" y="9746"/>
                      <a:pt x="15988" y="8589"/>
                    </a:cubicBezTo>
                    <a:cubicBezTo>
                      <a:pt x="15254" y="7921"/>
                      <a:pt x="14977" y="7383"/>
                      <a:pt x="14977" y="6878"/>
                    </a:cubicBezTo>
                    <a:cubicBezTo>
                      <a:pt x="14977" y="5117"/>
                      <a:pt x="18644" y="3292"/>
                      <a:pt x="22083" y="3292"/>
                    </a:cubicBezTo>
                    <a:cubicBezTo>
                      <a:pt x="26989" y="3292"/>
                      <a:pt x="29922" y="6014"/>
                      <a:pt x="29922" y="10545"/>
                    </a:cubicBezTo>
                    <a:cubicBezTo>
                      <a:pt x="29922" y="17080"/>
                      <a:pt x="25310" y="23224"/>
                      <a:pt x="20405" y="23224"/>
                    </a:cubicBezTo>
                    <a:cubicBezTo>
                      <a:pt x="20176" y="23224"/>
                      <a:pt x="19508" y="23175"/>
                      <a:pt x="18726" y="23094"/>
                    </a:cubicBezTo>
                    <a:cubicBezTo>
                      <a:pt x="16575" y="22947"/>
                      <a:pt x="16575" y="22947"/>
                      <a:pt x="16151" y="22947"/>
                    </a:cubicBezTo>
                    <a:cubicBezTo>
                      <a:pt x="14521" y="22947"/>
                      <a:pt x="13657" y="23680"/>
                      <a:pt x="13657" y="25001"/>
                    </a:cubicBezTo>
                    <a:cubicBezTo>
                      <a:pt x="13657" y="26174"/>
                      <a:pt x="14472" y="26891"/>
                      <a:pt x="15760" y="26891"/>
                    </a:cubicBezTo>
                    <a:cubicBezTo>
                      <a:pt x="16151" y="26891"/>
                      <a:pt x="16656" y="26842"/>
                      <a:pt x="17243" y="26761"/>
                    </a:cubicBezTo>
                    <a:cubicBezTo>
                      <a:pt x="18253" y="26532"/>
                      <a:pt x="19378" y="26451"/>
                      <a:pt x="20013" y="26451"/>
                    </a:cubicBezTo>
                    <a:cubicBezTo>
                      <a:pt x="23485" y="26451"/>
                      <a:pt x="25815" y="29547"/>
                      <a:pt x="25815" y="34095"/>
                    </a:cubicBezTo>
                    <a:cubicBezTo>
                      <a:pt x="25815" y="42015"/>
                      <a:pt x="21920" y="49626"/>
                      <a:pt x="13071" y="49626"/>
                    </a:cubicBezTo>
                    <a:cubicBezTo>
                      <a:pt x="8964" y="49626"/>
                      <a:pt x="5427" y="47589"/>
                      <a:pt x="5427" y="45226"/>
                    </a:cubicBezTo>
                    <a:cubicBezTo>
                      <a:pt x="5427" y="44443"/>
                      <a:pt x="5737" y="44134"/>
                      <a:pt x="6910" y="43629"/>
                    </a:cubicBezTo>
                    <a:cubicBezTo>
                      <a:pt x="9013" y="42683"/>
                      <a:pt x="9909" y="41363"/>
                      <a:pt x="9909" y="39375"/>
                    </a:cubicBezTo>
                    <a:cubicBezTo>
                      <a:pt x="9909" y="36800"/>
                      <a:pt x="7839" y="34844"/>
                      <a:pt x="5215" y="34844"/>
                    </a:cubicBezTo>
                    <a:cubicBezTo>
                      <a:pt x="2070" y="34844"/>
                      <a:pt x="0" y="37305"/>
                      <a:pt x="0" y="41119"/>
                    </a:cubicBezTo>
                    <a:cubicBezTo>
                      <a:pt x="0" y="48257"/>
                      <a:pt x="5427" y="52706"/>
                      <a:pt x="14244" y="52706"/>
                    </a:cubicBezTo>
                    <a:cubicBezTo>
                      <a:pt x="25310" y="52706"/>
                      <a:pt x="33736" y="45307"/>
                      <a:pt x="33736" y="35480"/>
                    </a:cubicBezTo>
                    <a:cubicBezTo>
                      <a:pt x="33736" y="29776"/>
                      <a:pt x="30232" y="26532"/>
                      <a:pt x="25082" y="24935"/>
                    </a:cubicBezTo>
                  </a:path>
                </a:pathLst>
              </a:custGeom>
              <a:solidFill>
                <a:srgbClr val="000000"/>
              </a:solidFill>
              <a:ln w="16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16" name="Freihandform: Form 315">
                <a:extLst>
                  <a:ext uri="{FF2B5EF4-FFF2-40B4-BE49-F238E27FC236}">
                    <a16:creationId xmlns:a16="http://schemas.microsoft.com/office/drawing/2014/main" id="{D3978189-0AD5-96B4-8917-B7E887852DD3}"/>
                  </a:ext>
                </a:extLst>
              </p:cNvPr>
              <p:cNvSpPr/>
              <p:nvPr/>
            </p:nvSpPr>
            <p:spPr>
              <a:xfrm>
                <a:off x="5692366" y="2881584"/>
                <a:ext cx="42471" cy="30313"/>
              </a:xfrm>
              <a:custGeom>
                <a:avLst/>
                <a:gdLst>
                  <a:gd name="connsiteX0" fmla="*/ 0 w 42471"/>
                  <a:gd name="connsiteY0" fmla="*/ 0 h 30313"/>
                  <a:gd name="connsiteX1" fmla="*/ 0 w 42471"/>
                  <a:gd name="connsiteY1" fmla="*/ 30313 h 30313"/>
                  <a:gd name="connsiteX2" fmla="*/ 42471 w 42471"/>
                  <a:gd name="connsiteY2" fmla="*/ 30313 h 30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471" h="30313">
                    <a:moveTo>
                      <a:pt x="0" y="0"/>
                    </a:moveTo>
                    <a:lnTo>
                      <a:pt x="0" y="30313"/>
                    </a:lnTo>
                    <a:lnTo>
                      <a:pt x="42471" y="30313"/>
                    </a:lnTo>
                  </a:path>
                </a:pathLst>
              </a:custGeom>
              <a:noFill/>
              <a:ln w="4039" cap="sq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17" name="Freihandform: Form 316">
                <a:extLst>
                  <a:ext uri="{FF2B5EF4-FFF2-40B4-BE49-F238E27FC236}">
                    <a16:creationId xmlns:a16="http://schemas.microsoft.com/office/drawing/2014/main" id="{F01F0370-5E50-B3B4-EA21-9C4A2BFFF3E6}"/>
                  </a:ext>
                </a:extLst>
              </p:cNvPr>
              <p:cNvSpPr/>
              <p:nvPr/>
            </p:nvSpPr>
            <p:spPr>
              <a:xfrm>
                <a:off x="5814369" y="2881584"/>
                <a:ext cx="42487" cy="30313"/>
              </a:xfrm>
              <a:custGeom>
                <a:avLst/>
                <a:gdLst>
                  <a:gd name="connsiteX0" fmla="*/ 0 w 42487"/>
                  <a:gd name="connsiteY0" fmla="*/ 30313 h 30313"/>
                  <a:gd name="connsiteX1" fmla="*/ 42488 w 42487"/>
                  <a:gd name="connsiteY1" fmla="*/ 30313 h 30313"/>
                  <a:gd name="connsiteX2" fmla="*/ 42488 w 42487"/>
                  <a:gd name="connsiteY2" fmla="*/ 0 h 30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487" h="30313">
                    <a:moveTo>
                      <a:pt x="0" y="30313"/>
                    </a:moveTo>
                    <a:lnTo>
                      <a:pt x="42488" y="30313"/>
                    </a:lnTo>
                    <a:lnTo>
                      <a:pt x="42488" y="0"/>
                    </a:lnTo>
                  </a:path>
                </a:pathLst>
              </a:custGeom>
              <a:noFill/>
              <a:ln w="4039" cap="sq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18" name="Freihandform: Form 317">
                <a:extLst>
                  <a:ext uri="{FF2B5EF4-FFF2-40B4-BE49-F238E27FC236}">
                    <a16:creationId xmlns:a16="http://schemas.microsoft.com/office/drawing/2014/main" id="{8ED42D14-3C50-C8AF-A1FB-36FD57B9AB3A}"/>
                  </a:ext>
                </a:extLst>
              </p:cNvPr>
              <p:cNvSpPr/>
              <p:nvPr/>
            </p:nvSpPr>
            <p:spPr>
              <a:xfrm>
                <a:off x="5263056" y="2934534"/>
                <a:ext cx="37256" cy="52706"/>
              </a:xfrm>
              <a:custGeom>
                <a:avLst/>
                <a:gdLst>
                  <a:gd name="connsiteX0" fmla="*/ 25082 w 37256"/>
                  <a:gd name="connsiteY0" fmla="*/ 24935 h 52706"/>
                  <a:gd name="connsiteX1" fmla="*/ 31682 w 37256"/>
                  <a:gd name="connsiteY1" fmla="*/ 22051 h 52706"/>
                  <a:gd name="connsiteX2" fmla="*/ 37256 w 37256"/>
                  <a:gd name="connsiteY2" fmla="*/ 11636 h 52706"/>
                  <a:gd name="connsiteX3" fmla="*/ 23485 w 37256"/>
                  <a:gd name="connsiteY3" fmla="*/ 0 h 52706"/>
                  <a:gd name="connsiteX4" fmla="*/ 8735 w 37256"/>
                  <a:gd name="connsiteY4" fmla="*/ 11001 h 52706"/>
                  <a:gd name="connsiteX5" fmla="*/ 13348 w 37256"/>
                  <a:gd name="connsiteY5" fmla="*/ 16037 h 52706"/>
                  <a:gd name="connsiteX6" fmla="*/ 17552 w 37256"/>
                  <a:gd name="connsiteY6" fmla="*/ 11865 h 52706"/>
                  <a:gd name="connsiteX7" fmla="*/ 15988 w 37256"/>
                  <a:gd name="connsiteY7" fmla="*/ 8589 h 52706"/>
                  <a:gd name="connsiteX8" fmla="*/ 14978 w 37256"/>
                  <a:gd name="connsiteY8" fmla="*/ 6878 h 52706"/>
                  <a:gd name="connsiteX9" fmla="*/ 22083 w 37256"/>
                  <a:gd name="connsiteY9" fmla="*/ 3292 h 52706"/>
                  <a:gd name="connsiteX10" fmla="*/ 29922 w 37256"/>
                  <a:gd name="connsiteY10" fmla="*/ 10544 h 52706"/>
                  <a:gd name="connsiteX11" fmla="*/ 20405 w 37256"/>
                  <a:gd name="connsiteY11" fmla="*/ 23224 h 52706"/>
                  <a:gd name="connsiteX12" fmla="*/ 18726 w 37256"/>
                  <a:gd name="connsiteY12" fmla="*/ 23094 h 52706"/>
                  <a:gd name="connsiteX13" fmla="*/ 16151 w 37256"/>
                  <a:gd name="connsiteY13" fmla="*/ 22947 h 52706"/>
                  <a:gd name="connsiteX14" fmla="*/ 13657 w 37256"/>
                  <a:gd name="connsiteY14" fmla="*/ 25000 h 52706"/>
                  <a:gd name="connsiteX15" fmla="*/ 15760 w 37256"/>
                  <a:gd name="connsiteY15" fmla="*/ 26891 h 52706"/>
                  <a:gd name="connsiteX16" fmla="*/ 17243 w 37256"/>
                  <a:gd name="connsiteY16" fmla="*/ 26761 h 52706"/>
                  <a:gd name="connsiteX17" fmla="*/ 20013 w 37256"/>
                  <a:gd name="connsiteY17" fmla="*/ 26451 h 52706"/>
                  <a:gd name="connsiteX18" fmla="*/ 25832 w 37256"/>
                  <a:gd name="connsiteY18" fmla="*/ 34095 h 52706"/>
                  <a:gd name="connsiteX19" fmla="*/ 13071 w 37256"/>
                  <a:gd name="connsiteY19" fmla="*/ 49626 h 52706"/>
                  <a:gd name="connsiteX20" fmla="*/ 5427 w 37256"/>
                  <a:gd name="connsiteY20" fmla="*/ 45226 h 52706"/>
                  <a:gd name="connsiteX21" fmla="*/ 6910 w 37256"/>
                  <a:gd name="connsiteY21" fmla="*/ 43629 h 52706"/>
                  <a:gd name="connsiteX22" fmla="*/ 9909 w 37256"/>
                  <a:gd name="connsiteY22" fmla="*/ 39375 h 52706"/>
                  <a:gd name="connsiteX23" fmla="*/ 5232 w 37256"/>
                  <a:gd name="connsiteY23" fmla="*/ 34844 h 52706"/>
                  <a:gd name="connsiteX24" fmla="*/ 0 w 37256"/>
                  <a:gd name="connsiteY24" fmla="*/ 41119 h 52706"/>
                  <a:gd name="connsiteX25" fmla="*/ 14244 w 37256"/>
                  <a:gd name="connsiteY25" fmla="*/ 52706 h 52706"/>
                  <a:gd name="connsiteX26" fmla="*/ 33752 w 37256"/>
                  <a:gd name="connsiteY26" fmla="*/ 35480 h 52706"/>
                  <a:gd name="connsiteX27" fmla="*/ 25082 w 37256"/>
                  <a:gd name="connsiteY27" fmla="*/ 24935 h 52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7256" h="52706">
                    <a:moveTo>
                      <a:pt x="25082" y="24935"/>
                    </a:moveTo>
                    <a:cubicBezTo>
                      <a:pt x="28553" y="23843"/>
                      <a:pt x="29922" y="23224"/>
                      <a:pt x="31682" y="22051"/>
                    </a:cubicBezTo>
                    <a:cubicBezTo>
                      <a:pt x="35138" y="19785"/>
                      <a:pt x="37256" y="15760"/>
                      <a:pt x="37256" y="11636"/>
                    </a:cubicBezTo>
                    <a:cubicBezTo>
                      <a:pt x="37256" y="4694"/>
                      <a:pt x="31682" y="0"/>
                      <a:pt x="23485" y="0"/>
                    </a:cubicBezTo>
                    <a:cubicBezTo>
                      <a:pt x="15483" y="0"/>
                      <a:pt x="8735" y="4971"/>
                      <a:pt x="8735" y="11001"/>
                    </a:cubicBezTo>
                    <a:cubicBezTo>
                      <a:pt x="8735" y="14000"/>
                      <a:pt x="10577" y="16037"/>
                      <a:pt x="13348" y="16037"/>
                    </a:cubicBezTo>
                    <a:cubicBezTo>
                      <a:pt x="15760" y="16037"/>
                      <a:pt x="17552" y="14293"/>
                      <a:pt x="17552" y="11865"/>
                    </a:cubicBezTo>
                    <a:cubicBezTo>
                      <a:pt x="17552" y="10626"/>
                      <a:pt x="17161" y="9746"/>
                      <a:pt x="15988" y="8589"/>
                    </a:cubicBezTo>
                    <a:cubicBezTo>
                      <a:pt x="15254" y="7921"/>
                      <a:pt x="14978" y="7383"/>
                      <a:pt x="14978" y="6878"/>
                    </a:cubicBezTo>
                    <a:cubicBezTo>
                      <a:pt x="14978" y="5117"/>
                      <a:pt x="18644" y="3292"/>
                      <a:pt x="22083" y="3292"/>
                    </a:cubicBezTo>
                    <a:cubicBezTo>
                      <a:pt x="26989" y="3292"/>
                      <a:pt x="29922" y="6014"/>
                      <a:pt x="29922" y="10544"/>
                    </a:cubicBezTo>
                    <a:cubicBezTo>
                      <a:pt x="29922" y="17080"/>
                      <a:pt x="25310" y="23224"/>
                      <a:pt x="20405" y="23224"/>
                    </a:cubicBezTo>
                    <a:cubicBezTo>
                      <a:pt x="20176" y="23224"/>
                      <a:pt x="19508" y="23175"/>
                      <a:pt x="18726" y="23094"/>
                    </a:cubicBezTo>
                    <a:cubicBezTo>
                      <a:pt x="16575" y="22947"/>
                      <a:pt x="16575" y="22947"/>
                      <a:pt x="16151" y="22947"/>
                    </a:cubicBezTo>
                    <a:cubicBezTo>
                      <a:pt x="14521" y="22947"/>
                      <a:pt x="13657" y="23680"/>
                      <a:pt x="13657" y="25000"/>
                    </a:cubicBezTo>
                    <a:cubicBezTo>
                      <a:pt x="13657" y="26174"/>
                      <a:pt x="14472" y="26891"/>
                      <a:pt x="15760" y="26891"/>
                    </a:cubicBezTo>
                    <a:cubicBezTo>
                      <a:pt x="16151" y="26891"/>
                      <a:pt x="16656" y="26842"/>
                      <a:pt x="17243" y="26761"/>
                    </a:cubicBezTo>
                    <a:cubicBezTo>
                      <a:pt x="18270" y="26532"/>
                      <a:pt x="19378" y="26451"/>
                      <a:pt x="20013" y="26451"/>
                    </a:cubicBezTo>
                    <a:cubicBezTo>
                      <a:pt x="23485" y="26451"/>
                      <a:pt x="25832" y="29547"/>
                      <a:pt x="25832" y="34095"/>
                    </a:cubicBezTo>
                    <a:cubicBezTo>
                      <a:pt x="25832" y="42015"/>
                      <a:pt x="21937" y="49626"/>
                      <a:pt x="13071" y="49626"/>
                    </a:cubicBezTo>
                    <a:cubicBezTo>
                      <a:pt x="8964" y="49626"/>
                      <a:pt x="5427" y="47589"/>
                      <a:pt x="5427" y="45226"/>
                    </a:cubicBezTo>
                    <a:cubicBezTo>
                      <a:pt x="5427" y="44443"/>
                      <a:pt x="5737" y="44134"/>
                      <a:pt x="6910" y="43629"/>
                    </a:cubicBezTo>
                    <a:cubicBezTo>
                      <a:pt x="9013" y="42683"/>
                      <a:pt x="9909" y="41363"/>
                      <a:pt x="9909" y="39375"/>
                    </a:cubicBezTo>
                    <a:cubicBezTo>
                      <a:pt x="9909" y="36800"/>
                      <a:pt x="7839" y="34844"/>
                      <a:pt x="5232" y="34844"/>
                    </a:cubicBezTo>
                    <a:cubicBezTo>
                      <a:pt x="2070" y="34844"/>
                      <a:pt x="0" y="37305"/>
                      <a:pt x="0" y="41119"/>
                    </a:cubicBezTo>
                    <a:cubicBezTo>
                      <a:pt x="0" y="48257"/>
                      <a:pt x="5427" y="52706"/>
                      <a:pt x="14244" y="52706"/>
                    </a:cubicBezTo>
                    <a:cubicBezTo>
                      <a:pt x="25310" y="52706"/>
                      <a:pt x="33752" y="45307"/>
                      <a:pt x="33752" y="35480"/>
                    </a:cubicBezTo>
                    <a:cubicBezTo>
                      <a:pt x="33752" y="29776"/>
                      <a:pt x="30232" y="26532"/>
                      <a:pt x="25082" y="24935"/>
                    </a:cubicBezTo>
                  </a:path>
                </a:pathLst>
              </a:custGeom>
              <a:solidFill>
                <a:srgbClr val="000000"/>
              </a:solidFill>
              <a:ln w="16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19" name="Freihandform: Form 318">
                <a:extLst>
                  <a:ext uri="{FF2B5EF4-FFF2-40B4-BE49-F238E27FC236}">
                    <a16:creationId xmlns:a16="http://schemas.microsoft.com/office/drawing/2014/main" id="{857E5334-54F2-EF87-55BF-7339F5960A75}"/>
                  </a:ext>
                </a:extLst>
              </p:cNvPr>
              <p:cNvSpPr/>
              <p:nvPr/>
            </p:nvSpPr>
            <p:spPr>
              <a:xfrm>
                <a:off x="4436632" y="2613538"/>
                <a:ext cx="37254" cy="52706"/>
              </a:xfrm>
              <a:custGeom>
                <a:avLst/>
                <a:gdLst>
                  <a:gd name="connsiteX0" fmla="*/ 25084 w 37254"/>
                  <a:gd name="connsiteY0" fmla="*/ 24919 h 52706"/>
                  <a:gd name="connsiteX1" fmla="*/ 31679 w 37254"/>
                  <a:gd name="connsiteY1" fmla="*/ 22050 h 52706"/>
                  <a:gd name="connsiteX2" fmla="*/ 37255 w 37254"/>
                  <a:gd name="connsiteY2" fmla="*/ 11636 h 52706"/>
                  <a:gd name="connsiteX3" fmla="*/ 23478 w 37254"/>
                  <a:gd name="connsiteY3" fmla="*/ 0 h 52706"/>
                  <a:gd name="connsiteX4" fmla="*/ 8734 w 37254"/>
                  <a:gd name="connsiteY4" fmla="*/ 11001 h 52706"/>
                  <a:gd name="connsiteX5" fmla="*/ 13344 w 37254"/>
                  <a:gd name="connsiteY5" fmla="*/ 16037 h 52706"/>
                  <a:gd name="connsiteX6" fmla="*/ 17546 w 37254"/>
                  <a:gd name="connsiteY6" fmla="*/ 11864 h 52706"/>
                  <a:gd name="connsiteX7" fmla="*/ 15993 w 37254"/>
                  <a:gd name="connsiteY7" fmla="*/ 8572 h 52706"/>
                  <a:gd name="connsiteX8" fmla="*/ 14974 w 37254"/>
                  <a:gd name="connsiteY8" fmla="*/ 6878 h 52706"/>
                  <a:gd name="connsiteX9" fmla="*/ 22078 w 37254"/>
                  <a:gd name="connsiteY9" fmla="*/ 3276 h 52706"/>
                  <a:gd name="connsiteX10" fmla="*/ 29921 w 37254"/>
                  <a:gd name="connsiteY10" fmla="*/ 10544 h 52706"/>
                  <a:gd name="connsiteX11" fmla="*/ 20398 w 37254"/>
                  <a:gd name="connsiteY11" fmla="*/ 23224 h 52706"/>
                  <a:gd name="connsiteX12" fmla="*/ 18716 w 37254"/>
                  <a:gd name="connsiteY12" fmla="*/ 23093 h 52706"/>
                  <a:gd name="connsiteX13" fmla="*/ 16144 w 37254"/>
                  <a:gd name="connsiteY13" fmla="*/ 22931 h 52706"/>
                  <a:gd name="connsiteX14" fmla="*/ 13649 w 37254"/>
                  <a:gd name="connsiteY14" fmla="*/ 25000 h 52706"/>
                  <a:gd name="connsiteX15" fmla="*/ 15763 w 37254"/>
                  <a:gd name="connsiteY15" fmla="*/ 26891 h 52706"/>
                  <a:gd name="connsiteX16" fmla="*/ 17240 w 37254"/>
                  <a:gd name="connsiteY16" fmla="*/ 26760 h 52706"/>
                  <a:gd name="connsiteX17" fmla="*/ 20015 w 37254"/>
                  <a:gd name="connsiteY17" fmla="*/ 26451 h 52706"/>
                  <a:gd name="connsiteX18" fmla="*/ 25822 w 37254"/>
                  <a:gd name="connsiteY18" fmla="*/ 34094 h 52706"/>
                  <a:gd name="connsiteX19" fmla="*/ 13064 w 37254"/>
                  <a:gd name="connsiteY19" fmla="*/ 49626 h 52706"/>
                  <a:gd name="connsiteX20" fmla="*/ 5424 w 37254"/>
                  <a:gd name="connsiteY20" fmla="*/ 45226 h 52706"/>
                  <a:gd name="connsiteX21" fmla="*/ 6900 w 37254"/>
                  <a:gd name="connsiteY21" fmla="*/ 43612 h 52706"/>
                  <a:gd name="connsiteX22" fmla="*/ 9906 w 37254"/>
                  <a:gd name="connsiteY22" fmla="*/ 39358 h 52706"/>
                  <a:gd name="connsiteX23" fmla="*/ 5220 w 37254"/>
                  <a:gd name="connsiteY23" fmla="*/ 34828 h 52706"/>
                  <a:gd name="connsiteX24" fmla="*/ 0 w 37254"/>
                  <a:gd name="connsiteY24" fmla="*/ 41119 h 52706"/>
                  <a:gd name="connsiteX25" fmla="*/ 14234 w 37254"/>
                  <a:gd name="connsiteY25" fmla="*/ 52706 h 52706"/>
                  <a:gd name="connsiteX26" fmla="*/ 33741 w 37254"/>
                  <a:gd name="connsiteY26" fmla="*/ 35463 h 52706"/>
                  <a:gd name="connsiteX27" fmla="*/ 25084 w 37254"/>
                  <a:gd name="connsiteY27" fmla="*/ 24919 h 52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7254" h="52706">
                    <a:moveTo>
                      <a:pt x="25084" y="24919"/>
                    </a:moveTo>
                    <a:cubicBezTo>
                      <a:pt x="28547" y="23827"/>
                      <a:pt x="29921" y="23224"/>
                      <a:pt x="31679" y="22050"/>
                    </a:cubicBezTo>
                    <a:cubicBezTo>
                      <a:pt x="35142" y="19785"/>
                      <a:pt x="37255" y="15760"/>
                      <a:pt x="37255" y="11636"/>
                    </a:cubicBezTo>
                    <a:cubicBezTo>
                      <a:pt x="37255" y="4677"/>
                      <a:pt x="31679" y="0"/>
                      <a:pt x="23478" y="0"/>
                    </a:cubicBezTo>
                    <a:cubicBezTo>
                      <a:pt x="15483" y="0"/>
                      <a:pt x="8734" y="4954"/>
                      <a:pt x="8734" y="11001"/>
                    </a:cubicBezTo>
                    <a:cubicBezTo>
                      <a:pt x="8734" y="14000"/>
                      <a:pt x="10567" y="16037"/>
                      <a:pt x="13344" y="16037"/>
                    </a:cubicBezTo>
                    <a:cubicBezTo>
                      <a:pt x="15763" y="16037"/>
                      <a:pt x="17546" y="14276"/>
                      <a:pt x="17546" y="11864"/>
                    </a:cubicBezTo>
                    <a:cubicBezTo>
                      <a:pt x="17546" y="10610"/>
                      <a:pt x="17163" y="9746"/>
                      <a:pt x="15993" y="8572"/>
                    </a:cubicBezTo>
                    <a:cubicBezTo>
                      <a:pt x="15253" y="7921"/>
                      <a:pt x="14974" y="7383"/>
                      <a:pt x="14974" y="6878"/>
                    </a:cubicBezTo>
                    <a:cubicBezTo>
                      <a:pt x="14974" y="5117"/>
                      <a:pt x="18641" y="3276"/>
                      <a:pt x="22078" y="3276"/>
                    </a:cubicBezTo>
                    <a:cubicBezTo>
                      <a:pt x="26994" y="3276"/>
                      <a:pt x="29921" y="5997"/>
                      <a:pt x="29921" y="10544"/>
                    </a:cubicBezTo>
                    <a:cubicBezTo>
                      <a:pt x="29921" y="17080"/>
                      <a:pt x="25312" y="23224"/>
                      <a:pt x="20398" y="23224"/>
                    </a:cubicBezTo>
                    <a:cubicBezTo>
                      <a:pt x="20168" y="23224"/>
                      <a:pt x="19507" y="23175"/>
                      <a:pt x="18716" y="23093"/>
                    </a:cubicBezTo>
                    <a:cubicBezTo>
                      <a:pt x="16578" y="22931"/>
                      <a:pt x="16578" y="22931"/>
                      <a:pt x="16144" y="22931"/>
                    </a:cubicBezTo>
                    <a:cubicBezTo>
                      <a:pt x="14515" y="22931"/>
                      <a:pt x="13649" y="23680"/>
                      <a:pt x="13649" y="25000"/>
                    </a:cubicBezTo>
                    <a:cubicBezTo>
                      <a:pt x="13649" y="26174"/>
                      <a:pt x="14464" y="26891"/>
                      <a:pt x="15763" y="26891"/>
                    </a:cubicBezTo>
                    <a:cubicBezTo>
                      <a:pt x="16144" y="26891"/>
                      <a:pt x="16655" y="26842"/>
                      <a:pt x="17240" y="26760"/>
                    </a:cubicBezTo>
                    <a:cubicBezTo>
                      <a:pt x="18258" y="26532"/>
                      <a:pt x="19379" y="26451"/>
                      <a:pt x="20015" y="26451"/>
                    </a:cubicBezTo>
                    <a:cubicBezTo>
                      <a:pt x="23478" y="26451"/>
                      <a:pt x="25822" y="29531"/>
                      <a:pt x="25822" y="34094"/>
                    </a:cubicBezTo>
                    <a:cubicBezTo>
                      <a:pt x="25822" y="42015"/>
                      <a:pt x="21925" y="49626"/>
                      <a:pt x="13064" y="49626"/>
                    </a:cubicBezTo>
                    <a:cubicBezTo>
                      <a:pt x="8964" y="49626"/>
                      <a:pt x="5424" y="47589"/>
                      <a:pt x="5424" y="45226"/>
                    </a:cubicBezTo>
                    <a:cubicBezTo>
                      <a:pt x="5424" y="44427"/>
                      <a:pt x="5730" y="44117"/>
                      <a:pt x="6900" y="43612"/>
                    </a:cubicBezTo>
                    <a:cubicBezTo>
                      <a:pt x="9014" y="42667"/>
                      <a:pt x="9906" y="41347"/>
                      <a:pt x="9906" y="39358"/>
                    </a:cubicBezTo>
                    <a:cubicBezTo>
                      <a:pt x="9906" y="36783"/>
                      <a:pt x="7844" y="34828"/>
                      <a:pt x="5220" y="34828"/>
                    </a:cubicBezTo>
                    <a:cubicBezTo>
                      <a:pt x="2063" y="34828"/>
                      <a:pt x="0" y="37305"/>
                      <a:pt x="0" y="41119"/>
                    </a:cubicBezTo>
                    <a:cubicBezTo>
                      <a:pt x="0" y="48257"/>
                      <a:pt x="5424" y="52706"/>
                      <a:pt x="14234" y="52706"/>
                    </a:cubicBezTo>
                    <a:cubicBezTo>
                      <a:pt x="25312" y="52706"/>
                      <a:pt x="33741" y="45291"/>
                      <a:pt x="33741" y="35463"/>
                    </a:cubicBezTo>
                    <a:cubicBezTo>
                      <a:pt x="33741" y="29759"/>
                      <a:pt x="30227" y="26532"/>
                      <a:pt x="25084" y="24919"/>
                    </a:cubicBezTo>
                  </a:path>
                </a:pathLst>
              </a:custGeom>
              <a:solidFill>
                <a:srgbClr val="000000"/>
              </a:solidFill>
              <a:ln w="16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20" name="Freihandform: Form 319">
                <a:extLst>
                  <a:ext uri="{FF2B5EF4-FFF2-40B4-BE49-F238E27FC236}">
                    <a16:creationId xmlns:a16="http://schemas.microsoft.com/office/drawing/2014/main" id="{38410A3C-3AC3-7BB0-8CD8-1AC3C5B58463}"/>
                  </a:ext>
                </a:extLst>
              </p:cNvPr>
              <p:cNvSpPr/>
              <p:nvPr/>
            </p:nvSpPr>
            <p:spPr>
              <a:xfrm>
                <a:off x="7811053" y="2691453"/>
                <a:ext cx="1629" cy="166104"/>
              </a:xfrm>
              <a:custGeom>
                <a:avLst/>
                <a:gdLst>
                  <a:gd name="connsiteX0" fmla="*/ 0 w 1629"/>
                  <a:gd name="connsiteY0" fmla="*/ 0 h 166104"/>
                  <a:gd name="connsiteX1" fmla="*/ 0 w 1629"/>
                  <a:gd name="connsiteY1" fmla="*/ 166105 h 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166104">
                    <a:moveTo>
                      <a:pt x="0" y="0"/>
                    </a:moveTo>
                    <a:lnTo>
                      <a:pt x="0" y="166105"/>
                    </a:lnTo>
                  </a:path>
                </a:pathLst>
              </a:custGeom>
              <a:solidFill>
                <a:srgbClr val="000000"/>
              </a:solidFill>
              <a:ln w="7263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21" name="Freihandform: Form 320">
                <a:extLst>
                  <a:ext uri="{FF2B5EF4-FFF2-40B4-BE49-F238E27FC236}">
                    <a16:creationId xmlns:a16="http://schemas.microsoft.com/office/drawing/2014/main" id="{74C0F016-8049-A966-C113-4F7182776915}"/>
                  </a:ext>
                </a:extLst>
              </p:cNvPr>
              <p:cNvSpPr/>
              <p:nvPr/>
            </p:nvSpPr>
            <p:spPr>
              <a:xfrm>
                <a:off x="7840763" y="2691453"/>
                <a:ext cx="1629" cy="166104"/>
              </a:xfrm>
              <a:custGeom>
                <a:avLst/>
                <a:gdLst>
                  <a:gd name="connsiteX0" fmla="*/ 0 w 1629"/>
                  <a:gd name="connsiteY0" fmla="*/ 0 h 166104"/>
                  <a:gd name="connsiteX1" fmla="*/ 0 w 1629"/>
                  <a:gd name="connsiteY1" fmla="*/ 166105 h 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166104">
                    <a:moveTo>
                      <a:pt x="0" y="0"/>
                    </a:moveTo>
                    <a:lnTo>
                      <a:pt x="0" y="166105"/>
                    </a:lnTo>
                  </a:path>
                </a:pathLst>
              </a:custGeom>
              <a:solidFill>
                <a:srgbClr val="000000"/>
              </a:solidFill>
              <a:ln w="22214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sp>
          <p:nvSpPr>
            <p:cNvPr id="322" name="Textfeld 321">
              <a:extLst>
                <a:ext uri="{FF2B5EF4-FFF2-40B4-BE49-F238E27FC236}">
                  <a16:creationId xmlns:a16="http://schemas.microsoft.com/office/drawing/2014/main" id="{1A51DEBC-A392-0ED6-E36C-AA00FDDFAC28}"/>
                </a:ext>
              </a:extLst>
            </p:cNvPr>
            <p:cNvSpPr txBox="1"/>
            <p:nvPr/>
          </p:nvSpPr>
          <p:spPr>
            <a:xfrm>
              <a:off x="4151784" y="3243652"/>
              <a:ext cx="1558541" cy="226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 dirty="0"/>
                <a:t>Monophonie</a:t>
              </a:r>
            </a:p>
          </p:txBody>
        </p:sp>
      </p:grpSp>
      <p:grpSp>
        <p:nvGrpSpPr>
          <p:cNvPr id="358" name="Gruppieren 357">
            <a:extLst>
              <a:ext uri="{FF2B5EF4-FFF2-40B4-BE49-F238E27FC236}">
                <a16:creationId xmlns:a16="http://schemas.microsoft.com/office/drawing/2014/main" id="{88520AA0-7EBC-D76A-8181-205EC8466B49}"/>
              </a:ext>
            </a:extLst>
          </p:cNvPr>
          <p:cNvGrpSpPr/>
          <p:nvPr/>
        </p:nvGrpSpPr>
        <p:grpSpPr>
          <a:xfrm>
            <a:off x="4287480" y="4009926"/>
            <a:ext cx="6510343" cy="477840"/>
            <a:chOff x="4287480" y="4009926"/>
            <a:chExt cx="6510343" cy="477840"/>
          </a:xfrm>
        </p:grpSpPr>
        <p:grpSp>
          <p:nvGrpSpPr>
            <p:cNvPr id="132" name="Gruppieren 131">
              <a:extLst>
                <a:ext uri="{FF2B5EF4-FFF2-40B4-BE49-F238E27FC236}">
                  <a16:creationId xmlns:a16="http://schemas.microsoft.com/office/drawing/2014/main" id="{3BF88CB7-0363-4CE3-9A14-910534F29B20}"/>
                </a:ext>
              </a:extLst>
            </p:cNvPr>
            <p:cNvGrpSpPr/>
            <p:nvPr/>
          </p:nvGrpSpPr>
          <p:grpSpPr>
            <a:xfrm>
              <a:off x="5705349" y="4009926"/>
              <a:ext cx="5092474" cy="477840"/>
              <a:chOff x="3683220" y="3516497"/>
              <a:chExt cx="4159172" cy="390266"/>
            </a:xfrm>
          </p:grpSpPr>
          <p:sp>
            <p:nvSpPr>
              <p:cNvPr id="133" name="Freihandform: Form 132">
                <a:extLst>
                  <a:ext uri="{FF2B5EF4-FFF2-40B4-BE49-F238E27FC236}">
                    <a16:creationId xmlns:a16="http://schemas.microsoft.com/office/drawing/2014/main" id="{D7B75373-5B86-6D71-D160-F6CBD22E98DA}"/>
                  </a:ext>
                </a:extLst>
              </p:cNvPr>
              <p:cNvSpPr/>
              <p:nvPr/>
            </p:nvSpPr>
            <p:spPr>
              <a:xfrm>
                <a:off x="3683220" y="3604868"/>
                <a:ext cx="4159132" cy="1629"/>
              </a:xfrm>
              <a:custGeom>
                <a:avLst/>
                <a:gdLst>
                  <a:gd name="connsiteX0" fmla="*/ 0 w 4159132"/>
                  <a:gd name="connsiteY0" fmla="*/ 0 h 1629"/>
                  <a:gd name="connsiteX1" fmla="*/ 4159133 w 4159132"/>
                  <a:gd name="connsiteY1" fmla="*/ 0 h 1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59132" h="1629">
                    <a:moveTo>
                      <a:pt x="0" y="0"/>
                    </a:moveTo>
                    <a:lnTo>
                      <a:pt x="4159133" y="0"/>
                    </a:lnTo>
                  </a:path>
                </a:pathLst>
              </a:custGeom>
              <a:noFill/>
              <a:ln w="4446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34" name="Freihandform: Form 133">
                <a:extLst>
                  <a:ext uri="{FF2B5EF4-FFF2-40B4-BE49-F238E27FC236}">
                    <a16:creationId xmlns:a16="http://schemas.microsoft.com/office/drawing/2014/main" id="{1E23E5F5-938A-E009-4CB1-D33D4D699E51}"/>
                  </a:ext>
                </a:extLst>
              </p:cNvPr>
              <p:cNvSpPr/>
              <p:nvPr/>
            </p:nvSpPr>
            <p:spPr>
              <a:xfrm>
                <a:off x="3683220" y="3645286"/>
                <a:ext cx="4159132" cy="1629"/>
              </a:xfrm>
              <a:custGeom>
                <a:avLst/>
                <a:gdLst>
                  <a:gd name="connsiteX0" fmla="*/ 0 w 4159132"/>
                  <a:gd name="connsiteY0" fmla="*/ 0 h 1629"/>
                  <a:gd name="connsiteX1" fmla="*/ 4159133 w 4159132"/>
                  <a:gd name="connsiteY1" fmla="*/ 0 h 1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59132" h="1629">
                    <a:moveTo>
                      <a:pt x="0" y="0"/>
                    </a:moveTo>
                    <a:lnTo>
                      <a:pt x="4159133" y="0"/>
                    </a:lnTo>
                  </a:path>
                </a:pathLst>
              </a:custGeom>
              <a:noFill/>
              <a:ln w="4446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35" name="Freihandform: Form 134">
                <a:extLst>
                  <a:ext uri="{FF2B5EF4-FFF2-40B4-BE49-F238E27FC236}">
                    <a16:creationId xmlns:a16="http://schemas.microsoft.com/office/drawing/2014/main" id="{58A6341A-70F0-1EF5-A655-7E6494192705}"/>
                  </a:ext>
                </a:extLst>
              </p:cNvPr>
              <p:cNvSpPr/>
              <p:nvPr/>
            </p:nvSpPr>
            <p:spPr>
              <a:xfrm>
                <a:off x="3683220" y="3685704"/>
                <a:ext cx="4159132" cy="1629"/>
              </a:xfrm>
              <a:custGeom>
                <a:avLst/>
                <a:gdLst>
                  <a:gd name="connsiteX0" fmla="*/ 0 w 4159132"/>
                  <a:gd name="connsiteY0" fmla="*/ 0 h 1629"/>
                  <a:gd name="connsiteX1" fmla="*/ 4159133 w 4159132"/>
                  <a:gd name="connsiteY1" fmla="*/ 0 h 1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59132" h="1629">
                    <a:moveTo>
                      <a:pt x="0" y="0"/>
                    </a:moveTo>
                    <a:lnTo>
                      <a:pt x="4159133" y="0"/>
                    </a:lnTo>
                  </a:path>
                </a:pathLst>
              </a:custGeom>
              <a:noFill/>
              <a:ln w="4446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36" name="Freihandform: Form 135">
                <a:extLst>
                  <a:ext uri="{FF2B5EF4-FFF2-40B4-BE49-F238E27FC236}">
                    <a16:creationId xmlns:a16="http://schemas.microsoft.com/office/drawing/2014/main" id="{8B7414B7-1D27-977C-ADDB-9142169F1E3E}"/>
                  </a:ext>
                </a:extLst>
              </p:cNvPr>
              <p:cNvSpPr/>
              <p:nvPr/>
            </p:nvSpPr>
            <p:spPr>
              <a:xfrm>
                <a:off x="3683220" y="3726122"/>
                <a:ext cx="4159132" cy="1629"/>
              </a:xfrm>
              <a:custGeom>
                <a:avLst/>
                <a:gdLst>
                  <a:gd name="connsiteX0" fmla="*/ 0 w 4159132"/>
                  <a:gd name="connsiteY0" fmla="*/ 0 h 1629"/>
                  <a:gd name="connsiteX1" fmla="*/ 4159133 w 4159132"/>
                  <a:gd name="connsiteY1" fmla="*/ 0 h 1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59132" h="1629">
                    <a:moveTo>
                      <a:pt x="0" y="0"/>
                    </a:moveTo>
                    <a:lnTo>
                      <a:pt x="4159133" y="0"/>
                    </a:lnTo>
                  </a:path>
                </a:pathLst>
              </a:custGeom>
              <a:noFill/>
              <a:ln w="4446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37" name="Freihandform: Form 136">
                <a:extLst>
                  <a:ext uri="{FF2B5EF4-FFF2-40B4-BE49-F238E27FC236}">
                    <a16:creationId xmlns:a16="http://schemas.microsoft.com/office/drawing/2014/main" id="{FBE5319E-5508-8558-F4EF-F43CA663121D}"/>
                  </a:ext>
                </a:extLst>
              </p:cNvPr>
              <p:cNvSpPr/>
              <p:nvPr/>
            </p:nvSpPr>
            <p:spPr>
              <a:xfrm>
                <a:off x="3683220" y="3766539"/>
                <a:ext cx="4159132" cy="1629"/>
              </a:xfrm>
              <a:custGeom>
                <a:avLst/>
                <a:gdLst>
                  <a:gd name="connsiteX0" fmla="*/ 0 w 4159132"/>
                  <a:gd name="connsiteY0" fmla="*/ 0 h 1629"/>
                  <a:gd name="connsiteX1" fmla="*/ 4159133 w 4159132"/>
                  <a:gd name="connsiteY1" fmla="*/ 0 h 1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59132" h="1629">
                    <a:moveTo>
                      <a:pt x="0" y="0"/>
                    </a:moveTo>
                    <a:lnTo>
                      <a:pt x="4159133" y="0"/>
                    </a:lnTo>
                  </a:path>
                </a:pathLst>
              </a:custGeom>
              <a:noFill/>
              <a:ln w="4446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38" name="Freihandform: Form 137">
                <a:extLst>
                  <a:ext uri="{FF2B5EF4-FFF2-40B4-BE49-F238E27FC236}">
                    <a16:creationId xmlns:a16="http://schemas.microsoft.com/office/drawing/2014/main" id="{A488DFB5-DAF5-498B-38D7-7C255B66965E}"/>
                  </a:ext>
                </a:extLst>
              </p:cNvPr>
              <p:cNvSpPr/>
              <p:nvPr/>
            </p:nvSpPr>
            <p:spPr>
              <a:xfrm>
                <a:off x="6484100" y="3516497"/>
                <a:ext cx="1148486" cy="107569"/>
              </a:xfrm>
              <a:custGeom>
                <a:avLst/>
                <a:gdLst>
                  <a:gd name="connsiteX0" fmla="*/ 0 w 1148486"/>
                  <a:gd name="connsiteY0" fmla="*/ 107358 h 107569"/>
                  <a:gd name="connsiteX1" fmla="*/ 1148487 w 1148486"/>
                  <a:gd name="connsiteY1" fmla="*/ 107570 h 107569"/>
                  <a:gd name="connsiteX2" fmla="*/ 0 w 1148486"/>
                  <a:gd name="connsiteY2" fmla="*/ 107358 h 107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48486" h="107569">
                    <a:moveTo>
                      <a:pt x="0" y="107358"/>
                    </a:moveTo>
                    <a:cubicBezTo>
                      <a:pt x="149840" y="-40803"/>
                      <a:pt x="997425" y="-30747"/>
                      <a:pt x="1148487" y="107570"/>
                    </a:cubicBezTo>
                    <a:cubicBezTo>
                      <a:pt x="997050" y="-17823"/>
                      <a:pt x="149448" y="-27863"/>
                      <a:pt x="0" y="107358"/>
                    </a:cubicBezTo>
                  </a:path>
                </a:pathLst>
              </a:custGeom>
              <a:solidFill>
                <a:srgbClr val="000000"/>
              </a:solidFill>
              <a:ln w="2019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39" name="Freihandform: Form 138">
                <a:extLst>
                  <a:ext uri="{FF2B5EF4-FFF2-40B4-BE49-F238E27FC236}">
                    <a16:creationId xmlns:a16="http://schemas.microsoft.com/office/drawing/2014/main" id="{EFE0CDFE-D1F5-2349-2DCF-6E0EF6563037}"/>
                  </a:ext>
                </a:extLst>
              </p:cNvPr>
              <p:cNvSpPr/>
              <p:nvPr/>
            </p:nvSpPr>
            <p:spPr>
              <a:xfrm>
                <a:off x="7083572" y="3602635"/>
                <a:ext cx="1629" cy="166120"/>
              </a:xfrm>
              <a:custGeom>
                <a:avLst/>
                <a:gdLst>
                  <a:gd name="connsiteX0" fmla="*/ 0 w 1629"/>
                  <a:gd name="connsiteY0" fmla="*/ 0 h 166120"/>
                  <a:gd name="connsiteX1" fmla="*/ 0 w 1629"/>
                  <a:gd name="connsiteY1" fmla="*/ 166121 h 166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166120">
                    <a:moveTo>
                      <a:pt x="0" y="0"/>
                    </a:moveTo>
                    <a:lnTo>
                      <a:pt x="0" y="166121"/>
                    </a:lnTo>
                  </a:path>
                </a:pathLst>
              </a:custGeom>
              <a:solidFill>
                <a:srgbClr val="000000"/>
              </a:solidFill>
              <a:ln w="7263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40" name="Freihandform: Form 139">
                <a:extLst>
                  <a:ext uri="{FF2B5EF4-FFF2-40B4-BE49-F238E27FC236}">
                    <a16:creationId xmlns:a16="http://schemas.microsoft.com/office/drawing/2014/main" id="{9CADD5E0-EEE7-8624-3827-A5423E15EE9E}"/>
                  </a:ext>
                </a:extLst>
              </p:cNvPr>
              <p:cNvSpPr/>
              <p:nvPr/>
            </p:nvSpPr>
            <p:spPr>
              <a:xfrm>
                <a:off x="4466006" y="3602635"/>
                <a:ext cx="1629" cy="166120"/>
              </a:xfrm>
              <a:custGeom>
                <a:avLst/>
                <a:gdLst>
                  <a:gd name="connsiteX0" fmla="*/ 0 w 1629"/>
                  <a:gd name="connsiteY0" fmla="*/ 0 h 166120"/>
                  <a:gd name="connsiteX1" fmla="*/ 0 w 1629"/>
                  <a:gd name="connsiteY1" fmla="*/ 166121 h 166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166120">
                    <a:moveTo>
                      <a:pt x="0" y="0"/>
                    </a:moveTo>
                    <a:lnTo>
                      <a:pt x="0" y="166121"/>
                    </a:lnTo>
                  </a:path>
                </a:pathLst>
              </a:custGeom>
              <a:solidFill>
                <a:srgbClr val="000000"/>
              </a:solidFill>
              <a:ln w="7263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41" name="Freihandform: Form 140">
                <a:extLst>
                  <a:ext uri="{FF2B5EF4-FFF2-40B4-BE49-F238E27FC236}">
                    <a16:creationId xmlns:a16="http://schemas.microsoft.com/office/drawing/2014/main" id="{C2E2E9C7-2625-3D00-0F76-2B8D04767680}"/>
                  </a:ext>
                </a:extLst>
              </p:cNvPr>
              <p:cNvSpPr/>
              <p:nvPr/>
            </p:nvSpPr>
            <p:spPr>
              <a:xfrm>
                <a:off x="5070159" y="3602635"/>
                <a:ext cx="1629" cy="166120"/>
              </a:xfrm>
              <a:custGeom>
                <a:avLst/>
                <a:gdLst>
                  <a:gd name="connsiteX0" fmla="*/ 0 w 1629"/>
                  <a:gd name="connsiteY0" fmla="*/ 0 h 166120"/>
                  <a:gd name="connsiteX1" fmla="*/ 0 w 1629"/>
                  <a:gd name="connsiteY1" fmla="*/ 166121 h 166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166120">
                    <a:moveTo>
                      <a:pt x="0" y="0"/>
                    </a:moveTo>
                    <a:lnTo>
                      <a:pt x="0" y="166121"/>
                    </a:lnTo>
                  </a:path>
                </a:pathLst>
              </a:custGeom>
              <a:solidFill>
                <a:srgbClr val="000000"/>
              </a:solidFill>
              <a:ln w="7263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42" name="Freihandform: Form 141">
                <a:extLst>
                  <a:ext uri="{FF2B5EF4-FFF2-40B4-BE49-F238E27FC236}">
                    <a16:creationId xmlns:a16="http://schemas.microsoft.com/office/drawing/2014/main" id="{92FDE184-4488-ADC2-7816-09BC2F916C0E}"/>
                  </a:ext>
                </a:extLst>
              </p:cNvPr>
              <p:cNvSpPr/>
              <p:nvPr/>
            </p:nvSpPr>
            <p:spPr>
              <a:xfrm>
                <a:off x="6401651" y="3602635"/>
                <a:ext cx="1629" cy="166120"/>
              </a:xfrm>
              <a:custGeom>
                <a:avLst/>
                <a:gdLst>
                  <a:gd name="connsiteX0" fmla="*/ 0 w 1629"/>
                  <a:gd name="connsiteY0" fmla="*/ 0 h 166120"/>
                  <a:gd name="connsiteX1" fmla="*/ 0 w 1629"/>
                  <a:gd name="connsiteY1" fmla="*/ 166121 h 166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166120">
                    <a:moveTo>
                      <a:pt x="0" y="0"/>
                    </a:moveTo>
                    <a:lnTo>
                      <a:pt x="0" y="166121"/>
                    </a:lnTo>
                  </a:path>
                </a:pathLst>
              </a:custGeom>
              <a:solidFill>
                <a:srgbClr val="000000"/>
              </a:solidFill>
              <a:ln w="7263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43" name="Freihandform: Form 142">
                <a:extLst>
                  <a:ext uri="{FF2B5EF4-FFF2-40B4-BE49-F238E27FC236}">
                    <a16:creationId xmlns:a16="http://schemas.microsoft.com/office/drawing/2014/main" id="{4D7DBC2E-CE51-E9C5-9FC2-FF0206F0829B}"/>
                  </a:ext>
                </a:extLst>
              </p:cNvPr>
              <p:cNvSpPr/>
              <p:nvPr/>
            </p:nvSpPr>
            <p:spPr>
              <a:xfrm>
                <a:off x="5581233" y="3602635"/>
                <a:ext cx="1629" cy="166120"/>
              </a:xfrm>
              <a:custGeom>
                <a:avLst/>
                <a:gdLst>
                  <a:gd name="connsiteX0" fmla="*/ 0 w 1629"/>
                  <a:gd name="connsiteY0" fmla="*/ 0 h 166120"/>
                  <a:gd name="connsiteX1" fmla="*/ 0 w 1629"/>
                  <a:gd name="connsiteY1" fmla="*/ 166121 h 166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166120">
                    <a:moveTo>
                      <a:pt x="0" y="0"/>
                    </a:moveTo>
                    <a:lnTo>
                      <a:pt x="0" y="166121"/>
                    </a:lnTo>
                  </a:path>
                </a:pathLst>
              </a:custGeom>
              <a:solidFill>
                <a:srgbClr val="000000"/>
              </a:solidFill>
              <a:ln w="7263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44" name="Freihandform: Form 143">
                <a:extLst>
                  <a:ext uri="{FF2B5EF4-FFF2-40B4-BE49-F238E27FC236}">
                    <a16:creationId xmlns:a16="http://schemas.microsoft.com/office/drawing/2014/main" id="{41947AC5-19A2-C55A-4B4B-EAE4D8860A0B}"/>
                  </a:ext>
                </a:extLst>
              </p:cNvPr>
              <p:cNvSpPr/>
              <p:nvPr/>
            </p:nvSpPr>
            <p:spPr>
              <a:xfrm>
                <a:off x="7407876" y="3652889"/>
                <a:ext cx="32814" cy="101676"/>
              </a:xfrm>
              <a:custGeom>
                <a:avLst/>
                <a:gdLst>
                  <a:gd name="connsiteX0" fmla="*/ 21899 w 32814"/>
                  <a:gd name="connsiteY0" fmla="*/ 49998 h 101676"/>
                  <a:gd name="connsiteX1" fmla="*/ 8308 w 32814"/>
                  <a:gd name="connsiteY1" fmla="*/ 55985 h 101676"/>
                  <a:gd name="connsiteX2" fmla="*/ 8965 w 32814"/>
                  <a:gd name="connsiteY2" fmla="*/ 4073 h 101676"/>
                  <a:gd name="connsiteX3" fmla="*/ 6691 w 32814"/>
                  <a:gd name="connsiteY3" fmla="*/ 1825 h 101676"/>
                  <a:gd name="connsiteX4" fmla="*/ 4771 w 32814"/>
                  <a:gd name="connsiteY4" fmla="*/ 1825 h 101676"/>
                  <a:gd name="connsiteX5" fmla="*/ 2498 w 32814"/>
                  <a:gd name="connsiteY5" fmla="*/ 4073 h 101676"/>
                  <a:gd name="connsiteX6" fmla="*/ 3306 w 32814"/>
                  <a:gd name="connsiteY6" fmla="*/ 101253 h 101676"/>
                  <a:gd name="connsiteX7" fmla="*/ 5580 w 32814"/>
                  <a:gd name="connsiteY7" fmla="*/ 103501 h 101676"/>
                  <a:gd name="connsiteX8" fmla="*/ 6868 w 32814"/>
                  <a:gd name="connsiteY8" fmla="*/ 103198 h 101676"/>
                  <a:gd name="connsiteX9" fmla="*/ 35312 w 32814"/>
                  <a:gd name="connsiteY9" fmla="*/ 66317 h 101676"/>
                  <a:gd name="connsiteX10" fmla="*/ 21899 w 32814"/>
                  <a:gd name="connsiteY10" fmla="*/ 49998 h 101676"/>
                  <a:gd name="connsiteX11" fmla="*/ 7828 w 32814"/>
                  <a:gd name="connsiteY11" fmla="*/ 95594 h 101676"/>
                  <a:gd name="connsiteX12" fmla="*/ 8308 w 32814"/>
                  <a:gd name="connsiteY12" fmla="*/ 64068 h 101676"/>
                  <a:gd name="connsiteX13" fmla="*/ 17528 w 32814"/>
                  <a:gd name="connsiteY13" fmla="*/ 57930 h 101676"/>
                  <a:gd name="connsiteX14" fmla="*/ 23844 w 32814"/>
                  <a:gd name="connsiteY14" fmla="*/ 66822 h 101676"/>
                  <a:gd name="connsiteX15" fmla="*/ 7828 w 32814"/>
                  <a:gd name="connsiteY15" fmla="*/ 95594 h 101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2814" h="101676">
                    <a:moveTo>
                      <a:pt x="21899" y="49998"/>
                    </a:moveTo>
                    <a:cubicBezTo>
                      <a:pt x="13815" y="49998"/>
                      <a:pt x="9116" y="54999"/>
                      <a:pt x="8308" y="55985"/>
                    </a:cubicBezTo>
                    <a:lnTo>
                      <a:pt x="8965" y="4073"/>
                    </a:lnTo>
                    <a:cubicBezTo>
                      <a:pt x="8965" y="2785"/>
                      <a:pt x="8005" y="1825"/>
                      <a:pt x="6691" y="1825"/>
                    </a:cubicBezTo>
                    <a:lnTo>
                      <a:pt x="4771" y="1825"/>
                    </a:lnTo>
                    <a:cubicBezTo>
                      <a:pt x="3458" y="1825"/>
                      <a:pt x="2498" y="2785"/>
                      <a:pt x="2498" y="4073"/>
                    </a:cubicBezTo>
                    <a:lnTo>
                      <a:pt x="3306" y="101253"/>
                    </a:lnTo>
                    <a:cubicBezTo>
                      <a:pt x="3306" y="102541"/>
                      <a:pt x="4266" y="103501"/>
                      <a:pt x="5580" y="103501"/>
                    </a:cubicBezTo>
                    <a:cubicBezTo>
                      <a:pt x="5883" y="103501"/>
                      <a:pt x="6540" y="103349"/>
                      <a:pt x="6868" y="103198"/>
                    </a:cubicBezTo>
                    <a:cubicBezTo>
                      <a:pt x="20762" y="96226"/>
                      <a:pt x="35312" y="82989"/>
                      <a:pt x="35312" y="66317"/>
                    </a:cubicBezTo>
                    <a:cubicBezTo>
                      <a:pt x="35312" y="57930"/>
                      <a:pt x="31447" y="49998"/>
                      <a:pt x="21899" y="49998"/>
                    </a:cubicBezTo>
                    <a:moveTo>
                      <a:pt x="7828" y="95594"/>
                    </a:moveTo>
                    <a:lnTo>
                      <a:pt x="8308" y="64068"/>
                    </a:lnTo>
                    <a:cubicBezTo>
                      <a:pt x="8636" y="62603"/>
                      <a:pt x="11061" y="57930"/>
                      <a:pt x="17528" y="57930"/>
                    </a:cubicBezTo>
                    <a:cubicBezTo>
                      <a:pt x="23364" y="57930"/>
                      <a:pt x="23844" y="63411"/>
                      <a:pt x="23844" y="66822"/>
                    </a:cubicBezTo>
                    <a:cubicBezTo>
                      <a:pt x="23844" y="81195"/>
                      <a:pt x="18514" y="87182"/>
                      <a:pt x="7828" y="95594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45" name="Freihandform: Form 144">
                <a:extLst>
                  <a:ext uri="{FF2B5EF4-FFF2-40B4-BE49-F238E27FC236}">
                    <a16:creationId xmlns:a16="http://schemas.microsoft.com/office/drawing/2014/main" id="{1D8B3141-4FFF-D325-5870-C9291CA7C164}"/>
                  </a:ext>
                </a:extLst>
              </p:cNvPr>
              <p:cNvSpPr/>
              <p:nvPr/>
            </p:nvSpPr>
            <p:spPr>
              <a:xfrm>
                <a:off x="7568586" y="3673578"/>
                <a:ext cx="27635" cy="104758"/>
              </a:xfrm>
              <a:custGeom>
                <a:avLst/>
                <a:gdLst>
                  <a:gd name="connsiteX0" fmla="*/ 29424 w 27635"/>
                  <a:gd name="connsiteY0" fmla="*/ 24787 h 104758"/>
                  <a:gd name="connsiteX1" fmla="*/ 27984 w 27635"/>
                  <a:gd name="connsiteY1" fmla="*/ 24307 h 104758"/>
                  <a:gd name="connsiteX2" fmla="*/ 27656 w 27635"/>
                  <a:gd name="connsiteY2" fmla="*/ 24459 h 104758"/>
                  <a:gd name="connsiteX3" fmla="*/ 27504 w 27635"/>
                  <a:gd name="connsiteY3" fmla="*/ 24459 h 104758"/>
                  <a:gd name="connsiteX4" fmla="*/ 7118 w 27635"/>
                  <a:gd name="connsiteY4" fmla="*/ 30117 h 104758"/>
                  <a:gd name="connsiteX5" fmla="*/ 7118 w 27635"/>
                  <a:gd name="connsiteY5" fmla="*/ 1825 h 104758"/>
                  <a:gd name="connsiteX6" fmla="*/ 2597 w 27635"/>
                  <a:gd name="connsiteY6" fmla="*/ 1825 h 104758"/>
                  <a:gd name="connsiteX7" fmla="*/ 2597 w 27635"/>
                  <a:gd name="connsiteY7" fmla="*/ 81852 h 104758"/>
                  <a:gd name="connsiteX8" fmla="*/ 5502 w 27635"/>
                  <a:gd name="connsiteY8" fmla="*/ 83949 h 104758"/>
                  <a:gd name="connsiteX9" fmla="*/ 25887 w 27635"/>
                  <a:gd name="connsiteY9" fmla="*/ 78290 h 104758"/>
                  <a:gd name="connsiteX10" fmla="*/ 25887 w 27635"/>
                  <a:gd name="connsiteY10" fmla="*/ 106583 h 104758"/>
                  <a:gd name="connsiteX11" fmla="*/ 30232 w 27635"/>
                  <a:gd name="connsiteY11" fmla="*/ 106583 h 104758"/>
                  <a:gd name="connsiteX12" fmla="*/ 30232 w 27635"/>
                  <a:gd name="connsiteY12" fmla="*/ 26555 h 104758"/>
                  <a:gd name="connsiteX13" fmla="*/ 29424 w 27635"/>
                  <a:gd name="connsiteY13" fmla="*/ 24787 h 104758"/>
                  <a:gd name="connsiteX14" fmla="*/ 7118 w 27635"/>
                  <a:gd name="connsiteY14" fmla="*/ 70055 h 104758"/>
                  <a:gd name="connsiteX15" fmla="*/ 7118 w 27635"/>
                  <a:gd name="connsiteY15" fmla="*/ 43531 h 104758"/>
                  <a:gd name="connsiteX16" fmla="*/ 25887 w 27635"/>
                  <a:gd name="connsiteY16" fmla="*/ 38201 h 104758"/>
                  <a:gd name="connsiteX17" fmla="*/ 25887 w 27635"/>
                  <a:gd name="connsiteY17" fmla="*/ 64876 h 104758"/>
                  <a:gd name="connsiteX18" fmla="*/ 7118 w 27635"/>
                  <a:gd name="connsiteY18" fmla="*/ 70055 h 104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7635" h="104758">
                    <a:moveTo>
                      <a:pt x="29424" y="24787"/>
                    </a:moveTo>
                    <a:cubicBezTo>
                      <a:pt x="29121" y="24459"/>
                      <a:pt x="28616" y="24307"/>
                      <a:pt x="27984" y="24307"/>
                    </a:cubicBezTo>
                    <a:lnTo>
                      <a:pt x="27656" y="24459"/>
                    </a:lnTo>
                    <a:cubicBezTo>
                      <a:pt x="27656" y="24459"/>
                      <a:pt x="27504" y="24459"/>
                      <a:pt x="27504" y="24459"/>
                    </a:cubicBezTo>
                    <a:lnTo>
                      <a:pt x="7118" y="30117"/>
                    </a:lnTo>
                    <a:lnTo>
                      <a:pt x="7118" y="1825"/>
                    </a:lnTo>
                    <a:lnTo>
                      <a:pt x="2597" y="1825"/>
                    </a:lnTo>
                    <a:lnTo>
                      <a:pt x="2597" y="81852"/>
                    </a:lnTo>
                    <a:cubicBezTo>
                      <a:pt x="2597" y="83620"/>
                      <a:pt x="4062" y="83949"/>
                      <a:pt x="5502" y="83949"/>
                    </a:cubicBezTo>
                    <a:lnTo>
                      <a:pt x="25887" y="78290"/>
                    </a:lnTo>
                    <a:lnTo>
                      <a:pt x="25887" y="106583"/>
                    </a:lnTo>
                    <a:lnTo>
                      <a:pt x="30232" y="106583"/>
                    </a:lnTo>
                    <a:cubicBezTo>
                      <a:pt x="30232" y="79755"/>
                      <a:pt x="30232" y="54216"/>
                      <a:pt x="30232" y="26555"/>
                    </a:cubicBezTo>
                    <a:cubicBezTo>
                      <a:pt x="30232" y="25924"/>
                      <a:pt x="29929" y="25115"/>
                      <a:pt x="29424" y="24787"/>
                    </a:cubicBezTo>
                    <a:moveTo>
                      <a:pt x="7118" y="70055"/>
                    </a:moveTo>
                    <a:lnTo>
                      <a:pt x="7118" y="43531"/>
                    </a:lnTo>
                    <a:lnTo>
                      <a:pt x="25887" y="38201"/>
                    </a:lnTo>
                    <a:lnTo>
                      <a:pt x="25887" y="64876"/>
                    </a:lnTo>
                    <a:lnTo>
                      <a:pt x="7118" y="70055"/>
                    </a:ln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46" name="Freihandform: Form 145">
                <a:extLst>
                  <a:ext uri="{FF2B5EF4-FFF2-40B4-BE49-F238E27FC236}">
                    <a16:creationId xmlns:a16="http://schemas.microsoft.com/office/drawing/2014/main" id="{00101C39-5DE1-5489-400B-543DC1ADD360}"/>
                  </a:ext>
                </a:extLst>
              </p:cNvPr>
              <p:cNvSpPr/>
              <p:nvPr/>
            </p:nvSpPr>
            <p:spPr>
              <a:xfrm>
                <a:off x="5268532" y="3806957"/>
                <a:ext cx="79206" cy="1629"/>
              </a:xfrm>
              <a:custGeom>
                <a:avLst/>
                <a:gdLst>
                  <a:gd name="connsiteX0" fmla="*/ 0 w 79206"/>
                  <a:gd name="connsiteY0" fmla="*/ 0 h 1629"/>
                  <a:gd name="connsiteX1" fmla="*/ 79206 w 79206"/>
                  <a:gd name="connsiteY1" fmla="*/ 0 h 1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206" h="1629">
                    <a:moveTo>
                      <a:pt x="0" y="0"/>
                    </a:moveTo>
                    <a:lnTo>
                      <a:pt x="79206" y="0"/>
                    </a:lnTo>
                  </a:path>
                </a:pathLst>
              </a:custGeom>
              <a:solidFill>
                <a:srgbClr val="000000"/>
              </a:solidFill>
              <a:ln w="6465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47" name="Freihandform: Form 146">
                <a:extLst>
                  <a:ext uri="{FF2B5EF4-FFF2-40B4-BE49-F238E27FC236}">
                    <a16:creationId xmlns:a16="http://schemas.microsoft.com/office/drawing/2014/main" id="{0BEA9AB0-EA59-BEBA-795C-06C32E3AE062}"/>
                  </a:ext>
                </a:extLst>
              </p:cNvPr>
              <p:cNvSpPr/>
              <p:nvPr/>
            </p:nvSpPr>
            <p:spPr>
              <a:xfrm>
                <a:off x="6229158" y="3806957"/>
                <a:ext cx="79205" cy="1629"/>
              </a:xfrm>
              <a:custGeom>
                <a:avLst/>
                <a:gdLst>
                  <a:gd name="connsiteX0" fmla="*/ 0 w 79205"/>
                  <a:gd name="connsiteY0" fmla="*/ 0 h 1629"/>
                  <a:gd name="connsiteX1" fmla="*/ 79206 w 79205"/>
                  <a:gd name="connsiteY1" fmla="*/ 0 h 1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205" h="1629">
                    <a:moveTo>
                      <a:pt x="0" y="0"/>
                    </a:moveTo>
                    <a:lnTo>
                      <a:pt x="79206" y="0"/>
                    </a:lnTo>
                  </a:path>
                </a:pathLst>
              </a:custGeom>
              <a:solidFill>
                <a:srgbClr val="000000"/>
              </a:solidFill>
              <a:ln w="6465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48" name="Freihandform: Form 147">
                <a:extLst>
                  <a:ext uri="{FF2B5EF4-FFF2-40B4-BE49-F238E27FC236}">
                    <a16:creationId xmlns:a16="http://schemas.microsoft.com/office/drawing/2014/main" id="{1D7F2F9C-0C14-FBB8-5B9E-ACF604347FD1}"/>
                  </a:ext>
                </a:extLst>
              </p:cNvPr>
              <p:cNvSpPr/>
              <p:nvPr/>
            </p:nvSpPr>
            <p:spPr>
              <a:xfrm>
                <a:off x="7592984" y="3847375"/>
                <a:ext cx="79205" cy="1629"/>
              </a:xfrm>
              <a:custGeom>
                <a:avLst/>
                <a:gdLst>
                  <a:gd name="connsiteX0" fmla="*/ 0 w 79205"/>
                  <a:gd name="connsiteY0" fmla="*/ 0 h 1629"/>
                  <a:gd name="connsiteX1" fmla="*/ 79206 w 79205"/>
                  <a:gd name="connsiteY1" fmla="*/ 0 h 1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205" h="1629">
                    <a:moveTo>
                      <a:pt x="0" y="0"/>
                    </a:moveTo>
                    <a:lnTo>
                      <a:pt x="79206" y="0"/>
                    </a:lnTo>
                  </a:path>
                </a:pathLst>
              </a:custGeom>
              <a:solidFill>
                <a:srgbClr val="000000"/>
              </a:solidFill>
              <a:ln w="6465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49" name="Freihandform: Form 148">
                <a:extLst>
                  <a:ext uri="{FF2B5EF4-FFF2-40B4-BE49-F238E27FC236}">
                    <a16:creationId xmlns:a16="http://schemas.microsoft.com/office/drawing/2014/main" id="{D9F9BF36-0151-AD5B-AE98-FFA234B9F578}"/>
                  </a:ext>
                </a:extLst>
              </p:cNvPr>
              <p:cNvSpPr/>
              <p:nvPr/>
            </p:nvSpPr>
            <p:spPr>
              <a:xfrm>
                <a:off x="7592984" y="3806957"/>
                <a:ext cx="79205" cy="1629"/>
              </a:xfrm>
              <a:custGeom>
                <a:avLst/>
                <a:gdLst>
                  <a:gd name="connsiteX0" fmla="*/ 0 w 79205"/>
                  <a:gd name="connsiteY0" fmla="*/ 0 h 1629"/>
                  <a:gd name="connsiteX1" fmla="*/ 79206 w 79205"/>
                  <a:gd name="connsiteY1" fmla="*/ 0 h 1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205" h="1629">
                    <a:moveTo>
                      <a:pt x="0" y="0"/>
                    </a:moveTo>
                    <a:lnTo>
                      <a:pt x="79206" y="0"/>
                    </a:lnTo>
                  </a:path>
                </a:pathLst>
              </a:custGeom>
              <a:solidFill>
                <a:srgbClr val="000000"/>
              </a:solidFill>
              <a:ln w="6465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50" name="Freihandform: Form 149">
                <a:extLst>
                  <a:ext uri="{FF2B5EF4-FFF2-40B4-BE49-F238E27FC236}">
                    <a16:creationId xmlns:a16="http://schemas.microsoft.com/office/drawing/2014/main" id="{EE6990E1-A59A-3DB8-AF72-0FB288B5DE3C}"/>
                  </a:ext>
                </a:extLst>
              </p:cNvPr>
              <p:cNvSpPr/>
              <p:nvPr/>
            </p:nvSpPr>
            <p:spPr>
              <a:xfrm>
                <a:off x="4961510" y="3564450"/>
                <a:ext cx="1629" cy="155201"/>
              </a:xfrm>
              <a:custGeom>
                <a:avLst/>
                <a:gdLst>
                  <a:gd name="connsiteX0" fmla="*/ 0 w 1629"/>
                  <a:gd name="connsiteY0" fmla="*/ 155201 h 155201"/>
                  <a:gd name="connsiteX1" fmla="*/ 0 w 1629"/>
                  <a:gd name="connsiteY1" fmla="*/ 0 h 155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155201">
                    <a:moveTo>
                      <a:pt x="0" y="155201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4039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51" name="Freihandform: Form 150">
                <a:extLst>
                  <a:ext uri="{FF2B5EF4-FFF2-40B4-BE49-F238E27FC236}">
                    <a16:creationId xmlns:a16="http://schemas.microsoft.com/office/drawing/2014/main" id="{A799A129-0CFF-EDFE-B613-AA63AC2A7516}"/>
                  </a:ext>
                </a:extLst>
              </p:cNvPr>
              <p:cNvSpPr/>
              <p:nvPr/>
            </p:nvSpPr>
            <p:spPr>
              <a:xfrm>
                <a:off x="5176859" y="3574554"/>
                <a:ext cx="1629" cy="205723"/>
              </a:xfrm>
              <a:custGeom>
                <a:avLst/>
                <a:gdLst>
                  <a:gd name="connsiteX0" fmla="*/ 0 w 1629"/>
                  <a:gd name="connsiteY0" fmla="*/ 205724 h 205723"/>
                  <a:gd name="connsiteX1" fmla="*/ 0 w 1629"/>
                  <a:gd name="connsiteY1" fmla="*/ 0 h 205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205723">
                    <a:moveTo>
                      <a:pt x="0" y="205724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4039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52" name="Freihandform: Form 151">
                <a:extLst>
                  <a:ext uri="{FF2B5EF4-FFF2-40B4-BE49-F238E27FC236}">
                    <a16:creationId xmlns:a16="http://schemas.microsoft.com/office/drawing/2014/main" id="{226C774A-2848-4A5D-0C1C-6A7D33AB2FE6}"/>
                  </a:ext>
                </a:extLst>
              </p:cNvPr>
              <p:cNvSpPr/>
              <p:nvPr/>
            </p:nvSpPr>
            <p:spPr>
              <a:xfrm>
                <a:off x="6459865" y="3692483"/>
                <a:ext cx="1629" cy="114473"/>
              </a:xfrm>
              <a:custGeom>
                <a:avLst/>
                <a:gdLst>
                  <a:gd name="connsiteX0" fmla="*/ 0 w 1629"/>
                  <a:gd name="connsiteY0" fmla="*/ 0 h 114473"/>
                  <a:gd name="connsiteX1" fmla="*/ 0 w 1629"/>
                  <a:gd name="connsiteY1" fmla="*/ 114474 h 114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114473">
                    <a:moveTo>
                      <a:pt x="0" y="0"/>
                    </a:moveTo>
                    <a:lnTo>
                      <a:pt x="0" y="114474"/>
                    </a:lnTo>
                  </a:path>
                </a:pathLst>
              </a:custGeom>
              <a:solidFill>
                <a:srgbClr val="000000"/>
              </a:solidFill>
              <a:ln w="4039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53" name="Freihandform: Form 152">
                <a:extLst>
                  <a:ext uri="{FF2B5EF4-FFF2-40B4-BE49-F238E27FC236}">
                    <a16:creationId xmlns:a16="http://schemas.microsoft.com/office/drawing/2014/main" id="{40514AA8-8679-7BC6-E8CE-6C50A36DF066}"/>
                  </a:ext>
                </a:extLst>
              </p:cNvPr>
              <p:cNvSpPr/>
              <p:nvPr/>
            </p:nvSpPr>
            <p:spPr>
              <a:xfrm>
                <a:off x="5958553" y="3652066"/>
                <a:ext cx="1629" cy="155136"/>
              </a:xfrm>
              <a:custGeom>
                <a:avLst/>
                <a:gdLst>
                  <a:gd name="connsiteX0" fmla="*/ 0 w 1629"/>
                  <a:gd name="connsiteY0" fmla="*/ 0 h 155136"/>
                  <a:gd name="connsiteX1" fmla="*/ 0 w 1629"/>
                  <a:gd name="connsiteY1" fmla="*/ 155136 h 155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155136">
                    <a:moveTo>
                      <a:pt x="0" y="0"/>
                    </a:moveTo>
                    <a:lnTo>
                      <a:pt x="0" y="155136"/>
                    </a:lnTo>
                  </a:path>
                </a:pathLst>
              </a:custGeom>
              <a:solidFill>
                <a:srgbClr val="000000"/>
              </a:solidFill>
              <a:ln w="4039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54" name="Freihandform: Form 153">
                <a:extLst>
                  <a:ext uri="{FF2B5EF4-FFF2-40B4-BE49-F238E27FC236}">
                    <a16:creationId xmlns:a16="http://schemas.microsoft.com/office/drawing/2014/main" id="{4C4FD4F5-DE9F-AA94-8434-11808B12C967}"/>
                  </a:ext>
                </a:extLst>
              </p:cNvPr>
              <p:cNvSpPr/>
              <p:nvPr/>
            </p:nvSpPr>
            <p:spPr>
              <a:xfrm>
                <a:off x="6292995" y="3554346"/>
                <a:ext cx="1629" cy="246141"/>
              </a:xfrm>
              <a:custGeom>
                <a:avLst/>
                <a:gdLst>
                  <a:gd name="connsiteX0" fmla="*/ 0 w 1629"/>
                  <a:gd name="connsiteY0" fmla="*/ 246142 h 246141"/>
                  <a:gd name="connsiteX1" fmla="*/ 0 w 1629"/>
                  <a:gd name="connsiteY1" fmla="*/ 0 h 246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246141">
                    <a:moveTo>
                      <a:pt x="0" y="246142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4039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55" name="Freihandform: Form 154">
                <a:extLst>
                  <a:ext uri="{FF2B5EF4-FFF2-40B4-BE49-F238E27FC236}">
                    <a16:creationId xmlns:a16="http://schemas.microsoft.com/office/drawing/2014/main" id="{382FD187-1522-6766-4A3A-23EC2289237D}"/>
                  </a:ext>
                </a:extLst>
              </p:cNvPr>
              <p:cNvSpPr/>
              <p:nvPr/>
            </p:nvSpPr>
            <p:spPr>
              <a:xfrm>
                <a:off x="6663878" y="3574554"/>
                <a:ext cx="1629" cy="124887"/>
              </a:xfrm>
              <a:custGeom>
                <a:avLst/>
                <a:gdLst>
                  <a:gd name="connsiteX0" fmla="*/ 0 w 1629"/>
                  <a:gd name="connsiteY0" fmla="*/ 124888 h 124887"/>
                  <a:gd name="connsiteX1" fmla="*/ 0 w 1629"/>
                  <a:gd name="connsiteY1" fmla="*/ 0 h 124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124887">
                    <a:moveTo>
                      <a:pt x="0" y="124888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4039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56" name="Freihandform: Form 155">
                <a:extLst>
                  <a:ext uri="{FF2B5EF4-FFF2-40B4-BE49-F238E27FC236}">
                    <a16:creationId xmlns:a16="http://schemas.microsoft.com/office/drawing/2014/main" id="{2AE2BDE7-F170-82C4-51D0-6CB2C67380C3}"/>
                  </a:ext>
                </a:extLst>
              </p:cNvPr>
              <p:cNvSpPr/>
              <p:nvPr/>
            </p:nvSpPr>
            <p:spPr>
              <a:xfrm>
                <a:off x="5794975" y="3732901"/>
                <a:ext cx="1629" cy="94020"/>
              </a:xfrm>
              <a:custGeom>
                <a:avLst/>
                <a:gdLst>
                  <a:gd name="connsiteX0" fmla="*/ 0 w 1629"/>
                  <a:gd name="connsiteY0" fmla="*/ 0 h 94020"/>
                  <a:gd name="connsiteX1" fmla="*/ 0 w 1629"/>
                  <a:gd name="connsiteY1" fmla="*/ 94020 h 94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94020">
                    <a:moveTo>
                      <a:pt x="0" y="0"/>
                    </a:moveTo>
                    <a:lnTo>
                      <a:pt x="0" y="94020"/>
                    </a:lnTo>
                  </a:path>
                </a:pathLst>
              </a:custGeom>
              <a:solidFill>
                <a:srgbClr val="000000"/>
              </a:solidFill>
              <a:ln w="4039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57" name="Freihandform: Form 156">
                <a:extLst>
                  <a:ext uri="{FF2B5EF4-FFF2-40B4-BE49-F238E27FC236}">
                    <a16:creationId xmlns:a16="http://schemas.microsoft.com/office/drawing/2014/main" id="{76E5F55C-02FD-9845-21F5-C991E6D840F5}"/>
                  </a:ext>
                </a:extLst>
              </p:cNvPr>
              <p:cNvSpPr/>
              <p:nvPr/>
            </p:nvSpPr>
            <p:spPr>
              <a:xfrm>
                <a:off x="7141770" y="3692483"/>
                <a:ext cx="1629" cy="114473"/>
              </a:xfrm>
              <a:custGeom>
                <a:avLst/>
                <a:gdLst>
                  <a:gd name="connsiteX0" fmla="*/ 0 w 1629"/>
                  <a:gd name="connsiteY0" fmla="*/ 0 h 114473"/>
                  <a:gd name="connsiteX1" fmla="*/ 0 w 1629"/>
                  <a:gd name="connsiteY1" fmla="*/ 114474 h 114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114473">
                    <a:moveTo>
                      <a:pt x="0" y="0"/>
                    </a:moveTo>
                    <a:lnTo>
                      <a:pt x="0" y="114474"/>
                    </a:lnTo>
                  </a:path>
                </a:pathLst>
              </a:custGeom>
              <a:solidFill>
                <a:srgbClr val="000000"/>
              </a:solidFill>
              <a:ln w="4039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58" name="Freihandform: Form 157">
                <a:extLst>
                  <a:ext uri="{FF2B5EF4-FFF2-40B4-BE49-F238E27FC236}">
                    <a16:creationId xmlns:a16="http://schemas.microsoft.com/office/drawing/2014/main" id="{57D411D2-C8B0-0B55-67FE-13D61DB04B70}"/>
                  </a:ext>
                </a:extLst>
              </p:cNvPr>
              <p:cNvSpPr/>
              <p:nvPr/>
            </p:nvSpPr>
            <p:spPr>
              <a:xfrm>
                <a:off x="5332386" y="3584659"/>
                <a:ext cx="1629" cy="236037"/>
              </a:xfrm>
              <a:custGeom>
                <a:avLst/>
                <a:gdLst>
                  <a:gd name="connsiteX0" fmla="*/ 0 w 1629"/>
                  <a:gd name="connsiteY0" fmla="*/ 236037 h 236037"/>
                  <a:gd name="connsiteX1" fmla="*/ 0 w 1629"/>
                  <a:gd name="connsiteY1" fmla="*/ 0 h 236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236037">
                    <a:moveTo>
                      <a:pt x="0" y="236037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4039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59" name="Freihandform: Form 158">
                <a:extLst>
                  <a:ext uri="{FF2B5EF4-FFF2-40B4-BE49-F238E27FC236}">
                    <a16:creationId xmlns:a16="http://schemas.microsoft.com/office/drawing/2014/main" id="{E22F531F-42DD-DA4D-9D26-01F806B18ECC}"/>
                  </a:ext>
                </a:extLst>
              </p:cNvPr>
              <p:cNvSpPr/>
              <p:nvPr/>
            </p:nvSpPr>
            <p:spPr>
              <a:xfrm>
                <a:off x="4679737" y="3672275"/>
                <a:ext cx="1629" cy="144787"/>
              </a:xfrm>
              <a:custGeom>
                <a:avLst/>
                <a:gdLst>
                  <a:gd name="connsiteX0" fmla="*/ 0 w 1629"/>
                  <a:gd name="connsiteY0" fmla="*/ 0 h 144787"/>
                  <a:gd name="connsiteX1" fmla="*/ 0 w 1629"/>
                  <a:gd name="connsiteY1" fmla="*/ 144787 h 144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144787">
                    <a:moveTo>
                      <a:pt x="0" y="0"/>
                    </a:moveTo>
                    <a:lnTo>
                      <a:pt x="0" y="144787"/>
                    </a:lnTo>
                  </a:path>
                </a:pathLst>
              </a:custGeom>
              <a:solidFill>
                <a:srgbClr val="000000"/>
              </a:solidFill>
              <a:ln w="4039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60" name="Freihandform: Form 159">
                <a:extLst>
                  <a:ext uri="{FF2B5EF4-FFF2-40B4-BE49-F238E27FC236}">
                    <a16:creationId xmlns:a16="http://schemas.microsoft.com/office/drawing/2014/main" id="{1366E567-D59F-AA1C-FBA3-ACDDF0A40071}"/>
                  </a:ext>
                </a:extLst>
              </p:cNvPr>
              <p:cNvSpPr/>
              <p:nvPr/>
            </p:nvSpPr>
            <p:spPr>
              <a:xfrm>
                <a:off x="4572703" y="3574554"/>
                <a:ext cx="1629" cy="124887"/>
              </a:xfrm>
              <a:custGeom>
                <a:avLst/>
                <a:gdLst>
                  <a:gd name="connsiteX0" fmla="*/ 0 w 1629"/>
                  <a:gd name="connsiteY0" fmla="*/ 124888 h 124887"/>
                  <a:gd name="connsiteX1" fmla="*/ 0 w 1629"/>
                  <a:gd name="connsiteY1" fmla="*/ 0 h 124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124887">
                    <a:moveTo>
                      <a:pt x="0" y="124888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4039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61" name="Freihandform: Form 160">
                <a:extLst>
                  <a:ext uri="{FF2B5EF4-FFF2-40B4-BE49-F238E27FC236}">
                    <a16:creationId xmlns:a16="http://schemas.microsoft.com/office/drawing/2014/main" id="{ACB76ADE-ACB7-E5A0-D16C-EB144E9D79D4}"/>
                  </a:ext>
                </a:extLst>
              </p:cNvPr>
              <p:cNvSpPr/>
              <p:nvPr/>
            </p:nvSpPr>
            <p:spPr>
              <a:xfrm>
                <a:off x="3920060" y="3652066"/>
                <a:ext cx="1629" cy="134682"/>
              </a:xfrm>
              <a:custGeom>
                <a:avLst/>
                <a:gdLst>
                  <a:gd name="connsiteX0" fmla="*/ 0 w 1629"/>
                  <a:gd name="connsiteY0" fmla="*/ 0 h 134682"/>
                  <a:gd name="connsiteX1" fmla="*/ 0 w 1629"/>
                  <a:gd name="connsiteY1" fmla="*/ 134683 h 134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134682">
                    <a:moveTo>
                      <a:pt x="0" y="0"/>
                    </a:moveTo>
                    <a:lnTo>
                      <a:pt x="0" y="134683"/>
                    </a:lnTo>
                  </a:path>
                </a:pathLst>
              </a:custGeom>
              <a:solidFill>
                <a:srgbClr val="000000"/>
              </a:solidFill>
              <a:ln w="4039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62" name="Freihandform: Form 161">
                <a:extLst>
                  <a:ext uri="{FF2B5EF4-FFF2-40B4-BE49-F238E27FC236}">
                    <a16:creationId xmlns:a16="http://schemas.microsoft.com/office/drawing/2014/main" id="{6F7541D2-10C8-F650-3902-C48ED0D0141F}"/>
                  </a:ext>
                </a:extLst>
              </p:cNvPr>
              <p:cNvSpPr/>
              <p:nvPr/>
            </p:nvSpPr>
            <p:spPr>
              <a:xfrm>
                <a:off x="7345782" y="3574554"/>
                <a:ext cx="1629" cy="124887"/>
              </a:xfrm>
              <a:custGeom>
                <a:avLst/>
                <a:gdLst>
                  <a:gd name="connsiteX0" fmla="*/ 0 w 1629"/>
                  <a:gd name="connsiteY0" fmla="*/ 124888 h 124887"/>
                  <a:gd name="connsiteX1" fmla="*/ 0 w 1629"/>
                  <a:gd name="connsiteY1" fmla="*/ 0 h 124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124887">
                    <a:moveTo>
                      <a:pt x="0" y="124888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4039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63" name="Freihandform: Form 162">
                <a:extLst>
                  <a:ext uri="{FF2B5EF4-FFF2-40B4-BE49-F238E27FC236}">
                    <a16:creationId xmlns:a16="http://schemas.microsoft.com/office/drawing/2014/main" id="{98E4D2DB-E488-11F8-4D01-53B23BE9476C}"/>
                  </a:ext>
                </a:extLst>
              </p:cNvPr>
              <p:cNvSpPr/>
              <p:nvPr/>
            </p:nvSpPr>
            <p:spPr>
              <a:xfrm>
                <a:off x="4124071" y="3564450"/>
                <a:ext cx="1629" cy="155201"/>
              </a:xfrm>
              <a:custGeom>
                <a:avLst/>
                <a:gdLst>
                  <a:gd name="connsiteX0" fmla="*/ 0 w 1629"/>
                  <a:gd name="connsiteY0" fmla="*/ 155201 h 155201"/>
                  <a:gd name="connsiteX1" fmla="*/ 0 w 1629"/>
                  <a:gd name="connsiteY1" fmla="*/ 0 h 155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155201">
                    <a:moveTo>
                      <a:pt x="0" y="155201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4039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64" name="Freihandform: Form 163">
                <a:extLst>
                  <a:ext uri="{FF2B5EF4-FFF2-40B4-BE49-F238E27FC236}">
                    <a16:creationId xmlns:a16="http://schemas.microsoft.com/office/drawing/2014/main" id="{A76A70A6-BA9E-5A03-CC37-A4AAC3DE6F34}"/>
                  </a:ext>
                </a:extLst>
              </p:cNvPr>
              <p:cNvSpPr/>
              <p:nvPr/>
            </p:nvSpPr>
            <p:spPr>
              <a:xfrm>
                <a:off x="6088820" y="3574701"/>
                <a:ext cx="1629" cy="104532"/>
              </a:xfrm>
              <a:custGeom>
                <a:avLst/>
                <a:gdLst>
                  <a:gd name="connsiteX0" fmla="*/ 0 w 1629"/>
                  <a:gd name="connsiteY0" fmla="*/ 104532 h 104532"/>
                  <a:gd name="connsiteX1" fmla="*/ 0 w 1629"/>
                  <a:gd name="connsiteY1" fmla="*/ 0 h 104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104532">
                    <a:moveTo>
                      <a:pt x="0" y="104532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4039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65" name="Freihandform: Form 164">
                <a:extLst>
                  <a:ext uri="{FF2B5EF4-FFF2-40B4-BE49-F238E27FC236}">
                    <a16:creationId xmlns:a16="http://schemas.microsoft.com/office/drawing/2014/main" id="{2F7ED67A-1DC6-7EFB-D113-32857F62019F}"/>
                  </a:ext>
                </a:extLst>
              </p:cNvPr>
              <p:cNvSpPr/>
              <p:nvPr/>
            </p:nvSpPr>
            <p:spPr>
              <a:xfrm>
                <a:off x="7501310" y="3584659"/>
                <a:ext cx="1629" cy="134992"/>
              </a:xfrm>
              <a:custGeom>
                <a:avLst/>
                <a:gdLst>
                  <a:gd name="connsiteX0" fmla="*/ 0 w 1629"/>
                  <a:gd name="connsiteY0" fmla="*/ 134992 h 134992"/>
                  <a:gd name="connsiteX1" fmla="*/ 0 w 1629"/>
                  <a:gd name="connsiteY1" fmla="*/ 0 h 134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134992">
                    <a:moveTo>
                      <a:pt x="0" y="134992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4039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66" name="Freihandform: Form 165">
                <a:extLst>
                  <a:ext uri="{FF2B5EF4-FFF2-40B4-BE49-F238E27FC236}">
                    <a16:creationId xmlns:a16="http://schemas.microsoft.com/office/drawing/2014/main" id="{6E8E3153-573B-4E4E-5860-B1ADD843E887}"/>
                  </a:ext>
                </a:extLst>
              </p:cNvPr>
              <p:cNvSpPr/>
              <p:nvPr/>
            </p:nvSpPr>
            <p:spPr>
              <a:xfrm>
                <a:off x="6220259" y="3584512"/>
                <a:ext cx="1629" cy="114930"/>
              </a:xfrm>
              <a:custGeom>
                <a:avLst/>
                <a:gdLst>
                  <a:gd name="connsiteX0" fmla="*/ 0 w 1629"/>
                  <a:gd name="connsiteY0" fmla="*/ 114930 h 114930"/>
                  <a:gd name="connsiteX1" fmla="*/ 0 w 1629"/>
                  <a:gd name="connsiteY1" fmla="*/ 0 h 114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114930">
                    <a:moveTo>
                      <a:pt x="0" y="11493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4039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67" name="Freihandform: Form 166">
                <a:extLst>
                  <a:ext uri="{FF2B5EF4-FFF2-40B4-BE49-F238E27FC236}">
                    <a16:creationId xmlns:a16="http://schemas.microsoft.com/office/drawing/2014/main" id="{EAC83312-0F0F-E9AA-2668-6F7027A6C423}"/>
                  </a:ext>
                </a:extLst>
              </p:cNvPr>
              <p:cNvSpPr/>
              <p:nvPr/>
            </p:nvSpPr>
            <p:spPr>
              <a:xfrm>
                <a:off x="4357356" y="3584659"/>
                <a:ext cx="1629" cy="134992"/>
              </a:xfrm>
              <a:custGeom>
                <a:avLst/>
                <a:gdLst>
                  <a:gd name="connsiteX0" fmla="*/ 0 w 1629"/>
                  <a:gd name="connsiteY0" fmla="*/ 134992 h 134992"/>
                  <a:gd name="connsiteX1" fmla="*/ 0 w 1629"/>
                  <a:gd name="connsiteY1" fmla="*/ 0 h 134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134992">
                    <a:moveTo>
                      <a:pt x="0" y="134992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4039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68" name="Freihandform: Form 167">
                <a:extLst>
                  <a:ext uri="{FF2B5EF4-FFF2-40B4-BE49-F238E27FC236}">
                    <a16:creationId xmlns:a16="http://schemas.microsoft.com/office/drawing/2014/main" id="{25CAADEF-60AD-FC11-63F0-0055234CAB98}"/>
                  </a:ext>
                </a:extLst>
              </p:cNvPr>
              <p:cNvSpPr/>
              <p:nvPr/>
            </p:nvSpPr>
            <p:spPr>
              <a:xfrm>
                <a:off x="5876756" y="3692483"/>
                <a:ext cx="1629" cy="124578"/>
              </a:xfrm>
              <a:custGeom>
                <a:avLst/>
                <a:gdLst>
                  <a:gd name="connsiteX0" fmla="*/ 0 w 1629"/>
                  <a:gd name="connsiteY0" fmla="*/ 0 h 124578"/>
                  <a:gd name="connsiteX1" fmla="*/ 0 w 1629"/>
                  <a:gd name="connsiteY1" fmla="*/ 124578 h 124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124578">
                    <a:moveTo>
                      <a:pt x="0" y="0"/>
                    </a:moveTo>
                    <a:lnTo>
                      <a:pt x="0" y="124578"/>
                    </a:lnTo>
                  </a:path>
                </a:pathLst>
              </a:custGeom>
              <a:solidFill>
                <a:srgbClr val="000000"/>
              </a:solidFill>
              <a:ln w="4039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69" name="Freihandform: Form 168">
                <a:extLst>
                  <a:ext uri="{FF2B5EF4-FFF2-40B4-BE49-F238E27FC236}">
                    <a16:creationId xmlns:a16="http://schemas.microsoft.com/office/drawing/2014/main" id="{2DCB59F2-551B-26E0-F1F7-1A27C0AF88FE}"/>
                  </a:ext>
                </a:extLst>
              </p:cNvPr>
              <p:cNvSpPr/>
              <p:nvPr/>
            </p:nvSpPr>
            <p:spPr>
              <a:xfrm>
                <a:off x="5687933" y="3645286"/>
                <a:ext cx="1629" cy="134992"/>
              </a:xfrm>
              <a:custGeom>
                <a:avLst/>
                <a:gdLst>
                  <a:gd name="connsiteX0" fmla="*/ 0 w 1629"/>
                  <a:gd name="connsiteY0" fmla="*/ 134992 h 134992"/>
                  <a:gd name="connsiteX1" fmla="*/ 0 w 1629"/>
                  <a:gd name="connsiteY1" fmla="*/ 0 h 134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134992">
                    <a:moveTo>
                      <a:pt x="0" y="134992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4039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70" name="Freihandform: Form 169">
                <a:extLst>
                  <a:ext uri="{FF2B5EF4-FFF2-40B4-BE49-F238E27FC236}">
                    <a16:creationId xmlns:a16="http://schemas.microsoft.com/office/drawing/2014/main" id="{3B65B619-7FC2-2657-3156-7729A35A8167}"/>
                  </a:ext>
                </a:extLst>
              </p:cNvPr>
              <p:cNvSpPr/>
              <p:nvPr/>
            </p:nvSpPr>
            <p:spPr>
              <a:xfrm>
                <a:off x="6819389" y="3584659"/>
                <a:ext cx="1629" cy="134992"/>
              </a:xfrm>
              <a:custGeom>
                <a:avLst/>
                <a:gdLst>
                  <a:gd name="connsiteX0" fmla="*/ 0 w 1629"/>
                  <a:gd name="connsiteY0" fmla="*/ 134992 h 134992"/>
                  <a:gd name="connsiteX1" fmla="*/ 0 w 1629"/>
                  <a:gd name="connsiteY1" fmla="*/ 0 h 134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134992">
                    <a:moveTo>
                      <a:pt x="0" y="134992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4039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71" name="Freihandform: Form 170">
                <a:extLst>
                  <a:ext uri="{FF2B5EF4-FFF2-40B4-BE49-F238E27FC236}">
                    <a16:creationId xmlns:a16="http://schemas.microsoft.com/office/drawing/2014/main" id="{DE8D9F16-A11B-023C-B8D1-848600B6AF87}"/>
                  </a:ext>
                </a:extLst>
              </p:cNvPr>
              <p:cNvSpPr/>
              <p:nvPr/>
            </p:nvSpPr>
            <p:spPr>
              <a:xfrm>
                <a:off x="7656837" y="3584659"/>
                <a:ext cx="1629" cy="276454"/>
              </a:xfrm>
              <a:custGeom>
                <a:avLst/>
                <a:gdLst>
                  <a:gd name="connsiteX0" fmla="*/ 0 w 1629"/>
                  <a:gd name="connsiteY0" fmla="*/ 276455 h 276454"/>
                  <a:gd name="connsiteX1" fmla="*/ 0 w 1629"/>
                  <a:gd name="connsiteY1" fmla="*/ 0 h 276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276454">
                    <a:moveTo>
                      <a:pt x="0" y="276455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4039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72" name="Freihandform: Form 171">
                <a:extLst>
                  <a:ext uri="{FF2B5EF4-FFF2-40B4-BE49-F238E27FC236}">
                    <a16:creationId xmlns:a16="http://schemas.microsoft.com/office/drawing/2014/main" id="{FC021F99-08FD-0644-6EB6-9416B3DEA4F5}"/>
                  </a:ext>
                </a:extLst>
              </p:cNvPr>
              <p:cNvSpPr/>
              <p:nvPr/>
            </p:nvSpPr>
            <p:spPr>
              <a:xfrm>
                <a:off x="6974916" y="3574554"/>
                <a:ext cx="1629" cy="205723"/>
              </a:xfrm>
              <a:custGeom>
                <a:avLst/>
                <a:gdLst>
                  <a:gd name="connsiteX0" fmla="*/ 0 w 1629"/>
                  <a:gd name="connsiteY0" fmla="*/ 205724 h 205723"/>
                  <a:gd name="connsiteX1" fmla="*/ 0 w 1629"/>
                  <a:gd name="connsiteY1" fmla="*/ 0 h 205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205723">
                    <a:moveTo>
                      <a:pt x="0" y="205724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4039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73" name="Freihandform: Form 172">
                <a:extLst>
                  <a:ext uri="{FF2B5EF4-FFF2-40B4-BE49-F238E27FC236}">
                    <a16:creationId xmlns:a16="http://schemas.microsoft.com/office/drawing/2014/main" id="{D2CF0F59-03B2-E0B3-D532-5F064392AFDE}"/>
                  </a:ext>
                </a:extLst>
              </p:cNvPr>
              <p:cNvSpPr/>
              <p:nvPr/>
            </p:nvSpPr>
            <p:spPr>
              <a:xfrm>
                <a:off x="3918039" y="3623940"/>
                <a:ext cx="52543" cy="42842"/>
              </a:xfrm>
              <a:custGeom>
                <a:avLst/>
                <a:gdLst>
                  <a:gd name="connsiteX0" fmla="*/ 357 w 52543"/>
                  <a:gd name="connsiteY0" fmla="*/ 29916 h 42842"/>
                  <a:gd name="connsiteX1" fmla="*/ 18469 w 52543"/>
                  <a:gd name="connsiteY1" fmla="*/ 44618 h 42842"/>
                  <a:gd name="connsiteX2" fmla="*/ 52900 w 52543"/>
                  <a:gd name="connsiteY2" fmla="*/ 16654 h 42842"/>
                  <a:gd name="connsiteX3" fmla="*/ 34788 w 52543"/>
                  <a:gd name="connsiteY3" fmla="*/ 1775 h 42842"/>
                  <a:gd name="connsiteX4" fmla="*/ 357 w 52543"/>
                  <a:gd name="connsiteY4" fmla="*/ 29916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43" h="42842">
                    <a:moveTo>
                      <a:pt x="357" y="29916"/>
                    </a:moveTo>
                    <a:cubicBezTo>
                      <a:pt x="357" y="36863"/>
                      <a:pt x="5358" y="44618"/>
                      <a:pt x="18469" y="44618"/>
                    </a:cubicBezTo>
                    <a:cubicBezTo>
                      <a:pt x="35268" y="44618"/>
                      <a:pt x="52900" y="30876"/>
                      <a:pt x="52900" y="16654"/>
                    </a:cubicBezTo>
                    <a:cubicBezTo>
                      <a:pt x="52900" y="7105"/>
                      <a:pt x="44816" y="1775"/>
                      <a:pt x="34788" y="1775"/>
                    </a:cubicBezTo>
                    <a:cubicBezTo>
                      <a:pt x="19100" y="1775"/>
                      <a:pt x="357" y="15037"/>
                      <a:pt x="357" y="29916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74" name="Freihandform: Form 173">
                <a:extLst>
                  <a:ext uri="{FF2B5EF4-FFF2-40B4-BE49-F238E27FC236}">
                    <a16:creationId xmlns:a16="http://schemas.microsoft.com/office/drawing/2014/main" id="{B49F50C7-93B1-D7B5-5989-33C27F084FC7}"/>
                  </a:ext>
                </a:extLst>
              </p:cNvPr>
              <p:cNvSpPr/>
              <p:nvPr/>
            </p:nvSpPr>
            <p:spPr>
              <a:xfrm>
                <a:off x="4073562" y="3704776"/>
                <a:ext cx="52543" cy="42842"/>
              </a:xfrm>
              <a:custGeom>
                <a:avLst/>
                <a:gdLst>
                  <a:gd name="connsiteX0" fmla="*/ 34883 w 52543"/>
                  <a:gd name="connsiteY0" fmla="*/ 1825 h 42842"/>
                  <a:gd name="connsiteX1" fmla="*/ 452 w 52543"/>
                  <a:gd name="connsiteY1" fmla="*/ 29966 h 42842"/>
                  <a:gd name="connsiteX2" fmla="*/ 18564 w 52543"/>
                  <a:gd name="connsiteY2" fmla="*/ 44668 h 42842"/>
                  <a:gd name="connsiteX3" fmla="*/ 52995 w 52543"/>
                  <a:gd name="connsiteY3" fmla="*/ 16703 h 42842"/>
                  <a:gd name="connsiteX4" fmla="*/ 34883 w 52543"/>
                  <a:gd name="connsiteY4" fmla="*/ 1825 h 42842"/>
                  <a:gd name="connsiteX5" fmla="*/ 12577 w 52543"/>
                  <a:gd name="connsiteY5" fmla="*/ 37064 h 42842"/>
                  <a:gd name="connsiteX6" fmla="*/ 6110 w 52543"/>
                  <a:gd name="connsiteY6" fmla="*/ 31254 h 42842"/>
                  <a:gd name="connsiteX7" fmla="*/ 40870 w 52543"/>
                  <a:gd name="connsiteY7" fmla="*/ 9428 h 42842"/>
                  <a:gd name="connsiteX8" fmla="*/ 47337 w 52543"/>
                  <a:gd name="connsiteY8" fmla="*/ 15238 h 42842"/>
                  <a:gd name="connsiteX9" fmla="*/ 12577 w 52543"/>
                  <a:gd name="connsiteY9" fmla="*/ 37064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43" h="42842">
                    <a:moveTo>
                      <a:pt x="34883" y="1825"/>
                    </a:moveTo>
                    <a:cubicBezTo>
                      <a:pt x="19196" y="1825"/>
                      <a:pt x="452" y="14935"/>
                      <a:pt x="452" y="29966"/>
                    </a:cubicBezTo>
                    <a:cubicBezTo>
                      <a:pt x="452" y="36912"/>
                      <a:pt x="5454" y="44668"/>
                      <a:pt x="18564" y="44668"/>
                    </a:cubicBezTo>
                    <a:cubicBezTo>
                      <a:pt x="35363" y="44668"/>
                      <a:pt x="52995" y="30925"/>
                      <a:pt x="52995" y="16703"/>
                    </a:cubicBezTo>
                    <a:cubicBezTo>
                      <a:pt x="52995" y="7155"/>
                      <a:pt x="44912" y="1825"/>
                      <a:pt x="34883" y="1825"/>
                    </a:cubicBezTo>
                    <a:moveTo>
                      <a:pt x="12577" y="37064"/>
                    </a:moveTo>
                    <a:cubicBezTo>
                      <a:pt x="7247" y="37064"/>
                      <a:pt x="6110" y="32719"/>
                      <a:pt x="6110" y="31254"/>
                    </a:cubicBezTo>
                    <a:cubicBezTo>
                      <a:pt x="6110" y="23322"/>
                      <a:pt x="33266" y="9428"/>
                      <a:pt x="40870" y="9428"/>
                    </a:cubicBezTo>
                    <a:cubicBezTo>
                      <a:pt x="44760" y="9428"/>
                      <a:pt x="47337" y="11702"/>
                      <a:pt x="47337" y="15238"/>
                    </a:cubicBezTo>
                    <a:cubicBezTo>
                      <a:pt x="47337" y="23322"/>
                      <a:pt x="20004" y="37064"/>
                      <a:pt x="12577" y="37064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75" name="Freihandform: Form 174">
                <a:extLst>
                  <a:ext uri="{FF2B5EF4-FFF2-40B4-BE49-F238E27FC236}">
                    <a16:creationId xmlns:a16="http://schemas.microsoft.com/office/drawing/2014/main" id="{6662212E-991E-7A86-C8AF-CA973BBC37A7}"/>
                  </a:ext>
                </a:extLst>
              </p:cNvPr>
              <p:cNvSpPr/>
              <p:nvPr/>
            </p:nvSpPr>
            <p:spPr>
              <a:xfrm>
                <a:off x="4073562" y="3664358"/>
                <a:ext cx="52543" cy="42842"/>
              </a:xfrm>
              <a:custGeom>
                <a:avLst/>
                <a:gdLst>
                  <a:gd name="connsiteX0" fmla="*/ 34883 w 52543"/>
                  <a:gd name="connsiteY0" fmla="*/ 1800 h 42842"/>
                  <a:gd name="connsiteX1" fmla="*/ 452 w 52543"/>
                  <a:gd name="connsiteY1" fmla="*/ 29941 h 42842"/>
                  <a:gd name="connsiteX2" fmla="*/ 18564 w 52543"/>
                  <a:gd name="connsiteY2" fmla="*/ 44643 h 42842"/>
                  <a:gd name="connsiteX3" fmla="*/ 52995 w 52543"/>
                  <a:gd name="connsiteY3" fmla="*/ 16679 h 42842"/>
                  <a:gd name="connsiteX4" fmla="*/ 34883 w 52543"/>
                  <a:gd name="connsiteY4" fmla="*/ 1800 h 42842"/>
                  <a:gd name="connsiteX5" fmla="*/ 12577 w 52543"/>
                  <a:gd name="connsiteY5" fmla="*/ 37039 h 42842"/>
                  <a:gd name="connsiteX6" fmla="*/ 6110 w 52543"/>
                  <a:gd name="connsiteY6" fmla="*/ 31229 h 42842"/>
                  <a:gd name="connsiteX7" fmla="*/ 40870 w 52543"/>
                  <a:gd name="connsiteY7" fmla="*/ 9403 h 42842"/>
                  <a:gd name="connsiteX8" fmla="*/ 47337 w 52543"/>
                  <a:gd name="connsiteY8" fmla="*/ 15213 h 42842"/>
                  <a:gd name="connsiteX9" fmla="*/ 12577 w 52543"/>
                  <a:gd name="connsiteY9" fmla="*/ 37039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43" h="42842">
                    <a:moveTo>
                      <a:pt x="34883" y="1800"/>
                    </a:moveTo>
                    <a:cubicBezTo>
                      <a:pt x="19196" y="1800"/>
                      <a:pt x="452" y="14910"/>
                      <a:pt x="452" y="29941"/>
                    </a:cubicBezTo>
                    <a:cubicBezTo>
                      <a:pt x="452" y="36888"/>
                      <a:pt x="5454" y="44643"/>
                      <a:pt x="18564" y="44643"/>
                    </a:cubicBezTo>
                    <a:cubicBezTo>
                      <a:pt x="35363" y="44643"/>
                      <a:pt x="52995" y="30901"/>
                      <a:pt x="52995" y="16679"/>
                    </a:cubicBezTo>
                    <a:cubicBezTo>
                      <a:pt x="52995" y="7130"/>
                      <a:pt x="44912" y="1800"/>
                      <a:pt x="34883" y="1800"/>
                    </a:cubicBezTo>
                    <a:moveTo>
                      <a:pt x="12577" y="37039"/>
                    </a:moveTo>
                    <a:cubicBezTo>
                      <a:pt x="7247" y="37039"/>
                      <a:pt x="6110" y="32694"/>
                      <a:pt x="6110" y="31229"/>
                    </a:cubicBezTo>
                    <a:cubicBezTo>
                      <a:pt x="6110" y="23297"/>
                      <a:pt x="33266" y="9403"/>
                      <a:pt x="40870" y="9403"/>
                    </a:cubicBezTo>
                    <a:cubicBezTo>
                      <a:pt x="44760" y="9403"/>
                      <a:pt x="47337" y="11677"/>
                      <a:pt x="47337" y="15213"/>
                    </a:cubicBezTo>
                    <a:cubicBezTo>
                      <a:pt x="47337" y="23297"/>
                      <a:pt x="20004" y="37039"/>
                      <a:pt x="12577" y="37039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76" name="Freihandform: Form 175">
                <a:extLst>
                  <a:ext uri="{FF2B5EF4-FFF2-40B4-BE49-F238E27FC236}">
                    <a16:creationId xmlns:a16="http://schemas.microsoft.com/office/drawing/2014/main" id="{9C4874B7-9038-C16B-2E0D-FD2E05AE7BD7}"/>
                  </a:ext>
                </a:extLst>
              </p:cNvPr>
              <p:cNvSpPr/>
              <p:nvPr/>
            </p:nvSpPr>
            <p:spPr>
              <a:xfrm>
                <a:off x="4306846" y="3704776"/>
                <a:ext cx="52543" cy="42842"/>
              </a:xfrm>
              <a:custGeom>
                <a:avLst/>
                <a:gdLst>
                  <a:gd name="connsiteX0" fmla="*/ 595 w 52543"/>
                  <a:gd name="connsiteY0" fmla="*/ 29966 h 42842"/>
                  <a:gd name="connsiteX1" fmla="*/ 18707 w 52543"/>
                  <a:gd name="connsiteY1" fmla="*/ 44668 h 42842"/>
                  <a:gd name="connsiteX2" fmla="*/ 53138 w 52543"/>
                  <a:gd name="connsiteY2" fmla="*/ 16703 h 42842"/>
                  <a:gd name="connsiteX3" fmla="*/ 35026 w 52543"/>
                  <a:gd name="connsiteY3" fmla="*/ 1825 h 42842"/>
                  <a:gd name="connsiteX4" fmla="*/ 595 w 52543"/>
                  <a:gd name="connsiteY4" fmla="*/ 29966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43" h="42842">
                    <a:moveTo>
                      <a:pt x="595" y="29966"/>
                    </a:moveTo>
                    <a:cubicBezTo>
                      <a:pt x="595" y="36912"/>
                      <a:pt x="5597" y="44668"/>
                      <a:pt x="18707" y="44668"/>
                    </a:cubicBezTo>
                    <a:cubicBezTo>
                      <a:pt x="35506" y="44668"/>
                      <a:pt x="53138" y="30925"/>
                      <a:pt x="53138" y="16703"/>
                    </a:cubicBezTo>
                    <a:cubicBezTo>
                      <a:pt x="53138" y="7155"/>
                      <a:pt x="45055" y="1825"/>
                      <a:pt x="35026" y="1825"/>
                    </a:cubicBezTo>
                    <a:cubicBezTo>
                      <a:pt x="19339" y="1825"/>
                      <a:pt x="595" y="15087"/>
                      <a:pt x="595" y="29966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77" name="Freihandform: Form 176">
                <a:extLst>
                  <a:ext uri="{FF2B5EF4-FFF2-40B4-BE49-F238E27FC236}">
                    <a16:creationId xmlns:a16="http://schemas.microsoft.com/office/drawing/2014/main" id="{B8C50547-4ABC-0A23-A19D-D35B8D0018EA}"/>
                  </a:ext>
                </a:extLst>
              </p:cNvPr>
              <p:cNvSpPr/>
              <p:nvPr/>
            </p:nvSpPr>
            <p:spPr>
              <a:xfrm>
                <a:off x="6613355" y="3684567"/>
                <a:ext cx="52543" cy="42842"/>
              </a:xfrm>
              <a:custGeom>
                <a:avLst/>
                <a:gdLst>
                  <a:gd name="connsiteX0" fmla="*/ 2010 w 52543"/>
                  <a:gd name="connsiteY0" fmla="*/ 29953 h 42842"/>
                  <a:gd name="connsiteX1" fmla="*/ 20123 w 52543"/>
                  <a:gd name="connsiteY1" fmla="*/ 44655 h 42842"/>
                  <a:gd name="connsiteX2" fmla="*/ 54554 w 52543"/>
                  <a:gd name="connsiteY2" fmla="*/ 16691 h 42842"/>
                  <a:gd name="connsiteX3" fmla="*/ 36441 w 52543"/>
                  <a:gd name="connsiteY3" fmla="*/ 1812 h 42842"/>
                  <a:gd name="connsiteX4" fmla="*/ 2010 w 52543"/>
                  <a:gd name="connsiteY4" fmla="*/ 29953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43" h="42842">
                    <a:moveTo>
                      <a:pt x="2010" y="29953"/>
                    </a:moveTo>
                    <a:cubicBezTo>
                      <a:pt x="2010" y="36900"/>
                      <a:pt x="7012" y="44655"/>
                      <a:pt x="20123" y="44655"/>
                    </a:cubicBezTo>
                    <a:cubicBezTo>
                      <a:pt x="36921" y="44655"/>
                      <a:pt x="54554" y="30913"/>
                      <a:pt x="54554" y="16691"/>
                    </a:cubicBezTo>
                    <a:cubicBezTo>
                      <a:pt x="54554" y="7142"/>
                      <a:pt x="46470" y="1812"/>
                      <a:pt x="36441" y="1812"/>
                    </a:cubicBezTo>
                    <a:cubicBezTo>
                      <a:pt x="20754" y="1812"/>
                      <a:pt x="2010" y="15074"/>
                      <a:pt x="2010" y="29953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78" name="Freihandform: Form 177">
                <a:extLst>
                  <a:ext uri="{FF2B5EF4-FFF2-40B4-BE49-F238E27FC236}">
                    <a16:creationId xmlns:a16="http://schemas.microsoft.com/office/drawing/2014/main" id="{18ADC7E8-4E96-32D4-C82E-2B00EEB599FB}"/>
                  </a:ext>
                </a:extLst>
              </p:cNvPr>
              <p:cNvSpPr/>
              <p:nvPr/>
            </p:nvSpPr>
            <p:spPr>
              <a:xfrm>
                <a:off x="6768883" y="3704776"/>
                <a:ext cx="52543" cy="42842"/>
              </a:xfrm>
              <a:custGeom>
                <a:avLst/>
                <a:gdLst>
                  <a:gd name="connsiteX0" fmla="*/ 2106 w 52543"/>
                  <a:gd name="connsiteY0" fmla="*/ 29966 h 42842"/>
                  <a:gd name="connsiteX1" fmla="*/ 20218 w 52543"/>
                  <a:gd name="connsiteY1" fmla="*/ 44668 h 42842"/>
                  <a:gd name="connsiteX2" fmla="*/ 54649 w 52543"/>
                  <a:gd name="connsiteY2" fmla="*/ 16703 h 42842"/>
                  <a:gd name="connsiteX3" fmla="*/ 36537 w 52543"/>
                  <a:gd name="connsiteY3" fmla="*/ 1825 h 42842"/>
                  <a:gd name="connsiteX4" fmla="*/ 2106 w 52543"/>
                  <a:gd name="connsiteY4" fmla="*/ 29966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43" h="42842">
                    <a:moveTo>
                      <a:pt x="2106" y="29966"/>
                    </a:moveTo>
                    <a:cubicBezTo>
                      <a:pt x="2106" y="36912"/>
                      <a:pt x="7108" y="44668"/>
                      <a:pt x="20218" y="44668"/>
                    </a:cubicBezTo>
                    <a:cubicBezTo>
                      <a:pt x="37017" y="44668"/>
                      <a:pt x="54649" y="30925"/>
                      <a:pt x="54649" y="16703"/>
                    </a:cubicBezTo>
                    <a:cubicBezTo>
                      <a:pt x="54649" y="7155"/>
                      <a:pt x="46565" y="1825"/>
                      <a:pt x="36537" y="1825"/>
                    </a:cubicBezTo>
                    <a:cubicBezTo>
                      <a:pt x="20850" y="1825"/>
                      <a:pt x="2106" y="15087"/>
                      <a:pt x="2106" y="29966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79" name="Freihandform: Form 178">
                <a:extLst>
                  <a:ext uri="{FF2B5EF4-FFF2-40B4-BE49-F238E27FC236}">
                    <a16:creationId xmlns:a16="http://schemas.microsoft.com/office/drawing/2014/main" id="{AC66601D-4DEC-95A2-1919-CEC3E9699B9C}"/>
                  </a:ext>
                </a:extLst>
              </p:cNvPr>
              <p:cNvSpPr/>
              <p:nvPr/>
            </p:nvSpPr>
            <p:spPr>
              <a:xfrm>
                <a:off x="6924410" y="3765403"/>
                <a:ext cx="52543" cy="42842"/>
              </a:xfrm>
              <a:custGeom>
                <a:avLst/>
                <a:gdLst>
                  <a:gd name="connsiteX0" fmla="*/ 2201 w 52543"/>
                  <a:gd name="connsiteY0" fmla="*/ 30003 h 42842"/>
                  <a:gd name="connsiteX1" fmla="*/ 20313 w 52543"/>
                  <a:gd name="connsiteY1" fmla="*/ 44705 h 42842"/>
                  <a:gd name="connsiteX2" fmla="*/ 54744 w 52543"/>
                  <a:gd name="connsiteY2" fmla="*/ 16741 h 42842"/>
                  <a:gd name="connsiteX3" fmla="*/ 36632 w 52543"/>
                  <a:gd name="connsiteY3" fmla="*/ 1862 h 42842"/>
                  <a:gd name="connsiteX4" fmla="*/ 2201 w 52543"/>
                  <a:gd name="connsiteY4" fmla="*/ 30003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43" h="42842">
                    <a:moveTo>
                      <a:pt x="2201" y="30003"/>
                    </a:moveTo>
                    <a:cubicBezTo>
                      <a:pt x="2201" y="36950"/>
                      <a:pt x="7203" y="44705"/>
                      <a:pt x="20313" y="44705"/>
                    </a:cubicBezTo>
                    <a:cubicBezTo>
                      <a:pt x="37112" y="44705"/>
                      <a:pt x="54744" y="30963"/>
                      <a:pt x="54744" y="16741"/>
                    </a:cubicBezTo>
                    <a:cubicBezTo>
                      <a:pt x="54744" y="7192"/>
                      <a:pt x="46661" y="1862"/>
                      <a:pt x="36632" y="1862"/>
                    </a:cubicBezTo>
                    <a:cubicBezTo>
                      <a:pt x="20945" y="1862"/>
                      <a:pt x="2201" y="15124"/>
                      <a:pt x="2201" y="30003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80" name="Freihandform: Form 179">
                <a:extLst>
                  <a:ext uri="{FF2B5EF4-FFF2-40B4-BE49-F238E27FC236}">
                    <a16:creationId xmlns:a16="http://schemas.microsoft.com/office/drawing/2014/main" id="{81B724D2-7B24-4801-D007-944A72B73FBF}"/>
                  </a:ext>
                </a:extLst>
              </p:cNvPr>
              <p:cNvSpPr/>
              <p:nvPr/>
            </p:nvSpPr>
            <p:spPr>
              <a:xfrm>
                <a:off x="6924410" y="3684567"/>
                <a:ext cx="52543" cy="42842"/>
              </a:xfrm>
              <a:custGeom>
                <a:avLst/>
                <a:gdLst>
                  <a:gd name="connsiteX0" fmla="*/ 2201 w 52543"/>
                  <a:gd name="connsiteY0" fmla="*/ 29953 h 42842"/>
                  <a:gd name="connsiteX1" fmla="*/ 20313 w 52543"/>
                  <a:gd name="connsiteY1" fmla="*/ 44655 h 42842"/>
                  <a:gd name="connsiteX2" fmla="*/ 54744 w 52543"/>
                  <a:gd name="connsiteY2" fmla="*/ 16691 h 42842"/>
                  <a:gd name="connsiteX3" fmla="*/ 36632 w 52543"/>
                  <a:gd name="connsiteY3" fmla="*/ 1812 h 42842"/>
                  <a:gd name="connsiteX4" fmla="*/ 2201 w 52543"/>
                  <a:gd name="connsiteY4" fmla="*/ 29953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43" h="42842">
                    <a:moveTo>
                      <a:pt x="2201" y="29953"/>
                    </a:moveTo>
                    <a:cubicBezTo>
                      <a:pt x="2201" y="36900"/>
                      <a:pt x="7203" y="44655"/>
                      <a:pt x="20313" y="44655"/>
                    </a:cubicBezTo>
                    <a:cubicBezTo>
                      <a:pt x="37112" y="44655"/>
                      <a:pt x="54744" y="30913"/>
                      <a:pt x="54744" y="16691"/>
                    </a:cubicBezTo>
                    <a:cubicBezTo>
                      <a:pt x="54744" y="7142"/>
                      <a:pt x="46661" y="1812"/>
                      <a:pt x="36632" y="1812"/>
                    </a:cubicBezTo>
                    <a:cubicBezTo>
                      <a:pt x="20945" y="1812"/>
                      <a:pt x="2201" y="15074"/>
                      <a:pt x="2201" y="29953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81" name="Freihandform: Form 180">
                <a:extLst>
                  <a:ext uri="{FF2B5EF4-FFF2-40B4-BE49-F238E27FC236}">
                    <a16:creationId xmlns:a16="http://schemas.microsoft.com/office/drawing/2014/main" id="{9B65090C-E05F-DB02-D6D0-04D0B288043A}"/>
                  </a:ext>
                </a:extLst>
              </p:cNvPr>
              <p:cNvSpPr/>
              <p:nvPr/>
            </p:nvSpPr>
            <p:spPr>
              <a:xfrm>
                <a:off x="5792954" y="3704776"/>
                <a:ext cx="52543" cy="42842"/>
              </a:xfrm>
              <a:custGeom>
                <a:avLst/>
                <a:gdLst>
                  <a:gd name="connsiteX0" fmla="*/ 1507 w 52543"/>
                  <a:gd name="connsiteY0" fmla="*/ 29966 h 42842"/>
                  <a:gd name="connsiteX1" fmla="*/ 19619 w 52543"/>
                  <a:gd name="connsiteY1" fmla="*/ 44668 h 42842"/>
                  <a:gd name="connsiteX2" fmla="*/ 54050 w 52543"/>
                  <a:gd name="connsiteY2" fmla="*/ 16703 h 42842"/>
                  <a:gd name="connsiteX3" fmla="*/ 35938 w 52543"/>
                  <a:gd name="connsiteY3" fmla="*/ 1825 h 42842"/>
                  <a:gd name="connsiteX4" fmla="*/ 1507 w 52543"/>
                  <a:gd name="connsiteY4" fmla="*/ 29966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43" h="42842">
                    <a:moveTo>
                      <a:pt x="1507" y="29966"/>
                    </a:moveTo>
                    <a:cubicBezTo>
                      <a:pt x="1507" y="36912"/>
                      <a:pt x="6509" y="44668"/>
                      <a:pt x="19619" y="44668"/>
                    </a:cubicBezTo>
                    <a:cubicBezTo>
                      <a:pt x="36418" y="44668"/>
                      <a:pt x="54050" y="30925"/>
                      <a:pt x="54050" y="16703"/>
                    </a:cubicBezTo>
                    <a:cubicBezTo>
                      <a:pt x="54050" y="7155"/>
                      <a:pt x="45967" y="1825"/>
                      <a:pt x="35938" y="1825"/>
                    </a:cubicBezTo>
                    <a:cubicBezTo>
                      <a:pt x="20251" y="1825"/>
                      <a:pt x="1507" y="15087"/>
                      <a:pt x="1507" y="29966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82" name="Freihandform: Form 181">
                <a:extLst>
                  <a:ext uri="{FF2B5EF4-FFF2-40B4-BE49-F238E27FC236}">
                    <a16:creationId xmlns:a16="http://schemas.microsoft.com/office/drawing/2014/main" id="{2EB9CDA8-CC8C-2EC0-7BAA-AC6F854A4B67}"/>
                  </a:ext>
                </a:extLst>
              </p:cNvPr>
              <p:cNvSpPr/>
              <p:nvPr/>
            </p:nvSpPr>
            <p:spPr>
              <a:xfrm>
                <a:off x="7139749" y="3664358"/>
                <a:ext cx="52543" cy="42842"/>
              </a:xfrm>
              <a:custGeom>
                <a:avLst/>
                <a:gdLst>
                  <a:gd name="connsiteX0" fmla="*/ 2333 w 52543"/>
                  <a:gd name="connsiteY0" fmla="*/ 29941 h 42842"/>
                  <a:gd name="connsiteX1" fmla="*/ 20446 w 52543"/>
                  <a:gd name="connsiteY1" fmla="*/ 44643 h 42842"/>
                  <a:gd name="connsiteX2" fmla="*/ 54877 w 52543"/>
                  <a:gd name="connsiteY2" fmla="*/ 16679 h 42842"/>
                  <a:gd name="connsiteX3" fmla="*/ 36764 w 52543"/>
                  <a:gd name="connsiteY3" fmla="*/ 1800 h 42842"/>
                  <a:gd name="connsiteX4" fmla="*/ 2333 w 52543"/>
                  <a:gd name="connsiteY4" fmla="*/ 29941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43" h="42842">
                    <a:moveTo>
                      <a:pt x="2333" y="29941"/>
                    </a:moveTo>
                    <a:cubicBezTo>
                      <a:pt x="2333" y="36888"/>
                      <a:pt x="7335" y="44643"/>
                      <a:pt x="20446" y="44643"/>
                    </a:cubicBezTo>
                    <a:cubicBezTo>
                      <a:pt x="37244" y="44643"/>
                      <a:pt x="54877" y="30901"/>
                      <a:pt x="54877" y="16679"/>
                    </a:cubicBezTo>
                    <a:cubicBezTo>
                      <a:pt x="54877" y="7130"/>
                      <a:pt x="46793" y="1800"/>
                      <a:pt x="36764" y="1800"/>
                    </a:cubicBezTo>
                    <a:cubicBezTo>
                      <a:pt x="21077" y="1800"/>
                      <a:pt x="2333" y="15062"/>
                      <a:pt x="2333" y="29941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83" name="Freihandform: Form 182">
                <a:extLst>
                  <a:ext uri="{FF2B5EF4-FFF2-40B4-BE49-F238E27FC236}">
                    <a16:creationId xmlns:a16="http://schemas.microsoft.com/office/drawing/2014/main" id="{EF039781-0A95-D383-F7A8-D335B261DD9E}"/>
                  </a:ext>
                </a:extLst>
              </p:cNvPr>
              <p:cNvSpPr/>
              <p:nvPr/>
            </p:nvSpPr>
            <p:spPr>
              <a:xfrm>
                <a:off x="7295277" y="3684567"/>
                <a:ext cx="52543" cy="42842"/>
              </a:xfrm>
              <a:custGeom>
                <a:avLst/>
                <a:gdLst>
                  <a:gd name="connsiteX0" fmla="*/ 2429 w 52543"/>
                  <a:gd name="connsiteY0" fmla="*/ 29953 h 42842"/>
                  <a:gd name="connsiteX1" fmla="*/ 20541 w 52543"/>
                  <a:gd name="connsiteY1" fmla="*/ 44655 h 42842"/>
                  <a:gd name="connsiteX2" fmla="*/ 54972 w 52543"/>
                  <a:gd name="connsiteY2" fmla="*/ 16691 h 42842"/>
                  <a:gd name="connsiteX3" fmla="*/ 36860 w 52543"/>
                  <a:gd name="connsiteY3" fmla="*/ 1812 h 42842"/>
                  <a:gd name="connsiteX4" fmla="*/ 2429 w 52543"/>
                  <a:gd name="connsiteY4" fmla="*/ 29953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43" h="42842">
                    <a:moveTo>
                      <a:pt x="2429" y="29953"/>
                    </a:moveTo>
                    <a:cubicBezTo>
                      <a:pt x="2429" y="36900"/>
                      <a:pt x="7431" y="44655"/>
                      <a:pt x="20541" y="44655"/>
                    </a:cubicBezTo>
                    <a:cubicBezTo>
                      <a:pt x="37340" y="44655"/>
                      <a:pt x="54972" y="30913"/>
                      <a:pt x="54972" y="16691"/>
                    </a:cubicBezTo>
                    <a:cubicBezTo>
                      <a:pt x="54972" y="7142"/>
                      <a:pt x="46888" y="1812"/>
                      <a:pt x="36860" y="1812"/>
                    </a:cubicBezTo>
                    <a:cubicBezTo>
                      <a:pt x="21173" y="1812"/>
                      <a:pt x="2429" y="15074"/>
                      <a:pt x="2429" y="29953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84" name="Freihandform: Form 183">
                <a:extLst>
                  <a:ext uri="{FF2B5EF4-FFF2-40B4-BE49-F238E27FC236}">
                    <a16:creationId xmlns:a16="http://schemas.microsoft.com/office/drawing/2014/main" id="{DD5DE7A2-B7EF-7571-3DE3-2BE23B873704}"/>
                  </a:ext>
                </a:extLst>
              </p:cNvPr>
              <p:cNvSpPr/>
              <p:nvPr/>
            </p:nvSpPr>
            <p:spPr>
              <a:xfrm>
                <a:off x="7450804" y="3704776"/>
                <a:ext cx="52543" cy="42842"/>
              </a:xfrm>
              <a:custGeom>
                <a:avLst/>
                <a:gdLst>
                  <a:gd name="connsiteX0" fmla="*/ 2524 w 52543"/>
                  <a:gd name="connsiteY0" fmla="*/ 29966 h 42842"/>
                  <a:gd name="connsiteX1" fmla="*/ 20636 w 52543"/>
                  <a:gd name="connsiteY1" fmla="*/ 44668 h 42842"/>
                  <a:gd name="connsiteX2" fmla="*/ 55067 w 52543"/>
                  <a:gd name="connsiteY2" fmla="*/ 16703 h 42842"/>
                  <a:gd name="connsiteX3" fmla="*/ 36955 w 52543"/>
                  <a:gd name="connsiteY3" fmla="*/ 1825 h 42842"/>
                  <a:gd name="connsiteX4" fmla="*/ 2524 w 52543"/>
                  <a:gd name="connsiteY4" fmla="*/ 29966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43" h="42842">
                    <a:moveTo>
                      <a:pt x="2524" y="29966"/>
                    </a:moveTo>
                    <a:cubicBezTo>
                      <a:pt x="2524" y="36912"/>
                      <a:pt x="7526" y="44668"/>
                      <a:pt x="20636" y="44668"/>
                    </a:cubicBezTo>
                    <a:cubicBezTo>
                      <a:pt x="37435" y="44668"/>
                      <a:pt x="55067" y="30925"/>
                      <a:pt x="55067" y="16703"/>
                    </a:cubicBezTo>
                    <a:cubicBezTo>
                      <a:pt x="55067" y="7155"/>
                      <a:pt x="46984" y="1825"/>
                      <a:pt x="36955" y="1825"/>
                    </a:cubicBezTo>
                    <a:cubicBezTo>
                      <a:pt x="21268" y="1825"/>
                      <a:pt x="2524" y="15087"/>
                      <a:pt x="2524" y="29966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85" name="Freihandform: Form 184">
                <a:extLst>
                  <a:ext uri="{FF2B5EF4-FFF2-40B4-BE49-F238E27FC236}">
                    <a16:creationId xmlns:a16="http://schemas.microsoft.com/office/drawing/2014/main" id="{63A01212-7162-B183-7F08-E6A758C738F7}"/>
                  </a:ext>
                </a:extLst>
              </p:cNvPr>
              <p:cNvSpPr/>
              <p:nvPr/>
            </p:nvSpPr>
            <p:spPr>
              <a:xfrm>
                <a:off x="5637427" y="3765403"/>
                <a:ext cx="52543" cy="42842"/>
              </a:xfrm>
              <a:custGeom>
                <a:avLst/>
                <a:gdLst>
                  <a:gd name="connsiteX0" fmla="*/ 1412 w 52543"/>
                  <a:gd name="connsiteY0" fmla="*/ 30003 h 42842"/>
                  <a:gd name="connsiteX1" fmla="*/ 19524 w 52543"/>
                  <a:gd name="connsiteY1" fmla="*/ 44705 h 42842"/>
                  <a:gd name="connsiteX2" fmla="*/ 53955 w 52543"/>
                  <a:gd name="connsiteY2" fmla="*/ 16741 h 42842"/>
                  <a:gd name="connsiteX3" fmla="*/ 35843 w 52543"/>
                  <a:gd name="connsiteY3" fmla="*/ 1862 h 42842"/>
                  <a:gd name="connsiteX4" fmla="*/ 1412 w 52543"/>
                  <a:gd name="connsiteY4" fmla="*/ 30003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43" h="42842">
                    <a:moveTo>
                      <a:pt x="1412" y="30003"/>
                    </a:moveTo>
                    <a:cubicBezTo>
                      <a:pt x="1412" y="36950"/>
                      <a:pt x="6413" y="44705"/>
                      <a:pt x="19524" y="44705"/>
                    </a:cubicBezTo>
                    <a:cubicBezTo>
                      <a:pt x="36323" y="44705"/>
                      <a:pt x="53955" y="30963"/>
                      <a:pt x="53955" y="16741"/>
                    </a:cubicBezTo>
                    <a:cubicBezTo>
                      <a:pt x="53955" y="7192"/>
                      <a:pt x="45871" y="1862"/>
                      <a:pt x="35843" y="1862"/>
                    </a:cubicBezTo>
                    <a:cubicBezTo>
                      <a:pt x="20155" y="1862"/>
                      <a:pt x="1412" y="15124"/>
                      <a:pt x="1412" y="30003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86" name="Freihandform: Form 185">
                <a:extLst>
                  <a:ext uri="{FF2B5EF4-FFF2-40B4-BE49-F238E27FC236}">
                    <a16:creationId xmlns:a16="http://schemas.microsoft.com/office/drawing/2014/main" id="{D1930ED8-9F17-DA09-920B-615C8AFCFB2F}"/>
                  </a:ext>
                </a:extLst>
              </p:cNvPr>
              <p:cNvSpPr/>
              <p:nvPr/>
            </p:nvSpPr>
            <p:spPr>
              <a:xfrm>
                <a:off x="5956532" y="3623940"/>
                <a:ext cx="52543" cy="42842"/>
              </a:xfrm>
              <a:custGeom>
                <a:avLst/>
                <a:gdLst>
                  <a:gd name="connsiteX0" fmla="*/ 1607 w 52543"/>
                  <a:gd name="connsiteY0" fmla="*/ 29916 h 42842"/>
                  <a:gd name="connsiteX1" fmla="*/ 19720 w 52543"/>
                  <a:gd name="connsiteY1" fmla="*/ 44618 h 42842"/>
                  <a:gd name="connsiteX2" fmla="*/ 54151 w 52543"/>
                  <a:gd name="connsiteY2" fmla="*/ 16654 h 42842"/>
                  <a:gd name="connsiteX3" fmla="*/ 36038 w 52543"/>
                  <a:gd name="connsiteY3" fmla="*/ 1775 h 42842"/>
                  <a:gd name="connsiteX4" fmla="*/ 1607 w 52543"/>
                  <a:gd name="connsiteY4" fmla="*/ 29916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43" h="42842">
                    <a:moveTo>
                      <a:pt x="1607" y="29916"/>
                    </a:moveTo>
                    <a:cubicBezTo>
                      <a:pt x="1607" y="36863"/>
                      <a:pt x="6609" y="44618"/>
                      <a:pt x="19720" y="44618"/>
                    </a:cubicBezTo>
                    <a:cubicBezTo>
                      <a:pt x="36518" y="44618"/>
                      <a:pt x="54151" y="30876"/>
                      <a:pt x="54151" y="16654"/>
                    </a:cubicBezTo>
                    <a:cubicBezTo>
                      <a:pt x="54151" y="7105"/>
                      <a:pt x="46067" y="1775"/>
                      <a:pt x="36038" y="1775"/>
                    </a:cubicBezTo>
                    <a:cubicBezTo>
                      <a:pt x="20351" y="1775"/>
                      <a:pt x="1607" y="15037"/>
                      <a:pt x="1607" y="29916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87" name="Freihandform: Form 186">
                <a:extLst>
                  <a:ext uri="{FF2B5EF4-FFF2-40B4-BE49-F238E27FC236}">
                    <a16:creationId xmlns:a16="http://schemas.microsoft.com/office/drawing/2014/main" id="{2CC54497-52AB-398D-3D66-8127CBB0E7D5}"/>
                  </a:ext>
                </a:extLst>
              </p:cNvPr>
              <p:cNvSpPr/>
              <p:nvPr/>
            </p:nvSpPr>
            <p:spPr>
              <a:xfrm>
                <a:off x="7606315" y="3846238"/>
                <a:ext cx="52543" cy="42842"/>
              </a:xfrm>
              <a:custGeom>
                <a:avLst/>
                <a:gdLst>
                  <a:gd name="connsiteX0" fmla="*/ 2620 w 52543"/>
                  <a:gd name="connsiteY0" fmla="*/ 30052 h 42842"/>
                  <a:gd name="connsiteX1" fmla="*/ 20732 w 52543"/>
                  <a:gd name="connsiteY1" fmla="*/ 44754 h 42842"/>
                  <a:gd name="connsiteX2" fmla="*/ 55163 w 52543"/>
                  <a:gd name="connsiteY2" fmla="*/ 16790 h 42842"/>
                  <a:gd name="connsiteX3" fmla="*/ 37051 w 52543"/>
                  <a:gd name="connsiteY3" fmla="*/ 1911 h 42842"/>
                  <a:gd name="connsiteX4" fmla="*/ 2620 w 52543"/>
                  <a:gd name="connsiteY4" fmla="*/ 30052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43" h="42842">
                    <a:moveTo>
                      <a:pt x="2620" y="30052"/>
                    </a:moveTo>
                    <a:cubicBezTo>
                      <a:pt x="2620" y="36999"/>
                      <a:pt x="7621" y="44754"/>
                      <a:pt x="20732" y="44754"/>
                    </a:cubicBezTo>
                    <a:cubicBezTo>
                      <a:pt x="37531" y="44754"/>
                      <a:pt x="55163" y="31012"/>
                      <a:pt x="55163" y="16790"/>
                    </a:cubicBezTo>
                    <a:cubicBezTo>
                      <a:pt x="55163" y="7241"/>
                      <a:pt x="47079" y="1911"/>
                      <a:pt x="37051" y="1911"/>
                    </a:cubicBezTo>
                    <a:cubicBezTo>
                      <a:pt x="21364" y="1911"/>
                      <a:pt x="2620" y="15173"/>
                      <a:pt x="2620" y="30052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88" name="Freihandform: Form 187">
                <a:extLst>
                  <a:ext uri="{FF2B5EF4-FFF2-40B4-BE49-F238E27FC236}">
                    <a16:creationId xmlns:a16="http://schemas.microsoft.com/office/drawing/2014/main" id="{24795849-E832-4937-BDFF-1939D36E84FA}"/>
                  </a:ext>
                </a:extLst>
              </p:cNvPr>
              <p:cNvSpPr/>
              <p:nvPr/>
            </p:nvSpPr>
            <p:spPr>
              <a:xfrm>
                <a:off x="7606315" y="3765403"/>
                <a:ext cx="52543" cy="42842"/>
              </a:xfrm>
              <a:custGeom>
                <a:avLst/>
                <a:gdLst>
                  <a:gd name="connsiteX0" fmla="*/ 2620 w 52543"/>
                  <a:gd name="connsiteY0" fmla="*/ 30003 h 42842"/>
                  <a:gd name="connsiteX1" fmla="*/ 20732 w 52543"/>
                  <a:gd name="connsiteY1" fmla="*/ 44705 h 42842"/>
                  <a:gd name="connsiteX2" fmla="*/ 55163 w 52543"/>
                  <a:gd name="connsiteY2" fmla="*/ 16741 h 42842"/>
                  <a:gd name="connsiteX3" fmla="*/ 37051 w 52543"/>
                  <a:gd name="connsiteY3" fmla="*/ 1862 h 42842"/>
                  <a:gd name="connsiteX4" fmla="*/ 2620 w 52543"/>
                  <a:gd name="connsiteY4" fmla="*/ 30003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43" h="42842">
                    <a:moveTo>
                      <a:pt x="2620" y="30003"/>
                    </a:moveTo>
                    <a:cubicBezTo>
                      <a:pt x="2620" y="36950"/>
                      <a:pt x="7621" y="44705"/>
                      <a:pt x="20732" y="44705"/>
                    </a:cubicBezTo>
                    <a:cubicBezTo>
                      <a:pt x="37531" y="44705"/>
                      <a:pt x="55163" y="30963"/>
                      <a:pt x="55163" y="16741"/>
                    </a:cubicBezTo>
                    <a:cubicBezTo>
                      <a:pt x="55163" y="7192"/>
                      <a:pt x="47079" y="1862"/>
                      <a:pt x="37051" y="1862"/>
                    </a:cubicBezTo>
                    <a:cubicBezTo>
                      <a:pt x="21364" y="1862"/>
                      <a:pt x="2620" y="15124"/>
                      <a:pt x="2620" y="30003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89" name="Freihandform: Form 188">
                <a:extLst>
                  <a:ext uri="{FF2B5EF4-FFF2-40B4-BE49-F238E27FC236}">
                    <a16:creationId xmlns:a16="http://schemas.microsoft.com/office/drawing/2014/main" id="{2795883F-EA2A-37FD-925C-7342DE3FBD32}"/>
                  </a:ext>
                </a:extLst>
              </p:cNvPr>
              <p:cNvSpPr/>
              <p:nvPr/>
            </p:nvSpPr>
            <p:spPr>
              <a:xfrm>
                <a:off x="7606315" y="3704776"/>
                <a:ext cx="52543" cy="42842"/>
              </a:xfrm>
              <a:custGeom>
                <a:avLst/>
                <a:gdLst>
                  <a:gd name="connsiteX0" fmla="*/ 2620 w 52543"/>
                  <a:gd name="connsiteY0" fmla="*/ 29966 h 42842"/>
                  <a:gd name="connsiteX1" fmla="*/ 20732 w 52543"/>
                  <a:gd name="connsiteY1" fmla="*/ 44668 h 42842"/>
                  <a:gd name="connsiteX2" fmla="*/ 55163 w 52543"/>
                  <a:gd name="connsiteY2" fmla="*/ 16703 h 42842"/>
                  <a:gd name="connsiteX3" fmla="*/ 37051 w 52543"/>
                  <a:gd name="connsiteY3" fmla="*/ 1825 h 42842"/>
                  <a:gd name="connsiteX4" fmla="*/ 2620 w 52543"/>
                  <a:gd name="connsiteY4" fmla="*/ 29966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43" h="42842">
                    <a:moveTo>
                      <a:pt x="2620" y="29966"/>
                    </a:moveTo>
                    <a:cubicBezTo>
                      <a:pt x="2620" y="36912"/>
                      <a:pt x="7621" y="44668"/>
                      <a:pt x="20732" y="44668"/>
                    </a:cubicBezTo>
                    <a:cubicBezTo>
                      <a:pt x="37531" y="44668"/>
                      <a:pt x="55163" y="30925"/>
                      <a:pt x="55163" y="16703"/>
                    </a:cubicBezTo>
                    <a:cubicBezTo>
                      <a:pt x="55163" y="7155"/>
                      <a:pt x="47079" y="1825"/>
                      <a:pt x="37051" y="1825"/>
                    </a:cubicBezTo>
                    <a:cubicBezTo>
                      <a:pt x="21364" y="1825"/>
                      <a:pt x="2620" y="15087"/>
                      <a:pt x="2620" y="29966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90" name="Freihandform: Form 189">
                <a:extLst>
                  <a:ext uri="{FF2B5EF4-FFF2-40B4-BE49-F238E27FC236}">
                    <a16:creationId xmlns:a16="http://schemas.microsoft.com/office/drawing/2014/main" id="{55140CC3-13A2-599F-C021-CCBB4497EF13}"/>
                  </a:ext>
                </a:extLst>
              </p:cNvPr>
              <p:cNvSpPr/>
              <p:nvPr/>
            </p:nvSpPr>
            <p:spPr>
              <a:xfrm>
                <a:off x="5281864" y="3704776"/>
                <a:ext cx="52543" cy="42842"/>
              </a:xfrm>
              <a:custGeom>
                <a:avLst/>
                <a:gdLst>
                  <a:gd name="connsiteX0" fmla="*/ 35624 w 52543"/>
                  <a:gd name="connsiteY0" fmla="*/ 1825 h 42842"/>
                  <a:gd name="connsiteX1" fmla="*/ 1193 w 52543"/>
                  <a:gd name="connsiteY1" fmla="*/ 29966 h 42842"/>
                  <a:gd name="connsiteX2" fmla="*/ 19306 w 52543"/>
                  <a:gd name="connsiteY2" fmla="*/ 44668 h 42842"/>
                  <a:gd name="connsiteX3" fmla="*/ 53737 w 52543"/>
                  <a:gd name="connsiteY3" fmla="*/ 16703 h 42842"/>
                  <a:gd name="connsiteX4" fmla="*/ 35624 w 52543"/>
                  <a:gd name="connsiteY4" fmla="*/ 1825 h 42842"/>
                  <a:gd name="connsiteX5" fmla="*/ 13319 w 52543"/>
                  <a:gd name="connsiteY5" fmla="*/ 37064 h 42842"/>
                  <a:gd name="connsiteX6" fmla="*/ 6852 w 52543"/>
                  <a:gd name="connsiteY6" fmla="*/ 31254 h 42842"/>
                  <a:gd name="connsiteX7" fmla="*/ 41611 w 52543"/>
                  <a:gd name="connsiteY7" fmla="*/ 9428 h 42842"/>
                  <a:gd name="connsiteX8" fmla="*/ 48078 w 52543"/>
                  <a:gd name="connsiteY8" fmla="*/ 15238 h 42842"/>
                  <a:gd name="connsiteX9" fmla="*/ 13319 w 52543"/>
                  <a:gd name="connsiteY9" fmla="*/ 37064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43" h="42842">
                    <a:moveTo>
                      <a:pt x="35624" y="1825"/>
                    </a:moveTo>
                    <a:cubicBezTo>
                      <a:pt x="19937" y="1825"/>
                      <a:pt x="1193" y="14935"/>
                      <a:pt x="1193" y="29966"/>
                    </a:cubicBezTo>
                    <a:cubicBezTo>
                      <a:pt x="1193" y="36912"/>
                      <a:pt x="6195" y="44668"/>
                      <a:pt x="19306" y="44668"/>
                    </a:cubicBezTo>
                    <a:cubicBezTo>
                      <a:pt x="36104" y="44668"/>
                      <a:pt x="53737" y="30925"/>
                      <a:pt x="53737" y="16703"/>
                    </a:cubicBezTo>
                    <a:cubicBezTo>
                      <a:pt x="53737" y="7155"/>
                      <a:pt x="45653" y="1825"/>
                      <a:pt x="35624" y="1825"/>
                    </a:cubicBezTo>
                    <a:moveTo>
                      <a:pt x="13319" y="37064"/>
                    </a:moveTo>
                    <a:cubicBezTo>
                      <a:pt x="7989" y="37064"/>
                      <a:pt x="6852" y="32719"/>
                      <a:pt x="6852" y="31254"/>
                    </a:cubicBezTo>
                    <a:cubicBezTo>
                      <a:pt x="6852" y="23322"/>
                      <a:pt x="34008" y="9428"/>
                      <a:pt x="41611" y="9428"/>
                    </a:cubicBezTo>
                    <a:cubicBezTo>
                      <a:pt x="45502" y="9428"/>
                      <a:pt x="48078" y="11702"/>
                      <a:pt x="48078" y="15238"/>
                    </a:cubicBezTo>
                    <a:cubicBezTo>
                      <a:pt x="48078" y="23322"/>
                      <a:pt x="20746" y="37064"/>
                      <a:pt x="13319" y="37064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91" name="Freihandform: Form 190">
                <a:extLst>
                  <a:ext uri="{FF2B5EF4-FFF2-40B4-BE49-F238E27FC236}">
                    <a16:creationId xmlns:a16="http://schemas.microsoft.com/office/drawing/2014/main" id="{91C9DC8B-5F89-A753-6865-894F110F44A0}"/>
                  </a:ext>
                </a:extLst>
              </p:cNvPr>
              <p:cNvSpPr/>
              <p:nvPr/>
            </p:nvSpPr>
            <p:spPr>
              <a:xfrm>
                <a:off x="6038313" y="3664358"/>
                <a:ext cx="52543" cy="42842"/>
              </a:xfrm>
              <a:custGeom>
                <a:avLst/>
                <a:gdLst>
                  <a:gd name="connsiteX0" fmla="*/ 1658 w 52543"/>
                  <a:gd name="connsiteY0" fmla="*/ 29941 h 42842"/>
                  <a:gd name="connsiteX1" fmla="*/ 19770 w 52543"/>
                  <a:gd name="connsiteY1" fmla="*/ 44643 h 42842"/>
                  <a:gd name="connsiteX2" fmla="*/ 54201 w 52543"/>
                  <a:gd name="connsiteY2" fmla="*/ 16679 h 42842"/>
                  <a:gd name="connsiteX3" fmla="*/ 36089 w 52543"/>
                  <a:gd name="connsiteY3" fmla="*/ 1800 h 42842"/>
                  <a:gd name="connsiteX4" fmla="*/ 1658 w 52543"/>
                  <a:gd name="connsiteY4" fmla="*/ 29941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43" h="42842">
                    <a:moveTo>
                      <a:pt x="1658" y="29941"/>
                    </a:moveTo>
                    <a:cubicBezTo>
                      <a:pt x="1658" y="36888"/>
                      <a:pt x="6659" y="44643"/>
                      <a:pt x="19770" y="44643"/>
                    </a:cubicBezTo>
                    <a:cubicBezTo>
                      <a:pt x="36569" y="44643"/>
                      <a:pt x="54201" y="30901"/>
                      <a:pt x="54201" y="16679"/>
                    </a:cubicBezTo>
                    <a:cubicBezTo>
                      <a:pt x="54201" y="7130"/>
                      <a:pt x="46117" y="1800"/>
                      <a:pt x="36089" y="1800"/>
                    </a:cubicBezTo>
                    <a:cubicBezTo>
                      <a:pt x="20401" y="1800"/>
                      <a:pt x="1658" y="15062"/>
                      <a:pt x="1658" y="29941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92" name="Freihandform: Form 191">
                <a:extLst>
                  <a:ext uri="{FF2B5EF4-FFF2-40B4-BE49-F238E27FC236}">
                    <a16:creationId xmlns:a16="http://schemas.microsoft.com/office/drawing/2014/main" id="{A8968D97-4C36-A41D-64EF-E99A292A4DF1}"/>
                  </a:ext>
                </a:extLst>
              </p:cNvPr>
              <p:cNvSpPr/>
              <p:nvPr/>
            </p:nvSpPr>
            <p:spPr>
              <a:xfrm>
                <a:off x="5281864" y="3765403"/>
                <a:ext cx="52543" cy="42842"/>
              </a:xfrm>
              <a:custGeom>
                <a:avLst/>
                <a:gdLst>
                  <a:gd name="connsiteX0" fmla="*/ 35624 w 52543"/>
                  <a:gd name="connsiteY0" fmla="*/ 1862 h 42842"/>
                  <a:gd name="connsiteX1" fmla="*/ 1193 w 52543"/>
                  <a:gd name="connsiteY1" fmla="*/ 30003 h 42842"/>
                  <a:gd name="connsiteX2" fmla="*/ 19306 w 52543"/>
                  <a:gd name="connsiteY2" fmla="*/ 44705 h 42842"/>
                  <a:gd name="connsiteX3" fmla="*/ 53737 w 52543"/>
                  <a:gd name="connsiteY3" fmla="*/ 16741 h 42842"/>
                  <a:gd name="connsiteX4" fmla="*/ 35624 w 52543"/>
                  <a:gd name="connsiteY4" fmla="*/ 1862 h 42842"/>
                  <a:gd name="connsiteX5" fmla="*/ 13319 w 52543"/>
                  <a:gd name="connsiteY5" fmla="*/ 37101 h 42842"/>
                  <a:gd name="connsiteX6" fmla="*/ 6852 w 52543"/>
                  <a:gd name="connsiteY6" fmla="*/ 31291 h 42842"/>
                  <a:gd name="connsiteX7" fmla="*/ 41611 w 52543"/>
                  <a:gd name="connsiteY7" fmla="*/ 9465 h 42842"/>
                  <a:gd name="connsiteX8" fmla="*/ 48078 w 52543"/>
                  <a:gd name="connsiteY8" fmla="*/ 15275 h 42842"/>
                  <a:gd name="connsiteX9" fmla="*/ 13319 w 52543"/>
                  <a:gd name="connsiteY9" fmla="*/ 37101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43" h="42842">
                    <a:moveTo>
                      <a:pt x="35624" y="1862"/>
                    </a:moveTo>
                    <a:cubicBezTo>
                      <a:pt x="19937" y="1862"/>
                      <a:pt x="1193" y="14972"/>
                      <a:pt x="1193" y="30003"/>
                    </a:cubicBezTo>
                    <a:cubicBezTo>
                      <a:pt x="1193" y="36950"/>
                      <a:pt x="6195" y="44705"/>
                      <a:pt x="19306" y="44705"/>
                    </a:cubicBezTo>
                    <a:cubicBezTo>
                      <a:pt x="36104" y="44705"/>
                      <a:pt x="53737" y="30963"/>
                      <a:pt x="53737" y="16741"/>
                    </a:cubicBezTo>
                    <a:cubicBezTo>
                      <a:pt x="53737" y="7192"/>
                      <a:pt x="45653" y="1862"/>
                      <a:pt x="35624" y="1862"/>
                    </a:cubicBezTo>
                    <a:moveTo>
                      <a:pt x="13319" y="37101"/>
                    </a:moveTo>
                    <a:cubicBezTo>
                      <a:pt x="7989" y="37101"/>
                      <a:pt x="6852" y="32756"/>
                      <a:pt x="6852" y="31291"/>
                    </a:cubicBezTo>
                    <a:cubicBezTo>
                      <a:pt x="6852" y="23359"/>
                      <a:pt x="34008" y="9465"/>
                      <a:pt x="41611" y="9465"/>
                    </a:cubicBezTo>
                    <a:cubicBezTo>
                      <a:pt x="45502" y="9465"/>
                      <a:pt x="48078" y="11739"/>
                      <a:pt x="48078" y="15275"/>
                    </a:cubicBezTo>
                    <a:cubicBezTo>
                      <a:pt x="48078" y="23359"/>
                      <a:pt x="20746" y="37101"/>
                      <a:pt x="13319" y="37101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93" name="Freihandform: Form 192">
                <a:extLst>
                  <a:ext uri="{FF2B5EF4-FFF2-40B4-BE49-F238E27FC236}">
                    <a16:creationId xmlns:a16="http://schemas.microsoft.com/office/drawing/2014/main" id="{13480F74-BF3C-BE1E-B3CD-FE73E23D2B0A}"/>
                  </a:ext>
                </a:extLst>
              </p:cNvPr>
              <p:cNvSpPr/>
              <p:nvPr/>
            </p:nvSpPr>
            <p:spPr>
              <a:xfrm>
                <a:off x="6169753" y="3684567"/>
                <a:ext cx="52543" cy="42842"/>
              </a:xfrm>
              <a:custGeom>
                <a:avLst/>
                <a:gdLst>
                  <a:gd name="connsiteX0" fmla="*/ 1738 w 52543"/>
                  <a:gd name="connsiteY0" fmla="*/ 29953 h 42842"/>
                  <a:gd name="connsiteX1" fmla="*/ 19850 w 52543"/>
                  <a:gd name="connsiteY1" fmla="*/ 44655 h 42842"/>
                  <a:gd name="connsiteX2" fmla="*/ 54281 w 52543"/>
                  <a:gd name="connsiteY2" fmla="*/ 16691 h 42842"/>
                  <a:gd name="connsiteX3" fmla="*/ 36169 w 52543"/>
                  <a:gd name="connsiteY3" fmla="*/ 1812 h 42842"/>
                  <a:gd name="connsiteX4" fmla="*/ 1738 w 52543"/>
                  <a:gd name="connsiteY4" fmla="*/ 29953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43" h="42842">
                    <a:moveTo>
                      <a:pt x="1738" y="29953"/>
                    </a:moveTo>
                    <a:cubicBezTo>
                      <a:pt x="1738" y="36900"/>
                      <a:pt x="6740" y="44655"/>
                      <a:pt x="19850" y="44655"/>
                    </a:cubicBezTo>
                    <a:cubicBezTo>
                      <a:pt x="36649" y="44655"/>
                      <a:pt x="54281" y="30913"/>
                      <a:pt x="54281" y="16691"/>
                    </a:cubicBezTo>
                    <a:cubicBezTo>
                      <a:pt x="54281" y="7142"/>
                      <a:pt x="46198" y="1812"/>
                      <a:pt x="36169" y="1812"/>
                    </a:cubicBezTo>
                    <a:cubicBezTo>
                      <a:pt x="20482" y="1812"/>
                      <a:pt x="1738" y="15074"/>
                      <a:pt x="1738" y="29953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94" name="Freihandform: Form 193">
                <a:extLst>
                  <a:ext uri="{FF2B5EF4-FFF2-40B4-BE49-F238E27FC236}">
                    <a16:creationId xmlns:a16="http://schemas.microsoft.com/office/drawing/2014/main" id="{BD698EE3-4B86-BF75-D0B5-CC02EF64B74A}"/>
                  </a:ext>
                </a:extLst>
              </p:cNvPr>
              <p:cNvSpPr/>
              <p:nvPr/>
            </p:nvSpPr>
            <p:spPr>
              <a:xfrm>
                <a:off x="5281864" y="3805821"/>
                <a:ext cx="52543" cy="42842"/>
              </a:xfrm>
              <a:custGeom>
                <a:avLst/>
                <a:gdLst>
                  <a:gd name="connsiteX0" fmla="*/ 35624 w 52543"/>
                  <a:gd name="connsiteY0" fmla="*/ 1887 h 42842"/>
                  <a:gd name="connsiteX1" fmla="*/ 1193 w 52543"/>
                  <a:gd name="connsiteY1" fmla="*/ 30028 h 42842"/>
                  <a:gd name="connsiteX2" fmla="*/ 19306 w 52543"/>
                  <a:gd name="connsiteY2" fmla="*/ 44730 h 42842"/>
                  <a:gd name="connsiteX3" fmla="*/ 53737 w 52543"/>
                  <a:gd name="connsiteY3" fmla="*/ 16765 h 42842"/>
                  <a:gd name="connsiteX4" fmla="*/ 35624 w 52543"/>
                  <a:gd name="connsiteY4" fmla="*/ 1887 h 42842"/>
                  <a:gd name="connsiteX5" fmla="*/ 13319 w 52543"/>
                  <a:gd name="connsiteY5" fmla="*/ 37126 h 42842"/>
                  <a:gd name="connsiteX6" fmla="*/ 6852 w 52543"/>
                  <a:gd name="connsiteY6" fmla="*/ 31316 h 42842"/>
                  <a:gd name="connsiteX7" fmla="*/ 41611 w 52543"/>
                  <a:gd name="connsiteY7" fmla="*/ 9490 h 42842"/>
                  <a:gd name="connsiteX8" fmla="*/ 48078 w 52543"/>
                  <a:gd name="connsiteY8" fmla="*/ 15300 h 42842"/>
                  <a:gd name="connsiteX9" fmla="*/ 13319 w 52543"/>
                  <a:gd name="connsiteY9" fmla="*/ 37126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43" h="42842">
                    <a:moveTo>
                      <a:pt x="35624" y="1887"/>
                    </a:moveTo>
                    <a:cubicBezTo>
                      <a:pt x="19937" y="1887"/>
                      <a:pt x="1193" y="14997"/>
                      <a:pt x="1193" y="30028"/>
                    </a:cubicBezTo>
                    <a:cubicBezTo>
                      <a:pt x="1193" y="36974"/>
                      <a:pt x="6195" y="44730"/>
                      <a:pt x="19306" y="44730"/>
                    </a:cubicBezTo>
                    <a:cubicBezTo>
                      <a:pt x="36104" y="44730"/>
                      <a:pt x="53737" y="30987"/>
                      <a:pt x="53737" y="16765"/>
                    </a:cubicBezTo>
                    <a:cubicBezTo>
                      <a:pt x="53737" y="7217"/>
                      <a:pt x="45653" y="1887"/>
                      <a:pt x="35624" y="1887"/>
                    </a:cubicBezTo>
                    <a:moveTo>
                      <a:pt x="13319" y="37126"/>
                    </a:moveTo>
                    <a:cubicBezTo>
                      <a:pt x="7989" y="37126"/>
                      <a:pt x="6852" y="32781"/>
                      <a:pt x="6852" y="31316"/>
                    </a:cubicBezTo>
                    <a:cubicBezTo>
                      <a:pt x="6852" y="23384"/>
                      <a:pt x="34008" y="9490"/>
                      <a:pt x="41611" y="9490"/>
                    </a:cubicBezTo>
                    <a:cubicBezTo>
                      <a:pt x="45502" y="9490"/>
                      <a:pt x="48078" y="11764"/>
                      <a:pt x="48078" y="15300"/>
                    </a:cubicBezTo>
                    <a:cubicBezTo>
                      <a:pt x="48078" y="23384"/>
                      <a:pt x="20746" y="37126"/>
                      <a:pt x="13319" y="37126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95" name="Freihandform: Form 194">
                <a:extLst>
                  <a:ext uri="{FF2B5EF4-FFF2-40B4-BE49-F238E27FC236}">
                    <a16:creationId xmlns:a16="http://schemas.microsoft.com/office/drawing/2014/main" id="{7D09F5BE-8BCD-C6D3-3FD6-572076691041}"/>
                  </a:ext>
                </a:extLst>
              </p:cNvPr>
              <p:cNvSpPr/>
              <p:nvPr/>
            </p:nvSpPr>
            <p:spPr>
              <a:xfrm>
                <a:off x="5126353" y="3684567"/>
                <a:ext cx="52543" cy="42842"/>
              </a:xfrm>
              <a:custGeom>
                <a:avLst/>
                <a:gdLst>
                  <a:gd name="connsiteX0" fmla="*/ 1098 w 52543"/>
                  <a:gd name="connsiteY0" fmla="*/ 29953 h 42842"/>
                  <a:gd name="connsiteX1" fmla="*/ 19210 w 52543"/>
                  <a:gd name="connsiteY1" fmla="*/ 44655 h 42842"/>
                  <a:gd name="connsiteX2" fmla="*/ 53641 w 52543"/>
                  <a:gd name="connsiteY2" fmla="*/ 16691 h 42842"/>
                  <a:gd name="connsiteX3" fmla="*/ 35529 w 52543"/>
                  <a:gd name="connsiteY3" fmla="*/ 1812 h 42842"/>
                  <a:gd name="connsiteX4" fmla="*/ 1098 w 52543"/>
                  <a:gd name="connsiteY4" fmla="*/ 29953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43" h="42842">
                    <a:moveTo>
                      <a:pt x="1098" y="29953"/>
                    </a:moveTo>
                    <a:cubicBezTo>
                      <a:pt x="1098" y="36900"/>
                      <a:pt x="6100" y="44655"/>
                      <a:pt x="19210" y="44655"/>
                    </a:cubicBezTo>
                    <a:cubicBezTo>
                      <a:pt x="36009" y="44655"/>
                      <a:pt x="53641" y="30913"/>
                      <a:pt x="53641" y="16691"/>
                    </a:cubicBezTo>
                    <a:cubicBezTo>
                      <a:pt x="53641" y="7142"/>
                      <a:pt x="45558" y="1812"/>
                      <a:pt x="35529" y="1812"/>
                    </a:cubicBezTo>
                    <a:cubicBezTo>
                      <a:pt x="19842" y="1812"/>
                      <a:pt x="1098" y="15074"/>
                      <a:pt x="1098" y="29953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96" name="Freihandform: Form 195">
                <a:extLst>
                  <a:ext uri="{FF2B5EF4-FFF2-40B4-BE49-F238E27FC236}">
                    <a16:creationId xmlns:a16="http://schemas.microsoft.com/office/drawing/2014/main" id="{BF179632-C4DA-DC90-E7F1-F48BBD2ED0B1}"/>
                  </a:ext>
                </a:extLst>
              </p:cNvPr>
              <p:cNvSpPr/>
              <p:nvPr/>
            </p:nvSpPr>
            <p:spPr>
              <a:xfrm>
                <a:off x="5874735" y="3664358"/>
                <a:ext cx="52543" cy="42842"/>
              </a:xfrm>
              <a:custGeom>
                <a:avLst/>
                <a:gdLst>
                  <a:gd name="connsiteX0" fmla="*/ 1557 w 52543"/>
                  <a:gd name="connsiteY0" fmla="*/ 29941 h 42842"/>
                  <a:gd name="connsiteX1" fmla="*/ 19669 w 52543"/>
                  <a:gd name="connsiteY1" fmla="*/ 44643 h 42842"/>
                  <a:gd name="connsiteX2" fmla="*/ 54100 w 52543"/>
                  <a:gd name="connsiteY2" fmla="*/ 16679 h 42842"/>
                  <a:gd name="connsiteX3" fmla="*/ 35988 w 52543"/>
                  <a:gd name="connsiteY3" fmla="*/ 1800 h 42842"/>
                  <a:gd name="connsiteX4" fmla="*/ 1557 w 52543"/>
                  <a:gd name="connsiteY4" fmla="*/ 29941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43" h="42842">
                    <a:moveTo>
                      <a:pt x="1557" y="29941"/>
                    </a:moveTo>
                    <a:cubicBezTo>
                      <a:pt x="1557" y="36888"/>
                      <a:pt x="6559" y="44643"/>
                      <a:pt x="19669" y="44643"/>
                    </a:cubicBezTo>
                    <a:cubicBezTo>
                      <a:pt x="36468" y="44643"/>
                      <a:pt x="54100" y="30901"/>
                      <a:pt x="54100" y="16679"/>
                    </a:cubicBezTo>
                    <a:cubicBezTo>
                      <a:pt x="54100" y="7130"/>
                      <a:pt x="46017" y="1800"/>
                      <a:pt x="35988" y="1800"/>
                    </a:cubicBezTo>
                    <a:cubicBezTo>
                      <a:pt x="20301" y="1800"/>
                      <a:pt x="1557" y="15062"/>
                      <a:pt x="1557" y="29941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97" name="Freihandform: Form 196">
                <a:extLst>
                  <a:ext uri="{FF2B5EF4-FFF2-40B4-BE49-F238E27FC236}">
                    <a16:creationId xmlns:a16="http://schemas.microsoft.com/office/drawing/2014/main" id="{710A6BBA-3AEC-7FC4-5343-640EA3E1EA78}"/>
                  </a:ext>
                </a:extLst>
              </p:cNvPr>
              <p:cNvSpPr/>
              <p:nvPr/>
            </p:nvSpPr>
            <p:spPr>
              <a:xfrm>
                <a:off x="6242489" y="3785612"/>
                <a:ext cx="52543" cy="42842"/>
              </a:xfrm>
              <a:custGeom>
                <a:avLst/>
                <a:gdLst>
                  <a:gd name="connsiteX0" fmla="*/ 1783 w 52543"/>
                  <a:gd name="connsiteY0" fmla="*/ 30015 h 42842"/>
                  <a:gd name="connsiteX1" fmla="*/ 19895 w 52543"/>
                  <a:gd name="connsiteY1" fmla="*/ 44717 h 42842"/>
                  <a:gd name="connsiteX2" fmla="*/ 54326 w 52543"/>
                  <a:gd name="connsiteY2" fmla="*/ 16753 h 42842"/>
                  <a:gd name="connsiteX3" fmla="*/ 36214 w 52543"/>
                  <a:gd name="connsiteY3" fmla="*/ 1874 h 42842"/>
                  <a:gd name="connsiteX4" fmla="*/ 1783 w 52543"/>
                  <a:gd name="connsiteY4" fmla="*/ 30015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43" h="42842">
                    <a:moveTo>
                      <a:pt x="1783" y="30015"/>
                    </a:moveTo>
                    <a:cubicBezTo>
                      <a:pt x="1783" y="36962"/>
                      <a:pt x="6785" y="44717"/>
                      <a:pt x="19895" y="44717"/>
                    </a:cubicBezTo>
                    <a:cubicBezTo>
                      <a:pt x="36694" y="44717"/>
                      <a:pt x="54326" y="30975"/>
                      <a:pt x="54326" y="16753"/>
                    </a:cubicBezTo>
                    <a:cubicBezTo>
                      <a:pt x="54326" y="7204"/>
                      <a:pt x="46242" y="1874"/>
                      <a:pt x="36214" y="1874"/>
                    </a:cubicBezTo>
                    <a:cubicBezTo>
                      <a:pt x="20527" y="1874"/>
                      <a:pt x="1783" y="15136"/>
                      <a:pt x="1783" y="30015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98" name="Freihandform: Form 197">
                <a:extLst>
                  <a:ext uri="{FF2B5EF4-FFF2-40B4-BE49-F238E27FC236}">
                    <a16:creationId xmlns:a16="http://schemas.microsoft.com/office/drawing/2014/main" id="{A752429A-0E2B-F18D-C31C-D26A5989B170}"/>
                  </a:ext>
                </a:extLst>
              </p:cNvPr>
              <p:cNvSpPr/>
              <p:nvPr/>
            </p:nvSpPr>
            <p:spPr>
              <a:xfrm>
                <a:off x="6242489" y="3745194"/>
                <a:ext cx="52543" cy="42842"/>
              </a:xfrm>
              <a:custGeom>
                <a:avLst/>
                <a:gdLst>
                  <a:gd name="connsiteX0" fmla="*/ 1783 w 52543"/>
                  <a:gd name="connsiteY0" fmla="*/ 29990 h 42842"/>
                  <a:gd name="connsiteX1" fmla="*/ 19895 w 52543"/>
                  <a:gd name="connsiteY1" fmla="*/ 44692 h 42842"/>
                  <a:gd name="connsiteX2" fmla="*/ 54326 w 52543"/>
                  <a:gd name="connsiteY2" fmla="*/ 16728 h 42842"/>
                  <a:gd name="connsiteX3" fmla="*/ 36214 w 52543"/>
                  <a:gd name="connsiteY3" fmla="*/ 1849 h 42842"/>
                  <a:gd name="connsiteX4" fmla="*/ 1783 w 52543"/>
                  <a:gd name="connsiteY4" fmla="*/ 29990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43" h="42842">
                    <a:moveTo>
                      <a:pt x="1783" y="29990"/>
                    </a:moveTo>
                    <a:cubicBezTo>
                      <a:pt x="1783" y="36937"/>
                      <a:pt x="6785" y="44692"/>
                      <a:pt x="19895" y="44692"/>
                    </a:cubicBezTo>
                    <a:cubicBezTo>
                      <a:pt x="36694" y="44692"/>
                      <a:pt x="54326" y="30950"/>
                      <a:pt x="54326" y="16728"/>
                    </a:cubicBezTo>
                    <a:cubicBezTo>
                      <a:pt x="54326" y="7179"/>
                      <a:pt x="46242" y="1849"/>
                      <a:pt x="36214" y="1849"/>
                    </a:cubicBezTo>
                    <a:cubicBezTo>
                      <a:pt x="20527" y="1849"/>
                      <a:pt x="1783" y="15111"/>
                      <a:pt x="1783" y="29990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99" name="Freihandform: Form 198">
                <a:extLst>
                  <a:ext uri="{FF2B5EF4-FFF2-40B4-BE49-F238E27FC236}">
                    <a16:creationId xmlns:a16="http://schemas.microsoft.com/office/drawing/2014/main" id="{E3135798-5535-6FAF-EB78-E7F440B5C536}"/>
                  </a:ext>
                </a:extLst>
              </p:cNvPr>
              <p:cNvSpPr/>
              <p:nvPr/>
            </p:nvSpPr>
            <p:spPr>
              <a:xfrm>
                <a:off x="5126353" y="3765403"/>
                <a:ext cx="52543" cy="42842"/>
              </a:xfrm>
              <a:custGeom>
                <a:avLst/>
                <a:gdLst>
                  <a:gd name="connsiteX0" fmla="*/ 1098 w 52543"/>
                  <a:gd name="connsiteY0" fmla="*/ 30003 h 42842"/>
                  <a:gd name="connsiteX1" fmla="*/ 19210 w 52543"/>
                  <a:gd name="connsiteY1" fmla="*/ 44705 h 42842"/>
                  <a:gd name="connsiteX2" fmla="*/ 53641 w 52543"/>
                  <a:gd name="connsiteY2" fmla="*/ 16741 h 42842"/>
                  <a:gd name="connsiteX3" fmla="*/ 35529 w 52543"/>
                  <a:gd name="connsiteY3" fmla="*/ 1862 h 42842"/>
                  <a:gd name="connsiteX4" fmla="*/ 1098 w 52543"/>
                  <a:gd name="connsiteY4" fmla="*/ 30003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43" h="42842">
                    <a:moveTo>
                      <a:pt x="1098" y="30003"/>
                    </a:moveTo>
                    <a:cubicBezTo>
                      <a:pt x="1098" y="36950"/>
                      <a:pt x="6100" y="44705"/>
                      <a:pt x="19210" y="44705"/>
                    </a:cubicBezTo>
                    <a:cubicBezTo>
                      <a:pt x="36009" y="44705"/>
                      <a:pt x="53641" y="30963"/>
                      <a:pt x="53641" y="16741"/>
                    </a:cubicBezTo>
                    <a:cubicBezTo>
                      <a:pt x="53641" y="7192"/>
                      <a:pt x="45558" y="1862"/>
                      <a:pt x="35529" y="1862"/>
                    </a:cubicBezTo>
                    <a:cubicBezTo>
                      <a:pt x="19842" y="1862"/>
                      <a:pt x="1098" y="15124"/>
                      <a:pt x="1098" y="30003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00" name="Freihandform: Form 199">
                <a:extLst>
                  <a:ext uri="{FF2B5EF4-FFF2-40B4-BE49-F238E27FC236}">
                    <a16:creationId xmlns:a16="http://schemas.microsoft.com/office/drawing/2014/main" id="{8B413A06-78EC-BBE2-2DFF-345A8832904F}"/>
                  </a:ext>
                </a:extLst>
              </p:cNvPr>
              <p:cNvSpPr/>
              <p:nvPr/>
            </p:nvSpPr>
            <p:spPr>
              <a:xfrm>
                <a:off x="6242489" y="3644149"/>
                <a:ext cx="52543" cy="42842"/>
              </a:xfrm>
              <a:custGeom>
                <a:avLst/>
                <a:gdLst>
                  <a:gd name="connsiteX0" fmla="*/ 1783 w 52543"/>
                  <a:gd name="connsiteY0" fmla="*/ 29928 h 42842"/>
                  <a:gd name="connsiteX1" fmla="*/ 19895 w 52543"/>
                  <a:gd name="connsiteY1" fmla="*/ 44630 h 42842"/>
                  <a:gd name="connsiteX2" fmla="*/ 54326 w 52543"/>
                  <a:gd name="connsiteY2" fmla="*/ 16666 h 42842"/>
                  <a:gd name="connsiteX3" fmla="*/ 36214 w 52543"/>
                  <a:gd name="connsiteY3" fmla="*/ 1787 h 42842"/>
                  <a:gd name="connsiteX4" fmla="*/ 1783 w 52543"/>
                  <a:gd name="connsiteY4" fmla="*/ 29928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43" h="42842">
                    <a:moveTo>
                      <a:pt x="1783" y="29928"/>
                    </a:moveTo>
                    <a:cubicBezTo>
                      <a:pt x="1783" y="36875"/>
                      <a:pt x="6785" y="44630"/>
                      <a:pt x="19895" y="44630"/>
                    </a:cubicBezTo>
                    <a:cubicBezTo>
                      <a:pt x="36694" y="44630"/>
                      <a:pt x="54326" y="30888"/>
                      <a:pt x="54326" y="16666"/>
                    </a:cubicBezTo>
                    <a:cubicBezTo>
                      <a:pt x="54326" y="7117"/>
                      <a:pt x="46242" y="1787"/>
                      <a:pt x="36214" y="1787"/>
                    </a:cubicBezTo>
                    <a:cubicBezTo>
                      <a:pt x="20527" y="1787"/>
                      <a:pt x="1783" y="15049"/>
                      <a:pt x="1783" y="29928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01" name="Freihandform: Form 200">
                <a:extLst>
                  <a:ext uri="{FF2B5EF4-FFF2-40B4-BE49-F238E27FC236}">
                    <a16:creationId xmlns:a16="http://schemas.microsoft.com/office/drawing/2014/main" id="{C5CE982D-5577-3541-B439-3D48A2FDEB6E}"/>
                  </a:ext>
                </a:extLst>
              </p:cNvPr>
              <p:cNvSpPr/>
              <p:nvPr/>
            </p:nvSpPr>
            <p:spPr>
              <a:xfrm>
                <a:off x="4911000" y="3664358"/>
                <a:ext cx="52543" cy="42842"/>
              </a:xfrm>
              <a:custGeom>
                <a:avLst/>
                <a:gdLst>
                  <a:gd name="connsiteX0" fmla="*/ 966 w 52543"/>
                  <a:gd name="connsiteY0" fmla="*/ 29941 h 42842"/>
                  <a:gd name="connsiteX1" fmla="*/ 19078 w 52543"/>
                  <a:gd name="connsiteY1" fmla="*/ 44643 h 42842"/>
                  <a:gd name="connsiteX2" fmla="*/ 53509 w 52543"/>
                  <a:gd name="connsiteY2" fmla="*/ 16679 h 42842"/>
                  <a:gd name="connsiteX3" fmla="*/ 35397 w 52543"/>
                  <a:gd name="connsiteY3" fmla="*/ 1800 h 42842"/>
                  <a:gd name="connsiteX4" fmla="*/ 966 w 52543"/>
                  <a:gd name="connsiteY4" fmla="*/ 29941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43" h="42842">
                    <a:moveTo>
                      <a:pt x="966" y="29941"/>
                    </a:moveTo>
                    <a:cubicBezTo>
                      <a:pt x="966" y="36888"/>
                      <a:pt x="5968" y="44643"/>
                      <a:pt x="19078" y="44643"/>
                    </a:cubicBezTo>
                    <a:cubicBezTo>
                      <a:pt x="35877" y="44643"/>
                      <a:pt x="53509" y="30901"/>
                      <a:pt x="53509" y="16679"/>
                    </a:cubicBezTo>
                    <a:cubicBezTo>
                      <a:pt x="53509" y="7130"/>
                      <a:pt x="45425" y="1800"/>
                      <a:pt x="35397" y="1800"/>
                    </a:cubicBezTo>
                    <a:cubicBezTo>
                      <a:pt x="19710" y="1800"/>
                      <a:pt x="966" y="15062"/>
                      <a:pt x="966" y="29941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02" name="Freihandform: Form 201">
                <a:extLst>
                  <a:ext uri="{FF2B5EF4-FFF2-40B4-BE49-F238E27FC236}">
                    <a16:creationId xmlns:a16="http://schemas.microsoft.com/office/drawing/2014/main" id="{D7A97AB1-5CF3-3E71-B804-8DE53262A3C8}"/>
                  </a:ext>
                </a:extLst>
              </p:cNvPr>
              <p:cNvSpPr/>
              <p:nvPr/>
            </p:nvSpPr>
            <p:spPr>
              <a:xfrm>
                <a:off x="4911000" y="3704776"/>
                <a:ext cx="52543" cy="42842"/>
              </a:xfrm>
              <a:custGeom>
                <a:avLst/>
                <a:gdLst>
                  <a:gd name="connsiteX0" fmla="*/ 966 w 52543"/>
                  <a:gd name="connsiteY0" fmla="*/ 29966 h 42842"/>
                  <a:gd name="connsiteX1" fmla="*/ 19078 w 52543"/>
                  <a:gd name="connsiteY1" fmla="*/ 44668 h 42842"/>
                  <a:gd name="connsiteX2" fmla="*/ 53509 w 52543"/>
                  <a:gd name="connsiteY2" fmla="*/ 16703 h 42842"/>
                  <a:gd name="connsiteX3" fmla="*/ 35397 w 52543"/>
                  <a:gd name="connsiteY3" fmla="*/ 1825 h 42842"/>
                  <a:gd name="connsiteX4" fmla="*/ 966 w 52543"/>
                  <a:gd name="connsiteY4" fmla="*/ 29966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43" h="42842">
                    <a:moveTo>
                      <a:pt x="966" y="29966"/>
                    </a:moveTo>
                    <a:cubicBezTo>
                      <a:pt x="966" y="36912"/>
                      <a:pt x="5968" y="44668"/>
                      <a:pt x="19078" y="44668"/>
                    </a:cubicBezTo>
                    <a:cubicBezTo>
                      <a:pt x="35877" y="44668"/>
                      <a:pt x="53509" y="30925"/>
                      <a:pt x="53509" y="16703"/>
                    </a:cubicBezTo>
                    <a:cubicBezTo>
                      <a:pt x="53509" y="7155"/>
                      <a:pt x="45425" y="1825"/>
                      <a:pt x="35397" y="1825"/>
                    </a:cubicBezTo>
                    <a:cubicBezTo>
                      <a:pt x="19710" y="1825"/>
                      <a:pt x="966" y="15087"/>
                      <a:pt x="966" y="29966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03" name="Freihandform: Form 202">
                <a:extLst>
                  <a:ext uri="{FF2B5EF4-FFF2-40B4-BE49-F238E27FC236}">
                    <a16:creationId xmlns:a16="http://schemas.microsoft.com/office/drawing/2014/main" id="{51455A74-1AEF-102C-536A-0ACE79AFF073}"/>
                  </a:ext>
                </a:extLst>
              </p:cNvPr>
              <p:cNvSpPr/>
              <p:nvPr/>
            </p:nvSpPr>
            <p:spPr>
              <a:xfrm>
                <a:off x="6457844" y="3664358"/>
                <a:ext cx="52543" cy="42842"/>
              </a:xfrm>
              <a:custGeom>
                <a:avLst/>
                <a:gdLst>
                  <a:gd name="connsiteX0" fmla="*/ 1915 w 52543"/>
                  <a:gd name="connsiteY0" fmla="*/ 29941 h 42842"/>
                  <a:gd name="connsiteX1" fmla="*/ 20027 w 52543"/>
                  <a:gd name="connsiteY1" fmla="*/ 44643 h 42842"/>
                  <a:gd name="connsiteX2" fmla="*/ 54458 w 52543"/>
                  <a:gd name="connsiteY2" fmla="*/ 16679 h 42842"/>
                  <a:gd name="connsiteX3" fmla="*/ 36346 w 52543"/>
                  <a:gd name="connsiteY3" fmla="*/ 1800 h 42842"/>
                  <a:gd name="connsiteX4" fmla="*/ 1915 w 52543"/>
                  <a:gd name="connsiteY4" fmla="*/ 29941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43" h="42842">
                    <a:moveTo>
                      <a:pt x="1915" y="29941"/>
                    </a:moveTo>
                    <a:cubicBezTo>
                      <a:pt x="1915" y="36888"/>
                      <a:pt x="6917" y="44643"/>
                      <a:pt x="20027" y="44643"/>
                    </a:cubicBezTo>
                    <a:cubicBezTo>
                      <a:pt x="36826" y="44643"/>
                      <a:pt x="54458" y="30901"/>
                      <a:pt x="54458" y="16679"/>
                    </a:cubicBezTo>
                    <a:cubicBezTo>
                      <a:pt x="54458" y="7130"/>
                      <a:pt x="46375" y="1800"/>
                      <a:pt x="36346" y="1800"/>
                    </a:cubicBezTo>
                    <a:cubicBezTo>
                      <a:pt x="20659" y="1800"/>
                      <a:pt x="1915" y="15062"/>
                      <a:pt x="1915" y="29941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04" name="Freihandform: Form 203">
                <a:extLst>
                  <a:ext uri="{FF2B5EF4-FFF2-40B4-BE49-F238E27FC236}">
                    <a16:creationId xmlns:a16="http://schemas.microsoft.com/office/drawing/2014/main" id="{B91DE81A-EEE3-BC8F-E3D1-564E69412730}"/>
                  </a:ext>
                </a:extLst>
              </p:cNvPr>
              <p:cNvSpPr/>
              <p:nvPr/>
            </p:nvSpPr>
            <p:spPr>
              <a:xfrm>
                <a:off x="4677716" y="3644149"/>
                <a:ext cx="52543" cy="42842"/>
              </a:xfrm>
              <a:custGeom>
                <a:avLst/>
                <a:gdLst>
                  <a:gd name="connsiteX0" fmla="*/ 35254 w 52543"/>
                  <a:gd name="connsiteY0" fmla="*/ 1787 h 42842"/>
                  <a:gd name="connsiteX1" fmla="*/ 823 w 52543"/>
                  <a:gd name="connsiteY1" fmla="*/ 29928 h 42842"/>
                  <a:gd name="connsiteX2" fmla="*/ 18935 w 52543"/>
                  <a:gd name="connsiteY2" fmla="*/ 44630 h 42842"/>
                  <a:gd name="connsiteX3" fmla="*/ 53366 w 52543"/>
                  <a:gd name="connsiteY3" fmla="*/ 16666 h 42842"/>
                  <a:gd name="connsiteX4" fmla="*/ 35254 w 52543"/>
                  <a:gd name="connsiteY4" fmla="*/ 1787 h 42842"/>
                  <a:gd name="connsiteX5" fmla="*/ 12948 w 52543"/>
                  <a:gd name="connsiteY5" fmla="*/ 37027 h 42842"/>
                  <a:gd name="connsiteX6" fmla="*/ 6481 w 52543"/>
                  <a:gd name="connsiteY6" fmla="*/ 31217 h 42842"/>
                  <a:gd name="connsiteX7" fmla="*/ 41241 w 52543"/>
                  <a:gd name="connsiteY7" fmla="*/ 9391 h 42842"/>
                  <a:gd name="connsiteX8" fmla="*/ 47707 w 52543"/>
                  <a:gd name="connsiteY8" fmla="*/ 15201 h 42842"/>
                  <a:gd name="connsiteX9" fmla="*/ 12948 w 52543"/>
                  <a:gd name="connsiteY9" fmla="*/ 37027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43" h="42842">
                    <a:moveTo>
                      <a:pt x="35254" y="1787"/>
                    </a:moveTo>
                    <a:cubicBezTo>
                      <a:pt x="19567" y="1787"/>
                      <a:pt x="823" y="14898"/>
                      <a:pt x="823" y="29928"/>
                    </a:cubicBezTo>
                    <a:cubicBezTo>
                      <a:pt x="823" y="36875"/>
                      <a:pt x="5824" y="44630"/>
                      <a:pt x="18935" y="44630"/>
                    </a:cubicBezTo>
                    <a:cubicBezTo>
                      <a:pt x="35734" y="44630"/>
                      <a:pt x="53366" y="30888"/>
                      <a:pt x="53366" y="16666"/>
                    </a:cubicBezTo>
                    <a:cubicBezTo>
                      <a:pt x="53366" y="7117"/>
                      <a:pt x="45282" y="1787"/>
                      <a:pt x="35254" y="1787"/>
                    </a:cubicBezTo>
                    <a:moveTo>
                      <a:pt x="12948" y="37027"/>
                    </a:moveTo>
                    <a:cubicBezTo>
                      <a:pt x="7618" y="37027"/>
                      <a:pt x="6481" y="32682"/>
                      <a:pt x="6481" y="31217"/>
                    </a:cubicBezTo>
                    <a:cubicBezTo>
                      <a:pt x="6481" y="23285"/>
                      <a:pt x="33637" y="9391"/>
                      <a:pt x="41241" y="9391"/>
                    </a:cubicBezTo>
                    <a:cubicBezTo>
                      <a:pt x="45131" y="9391"/>
                      <a:pt x="47707" y="11664"/>
                      <a:pt x="47707" y="15201"/>
                    </a:cubicBezTo>
                    <a:cubicBezTo>
                      <a:pt x="47707" y="23285"/>
                      <a:pt x="20375" y="37027"/>
                      <a:pt x="12948" y="37027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05" name="Freihandform: Form 204">
                <a:extLst>
                  <a:ext uri="{FF2B5EF4-FFF2-40B4-BE49-F238E27FC236}">
                    <a16:creationId xmlns:a16="http://schemas.microsoft.com/office/drawing/2014/main" id="{9459BFEB-71F0-C26F-AFAA-A71C585AAB69}"/>
                  </a:ext>
                </a:extLst>
              </p:cNvPr>
              <p:cNvSpPr/>
              <p:nvPr/>
            </p:nvSpPr>
            <p:spPr>
              <a:xfrm>
                <a:off x="4677716" y="3684567"/>
                <a:ext cx="52543" cy="42842"/>
              </a:xfrm>
              <a:custGeom>
                <a:avLst/>
                <a:gdLst>
                  <a:gd name="connsiteX0" fmla="*/ 35254 w 52543"/>
                  <a:gd name="connsiteY0" fmla="*/ 1812 h 42842"/>
                  <a:gd name="connsiteX1" fmla="*/ 823 w 52543"/>
                  <a:gd name="connsiteY1" fmla="*/ 29953 h 42842"/>
                  <a:gd name="connsiteX2" fmla="*/ 18935 w 52543"/>
                  <a:gd name="connsiteY2" fmla="*/ 44655 h 42842"/>
                  <a:gd name="connsiteX3" fmla="*/ 53366 w 52543"/>
                  <a:gd name="connsiteY3" fmla="*/ 16691 h 42842"/>
                  <a:gd name="connsiteX4" fmla="*/ 35254 w 52543"/>
                  <a:gd name="connsiteY4" fmla="*/ 1812 h 42842"/>
                  <a:gd name="connsiteX5" fmla="*/ 12948 w 52543"/>
                  <a:gd name="connsiteY5" fmla="*/ 37051 h 42842"/>
                  <a:gd name="connsiteX6" fmla="*/ 6481 w 52543"/>
                  <a:gd name="connsiteY6" fmla="*/ 31241 h 42842"/>
                  <a:gd name="connsiteX7" fmla="*/ 41241 w 52543"/>
                  <a:gd name="connsiteY7" fmla="*/ 9416 h 42842"/>
                  <a:gd name="connsiteX8" fmla="*/ 47707 w 52543"/>
                  <a:gd name="connsiteY8" fmla="*/ 15226 h 42842"/>
                  <a:gd name="connsiteX9" fmla="*/ 12948 w 52543"/>
                  <a:gd name="connsiteY9" fmla="*/ 37051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43" h="42842">
                    <a:moveTo>
                      <a:pt x="35254" y="1812"/>
                    </a:moveTo>
                    <a:cubicBezTo>
                      <a:pt x="19567" y="1812"/>
                      <a:pt x="823" y="14923"/>
                      <a:pt x="823" y="29953"/>
                    </a:cubicBezTo>
                    <a:cubicBezTo>
                      <a:pt x="823" y="36900"/>
                      <a:pt x="5824" y="44655"/>
                      <a:pt x="18935" y="44655"/>
                    </a:cubicBezTo>
                    <a:cubicBezTo>
                      <a:pt x="35734" y="44655"/>
                      <a:pt x="53366" y="30913"/>
                      <a:pt x="53366" y="16691"/>
                    </a:cubicBezTo>
                    <a:cubicBezTo>
                      <a:pt x="53366" y="7142"/>
                      <a:pt x="45282" y="1812"/>
                      <a:pt x="35254" y="1812"/>
                    </a:cubicBezTo>
                    <a:moveTo>
                      <a:pt x="12948" y="37051"/>
                    </a:moveTo>
                    <a:cubicBezTo>
                      <a:pt x="7618" y="37051"/>
                      <a:pt x="6481" y="32707"/>
                      <a:pt x="6481" y="31241"/>
                    </a:cubicBezTo>
                    <a:cubicBezTo>
                      <a:pt x="6481" y="23309"/>
                      <a:pt x="33637" y="9416"/>
                      <a:pt x="41241" y="9416"/>
                    </a:cubicBezTo>
                    <a:cubicBezTo>
                      <a:pt x="45131" y="9416"/>
                      <a:pt x="47707" y="11689"/>
                      <a:pt x="47707" y="15226"/>
                    </a:cubicBezTo>
                    <a:cubicBezTo>
                      <a:pt x="47707" y="23309"/>
                      <a:pt x="20375" y="37051"/>
                      <a:pt x="12948" y="37051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06" name="Freihandform: Form 205">
                <a:extLst>
                  <a:ext uri="{FF2B5EF4-FFF2-40B4-BE49-F238E27FC236}">
                    <a16:creationId xmlns:a16="http://schemas.microsoft.com/office/drawing/2014/main" id="{FE91CA7D-D857-D446-6626-6BFD0A1B680B}"/>
                  </a:ext>
                </a:extLst>
              </p:cNvPr>
              <p:cNvSpPr/>
              <p:nvPr/>
            </p:nvSpPr>
            <p:spPr>
              <a:xfrm>
                <a:off x="4522194" y="3684567"/>
                <a:ext cx="52543" cy="42842"/>
              </a:xfrm>
              <a:custGeom>
                <a:avLst/>
                <a:gdLst>
                  <a:gd name="connsiteX0" fmla="*/ 727 w 52543"/>
                  <a:gd name="connsiteY0" fmla="*/ 29953 h 42842"/>
                  <a:gd name="connsiteX1" fmla="*/ 18839 w 52543"/>
                  <a:gd name="connsiteY1" fmla="*/ 44655 h 42842"/>
                  <a:gd name="connsiteX2" fmla="*/ 53270 w 52543"/>
                  <a:gd name="connsiteY2" fmla="*/ 16691 h 42842"/>
                  <a:gd name="connsiteX3" fmla="*/ 35158 w 52543"/>
                  <a:gd name="connsiteY3" fmla="*/ 1812 h 42842"/>
                  <a:gd name="connsiteX4" fmla="*/ 727 w 52543"/>
                  <a:gd name="connsiteY4" fmla="*/ 29953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43" h="42842">
                    <a:moveTo>
                      <a:pt x="727" y="29953"/>
                    </a:moveTo>
                    <a:cubicBezTo>
                      <a:pt x="727" y="36900"/>
                      <a:pt x="5729" y="44655"/>
                      <a:pt x="18839" y="44655"/>
                    </a:cubicBezTo>
                    <a:cubicBezTo>
                      <a:pt x="35638" y="44655"/>
                      <a:pt x="53270" y="30913"/>
                      <a:pt x="53270" y="16691"/>
                    </a:cubicBezTo>
                    <a:cubicBezTo>
                      <a:pt x="53270" y="7142"/>
                      <a:pt x="45187" y="1812"/>
                      <a:pt x="35158" y="1812"/>
                    </a:cubicBezTo>
                    <a:cubicBezTo>
                      <a:pt x="19471" y="1812"/>
                      <a:pt x="727" y="15074"/>
                      <a:pt x="727" y="29953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07" name="Freihandform: Form 206">
                <a:extLst>
                  <a:ext uri="{FF2B5EF4-FFF2-40B4-BE49-F238E27FC236}">
                    <a16:creationId xmlns:a16="http://schemas.microsoft.com/office/drawing/2014/main" id="{4209D9F9-1875-461F-398D-EAB24039C1C9}"/>
                  </a:ext>
                </a:extLst>
              </p:cNvPr>
              <p:cNvSpPr/>
              <p:nvPr/>
            </p:nvSpPr>
            <p:spPr>
              <a:xfrm>
                <a:off x="3713538" y="3546338"/>
                <a:ext cx="103469" cy="287471"/>
              </a:xfrm>
              <a:custGeom>
                <a:avLst/>
                <a:gdLst>
                  <a:gd name="connsiteX0" fmla="*/ 20112 w 103469"/>
                  <a:gd name="connsiteY0" fmla="*/ 264541 h 287471"/>
                  <a:gd name="connsiteX1" fmla="*/ 50021 w 103469"/>
                  <a:gd name="connsiteY1" fmla="*/ 289297 h 287471"/>
                  <a:gd name="connsiteX2" fmla="*/ 70078 w 103469"/>
                  <a:gd name="connsiteY2" fmla="*/ 283790 h 287471"/>
                  <a:gd name="connsiteX3" fmla="*/ 81067 w 103469"/>
                  <a:gd name="connsiteY3" fmla="*/ 256786 h 287471"/>
                  <a:gd name="connsiteX4" fmla="*/ 78490 w 103469"/>
                  <a:gd name="connsiteY4" fmla="*/ 234000 h 287471"/>
                  <a:gd name="connsiteX5" fmla="*/ 76065 w 103469"/>
                  <a:gd name="connsiteY5" fmla="*/ 219601 h 287471"/>
                  <a:gd name="connsiteX6" fmla="*/ 103701 w 103469"/>
                  <a:gd name="connsiteY6" fmla="*/ 181280 h 287471"/>
                  <a:gd name="connsiteX7" fmla="*/ 62803 w 103469"/>
                  <a:gd name="connsiteY7" fmla="*/ 140382 h 287471"/>
                  <a:gd name="connsiteX8" fmla="*/ 58281 w 103469"/>
                  <a:gd name="connsiteY8" fmla="*/ 112090 h 287471"/>
                  <a:gd name="connsiteX9" fmla="*/ 87054 w 103469"/>
                  <a:gd name="connsiteY9" fmla="*/ 48229 h 287471"/>
                  <a:gd name="connsiteX10" fmla="*/ 79930 w 103469"/>
                  <a:gd name="connsiteY10" fmla="*/ 15719 h 287471"/>
                  <a:gd name="connsiteX11" fmla="*/ 68461 w 103469"/>
                  <a:gd name="connsiteY11" fmla="*/ 1825 h 287471"/>
                  <a:gd name="connsiteX12" fmla="*/ 56993 w 103469"/>
                  <a:gd name="connsiteY12" fmla="*/ 10060 h 287471"/>
                  <a:gd name="connsiteX13" fmla="*/ 43731 w 103469"/>
                  <a:gd name="connsiteY13" fmla="*/ 56616 h 287471"/>
                  <a:gd name="connsiteX14" fmla="*/ 47293 w 103469"/>
                  <a:gd name="connsiteY14" fmla="*/ 91401 h 287471"/>
                  <a:gd name="connsiteX15" fmla="*/ 35319 w 103469"/>
                  <a:gd name="connsiteY15" fmla="*/ 102869 h 287471"/>
                  <a:gd name="connsiteX16" fmla="*/ 231 w 103469"/>
                  <a:gd name="connsiteY16" fmla="*/ 168523 h 287471"/>
                  <a:gd name="connsiteX17" fmla="*/ 56664 w 103469"/>
                  <a:gd name="connsiteY17" fmla="*/ 222506 h 287471"/>
                  <a:gd name="connsiteX18" fmla="*/ 69421 w 103469"/>
                  <a:gd name="connsiteY18" fmla="*/ 221369 h 287471"/>
                  <a:gd name="connsiteX19" fmla="*/ 74448 w 103469"/>
                  <a:gd name="connsiteY19" fmla="*/ 256786 h 287471"/>
                  <a:gd name="connsiteX20" fmla="*/ 49389 w 103469"/>
                  <a:gd name="connsiteY20" fmla="*/ 282502 h 287471"/>
                  <a:gd name="connsiteX21" fmla="*/ 41786 w 103469"/>
                  <a:gd name="connsiteY21" fmla="*/ 281693 h 287471"/>
                  <a:gd name="connsiteX22" fmla="*/ 41306 w 103469"/>
                  <a:gd name="connsiteY22" fmla="*/ 281213 h 287471"/>
                  <a:gd name="connsiteX23" fmla="*/ 42114 w 103469"/>
                  <a:gd name="connsiteY23" fmla="*/ 280708 h 287471"/>
                  <a:gd name="connsiteX24" fmla="*/ 57296 w 103469"/>
                  <a:gd name="connsiteY24" fmla="*/ 262621 h 287471"/>
                  <a:gd name="connsiteX25" fmla="*/ 38552 w 103469"/>
                  <a:gd name="connsiteY25" fmla="*/ 244660 h 287471"/>
                  <a:gd name="connsiteX26" fmla="*/ 20112 w 103469"/>
                  <a:gd name="connsiteY26" fmla="*/ 264541 h 287471"/>
                  <a:gd name="connsiteX27" fmla="*/ 53911 w 103469"/>
                  <a:gd name="connsiteY27" fmla="*/ 48709 h 287471"/>
                  <a:gd name="connsiteX28" fmla="*/ 71215 w 103469"/>
                  <a:gd name="connsiteY28" fmla="*/ 25267 h 287471"/>
                  <a:gd name="connsiteX29" fmla="*/ 77505 w 103469"/>
                  <a:gd name="connsiteY29" fmla="*/ 44339 h 287471"/>
                  <a:gd name="connsiteX30" fmla="*/ 53911 w 103469"/>
                  <a:gd name="connsiteY30" fmla="*/ 84757 h 287471"/>
                  <a:gd name="connsiteX31" fmla="*/ 52143 w 103469"/>
                  <a:gd name="connsiteY31" fmla="*/ 65205 h 287471"/>
                  <a:gd name="connsiteX32" fmla="*/ 53911 w 103469"/>
                  <a:gd name="connsiteY32" fmla="*/ 48709 h 287471"/>
                  <a:gd name="connsiteX33" fmla="*/ 68133 w 103469"/>
                  <a:gd name="connsiteY33" fmla="*/ 214903 h 287471"/>
                  <a:gd name="connsiteX34" fmla="*/ 58761 w 103469"/>
                  <a:gd name="connsiteY34" fmla="*/ 215888 h 287471"/>
                  <a:gd name="connsiteX35" fmla="*/ 15918 w 103469"/>
                  <a:gd name="connsiteY35" fmla="*/ 175293 h 287471"/>
                  <a:gd name="connsiteX36" fmla="*/ 44059 w 103469"/>
                  <a:gd name="connsiteY36" fmla="*/ 125655 h 287471"/>
                  <a:gd name="connsiteX37" fmla="*/ 51814 w 103469"/>
                  <a:gd name="connsiteY37" fmla="*/ 118556 h 287471"/>
                  <a:gd name="connsiteX38" fmla="*/ 55528 w 103469"/>
                  <a:gd name="connsiteY38" fmla="*/ 141519 h 287471"/>
                  <a:gd name="connsiteX39" fmla="*/ 30797 w 103469"/>
                  <a:gd name="connsiteY39" fmla="*/ 176607 h 287471"/>
                  <a:gd name="connsiteX40" fmla="*/ 52623 w 103469"/>
                  <a:gd name="connsiteY40" fmla="*/ 203434 h 287471"/>
                  <a:gd name="connsiteX41" fmla="*/ 55376 w 103469"/>
                  <a:gd name="connsiteY41" fmla="*/ 201337 h 287471"/>
                  <a:gd name="connsiteX42" fmla="*/ 51814 w 103469"/>
                  <a:gd name="connsiteY42" fmla="*/ 197775 h 287471"/>
                  <a:gd name="connsiteX43" fmla="*/ 41937 w 103469"/>
                  <a:gd name="connsiteY43" fmla="*/ 181760 h 287471"/>
                  <a:gd name="connsiteX44" fmla="*/ 58761 w 103469"/>
                  <a:gd name="connsiteY44" fmla="*/ 161728 h 287471"/>
                  <a:gd name="connsiteX45" fmla="*/ 68133 w 103469"/>
                  <a:gd name="connsiteY45" fmla="*/ 214903 h 287471"/>
                  <a:gd name="connsiteX46" fmla="*/ 91095 w 103469"/>
                  <a:gd name="connsiteY46" fmla="*/ 184993 h 287471"/>
                  <a:gd name="connsiteX47" fmla="*/ 74928 w 103469"/>
                  <a:gd name="connsiteY47" fmla="*/ 212983 h 287471"/>
                  <a:gd name="connsiteX48" fmla="*/ 66036 w 103469"/>
                  <a:gd name="connsiteY48" fmla="*/ 160743 h 287471"/>
                  <a:gd name="connsiteX49" fmla="*/ 91095 w 103469"/>
                  <a:gd name="connsiteY49" fmla="*/ 184993 h 287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103469" h="287471">
                    <a:moveTo>
                      <a:pt x="20112" y="264541"/>
                    </a:moveTo>
                    <a:cubicBezTo>
                      <a:pt x="20112" y="275226"/>
                      <a:pt x="28195" y="289297"/>
                      <a:pt x="50021" y="289297"/>
                    </a:cubicBezTo>
                    <a:cubicBezTo>
                      <a:pt x="57624" y="289297"/>
                      <a:pt x="64268" y="287352"/>
                      <a:pt x="70078" y="283790"/>
                    </a:cubicBezTo>
                    <a:cubicBezTo>
                      <a:pt x="78818" y="277651"/>
                      <a:pt x="81067" y="266966"/>
                      <a:pt x="81067" y="256786"/>
                    </a:cubicBezTo>
                    <a:cubicBezTo>
                      <a:pt x="81067" y="250496"/>
                      <a:pt x="80107" y="243220"/>
                      <a:pt x="78490" y="234000"/>
                    </a:cubicBezTo>
                    <a:cubicBezTo>
                      <a:pt x="78010" y="230767"/>
                      <a:pt x="77025" y="225917"/>
                      <a:pt x="76065" y="219601"/>
                    </a:cubicBezTo>
                    <a:cubicBezTo>
                      <a:pt x="91904" y="214423"/>
                      <a:pt x="103701" y="197927"/>
                      <a:pt x="103701" y="181280"/>
                    </a:cubicBezTo>
                    <a:cubicBezTo>
                      <a:pt x="103701" y="156878"/>
                      <a:pt x="86397" y="140382"/>
                      <a:pt x="62803" y="140382"/>
                    </a:cubicBezTo>
                    <a:cubicBezTo>
                      <a:pt x="61186" y="130682"/>
                      <a:pt x="59569" y="121133"/>
                      <a:pt x="58281" y="112090"/>
                    </a:cubicBezTo>
                    <a:cubicBezTo>
                      <a:pt x="75257" y="94129"/>
                      <a:pt x="87054" y="73920"/>
                      <a:pt x="87054" y="48229"/>
                    </a:cubicBezTo>
                    <a:cubicBezTo>
                      <a:pt x="87054" y="33502"/>
                      <a:pt x="82532" y="21554"/>
                      <a:pt x="79930" y="15719"/>
                    </a:cubicBezTo>
                    <a:cubicBezTo>
                      <a:pt x="76065" y="7483"/>
                      <a:pt x="71366" y="1825"/>
                      <a:pt x="68461" y="1825"/>
                    </a:cubicBezTo>
                    <a:cubicBezTo>
                      <a:pt x="67325" y="1825"/>
                      <a:pt x="62323" y="3770"/>
                      <a:pt x="56993" y="10060"/>
                    </a:cubicBezTo>
                    <a:cubicBezTo>
                      <a:pt x="46636" y="22362"/>
                      <a:pt x="43731" y="43051"/>
                      <a:pt x="43731" y="56616"/>
                    </a:cubicBezTo>
                    <a:cubicBezTo>
                      <a:pt x="43731" y="65356"/>
                      <a:pt x="44539" y="73288"/>
                      <a:pt x="47293" y="91401"/>
                    </a:cubicBezTo>
                    <a:cubicBezTo>
                      <a:pt x="47116" y="91552"/>
                      <a:pt x="38704" y="100116"/>
                      <a:pt x="35319" y="102869"/>
                    </a:cubicBezTo>
                    <a:cubicBezTo>
                      <a:pt x="20592" y="116460"/>
                      <a:pt x="231" y="136163"/>
                      <a:pt x="231" y="168523"/>
                    </a:cubicBezTo>
                    <a:cubicBezTo>
                      <a:pt x="231" y="198735"/>
                      <a:pt x="26578" y="222506"/>
                      <a:pt x="56664" y="222506"/>
                    </a:cubicBezTo>
                    <a:cubicBezTo>
                      <a:pt x="61338" y="222506"/>
                      <a:pt x="65708" y="222026"/>
                      <a:pt x="69421" y="221369"/>
                    </a:cubicBezTo>
                    <a:cubicBezTo>
                      <a:pt x="72503" y="236905"/>
                      <a:pt x="74448" y="248222"/>
                      <a:pt x="74448" y="256786"/>
                    </a:cubicBezTo>
                    <a:cubicBezTo>
                      <a:pt x="74448" y="273610"/>
                      <a:pt x="65708" y="282502"/>
                      <a:pt x="49389" y="282502"/>
                    </a:cubicBezTo>
                    <a:cubicBezTo>
                      <a:pt x="45499" y="282502"/>
                      <a:pt x="42114" y="281693"/>
                      <a:pt x="41786" y="281693"/>
                    </a:cubicBezTo>
                    <a:cubicBezTo>
                      <a:pt x="41634" y="281516"/>
                      <a:pt x="41306" y="281365"/>
                      <a:pt x="41306" y="281213"/>
                    </a:cubicBezTo>
                    <a:cubicBezTo>
                      <a:pt x="41306" y="280885"/>
                      <a:pt x="41634" y="280708"/>
                      <a:pt x="42114" y="280708"/>
                    </a:cubicBezTo>
                    <a:cubicBezTo>
                      <a:pt x="49718" y="279420"/>
                      <a:pt x="57296" y="272953"/>
                      <a:pt x="57296" y="262621"/>
                    </a:cubicBezTo>
                    <a:cubicBezTo>
                      <a:pt x="57296" y="253880"/>
                      <a:pt x="50677" y="244660"/>
                      <a:pt x="38552" y="244660"/>
                    </a:cubicBezTo>
                    <a:cubicBezTo>
                      <a:pt x="27235" y="244660"/>
                      <a:pt x="20112" y="253880"/>
                      <a:pt x="20112" y="264541"/>
                    </a:cubicBezTo>
                    <a:moveTo>
                      <a:pt x="53911" y="48709"/>
                    </a:moveTo>
                    <a:cubicBezTo>
                      <a:pt x="55376" y="42242"/>
                      <a:pt x="62803" y="25267"/>
                      <a:pt x="71215" y="25267"/>
                    </a:cubicBezTo>
                    <a:cubicBezTo>
                      <a:pt x="73640" y="25267"/>
                      <a:pt x="77505" y="33022"/>
                      <a:pt x="77505" y="44339"/>
                    </a:cubicBezTo>
                    <a:cubicBezTo>
                      <a:pt x="77505" y="61163"/>
                      <a:pt x="65076" y="73768"/>
                      <a:pt x="53911" y="84757"/>
                    </a:cubicBezTo>
                    <a:cubicBezTo>
                      <a:pt x="52951" y="78290"/>
                      <a:pt x="52143" y="72000"/>
                      <a:pt x="52143" y="65205"/>
                    </a:cubicBezTo>
                    <a:cubicBezTo>
                      <a:pt x="52143" y="59218"/>
                      <a:pt x="52623" y="53711"/>
                      <a:pt x="53911" y="48709"/>
                    </a:cubicBezTo>
                    <a:moveTo>
                      <a:pt x="68133" y="214903"/>
                    </a:moveTo>
                    <a:cubicBezTo>
                      <a:pt x="64900" y="215559"/>
                      <a:pt x="61843" y="215888"/>
                      <a:pt x="58761" y="215888"/>
                    </a:cubicBezTo>
                    <a:cubicBezTo>
                      <a:pt x="35647" y="215888"/>
                      <a:pt x="15918" y="199721"/>
                      <a:pt x="15918" y="175293"/>
                    </a:cubicBezTo>
                    <a:cubicBezTo>
                      <a:pt x="15918" y="155589"/>
                      <a:pt x="29812" y="137957"/>
                      <a:pt x="44059" y="125655"/>
                    </a:cubicBezTo>
                    <a:cubicBezTo>
                      <a:pt x="46787" y="123230"/>
                      <a:pt x="49389" y="120982"/>
                      <a:pt x="51814" y="118556"/>
                    </a:cubicBezTo>
                    <a:cubicBezTo>
                      <a:pt x="53254" y="127272"/>
                      <a:pt x="54391" y="134875"/>
                      <a:pt x="55528" y="141519"/>
                    </a:cubicBezTo>
                    <a:cubicBezTo>
                      <a:pt x="40800" y="145889"/>
                      <a:pt x="30797" y="161399"/>
                      <a:pt x="30797" y="176607"/>
                    </a:cubicBezTo>
                    <a:cubicBezTo>
                      <a:pt x="30797" y="187924"/>
                      <a:pt x="39689" y="203434"/>
                      <a:pt x="52623" y="203434"/>
                    </a:cubicBezTo>
                    <a:cubicBezTo>
                      <a:pt x="53911" y="203434"/>
                      <a:pt x="55376" y="202777"/>
                      <a:pt x="55376" y="201337"/>
                    </a:cubicBezTo>
                    <a:cubicBezTo>
                      <a:pt x="55376" y="199872"/>
                      <a:pt x="53759" y="199064"/>
                      <a:pt x="51814" y="197775"/>
                    </a:cubicBezTo>
                    <a:cubicBezTo>
                      <a:pt x="45499" y="193885"/>
                      <a:pt x="41937" y="189692"/>
                      <a:pt x="41937" y="181760"/>
                    </a:cubicBezTo>
                    <a:cubicBezTo>
                      <a:pt x="41937" y="171908"/>
                      <a:pt x="49389" y="163976"/>
                      <a:pt x="58761" y="161728"/>
                    </a:cubicBezTo>
                    <a:lnTo>
                      <a:pt x="68133" y="214903"/>
                    </a:lnTo>
                    <a:moveTo>
                      <a:pt x="91095" y="184993"/>
                    </a:moveTo>
                    <a:cubicBezTo>
                      <a:pt x="91095" y="196487"/>
                      <a:pt x="86397" y="208284"/>
                      <a:pt x="74928" y="212983"/>
                    </a:cubicBezTo>
                    <a:cubicBezTo>
                      <a:pt x="71543" y="193582"/>
                      <a:pt x="67173" y="167866"/>
                      <a:pt x="66036" y="160743"/>
                    </a:cubicBezTo>
                    <a:cubicBezTo>
                      <a:pt x="80587" y="160743"/>
                      <a:pt x="91095" y="170620"/>
                      <a:pt x="91095" y="184993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08" name="Freihandform: Form 207">
                <a:extLst>
                  <a:ext uri="{FF2B5EF4-FFF2-40B4-BE49-F238E27FC236}">
                    <a16:creationId xmlns:a16="http://schemas.microsoft.com/office/drawing/2014/main" id="{5DD1A011-6A0D-FAAC-01F0-7469468B8998}"/>
                  </a:ext>
                </a:extLst>
              </p:cNvPr>
              <p:cNvSpPr/>
              <p:nvPr/>
            </p:nvSpPr>
            <p:spPr>
              <a:xfrm>
                <a:off x="4911727" y="3783033"/>
                <a:ext cx="51103" cy="7426"/>
              </a:xfrm>
              <a:custGeom>
                <a:avLst/>
                <a:gdLst>
                  <a:gd name="connsiteX0" fmla="*/ 3240 w 51103"/>
                  <a:gd name="connsiteY0" fmla="*/ 1860 h 7426"/>
                  <a:gd name="connsiteX1" fmla="*/ 966 w 51103"/>
                  <a:gd name="connsiteY1" fmla="*/ 4133 h 7426"/>
                  <a:gd name="connsiteX2" fmla="*/ 966 w 51103"/>
                  <a:gd name="connsiteY2" fmla="*/ 7038 h 7426"/>
                  <a:gd name="connsiteX3" fmla="*/ 3240 w 51103"/>
                  <a:gd name="connsiteY3" fmla="*/ 9286 h 7426"/>
                  <a:gd name="connsiteX4" fmla="*/ 49796 w 51103"/>
                  <a:gd name="connsiteY4" fmla="*/ 9286 h 7426"/>
                  <a:gd name="connsiteX5" fmla="*/ 52070 w 51103"/>
                  <a:gd name="connsiteY5" fmla="*/ 7038 h 7426"/>
                  <a:gd name="connsiteX6" fmla="*/ 52070 w 51103"/>
                  <a:gd name="connsiteY6" fmla="*/ 4133 h 7426"/>
                  <a:gd name="connsiteX7" fmla="*/ 49796 w 51103"/>
                  <a:gd name="connsiteY7" fmla="*/ 1860 h 7426"/>
                  <a:gd name="connsiteX8" fmla="*/ 3240 w 51103"/>
                  <a:gd name="connsiteY8" fmla="*/ 1860 h 7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103" h="7426">
                    <a:moveTo>
                      <a:pt x="3240" y="1860"/>
                    </a:moveTo>
                    <a:cubicBezTo>
                      <a:pt x="1926" y="1860"/>
                      <a:pt x="966" y="2819"/>
                      <a:pt x="966" y="4133"/>
                    </a:cubicBezTo>
                    <a:lnTo>
                      <a:pt x="966" y="7038"/>
                    </a:lnTo>
                    <a:cubicBezTo>
                      <a:pt x="966" y="8326"/>
                      <a:pt x="1926" y="9286"/>
                      <a:pt x="3240" y="9286"/>
                    </a:cubicBezTo>
                    <a:lnTo>
                      <a:pt x="49796" y="9286"/>
                    </a:lnTo>
                    <a:cubicBezTo>
                      <a:pt x="51084" y="9286"/>
                      <a:pt x="52070" y="8326"/>
                      <a:pt x="52070" y="7038"/>
                    </a:cubicBezTo>
                    <a:lnTo>
                      <a:pt x="52070" y="4133"/>
                    </a:lnTo>
                    <a:cubicBezTo>
                      <a:pt x="52070" y="2819"/>
                      <a:pt x="51084" y="1860"/>
                      <a:pt x="49796" y="1860"/>
                    </a:cubicBezTo>
                    <a:lnTo>
                      <a:pt x="3240" y="1860"/>
                    </a:ln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09" name="Freihandform: Form 208">
                <a:extLst>
                  <a:ext uri="{FF2B5EF4-FFF2-40B4-BE49-F238E27FC236}">
                    <a16:creationId xmlns:a16="http://schemas.microsoft.com/office/drawing/2014/main" id="{A7C138D6-C023-A952-E02C-BB5E94BB9AEC}"/>
                  </a:ext>
                </a:extLst>
              </p:cNvPr>
              <p:cNvSpPr/>
              <p:nvPr/>
            </p:nvSpPr>
            <p:spPr>
              <a:xfrm>
                <a:off x="6239572" y="3844931"/>
                <a:ext cx="58378" cy="37992"/>
              </a:xfrm>
              <a:custGeom>
                <a:avLst/>
                <a:gdLst>
                  <a:gd name="connsiteX0" fmla="*/ 4686 w 58378"/>
                  <a:gd name="connsiteY0" fmla="*/ 2049 h 37992"/>
                  <a:gd name="connsiteX1" fmla="*/ 4534 w 58378"/>
                  <a:gd name="connsiteY1" fmla="*/ 2049 h 37992"/>
                  <a:gd name="connsiteX2" fmla="*/ 4206 w 58378"/>
                  <a:gd name="connsiteY2" fmla="*/ 1897 h 37992"/>
                  <a:gd name="connsiteX3" fmla="*/ 1781 w 58378"/>
                  <a:gd name="connsiteY3" fmla="*/ 4171 h 37992"/>
                  <a:gd name="connsiteX4" fmla="*/ 1781 w 58378"/>
                  <a:gd name="connsiteY4" fmla="*/ 7884 h 37992"/>
                  <a:gd name="connsiteX5" fmla="*/ 3398 w 58378"/>
                  <a:gd name="connsiteY5" fmla="*/ 9981 h 37992"/>
                  <a:gd name="connsiteX6" fmla="*/ 38006 w 58378"/>
                  <a:gd name="connsiteY6" fmla="*/ 20818 h 37992"/>
                  <a:gd name="connsiteX7" fmla="*/ 3398 w 58378"/>
                  <a:gd name="connsiteY7" fmla="*/ 31807 h 37992"/>
                  <a:gd name="connsiteX8" fmla="*/ 1781 w 58378"/>
                  <a:gd name="connsiteY8" fmla="*/ 33903 h 37992"/>
                  <a:gd name="connsiteX9" fmla="*/ 1781 w 58378"/>
                  <a:gd name="connsiteY9" fmla="*/ 37617 h 37992"/>
                  <a:gd name="connsiteX10" fmla="*/ 4206 w 58378"/>
                  <a:gd name="connsiteY10" fmla="*/ 39890 h 37992"/>
                  <a:gd name="connsiteX11" fmla="*/ 4534 w 58378"/>
                  <a:gd name="connsiteY11" fmla="*/ 39739 h 37992"/>
                  <a:gd name="connsiteX12" fmla="*/ 4686 w 58378"/>
                  <a:gd name="connsiteY12" fmla="*/ 39739 h 37992"/>
                  <a:gd name="connsiteX13" fmla="*/ 58543 w 58378"/>
                  <a:gd name="connsiteY13" fmla="*/ 23066 h 37992"/>
                  <a:gd name="connsiteX14" fmla="*/ 60160 w 58378"/>
                  <a:gd name="connsiteY14" fmla="*/ 20818 h 37992"/>
                  <a:gd name="connsiteX15" fmla="*/ 58543 w 58378"/>
                  <a:gd name="connsiteY15" fmla="*/ 18721 h 37992"/>
                  <a:gd name="connsiteX16" fmla="*/ 4686 w 58378"/>
                  <a:gd name="connsiteY16" fmla="*/ 2049 h 37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8378" h="37992">
                    <a:moveTo>
                      <a:pt x="4686" y="2049"/>
                    </a:moveTo>
                    <a:cubicBezTo>
                      <a:pt x="4686" y="2049"/>
                      <a:pt x="4534" y="2049"/>
                      <a:pt x="4534" y="2049"/>
                    </a:cubicBezTo>
                    <a:lnTo>
                      <a:pt x="4206" y="1897"/>
                    </a:lnTo>
                    <a:cubicBezTo>
                      <a:pt x="2741" y="1897"/>
                      <a:pt x="1781" y="2857"/>
                      <a:pt x="1781" y="4171"/>
                    </a:cubicBezTo>
                    <a:lnTo>
                      <a:pt x="1781" y="7884"/>
                    </a:lnTo>
                    <a:cubicBezTo>
                      <a:pt x="1781" y="8844"/>
                      <a:pt x="2589" y="9653"/>
                      <a:pt x="3398" y="9981"/>
                    </a:cubicBezTo>
                    <a:lnTo>
                      <a:pt x="38006" y="20818"/>
                    </a:lnTo>
                    <a:lnTo>
                      <a:pt x="3398" y="31807"/>
                    </a:lnTo>
                    <a:cubicBezTo>
                      <a:pt x="2589" y="32135"/>
                      <a:pt x="1781" y="32943"/>
                      <a:pt x="1781" y="33903"/>
                    </a:cubicBezTo>
                    <a:lnTo>
                      <a:pt x="1781" y="37617"/>
                    </a:lnTo>
                    <a:cubicBezTo>
                      <a:pt x="1781" y="38930"/>
                      <a:pt x="2741" y="39890"/>
                      <a:pt x="4206" y="39890"/>
                    </a:cubicBezTo>
                    <a:lnTo>
                      <a:pt x="4534" y="39739"/>
                    </a:lnTo>
                    <a:cubicBezTo>
                      <a:pt x="4534" y="39739"/>
                      <a:pt x="4686" y="39739"/>
                      <a:pt x="4686" y="39739"/>
                    </a:cubicBezTo>
                    <a:lnTo>
                      <a:pt x="58543" y="23066"/>
                    </a:lnTo>
                    <a:cubicBezTo>
                      <a:pt x="59351" y="22763"/>
                      <a:pt x="60160" y="21778"/>
                      <a:pt x="60160" y="20818"/>
                    </a:cubicBezTo>
                    <a:cubicBezTo>
                      <a:pt x="60160" y="19833"/>
                      <a:pt x="59351" y="19025"/>
                      <a:pt x="58543" y="18721"/>
                    </a:cubicBezTo>
                    <a:lnTo>
                      <a:pt x="4686" y="2049"/>
                    </a:ln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10" name="Freihandform: Form 209">
                <a:extLst>
                  <a:ext uri="{FF2B5EF4-FFF2-40B4-BE49-F238E27FC236}">
                    <a16:creationId xmlns:a16="http://schemas.microsoft.com/office/drawing/2014/main" id="{4089739F-9E2B-12FA-06C4-E269D321F21E}"/>
                  </a:ext>
                </a:extLst>
              </p:cNvPr>
              <p:cNvSpPr/>
              <p:nvPr/>
            </p:nvSpPr>
            <p:spPr>
              <a:xfrm>
                <a:off x="5127070" y="3824330"/>
                <a:ext cx="51103" cy="7426"/>
              </a:xfrm>
              <a:custGeom>
                <a:avLst/>
                <a:gdLst>
                  <a:gd name="connsiteX0" fmla="*/ 3372 w 51103"/>
                  <a:gd name="connsiteY0" fmla="*/ 1885 h 7426"/>
                  <a:gd name="connsiteX1" fmla="*/ 1098 w 51103"/>
                  <a:gd name="connsiteY1" fmla="*/ 4158 h 7426"/>
                  <a:gd name="connsiteX2" fmla="*/ 1098 w 51103"/>
                  <a:gd name="connsiteY2" fmla="*/ 7063 h 7426"/>
                  <a:gd name="connsiteX3" fmla="*/ 3372 w 51103"/>
                  <a:gd name="connsiteY3" fmla="*/ 9312 h 7426"/>
                  <a:gd name="connsiteX4" fmla="*/ 49928 w 51103"/>
                  <a:gd name="connsiteY4" fmla="*/ 9312 h 7426"/>
                  <a:gd name="connsiteX5" fmla="*/ 52202 w 51103"/>
                  <a:gd name="connsiteY5" fmla="*/ 7063 h 7426"/>
                  <a:gd name="connsiteX6" fmla="*/ 52202 w 51103"/>
                  <a:gd name="connsiteY6" fmla="*/ 4158 h 7426"/>
                  <a:gd name="connsiteX7" fmla="*/ 49928 w 51103"/>
                  <a:gd name="connsiteY7" fmla="*/ 1885 h 7426"/>
                  <a:gd name="connsiteX8" fmla="*/ 3372 w 51103"/>
                  <a:gd name="connsiteY8" fmla="*/ 1885 h 7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103" h="7426">
                    <a:moveTo>
                      <a:pt x="3372" y="1885"/>
                    </a:moveTo>
                    <a:cubicBezTo>
                      <a:pt x="2058" y="1885"/>
                      <a:pt x="1098" y="2845"/>
                      <a:pt x="1098" y="4158"/>
                    </a:cubicBezTo>
                    <a:lnTo>
                      <a:pt x="1098" y="7063"/>
                    </a:lnTo>
                    <a:cubicBezTo>
                      <a:pt x="1098" y="8352"/>
                      <a:pt x="2058" y="9312"/>
                      <a:pt x="3372" y="9312"/>
                    </a:cubicBezTo>
                    <a:lnTo>
                      <a:pt x="49928" y="9312"/>
                    </a:lnTo>
                    <a:cubicBezTo>
                      <a:pt x="51217" y="9312"/>
                      <a:pt x="52202" y="8352"/>
                      <a:pt x="52202" y="7063"/>
                    </a:cubicBezTo>
                    <a:lnTo>
                      <a:pt x="52202" y="4158"/>
                    </a:lnTo>
                    <a:cubicBezTo>
                      <a:pt x="52202" y="2845"/>
                      <a:pt x="51217" y="1885"/>
                      <a:pt x="49928" y="1885"/>
                    </a:cubicBezTo>
                    <a:lnTo>
                      <a:pt x="3372" y="1885"/>
                    </a:ln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11" name="Freihandform: Form 210">
                <a:extLst>
                  <a:ext uri="{FF2B5EF4-FFF2-40B4-BE49-F238E27FC236}">
                    <a16:creationId xmlns:a16="http://schemas.microsoft.com/office/drawing/2014/main" id="{B2CD8139-F0AB-B093-4CED-29F9A7EC22AA}"/>
                  </a:ext>
                </a:extLst>
              </p:cNvPr>
              <p:cNvSpPr/>
              <p:nvPr/>
            </p:nvSpPr>
            <p:spPr>
              <a:xfrm>
                <a:off x="5792954" y="3796771"/>
                <a:ext cx="167620" cy="40564"/>
              </a:xfrm>
              <a:custGeom>
                <a:avLst/>
                <a:gdLst>
                  <a:gd name="connsiteX0" fmla="*/ 0 w 167620"/>
                  <a:gd name="connsiteY0" fmla="*/ 20209 h 40564"/>
                  <a:gd name="connsiteX1" fmla="*/ 167620 w 167620"/>
                  <a:gd name="connsiteY1" fmla="*/ 0 h 40564"/>
                  <a:gd name="connsiteX2" fmla="*/ 167620 w 167620"/>
                  <a:gd name="connsiteY2" fmla="*/ 20356 h 40564"/>
                  <a:gd name="connsiteX3" fmla="*/ 0 w 167620"/>
                  <a:gd name="connsiteY3" fmla="*/ 40565 h 40564"/>
                  <a:gd name="connsiteX4" fmla="*/ 0 w 167620"/>
                  <a:gd name="connsiteY4" fmla="*/ 20209 h 40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620" h="40564">
                    <a:moveTo>
                      <a:pt x="0" y="20209"/>
                    </a:moveTo>
                    <a:lnTo>
                      <a:pt x="167620" y="0"/>
                    </a:lnTo>
                    <a:lnTo>
                      <a:pt x="167620" y="20356"/>
                    </a:lnTo>
                    <a:lnTo>
                      <a:pt x="0" y="40565"/>
                    </a:lnTo>
                    <a:lnTo>
                      <a:pt x="0" y="20209"/>
                    </a:lnTo>
                  </a:path>
                </a:pathLst>
              </a:custGeom>
              <a:solidFill>
                <a:srgbClr val="000000"/>
              </a:solidFill>
              <a:ln w="16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12" name="Freihandform: Form 211">
                <a:extLst>
                  <a:ext uri="{FF2B5EF4-FFF2-40B4-BE49-F238E27FC236}">
                    <a16:creationId xmlns:a16="http://schemas.microsoft.com/office/drawing/2014/main" id="{DF1B5916-124E-5DEB-831E-A639904C6D66}"/>
                  </a:ext>
                </a:extLst>
              </p:cNvPr>
              <p:cNvSpPr/>
              <p:nvPr/>
            </p:nvSpPr>
            <p:spPr>
              <a:xfrm>
                <a:off x="6086799" y="3564417"/>
                <a:ext cx="135481" cy="30378"/>
              </a:xfrm>
              <a:custGeom>
                <a:avLst/>
                <a:gdLst>
                  <a:gd name="connsiteX0" fmla="*/ 0 w 135481"/>
                  <a:gd name="connsiteY0" fmla="*/ 0 h 30378"/>
                  <a:gd name="connsiteX1" fmla="*/ 135481 w 135481"/>
                  <a:gd name="connsiteY1" fmla="*/ 10104 h 30378"/>
                  <a:gd name="connsiteX2" fmla="*/ 135481 w 135481"/>
                  <a:gd name="connsiteY2" fmla="*/ 30379 h 30378"/>
                  <a:gd name="connsiteX3" fmla="*/ 0 w 135481"/>
                  <a:gd name="connsiteY3" fmla="*/ 20274 h 30378"/>
                  <a:gd name="connsiteX4" fmla="*/ 0 w 135481"/>
                  <a:gd name="connsiteY4" fmla="*/ 0 h 30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481" h="30378">
                    <a:moveTo>
                      <a:pt x="0" y="0"/>
                    </a:moveTo>
                    <a:lnTo>
                      <a:pt x="135481" y="10104"/>
                    </a:lnTo>
                    <a:lnTo>
                      <a:pt x="135481" y="30379"/>
                    </a:lnTo>
                    <a:lnTo>
                      <a:pt x="0" y="2027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6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13" name="Freihandform: Form 212">
                <a:extLst>
                  <a:ext uri="{FF2B5EF4-FFF2-40B4-BE49-F238E27FC236}">
                    <a16:creationId xmlns:a16="http://schemas.microsoft.com/office/drawing/2014/main" id="{4C02B036-AA2E-EE24-133B-C19917E47483}"/>
                  </a:ext>
                </a:extLst>
              </p:cNvPr>
              <p:cNvSpPr/>
              <p:nvPr/>
            </p:nvSpPr>
            <p:spPr>
              <a:xfrm>
                <a:off x="6177820" y="3601527"/>
                <a:ext cx="44459" cy="23582"/>
              </a:xfrm>
              <a:custGeom>
                <a:avLst/>
                <a:gdLst>
                  <a:gd name="connsiteX0" fmla="*/ 44460 w 44459"/>
                  <a:gd name="connsiteY0" fmla="*/ 3308 h 23582"/>
                  <a:gd name="connsiteX1" fmla="*/ 0 w 44459"/>
                  <a:gd name="connsiteY1" fmla="*/ 0 h 23582"/>
                  <a:gd name="connsiteX2" fmla="*/ 0 w 44459"/>
                  <a:gd name="connsiteY2" fmla="*/ 20258 h 23582"/>
                  <a:gd name="connsiteX3" fmla="*/ 44460 w 44459"/>
                  <a:gd name="connsiteY3" fmla="*/ 23582 h 23582"/>
                  <a:gd name="connsiteX4" fmla="*/ 44460 w 44459"/>
                  <a:gd name="connsiteY4" fmla="*/ 3308 h 23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459" h="23582">
                    <a:moveTo>
                      <a:pt x="44460" y="3308"/>
                    </a:moveTo>
                    <a:lnTo>
                      <a:pt x="0" y="0"/>
                    </a:lnTo>
                    <a:lnTo>
                      <a:pt x="0" y="20258"/>
                    </a:lnTo>
                    <a:lnTo>
                      <a:pt x="44460" y="23582"/>
                    </a:lnTo>
                    <a:lnTo>
                      <a:pt x="44460" y="3308"/>
                    </a:lnTo>
                  </a:path>
                </a:pathLst>
              </a:custGeom>
              <a:solidFill>
                <a:srgbClr val="000000"/>
              </a:solidFill>
              <a:ln w="16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14" name="Freihandform: Form 213">
                <a:extLst>
                  <a:ext uri="{FF2B5EF4-FFF2-40B4-BE49-F238E27FC236}">
                    <a16:creationId xmlns:a16="http://schemas.microsoft.com/office/drawing/2014/main" id="{3E4884AA-6D69-2ECE-113E-D466279BE15C}"/>
                  </a:ext>
                </a:extLst>
              </p:cNvPr>
              <p:cNvSpPr/>
              <p:nvPr/>
            </p:nvSpPr>
            <p:spPr>
              <a:xfrm>
                <a:off x="5856661" y="3854041"/>
                <a:ext cx="37256" cy="52722"/>
              </a:xfrm>
              <a:custGeom>
                <a:avLst/>
                <a:gdLst>
                  <a:gd name="connsiteX0" fmla="*/ 25082 w 37256"/>
                  <a:gd name="connsiteY0" fmla="*/ 24935 h 52722"/>
                  <a:gd name="connsiteX1" fmla="*/ 31666 w 37256"/>
                  <a:gd name="connsiteY1" fmla="*/ 22051 h 52722"/>
                  <a:gd name="connsiteX2" fmla="*/ 37256 w 37256"/>
                  <a:gd name="connsiteY2" fmla="*/ 11636 h 52722"/>
                  <a:gd name="connsiteX3" fmla="*/ 23468 w 37256"/>
                  <a:gd name="connsiteY3" fmla="*/ 0 h 52722"/>
                  <a:gd name="connsiteX4" fmla="*/ 8736 w 37256"/>
                  <a:gd name="connsiteY4" fmla="*/ 11001 h 52722"/>
                  <a:gd name="connsiteX5" fmla="*/ 13331 w 37256"/>
                  <a:gd name="connsiteY5" fmla="*/ 16053 h 52722"/>
                  <a:gd name="connsiteX6" fmla="*/ 17536 w 37256"/>
                  <a:gd name="connsiteY6" fmla="*/ 11865 h 52722"/>
                  <a:gd name="connsiteX7" fmla="*/ 15988 w 37256"/>
                  <a:gd name="connsiteY7" fmla="*/ 8589 h 52722"/>
                  <a:gd name="connsiteX8" fmla="*/ 14961 w 37256"/>
                  <a:gd name="connsiteY8" fmla="*/ 6878 h 52722"/>
                  <a:gd name="connsiteX9" fmla="*/ 22067 w 37256"/>
                  <a:gd name="connsiteY9" fmla="*/ 3292 h 52722"/>
                  <a:gd name="connsiteX10" fmla="*/ 29922 w 37256"/>
                  <a:gd name="connsiteY10" fmla="*/ 10545 h 52722"/>
                  <a:gd name="connsiteX11" fmla="*/ 20388 w 37256"/>
                  <a:gd name="connsiteY11" fmla="*/ 23224 h 52722"/>
                  <a:gd name="connsiteX12" fmla="*/ 18710 w 37256"/>
                  <a:gd name="connsiteY12" fmla="*/ 23094 h 52722"/>
                  <a:gd name="connsiteX13" fmla="*/ 16135 w 37256"/>
                  <a:gd name="connsiteY13" fmla="*/ 22947 h 52722"/>
                  <a:gd name="connsiteX14" fmla="*/ 13641 w 37256"/>
                  <a:gd name="connsiteY14" fmla="*/ 25017 h 52722"/>
                  <a:gd name="connsiteX15" fmla="*/ 15760 w 37256"/>
                  <a:gd name="connsiteY15" fmla="*/ 26891 h 52722"/>
                  <a:gd name="connsiteX16" fmla="*/ 17227 w 37256"/>
                  <a:gd name="connsiteY16" fmla="*/ 26761 h 52722"/>
                  <a:gd name="connsiteX17" fmla="*/ 20013 w 37256"/>
                  <a:gd name="connsiteY17" fmla="*/ 26467 h 52722"/>
                  <a:gd name="connsiteX18" fmla="*/ 25815 w 37256"/>
                  <a:gd name="connsiteY18" fmla="*/ 34095 h 52722"/>
                  <a:gd name="connsiteX19" fmla="*/ 13054 w 37256"/>
                  <a:gd name="connsiteY19" fmla="*/ 49626 h 52722"/>
                  <a:gd name="connsiteX20" fmla="*/ 5411 w 37256"/>
                  <a:gd name="connsiteY20" fmla="*/ 45226 h 52722"/>
                  <a:gd name="connsiteX21" fmla="*/ 6894 w 37256"/>
                  <a:gd name="connsiteY21" fmla="*/ 43629 h 52722"/>
                  <a:gd name="connsiteX22" fmla="*/ 9893 w 37256"/>
                  <a:gd name="connsiteY22" fmla="*/ 39375 h 52722"/>
                  <a:gd name="connsiteX23" fmla="*/ 5215 w 37256"/>
                  <a:gd name="connsiteY23" fmla="*/ 34844 h 52722"/>
                  <a:gd name="connsiteX24" fmla="*/ 0 w 37256"/>
                  <a:gd name="connsiteY24" fmla="*/ 41135 h 52722"/>
                  <a:gd name="connsiteX25" fmla="*/ 14228 w 37256"/>
                  <a:gd name="connsiteY25" fmla="*/ 52722 h 52722"/>
                  <a:gd name="connsiteX26" fmla="*/ 33736 w 37256"/>
                  <a:gd name="connsiteY26" fmla="*/ 35480 h 52722"/>
                  <a:gd name="connsiteX27" fmla="*/ 25082 w 37256"/>
                  <a:gd name="connsiteY27" fmla="*/ 24935 h 52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7256" h="52722">
                    <a:moveTo>
                      <a:pt x="25082" y="24935"/>
                    </a:moveTo>
                    <a:cubicBezTo>
                      <a:pt x="28537" y="23843"/>
                      <a:pt x="29922" y="23224"/>
                      <a:pt x="31666" y="22051"/>
                    </a:cubicBezTo>
                    <a:cubicBezTo>
                      <a:pt x="35138" y="19785"/>
                      <a:pt x="37256" y="15760"/>
                      <a:pt x="37256" y="11636"/>
                    </a:cubicBezTo>
                    <a:cubicBezTo>
                      <a:pt x="37256" y="4694"/>
                      <a:pt x="31666" y="0"/>
                      <a:pt x="23468" y="0"/>
                    </a:cubicBezTo>
                    <a:cubicBezTo>
                      <a:pt x="15483" y="0"/>
                      <a:pt x="8736" y="4971"/>
                      <a:pt x="8736" y="11001"/>
                    </a:cubicBezTo>
                    <a:cubicBezTo>
                      <a:pt x="8736" y="14016"/>
                      <a:pt x="10561" y="16053"/>
                      <a:pt x="13331" y="16053"/>
                    </a:cubicBezTo>
                    <a:cubicBezTo>
                      <a:pt x="15760" y="16053"/>
                      <a:pt x="17536" y="14293"/>
                      <a:pt x="17536" y="11865"/>
                    </a:cubicBezTo>
                    <a:cubicBezTo>
                      <a:pt x="17536" y="10626"/>
                      <a:pt x="17161" y="9762"/>
                      <a:pt x="15988" y="8589"/>
                    </a:cubicBezTo>
                    <a:cubicBezTo>
                      <a:pt x="15255" y="7921"/>
                      <a:pt x="14961" y="7383"/>
                      <a:pt x="14961" y="6878"/>
                    </a:cubicBezTo>
                    <a:cubicBezTo>
                      <a:pt x="14961" y="5117"/>
                      <a:pt x="18628" y="3292"/>
                      <a:pt x="22067" y="3292"/>
                    </a:cubicBezTo>
                    <a:cubicBezTo>
                      <a:pt x="26989" y="3292"/>
                      <a:pt x="29922" y="6014"/>
                      <a:pt x="29922" y="10545"/>
                    </a:cubicBezTo>
                    <a:cubicBezTo>
                      <a:pt x="29922" y="17096"/>
                      <a:pt x="25310" y="23224"/>
                      <a:pt x="20388" y="23224"/>
                    </a:cubicBezTo>
                    <a:cubicBezTo>
                      <a:pt x="20160" y="23224"/>
                      <a:pt x="19508" y="23175"/>
                      <a:pt x="18710" y="23094"/>
                    </a:cubicBezTo>
                    <a:cubicBezTo>
                      <a:pt x="16575" y="22947"/>
                      <a:pt x="16575" y="22947"/>
                      <a:pt x="16135" y="22947"/>
                    </a:cubicBezTo>
                    <a:cubicBezTo>
                      <a:pt x="14505" y="22947"/>
                      <a:pt x="13641" y="23680"/>
                      <a:pt x="13641" y="25017"/>
                    </a:cubicBezTo>
                    <a:cubicBezTo>
                      <a:pt x="13641" y="26174"/>
                      <a:pt x="14456" y="26891"/>
                      <a:pt x="15760" y="26891"/>
                    </a:cubicBezTo>
                    <a:cubicBezTo>
                      <a:pt x="16135" y="26891"/>
                      <a:pt x="16656" y="26842"/>
                      <a:pt x="17227" y="26761"/>
                    </a:cubicBezTo>
                    <a:cubicBezTo>
                      <a:pt x="18253" y="26532"/>
                      <a:pt x="19378" y="26467"/>
                      <a:pt x="20013" y="26467"/>
                    </a:cubicBezTo>
                    <a:cubicBezTo>
                      <a:pt x="23468" y="26467"/>
                      <a:pt x="25815" y="29547"/>
                      <a:pt x="25815" y="34095"/>
                    </a:cubicBezTo>
                    <a:cubicBezTo>
                      <a:pt x="25815" y="42015"/>
                      <a:pt x="21920" y="49626"/>
                      <a:pt x="13054" y="49626"/>
                    </a:cubicBezTo>
                    <a:cubicBezTo>
                      <a:pt x="8964" y="49626"/>
                      <a:pt x="5411" y="47589"/>
                      <a:pt x="5411" y="45226"/>
                    </a:cubicBezTo>
                    <a:cubicBezTo>
                      <a:pt x="5411" y="44443"/>
                      <a:pt x="5720" y="44134"/>
                      <a:pt x="6894" y="43629"/>
                    </a:cubicBezTo>
                    <a:cubicBezTo>
                      <a:pt x="9013" y="42683"/>
                      <a:pt x="9893" y="41363"/>
                      <a:pt x="9893" y="39375"/>
                    </a:cubicBezTo>
                    <a:cubicBezTo>
                      <a:pt x="9893" y="36800"/>
                      <a:pt x="7839" y="34844"/>
                      <a:pt x="5215" y="34844"/>
                    </a:cubicBezTo>
                    <a:cubicBezTo>
                      <a:pt x="2054" y="34844"/>
                      <a:pt x="0" y="37305"/>
                      <a:pt x="0" y="41135"/>
                    </a:cubicBezTo>
                    <a:cubicBezTo>
                      <a:pt x="0" y="48257"/>
                      <a:pt x="5411" y="52722"/>
                      <a:pt x="14228" y="52722"/>
                    </a:cubicBezTo>
                    <a:cubicBezTo>
                      <a:pt x="25310" y="52722"/>
                      <a:pt x="33736" y="45307"/>
                      <a:pt x="33736" y="35480"/>
                    </a:cubicBezTo>
                    <a:cubicBezTo>
                      <a:pt x="33736" y="29776"/>
                      <a:pt x="30216" y="26532"/>
                      <a:pt x="25082" y="24935"/>
                    </a:cubicBezTo>
                  </a:path>
                </a:pathLst>
              </a:custGeom>
              <a:solidFill>
                <a:srgbClr val="000000"/>
              </a:solidFill>
              <a:ln w="16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15" name="Freihandform: Form 214">
                <a:extLst>
                  <a:ext uri="{FF2B5EF4-FFF2-40B4-BE49-F238E27FC236}">
                    <a16:creationId xmlns:a16="http://schemas.microsoft.com/office/drawing/2014/main" id="{753652CA-BA00-0ED3-A683-8DB1EADD013A}"/>
                  </a:ext>
                </a:extLst>
              </p:cNvPr>
              <p:cNvSpPr/>
              <p:nvPr/>
            </p:nvSpPr>
            <p:spPr>
              <a:xfrm>
                <a:off x="5354616" y="3819083"/>
                <a:ext cx="16167" cy="16167"/>
              </a:xfrm>
              <a:custGeom>
                <a:avLst/>
                <a:gdLst>
                  <a:gd name="connsiteX0" fmla="*/ 1238 w 16167"/>
                  <a:gd name="connsiteY0" fmla="*/ 9970 h 16167"/>
                  <a:gd name="connsiteX1" fmla="*/ 9322 w 16167"/>
                  <a:gd name="connsiteY1" fmla="*/ 18054 h 16167"/>
                  <a:gd name="connsiteX2" fmla="*/ 17405 w 16167"/>
                  <a:gd name="connsiteY2" fmla="*/ 9970 h 16167"/>
                  <a:gd name="connsiteX3" fmla="*/ 9322 w 16167"/>
                  <a:gd name="connsiteY3" fmla="*/ 1887 h 16167"/>
                  <a:gd name="connsiteX4" fmla="*/ 1238 w 16167"/>
                  <a:gd name="connsiteY4" fmla="*/ 9970 h 16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67" h="16167">
                    <a:moveTo>
                      <a:pt x="1238" y="9970"/>
                    </a:moveTo>
                    <a:cubicBezTo>
                      <a:pt x="1238" y="14492"/>
                      <a:pt x="4800" y="18054"/>
                      <a:pt x="9322" y="18054"/>
                    </a:cubicBezTo>
                    <a:cubicBezTo>
                      <a:pt x="13843" y="18054"/>
                      <a:pt x="17405" y="14492"/>
                      <a:pt x="17405" y="9970"/>
                    </a:cubicBezTo>
                    <a:cubicBezTo>
                      <a:pt x="17405" y="5448"/>
                      <a:pt x="13843" y="1887"/>
                      <a:pt x="9322" y="1887"/>
                    </a:cubicBezTo>
                    <a:cubicBezTo>
                      <a:pt x="4800" y="1887"/>
                      <a:pt x="1238" y="5448"/>
                      <a:pt x="1238" y="9970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16" name="Freihandform: Form 215">
                <a:extLst>
                  <a:ext uri="{FF2B5EF4-FFF2-40B4-BE49-F238E27FC236}">
                    <a16:creationId xmlns:a16="http://schemas.microsoft.com/office/drawing/2014/main" id="{C05E9835-AB0B-F419-0DE7-6BE6BA90B540}"/>
                  </a:ext>
                </a:extLst>
              </p:cNvPr>
              <p:cNvSpPr/>
              <p:nvPr/>
            </p:nvSpPr>
            <p:spPr>
              <a:xfrm>
                <a:off x="5354616" y="3697829"/>
                <a:ext cx="16167" cy="16167"/>
              </a:xfrm>
              <a:custGeom>
                <a:avLst/>
                <a:gdLst>
                  <a:gd name="connsiteX0" fmla="*/ 1238 w 16167"/>
                  <a:gd name="connsiteY0" fmla="*/ 9896 h 16167"/>
                  <a:gd name="connsiteX1" fmla="*/ 9322 w 16167"/>
                  <a:gd name="connsiteY1" fmla="*/ 17979 h 16167"/>
                  <a:gd name="connsiteX2" fmla="*/ 17405 w 16167"/>
                  <a:gd name="connsiteY2" fmla="*/ 9896 h 16167"/>
                  <a:gd name="connsiteX3" fmla="*/ 9322 w 16167"/>
                  <a:gd name="connsiteY3" fmla="*/ 1812 h 16167"/>
                  <a:gd name="connsiteX4" fmla="*/ 1238 w 16167"/>
                  <a:gd name="connsiteY4" fmla="*/ 9896 h 16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67" h="16167">
                    <a:moveTo>
                      <a:pt x="1238" y="9896"/>
                    </a:moveTo>
                    <a:cubicBezTo>
                      <a:pt x="1238" y="14418"/>
                      <a:pt x="4800" y="17979"/>
                      <a:pt x="9322" y="17979"/>
                    </a:cubicBezTo>
                    <a:cubicBezTo>
                      <a:pt x="13843" y="17979"/>
                      <a:pt x="17405" y="14418"/>
                      <a:pt x="17405" y="9896"/>
                    </a:cubicBezTo>
                    <a:cubicBezTo>
                      <a:pt x="17405" y="5374"/>
                      <a:pt x="13843" y="1812"/>
                      <a:pt x="9322" y="1812"/>
                    </a:cubicBezTo>
                    <a:cubicBezTo>
                      <a:pt x="4800" y="1812"/>
                      <a:pt x="1238" y="5374"/>
                      <a:pt x="1238" y="9896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17" name="Freihandform: Form 216">
                <a:extLst>
                  <a:ext uri="{FF2B5EF4-FFF2-40B4-BE49-F238E27FC236}">
                    <a16:creationId xmlns:a16="http://schemas.microsoft.com/office/drawing/2014/main" id="{3D2CF4F4-837B-350B-35EF-2C61451F6DB7}"/>
                  </a:ext>
                </a:extLst>
              </p:cNvPr>
              <p:cNvSpPr/>
              <p:nvPr/>
            </p:nvSpPr>
            <p:spPr>
              <a:xfrm>
                <a:off x="5354616" y="3778665"/>
                <a:ext cx="16167" cy="16167"/>
              </a:xfrm>
              <a:custGeom>
                <a:avLst/>
                <a:gdLst>
                  <a:gd name="connsiteX0" fmla="*/ 1238 w 16167"/>
                  <a:gd name="connsiteY0" fmla="*/ 9945 h 16167"/>
                  <a:gd name="connsiteX1" fmla="*/ 9322 w 16167"/>
                  <a:gd name="connsiteY1" fmla="*/ 18029 h 16167"/>
                  <a:gd name="connsiteX2" fmla="*/ 17405 w 16167"/>
                  <a:gd name="connsiteY2" fmla="*/ 9945 h 16167"/>
                  <a:gd name="connsiteX3" fmla="*/ 9322 w 16167"/>
                  <a:gd name="connsiteY3" fmla="*/ 1862 h 16167"/>
                  <a:gd name="connsiteX4" fmla="*/ 1238 w 16167"/>
                  <a:gd name="connsiteY4" fmla="*/ 9945 h 16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67" h="16167">
                    <a:moveTo>
                      <a:pt x="1238" y="9945"/>
                    </a:moveTo>
                    <a:cubicBezTo>
                      <a:pt x="1238" y="14467"/>
                      <a:pt x="4800" y="18029"/>
                      <a:pt x="9322" y="18029"/>
                    </a:cubicBezTo>
                    <a:cubicBezTo>
                      <a:pt x="13843" y="18029"/>
                      <a:pt x="17405" y="14467"/>
                      <a:pt x="17405" y="9945"/>
                    </a:cubicBezTo>
                    <a:cubicBezTo>
                      <a:pt x="17405" y="5424"/>
                      <a:pt x="13843" y="1862"/>
                      <a:pt x="9322" y="1862"/>
                    </a:cubicBezTo>
                    <a:cubicBezTo>
                      <a:pt x="4800" y="1862"/>
                      <a:pt x="1238" y="5424"/>
                      <a:pt x="1238" y="9945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18" name="Freihandform: Form 217">
                <a:extLst>
                  <a:ext uri="{FF2B5EF4-FFF2-40B4-BE49-F238E27FC236}">
                    <a16:creationId xmlns:a16="http://schemas.microsoft.com/office/drawing/2014/main" id="{F53C3B89-02DB-3191-5826-032DC91A7D6E}"/>
                  </a:ext>
                </a:extLst>
              </p:cNvPr>
              <p:cNvSpPr/>
              <p:nvPr/>
            </p:nvSpPr>
            <p:spPr>
              <a:xfrm>
                <a:off x="6111049" y="3657411"/>
                <a:ext cx="16167" cy="16167"/>
              </a:xfrm>
              <a:custGeom>
                <a:avLst/>
                <a:gdLst>
                  <a:gd name="connsiteX0" fmla="*/ 1702 w 16167"/>
                  <a:gd name="connsiteY0" fmla="*/ 9871 h 16167"/>
                  <a:gd name="connsiteX1" fmla="*/ 9786 w 16167"/>
                  <a:gd name="connsiteY1" fmla="*/ 17955 h 16167"/>
                  <a:gd name="connsiteX2" fmla="*/ 17869 w 16167"/>
                  <a:gd name="connsiteY2" fmla="*/ 9871 h 16167"/>
                  <a:gd name="connsiteX3" fmla="*/ 9786 w 16167"/>
                  <a:gd name="connsiteY3" fmla="*/ 1787 h 16167"/>
                  <a:gd name="connsiteX4" fmla="*/ 1702 w 16167"/>
                  <a:gd name="connsiteY4" fmla="*/ 9871 h 16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67" h="16167">
                    <a:moveTo>
                      <a:pt x="1702" y="9871"/>
                    </a:moveTo>
                    <a:cubicBezTo>
                      <a:pt x="1702" y="14393"/>
                      <a:pt x="5264" y="17955"/>
                      <a:pt x="9786" y="17955"/>
                    </a:cubicBezTo>
                    <a:cubicBezTo>
                      <a:pt x="14308" y="17955"/>
                      <a:pt x="17869" y="14393"/>
                      <a:pt x="17869" y="9871"/>
                    </a:cubicBezTo>
                    <a:cubicBezTo>
                      <a:pt x="17869" y="5349"/>
                      <a:pt x="14308" y="1787"/>
                      <a:pt x="9786" y="1787"/>
                    </a:cubicBezTo>
                    <a:cubicBezTo>
                      <a:pt x="5264" y="1787"/>
                      <a:pt x="1702" y="5349"/>
                      <a:pt x="1702" y="9871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19" name="Freihandform: Form 218">
                <a:extLst>
                  <a:ext uri="{FF2B5EF4-FFF2-40B4-BE49-F238E27FC236}">
                    <a16:creationId xmlns:a16="http://schemas.microsoft.com/office/drawing/2014/main" id="{A61952D0-D0FB-6E34-D830-071FF60F02E3}"/>
                  </a:ext>
                </a:extLst>
              </p:cNvPr>
              <p:cNvSpPr/>
              <p:nvPr/>
            </p:nvSpPr>
            <p:spPr>
              <a:xfrm>
                <a:off x="7811053" y="3602276"/>
                <a:ext cx="1629" cy="166104"/>
              </a:xfrm>
              <a:custGeom>
                <a:avLst/>
                <a:gdLst>
                  <a:gd name="connsiteX0" fmla="*/ 0 w 1629"/>
                  <a:gd name="connsiteY0" fmla="*/ 0 h 166104"/>
                  <a:gd name="connsiteX1" fmla="*/ 0 w 1629"/>
                  <a:gd name="connsiteY1" fmla="*/ 166105 h 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166104">
                    <a:moveTo>
                      <a:pt x="0" y="0"/>
                    </a:moveTo>
                    <a:lnTo>
                      <a:pt x="0" y="166105"/>
                    </a:lnTo>
                  </a:path>
                </a:pathLst>
              </a:custGeom>
              <a:solidFill>
                <a:srgbClr val="000000"/>
              </a:solidFill>
              <a:ln w="7263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20" name="Freihandform: Form 219">
                <a:extLst>
                  <a:ext uri="{FF2B5EF4-FFF2-40B4-BE49-F238E27FC236}">
                    <a16:creationId xmlns:a16="http://schemas.microsoft.com/office/drawing/2014/main" id="{5C21CE1A-69A9-B237-59CC-BA369D39DDB5}"/>
                  </a:ext>
                </a:extLst>
              </p:cNvPr>
              <p:cNvSpPr/>
              <p:nvPr/>
            </p:nvSpPr>
            <p:spPr>
              <a:xfrm>
                <a:off x="7840763" y="3602276"/>
                <a:ext cx="1629" cy="166104"/>
              </a:xfrm>
              <a:custGeom>
                <a:avLst/>
                <a:gdLst>
                  <a:gd name="connsiteX0" fmla="*/ 0 w 1629"/>
                  <a:gd name="connsiteY0" fmla="*/ 0 h 166104"/>
                  <a:gd name="connsiteX1" fmla="*/ 0 w 1629"/>
                  <a:gd name="connsiteY1" fmla="*/ 166105 h 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166104">
                    <a:moveTo>
                      <a:pt x="0" y="0"/>
                    </a:moveTo>
                    <a:lnTo>
                      <a:pt x="0" y="166105"/>
                    </a:lnTo>
                  </a:path>
                </a:pathLst>
              </a:custGeom>
              <a:solidFill>
                <a:srgbClr val="000000"/>
              </a:solidFill>
              <a:ln w="22214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sp>
          <p:nvSpPr>
            <p:cNvPr id="323" name="Textfeld 322">
              <a:extLst>
                <a:ext uri="{FF2B5EF4-FFF2-40B4-BE49-F238E27FC236}">
                  <a16:creationId xmlns:a16="http://schemas.microsoft.com/office/drawing/2014/main" id="{A0BA2091-8771-ACA5-8694-8518C03E608B}"/>
                </a:ext>
              </a:extLst>
            </p:cNvPr>
            <p:cNvSpPr txBox="1"/>
            <p:nvPr/>
          </p:nvSpPr>
          <p:spPr>
            <a:xfrm>
              <a:off x="4287480" y="4093936"/>
              <a:ext cx="1287149" cy="226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 dirty="0"/>
                <a:t>Homophonie</a:t>
              </a:r>
            </a:p>
          </p:txBody>
        </p:sp>
      </p:grpSp>
      <p:grpSp>
        <p:nvGrpSpPr>
          <p:cNvPr id="357" name="Gruppieren 356">
            <a:extLst>
              <a:ext uri="{FF2B5EF4-FFF2-40B4-BE49-F238E27FC236}">
                <a16:creationId xmlns:a16="http://schemas.microsoft.com/office/drawing/2014/main" id="{00905EE5-0DE8-4FE3-5210-E49AD4078B92}"/>
              </a:ext>
            </a:extLst>
          </p:cNvPr>
          <p:cNvGrpSpPr/>
          <p:nvPr/>
        </p:nvGrpSpPr>
        <p:grpSpPr>
          <a:xfrm>
            <a:off x="4264200" y="4839727"/>
            <a:ext cx="6533623" cy="673279"/>
            <a:chOff x="4264200" y="4839727"/>
            <a:chExt cx="6533623" cy="673279"/>
          </a:xfrm>
        </p:grpSpPr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82B6BC53-D75C-C5BA-560E-38660E55B8DE}"/>
                </a:ext>
              </a:extLst>
            </p:cNvPr>
            <p:cNvGrpSpPr/>
            <p:nvPr/>
          </p:nvGrpSpPr>
          <p:grpSpPr>
            <a:xfrm>
              <a:off x="5705349" y="4839727"/>
              <a:ext cx="5092474" cy="673279"/>
              <a:chOff x="3683220" y="4330262"/>
              <a:chExt cx="4159172" cy="549887"/>
            </a:xfrm>
          </p:grpSpPr>
          <p:sp>
            <p:nvSpPr>
              <p:cNvPr id="8" name="Freihandform: Form 7">
                <a:extLst>
                  <a:ext uri="{FF2B5EF4-FFF2-40B4-BE49-F238E27FC236}">
                    <a16:creationId xmlns:a16="http://schemas.microsoft.com/office/drawing/2014/main" id="{8A879098-28CC-FDC8-E414-E8F1F2FBEECF}"/>
                  </a:ext>
                </a:extLst>
              </p:cNvPr>
              <p:cNvSpPr/>
              <p:nvPr/>
            </p:nvSpPr>
            <p:spPr>
              <a:xfrm>
                <a:off x="3683220" y="4516389"/>
                <a:ext cx="4159132" cy="1629"/>
              </a:xfrm>
              <a:custGeom>
                <a:avLst/>
                <a:gdLst>
                  <a:gd name="connsiteX0" fmla="*/ 0 w 4159132"/>
                  <a:gd name="connsiteY0" fmla="*/ 0 h 1629"/>
                  <a:gd name="connsiteX1" fmla="*/ 4159133 w 4159132"/>
                  <a:gd name="connsiteY1" fmla="*/ 0 h 1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59132" h="1629">
                    <a:moveTo>
                      <a:pt x="0" y="0"/>
                    </a:moveTo>
                    <a:lnTo>
                      <a:pt x="4159133" y="0"/>
                    </a:lnTo>
                  </a:path>
                </a:pathLst>
              </a:custGeom>
              <a:noFill/>
              <a:ln w="4446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9" name="Freihandform: Form 8">
                <a:extLst>
                  <a:ext uri="{FF2B5EF4-FFF2-40B4-BE49-F238E27FC236}">
                    <a16:creationId xmlns:a16="http://schemas.microsoft.com/office/drawing/2014/main" id="{7438120B-C0B2-0848-3FC1-687919C65CE6}"/>
                  </a:ext>
                </a:extLst>
              </p:cNvPr>
              <p:cNvSpPr/>
              <p:nvPr/>
            </p:nvSpPr>
            <p:spPr>
              <a:xfrm>
                <a:off x="3683220" y="4556807"/>
                <a:ext cx="4159132" cy="1629"/>
              </a:xfrm>
              <a:custGeom>
                <a:avLst/>
                <a:gdLst>
                  <a:gd name="connsiteX0" fmla="*/ 0 w 4159132"/>
                  <a:gd name="connsiteY0" fmla="*/ 0 h 1629"/>
                  <a:gd name="connsiteX1" fmla="*/ 4159133 w 4159132"/>
                  <a:gd name="connsiteY1" fmla="*/ 0 h 1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59132" h="1629">
                    <a:moveTo>
                      <a:pt x="0" y="0"/>
                    </a:moveTo>
                    <a:lnTo>
                      <a:pt x="4159133" y="0"/>
                    </a:lnTo>
                  </a:path>
                </a:pathLst>
              </a:custGeom>
              <a:noFill/>
              <a:ln w="4446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0" name="Freihandform: Form 9">
                <a:extLst>
                  <a:ext uri="{FF2B5EF4-FFF2-40B4-BE49-F238E27FC236}">
                    <a16:creationId xmlns:a16="http://schemas.microsoft.com/office/drawing/2014/main" id="{BB4897B7-0940-3160-AB16-343F9F97F087}"/>
                  </a:ext>
                </a:extLst>
              </p:cNvPr>
              <p:cNvSpPr/>
              <p:nvPr/>
            </p:nvSpPr>
            <p:spPr>
              <a:xfrm>
                <a:off x="3683220" y="4597225"/>
                <a:ext cx="4159132" cy="1629"/>
              </a:xfrm>
              <a:custGeom>
                <a:avLst/>
                <a:gdLst>
                  <a:gd name="connsiteX0" fmla="*/ 0 w 4159132"/>
                  <a:gd name="connsiteY0" fmla="*/ 0 h 1629"/>
                  <a:gd name="connsiteX1" fmla="*/ 4159133 w 4159132"/>
                  <a:gd name="connsiteY1" fmla="*/ 0 h 1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59132" h="1629">
                    <a:moveTo>
                      <a:pt x="0" y="0"/>
                    </a:moveTo>
                    <a:lnTo>
                      <a:pt x="4159133" y="0"/>
                    </a:lnTo>
                  </a:path>
                </a:pathLst>
              </a:custGeom>
              <a:noFill/>
              <a:ln w="4446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1" name="Freihandform: Form 10">
                <a:extLst>
                  <a:ext uri="{FF2B5EF4-FFF2-40B4-BE49-F238E27FC236}">
                    <a16:creationId xmlns:a16="http://schemas.microsoft.com/office/drawing/2014/main" id="{9CFA018D-0DAB-DA93-EF40-2DE12A03E8EA}"/>
                  </a:ext>
                </a:extLst>
              </p:cNvPr>
              <p:cNvSpPr/>
              <p:nvPr/>
            </p:nvSpPr>
            <p:spPr>
              <a:xfrm>
                <a:off x="3683220" y="4637642"/>
                <a:ext cx="4159132" cy="1629"/>
              </a:xfrm>
              <a:custGeom>
                <a:avLst/>
                <a:gdLst>
                  <a:gd name="connsiteX0" fmla="*/ 0 w 4159132"/>
                  <a:gd name="connsiteY0" fmla="*/ 0 h 1629"/>
                  <a:gd name="connsiteX1" fmla="*/ 4159133 w 4159132"/>
                  <a:gd name="connsiteY1" fmla="*/ 0 h 1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59132" h="1629">
                    <a:moveTo>
                      <a:pt x="0" y="0"/>
                    </a:moveTo>
                    <a:lnTo>
                      <a:pt x="4159133" y="0"/>
                    </a:lnTo>
                  </a:path>
                </a:pathLst>
              </a:custGeom>
              <a:noFill/>
              <a:ln w="4446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2" name="Freihandform: Form 11">
                <a:extLst>
                  <a:ext uri="{FF2B5EF4-FFF2-40B4-BE49-F238E27FC236}">
                    <a16:creationId xmlns:a16="http://schemas.microsoft.com/office/drawing/2014/main" id="{EE06CCD2-1721-045C-803B-0C8CB083DB2F}"/>
                  </a:ext>
                </a:extLst>
              </p:cNvPr>
              <p:cNvSpPr/>
              <p:nvPr/>
            </p:nvSpPr>
            <p:spPr>
              <a:xfrm>
                <a:off x="3683220" y="4678060"/>
                <a:ext cx="4159132" cy="1629"/>
              </a:xfrm>
              <a:custGeom>
                <a:avLst/>
                <a:gdLst>
                  <a:gd name="connsiteX0" fmla="*/ 0 w 4159132"/>
                  <a:gd name="connsiteY0" fmla="*/ 0 h 1629"/>
                  <a:gd name="connsiteX1" fmla="*/ 4159133 w 4159132"/>
                  <a:gd name="connsiteY1" fmla="*/ 0 h 1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59132" h="1629">
                    <a:moveTo>
                      <a:pt x="0" y="0"/>
                    </a:moveTo>
                    <a:lnTo>
                      <a:pt x="4159133" y="0"/>
                    </a:lnTo>
                  </a:path>
                </a:pathLst>
              </a:custGeom>
              <a:noFill/>
              <a:ln w="4446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3" name="Freihandform: Form 12">
                <a:extLst>
                  <a:ext uri="{FF2B5EF4-FFF2-40B4-BE49-F238E27FC236}">
                    <a16:creationId xmlns:a16="http://schemas.microsoft.com/office/drawing/2014/main" id="{297BD88A-DE14-BB8F-F428-6C8A52AE058B}"/>
                  </a:ext>
                </a:extLst>
              </p:cNvPr>
              <p:cNvSpPr/>
              <p:nvPr/>
            </p:nvSpPr>
            <p:spPr>
              <a:xfrm>
                <a:off x="5476163" y="4330262"/>
                <a:ext cx="1708681" cy="130975"/>
              </a:xfrm>
              <a:custGeom>
                <a:avLst/>
                <a:gdLst>
                  <a:gd name="connsiteX0" fmla="*/ 0 w 1708681"/>
                  <a:gd name="connsiteY0" fmla="*/ 80698 h 130975"/>
                  <a:gd name="connsiteX1" fmla="*/ 1708682 w 1708681"/>
                  <a:gd name="connsiteY1" fmla="*/ 130976 h 130975"/>
                  <a:gd name="connsiteX2" fmla="*/ 0 w 1708681"/>
                  <a:gd name="connsiteY2" fmla="*/ 80698 h 13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08681" h="130975">
                    <a:moveTo>
                      <a:pt x="0" y="80698"/>
                    </a:moveTo>
                    <a:cubicBezTo>
                      <a:pt x="260353" y="-49601"/>
                      <a:pt x="1456428" y="-14398"/>
                      <a:pt x="1708682" y="130976"/>
                    </a:cubicBezTo>
                    <a:cubicBezTo>
                      <a:pt x="1456054" y="-1474"/>
                      <a:pt x="259978" y="-36660"/>
                      <a:pt x="0" y="80698"/>
                    </a:cubicBezTo>
                  </a:path>
                </a:pathLst>
              </a:custGeom>
              <a:solidFill>
                <a:srgbClr val="000000"/>
              </a:solidFill>
              <a:ln w="2019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4" name="Freihandform: Form 13">
                <a:extLst>
                  <a:ext uri="{FF2B5EF4-FFF2-40B4-BE49-F238E27FC236}">
                    <a16:creationId xmlns:a16="http://schemas.microsoft.com/office/drawing/2014/main" id="{5DCF44B0-224F-0486-58ED-4321938A970D}"/>
                  </a:ext>
                </a:extLst>
              </p:cNvPr>
              <p:cNvSpPr/>
              <p:nvPr/>
            </p:nvSpPr>
            <p:spPr>
              <a:xfrm>
                <a:off x="7380073" y="4660683"/>
                <a:ext cx="165468" cy="24042"/>
              </a:xfrm>
              <a:custGeom>
                <a:avLst/>
                <a:gdLst>
                  <a:gd name="connsiteX0" fmla="*/ 0 w 165468"/>
                  <a:gd name="connsiteY0" fmla="*/ 24043 h 24042"/>
                  <a:gd name="connsiteX1" fmla="*/ 165469 w 165468"/>
                  <a:gd name="connsiteY1" fmla="*/ 24043 h 24042"/>
                  <a:gd name="connsiteX2" fmla="*/ 0 w 165468"/>
                  <a:gd name="connsiteY2" fmla="*/ 24043 h 24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468" h="24042">
                    <a:moveTo>
                      <a:pt x="0" y="24043"/>
                    </a:moveTo>
                    <a:cubicBezTo>
                      <a:pt x="33084" y="-8014"/>
                      <a:pt x="132368" y="-8014"/>
                      <a:pt x="165469" y="24043"/>
                    </a:cubicBezTo>
                    <a:cubicBezTo>
                      <a:pt x="132368" y="4910"/>
                      <a:pt x="33084" y="4910"/>
                      <a:pt x="0" y="24043"/>
                    </a:cubicBezTo>
                  </a:path>
                </a:pathLst>
              </a:custGeom>
              <a:solidFill>
                <a:srgbClr val="000000"/>
              </a:solidFill>
              <a:ln w="2019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5" name="Freihandform: Form 14">
                <a:extLst>
                  <a:ext uri="{FF2B5EF4-FFF2-40B4-BE49-F238E27FC236}">
                    <a16:creationId xmlns:a16="http://schemas.microsoft.com/office/drawing/2014/main" id="{B26DC73C-7983-F831-8340-EF753E0B7CAD}"/>
                  </a:ext>
                </a:extLst>
              </p:cNvPr>
              <p:cNvSpPr/>
              <p:nvPr/>
            </p:nvSpPr>
            <p:spPr>
              <a:xfrm>
                <a:off x="7380073" y="4607264"/>
                <a:ext cx="165468" cy="23713"/>
              </a:xfrm>
              <a:custGeom>
                <a:avLst/>
                <a:gdLst>
                  <a:gd name="connsiteX0" fmla="*/ 0 w 165468"/>
                  <a:gd name="connsiteY0" fmla="*/ 23713 h 23713"/>
                  <a:gd name="connsiteX1" fmla="*/ 165469 w 165468"/>
                  <a:gd name="connsiteY1" fmla="*/ 23713 h 23713"/>
                  <a:gd name="connsiteX2" fmla="*/ 0 w 165468"/>
                  <a:gd name="connsiteY2" fmla="*/ 23713 h 23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468" h="23713">
                    <a:moveTo>
                      <a:pt x="0" y="23713"/>
                    </a:moveTo>
                    <a:cubicBezTo>
                      <a:pt x="33084" y="-7904"/>
                      <a:pt x="132368" y="-7904"/>
                      <a:pt x="165469" y="23713"/>
                    </a:cubicBezTo>
                    <a:cubicBezTo>
                      <a:pt x="132368" y="5020"/>
                      <a:pt x="33084" y="5020"/>
                      <a:pt x="0" y="23713"/>
                    </a:cubicBezTo>
                  </a:path>
                </a:pathLst>
              </a:custGeom>
              <a:solidFill>
                <a:srgbClr val="000000"/>
              </a:solidFill>
              <a:ln w="2019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6" name="Freihandform: Form 15">
                <a:extLst>
                  <a:ext uri="{FF2B5EF4-FFF2-40B4-BE49-F238E27FC236}">
                    <a16:creationId xmlns:a16="http://schemas.microsoft.com/office/drawing/2014/main" id="{8F4D202D-14DF-9715-4485-A2042E69CDE5}"/>
                  </a:ext>
                </a:extLst>
              </p:cNvPr>
              <p:cNvSpPr/>
              <p:nvPr/>
            </p:nvSpPr>
            <p:spPr>
              <a:xfrm>
                <a:off x="7348309" y="4808408"/>
                <a:ext cx="197232" cy="27331"/>
              </a:xfrm>
              <a:custGeom>
                <a:avLst/>
                <a:gdLst>
                  <a:gd name="connsiteX0" fmla="*/ 0 w 197232"/>
                  <a:gd name="connsiteY0" fmla="*/ 0 h 27331"/>
                  <a:gd name="connsiteX1" fmla="*/ 197233 w 197232"/>
                  <a:gd name="connsiteY1" fmla="*/ 0 h 27331"/>
                  <a:gd name="connsiteX2" fmla="*/ 0 w 197232"/>
                  <a:gd name="connsiteY2" fmla="*/ 0 h 27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7232" h="27331">
                    <a:moveTo>
                      <a:pt x="0" y="0"/>
                    </a:moveTo>
                    <a:cubicBezTo>
                      <a:pt x="39440" y="23518"/>
                      <a:pt x="157776" y="23518"/>
                      <a:pt x="197233" y="0"/>
                    </a:cubicBezTo>
                    <a:cubicBezTo>
                      <a:pt x="157776" y="36441"/>
                      <a:pt x="39440" y="36441"/>
                      <a:pt x="0" y="0"/>
                    </a:cubicBezTo>
                  </a:path>
                </a:pathLst>
              </a:custGeom>
              <a:solidFill>
                <a:srgbClr val="000000"/>
              </a:solidFill>
              <a:ln w="2019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7" name="Freihandform: Form 16">
                <a:extLst>
                  <a:ext uri="{FF2B5EF4-FFF2-40B4-BE49-F238E27FC236}">
                    <a16:creationId xmlns:a16="http://schemas.microsoft.com/office/drawing/2014/main" id="{6025E594-D591-B38D-7FE9-EF98C4C7339E}"/>
                  </a:ext>
                </a:extLst>
              </p:cNvPr>
              <p:cNvSpPr/>
              <p:nvPr/>
            </p:nvSpPr>
            <p:spPr>
              <a:xfrm>
                <a:off x="4640919" y="4514172"/>
                <a:ext cx="1629" cy="166104"/>
              </a:xfrm>
              <a:custGeom>
                <a:avLst/>
                <a:gdLst>
                  <a:gd name="connsiteX0" fmla="*/ 0 w 1629"/>
                  <a:gd name="connsiteY0" fmla="*/ 0 h 166104"/>
                  <a:gd name="connsiteX1" fmla="*/ 0 w 1629"/>
                  <a:gd name="connsiteY1" fmla="*/ 166105 h 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166104">
                    <a:moveTo>
                      <a:pt x="0" y="0"/>
                    </a:moveTo>
                    <a:lnTo>
                      <a:pt x="0" y="166105"/>
                    </a:lnTo>
                  </a:path>
                </a:pathLst>
              </a:custGeom>
              <a:solidFill>
                <a:srgbClr val="000000"/>
              </a:solidFill>
              <a:ln w="7263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2F2E545D-1CA5-9AF0-F1FD-2E108ADCDC44}"/>
                  </a:ext>
                </a:extLst>
              </p:cNvPr>
              <p:cNvSpPr/>
              <p:nvPr/>
            </p:nvSpPr>
            <p:spPr>
              <a:xfrm>
                <a:off x="7811053" y="4514172"/>
                <a:ext cx="1629" cy="166104"/>
              </a:xfrm>
              <a:custGeom>
                <a:avLst/>
                <a:gdLst>
                  <a:gd name="connsiteX0" fmla="*/ 0 w 1629"/>
                  <a:gd name="connsiteY0" fmla="*/ 0 h 166104"/>
                  <a:gd name="connsiteX1" fmla="*/ 0 w 1629"/>
                  <a:gd name="connsiteY1" fmla="*/ 166105 h 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166104">
                    <a:moveTo>
                      <a:pt x="0" y="0"/>
                    </a:moveTo>
                    <a:lnTo>
                      <a:pt x="0" y="166105"/>
                    </a:lnTo>
                  </a:path>
                </a:pathLst>
              </a:custGeom>
              <a:solidFill>
                <a:srgbClr val="000000"/>
              </a:solidFill>
              <a:ln w="7263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9" name="Freihandform: Form 18">
                <a:extLst>
                  <a:ext uri="{FF2B5EF4-FFF2-40B4-BE49-F238E27FC236}">
                    <a16:creationId xmlns:a16="http://schemas.microsoft.com/office/drawing/2014/main" id="{796ED667-FDCC-299A-86E0-EC08C98B4729}"/>
                  </a:ext>
                </a:extLst>
              </p:cNvPr>
              <p:cNvSpPr/>
              <p:nvPr/>
            </p:nvSpPr>
            <p:spPr>
              <a:xfrm>
                <a:off x="7840763" y="4514172"/>
                <a:ext cx="1629" cy="166104"/>
              </a:xfrm>
              <a:custGeom>
                <a:avLst/>
                <a:gdLst>
                  <a:gd name="connsiteX0" fmla="*/ 0 w 1629"/>
                  <a:gd name="connsiteY0" fmla="*/ 0 h 166104"/>
                  <a:gd name="connsiteX1" fmla="*/ 0 w 1629"/>
                  <a:gd name="connsiteY1" fmla="*/ 166105 h 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166104">
                    <a:moveTo>
                      <a:pt x="0" y="0"/>
                    </a:moveTo>
                    <a:lnTo>
                      <a:pt x="0" y="166105"/>
                    </a:lnTo>
                  </a:path>
                </a:pathLst>
              </a:custGeom>
              <a:solidFill>
                <a:srgbClr val="000000"/>
              </a:solidFill>
              <a:ln w="22214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0" name="Freihandform: Form 19">
                <a:extLst>
                  <a:ext uri="{FF2B5EF4-FFF2-40B4-BE49-F238E27FC236}">
                    <a16:creationId xmlns:a16="http://schemas.microsoft.com/office/drawing/2014/main" id="{0EF1DA9A-D36C-5DAD-EA2E-2263D5C6E6CE}"/>
                  </a:ext>
                </a:extLst>
              </p:cNvPr>
              <p:cNvSpPr/>
              <p:nvPr/>
            </p:nvSpPr>
            <p:spPr>
              <a:xfrm>
                <a:off x="5346760" y="4514172"/>
                <a:ext cx="1629" cy="166104"/>
              </a:xfrm>
              <a:custGeom>
                <a:avLst/>
                <a:gdLst>
                  <a:gd name="connsiteX0" fmla="*/ 0 w 1629"/>
                  <a:gd name="connsiteY0" fmla="*/ 0 h 166104"/>
                  <a:gd name="connsiteX1" fmla="*/ 0 w 1629"/>
                  <a:gd name="connsiteY1" fmla="*/ 166105 h 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166104">
                    <a:moveTo>
                      <a:pt x="0" y="0"/>
                    </a:moveTo>
                    <a:lnTo>
                      <a:pt x="0" y="166105"/>
                    </a:lnTo>
                  </a:path>
                </a:pathLst>
              </a:custGeom>
              <a:solidFill>
                <a:srgbClr val="000000"/>
              </a:solidFill>
              <a:ln w="7263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1" name="Freihandform: Form 20">
                <a:extLst>
                  <a:ext uri="{FF2B5EF4-FFF2-40B4-BE49-F238E27FC236}">
                    <a16:creationId xmlns:a16="http://schemas.microsoft.com/office/drawing/2014/main" id="{FE332D8B-1AD2-8D2D-7AC5-A8AC17CC8635}"/>
                  </a:ext>
                </a:extLst>
              </p:cNvPr>
              <p:cNvSpPr/>
              <p:nvPr/>
            </p:nvSpPr>
            <p:spPr>
              <a:xfrm>
                <a:off x="7257206" y="4514172"/>
                <a:ext cx="1629" cy="166104"/>
              </a:xfrm>
              <a:custGeom>
                <a:avLst/>
                <a:gdLst>
                  <a:gd name="connsiteX0" fmla="*/ 0 w 1629"/>
                  <a:gd name="connsiteY0" fmla="*/ 0 h 166104"/>
                  <a:gd name="connsiteX1" fmla="*/ 0 w 1629"/>
                  <a:gd name="connsiteY1" fmla="*/ 166105 h 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166104">
                    <a:moveTo>
                      <a:pt x="0" y="0"/>
                    </a:moveTo>
                    <a:lnTo>
                      <a:pt x="0" y="166105"/>
                    </a:lnTo>
                  </a:path>
                </a:pathLst>
              </a:custGeom>
              <a:solidFill>
                <a:srgbClr val="000000"/>
              </a:solidFill>
              <a:ln w="7263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2" name="Freihandform: Form 21">
                <a:extLst>
                  <a:ext uri="{FF2B5EF4-FFF2-40B4-BE49-F238E27FC236}">
                    <a16:creationId xmlns:a16="http://schemas.microsoft.com/office/drawing/2014/main" id="{DE042E45-06CA-E958-1348-34106C70159C}"/>
                  </a:ext>
                </a:extLst>
              </p:cNvPr>
              <p:cNvSpPr/>
              <p:nvPr/>
            </p:nvSpPr>
            <p:spPr>
              <a:xfrm>
                <a:off x="6290061" y="4514172"/>
                <a:ext cx="1629" cy="166104"/>
              </a:xfrm>
              <a:custGeom>
                <a:avLst/>
                <a:gdLst>
                  <a:gd name="connsiteX0" fmla="*/ 0 w 1629"/>
                  <a:gd name="connsiteY0" fmla="*/ 0 h 166104"/>
                  <a:gd name="connsiteX1" fmla="*/ 0 w 1629"/>
                  <a:gd name="connsiteY1" fmla="*/ 166105 h 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166104">
                    <a:moveTo>
                      <a:pt x="0" y="0"/>
                    </a:moveTo>
                    <a:lnTo>
                      <a:pt x="0" y="166105"/>
                    </a:lnTo>
                  </a:path>
                </a:pathLst>
              </a:custGeom>
              <a:solidFill>
                <a:srgbClr val="000000"/>
              </a:solidFill>
              <a:ln w="7263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3" name="Freihandform: Form 22">
                <a:extLst>
                  <a:ext uri="{FF2B5EF4-FFF2-40B4-BE49-F238E27FC236}">
                    <a16:creationId xmlns:a16="http://schemas.microsoft.com/office/drawing/2014/main" id="{B1BD08EF-1107-02AD-FCB2-707DF0AC2971}"/>
                  </a:ext>
                </a:extLst>
              </p:cNvPr>
              <p:cNvSpPr/>
              <p:nvPr/>
            </p:nvSpPr>
            <p:spPr>
              <a:xfrm>
                <a:off x="5376666" y="4463365"/>
                <a:ext cx="32814" cy="101676"/>
              </a:xfrm>
              <a:custGeom>
                <a:avLst/>
                <a:gdLst>
                  <a:gd name="connsiteX0" fmla="*/ 20652 w 32814"/>
                  <a:gd name="connsiteY0" fmla="*/ 50495 h 101676"/>
                  <a:gd name="connsiteX1" fmla="*/ 7062 w 32814"/>
                  <a:gd name="connsiteY1" fmla="*/ 56482 h 101676"/>
                  <a:gd name="connsiteX2" fmla="*/ 7718 w 32814"/>
                  <a:gd name="connsiteY2" fmla="*/ 4570 h 101676"/>
                  <a:gd name="connsiteX3" fmla="*/ 5445 w 32814"/>
                  <a:gd name="connsiteY3" fmla="*/ 2322 h 101676"/>
                  <a:gd name="connsiteX4" fmla="*/ 3525 w 32814"/>
                  <a:gd name="connsiteY4" fmla="*/ 2322 h 101676"/>
                  <a:gd name="connsiteX5" fmla="*/ 1252 w 32814"/>
                  <a:gd name="connsiteY5" fmla="*/ 4570 h 101676"/>
                  <a:gd name="connsiteX6" fmla="*/ 2060 w 32814"/>
                  <a:gd name="connsiteY6" fmla="*/ 101750 h 101676"/>
                  <a:gd name="connsiteX7" fmla="*/ 4333 w 32814"/>
                  <a:gd name="connsiteY7" fmla="*/ 103998 h 101676"/>
                  <a:gd name="connsiteX8" fmla="*/ 5622 w 32814"/>
                  <a:gd name="connsiteY8" fmla="*/ 103695 h 101676"/>
                  <a:gd name="connsiteX9" fmla="*/ 34066 w 32814"/>
                  <a:gd name="connsiteY9" fmla="*/ 66814 h 101676"/>
                  <a:gd name="connsiteX10" fmla="*/ 20652 w 32814"/>
                  <a:gd name="connsiteY10" fmla="*/ 50495 h 101676"/>
                  <a:gd name="connsiteX11" fmla="*/ 6582 w 32814"/>
                  <a:gd name="connsiteY11" fmla="*/ 96091 h 101676"/>
                  <a:gd name="connsiteX12" fmla="*/ 7062 w 32814"/>
                  <a:gd name="connsiteY12" fmla="*/ 64566 h 101676"/>
                  <a:gd name="connsiteX13" fmla="*/ 16282 w 32814"/>
                  <a:gd name="connsiteY13" fmla="*/ 58427 h 101676"/>
                  <a:gd name="connsiteX14" fmla="*/ 22597 w 32814"/>
                  <a:gd name="connsiteY14" fmla="*/ 67319 h 101676"/>
                  <a:gd name="connsiteX15" fmla="*/ 6582 w 32814"/>
                  <a:gd name="connsiteY15" fmla="*/ 96091 h 101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2814" h="101676">
                    <a:moveTo>
                      <a:pt x="20652" y="50495"/>
                    </a:moveTo>
                    <a:cubicBezTo>
                      <a:pt x="12569" y="50495"/>
                      <a:pt x="7870" y="55497"/>
                      <a:pt x="7062" y="56482"/>
                    </a:cubicBezTo>
                    <a:lnTo>
                      <a:pt x="7718" y="4570"/>
                    </a:lnTo>
                    <a:cubicBezTo>
                      <a:pt x="7718" y="3282"/>
                      <a:pt x="6759" y="2322"/>
                      <a:pt x="5445" y="2322"/>
                    </a:cubicBezTo>
                    <a:lnTo>
                      <a:pt x="3525" y="2322"/>
                    </a:lnTo>
                    <a:cubicBezTo>
                      <a:pt x="2212" y="2322"/>
                      <a:pt x="1252" y="3282"/>
                      <a:pt x="1252" y="4570"/>
                    </a:cubicBezTo>
                    <a:lnTo>
                      <a:pt x="2060" y="101750"/>
                    </a:lnTo>
                    <a:cubicBezTo>
                      <a:pt x="2060" y="103038"/>
                      <a:pt x="3020" y="103998"/>
                      <a:pt x="4333" y="103998"/>
                    </a:cubicBezTo>
                    <a:cubicBezTo>
                      <a:pt x="4637" y="103998"/>
                      <a:pt x="5293" y="103847"/>
                      <a:pt x="5622" y="103695"/>
                    </a:cubicBezTo>
                    <a:cubicBezTo>
                      <a:pt x="19515" y="96723"/>
                      <a:pt x="34066" y="83486"/>
                      <a:pt x="34066" y="66814"/>
                    </a:cubicBezTo>
                    <a:cubicBezTo>
                      <a:pt x="34066" y="58427"/>
                      <a:pt x="30201" y="50495"/>
                      <a:pt x="20652" y="50495"/>
                    </a:cubicBezTo>
                    <a:moveTo>
                      <a:pt x="6582" y="96091"/>
                    </a:moveTo>
                    <a:lnTo>
                      <a:pt x="7062" y="64566"/>
                    </a:lnTo>
                    <a:cubicBezTo>
                      <a:pt x="7390" y="63100"/>
                      <a:pt x="9815" y="58427"/>
                      <a:pt x="16282" y="58427"/>
                    </a:cubicBezTo>
                    <a:cubicBezTo>
                      <a:pt x="22117" y="58427"/>
                      <a:pt x="22597" y="63909"/>
                      <a:pt x="22597" y="67319"/>
                    </a:cubicBezTo>
                    <a:cubicBezTo>
                      <a:pt x="22597" y="81693"/>
                      <a:pt x="17267" y="87680"/>
                      <a:pt x="6582" y="96091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4" name="Freihandform: Form 23">
                <a:extLst>
                  <a:ext uri="{FF2B5EF4-FFF2-40B4-BE49-F238E27FC236}">
                    <a16:creationId xmlns:a16="http://schemas.microsoft.com/office/drawing/2014/main" id="{C519A4BE-CB5A-B61A-CD69-365C102BCCBD}"/>
                  </a:ext>
                </a:extLst>
              </p:cNvPr>
              <p:cNvSpPr/>
              <p:nvPr/>
            </p:nvSpPr>
            <p:spPr>
              <a:xfrm>
                <a:off x="7097474" y="4564410"/>
                <a:ext cx="32814" cy="101676"/>
              </a:xfrm>
              <a:custGeom>
                <a:avLst/>
                <a:gdLst>
                  <a:gd name="connsiteX0" fmla="*/ 21708 w 32814"/>
                  <a:gd name="connsiteY0" fmla="*/ 50557 h 101676"/>
                  <a:gd name="connsiteX1" fmla="*/ 8118 w 32814"/>
                  <a:gd name="connsiteY1" fmla="*/ 56544 h 101676"/>
                  <a:gd name="connsiteX2" fmla="*/ 8774 w 32814"/>
                  <a:gd name="connsiteY2" fmla="*/ 4632 h 101676"/>
                  <a:gd name="connsiteX3" fmla="*/ 6501 w 32814"/>
                  <a:gd name="connsiteY3" fmla="*/ 2384 h 101676"/>
                  <a:gd name="connsiteX4" fmla="*/ 4581 w 32814"/>
                  <a:gd name="connsiteY4" fmla="*/ 2384 h 101676"/>
                  <a:gd name="connsiteX5" fmla="*/ 2307 w 32814"/>
                  <a:gd name="connsiteY5" fmla="*/ 4632 h 101676"/>
                  <a:gd name="connsiteX6" fmla="*/ 3116 w 32814"/>
                  <a:gd name="connsiteY6" fmla="*/ 101812 h 101676"/>
                  <a:gd name="connsiteX7" fmla="*/ 5389 w 32814"/>
                  <a:gd name="connsiteY7" fmla="*/ 104060 h 101676"/>
                  <a:gd name="connsiteX8" fmla="*/ 6678 w 32814"/>
                  <a:gd name="connsiteY8" fmla="*/ 103757 h 101676"/>
                  <a:gd name="connsiteX9" fmla="*/ 35122 w 32814"/>
                  <a:gd name="connsiteY9" fmla="*/ 66876 h 101676"/>
                  <a:gd name="connsiteX10" fmla="*/ 21708 w 32814"/>
                  <a:gd name="connsiteY10" fmla="*/ 50557 h 101676"/>
                  <a:gd name="connsiteX11" fmla="*/ 7638 w 32814"/>
                  <a:gd name="connsiteY11" fmla="*/ 96153 h 101676"/>
                  <a:gd name="connsiteX12" fmla="*/ 8118 w 32814"/>
                  <a:gd name="connsiteY12" fmla="*/ 64628 h 101676"/>
                  <a:gd name="connsiteX13" fmla="*/ 17338 w 32814"/>
                  <a:gd name="connsiteY13" fmla="*/ 58489 h 101676"/>
                  <a:gd name="connsiteX14" fmla="*/ 23653 w 32814"/>
                  <a:gd name="connsiteY14" fmla="*/ 67381 h 101676"/>
                  <a:gd name="connsiteX15" fmla="*/ 7638 w 32814"/>
                  <a:gd name="connsiteY15" fmla="*/ 96153 h 101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2814" h="101676">
                    <a:moveTo>
                      <a:pt x="21708" y="50557"/>
                    </a:moveTo>
                    <a:cubicBezTo>
                      <a:pt x="13624" y="50557"/>
                      <a:pt x="8926" y="55559"/>
                      <a:pt x="8118" y="56544"/>
                    </a:cubicBezTo>
                    <a:lnTo>
                      <a:pt x="8774" y="4632"/>
                    </a:lnTo>
                    <a:cubicBezTo>
                      <a:pt x="8774" y="3344"/>
                      <a:pt x="7814" y="2384"/>
                      <a:pt x="6501" y="2384"/>
                    </a:cubicBezTo>
                    <a:lnTo>
                      <a:pt x="4581" y="2384"/>
                    </a:lnTo>
                    <a:cubicBezTo>
                      <a:pt x="3267" y="2384"/>
                      <a:pt x="2307" y="3344"/>
                      <a:pt x="2307" y="4632"/>
                    </a:cubicBezTo>
                    <a:lnTo>
                      <a:pt x="3116" y="101812"/>
                    </a:lnTo>
                    <a:cubicBezTo>
                      <a:pt x="3116" y="103100"/>
                      <a:pt x="4076" y="104060"/>
                      <a:pt x="5389" y="104060"/>
                    </a:cubicBezTo>
                    <a:cubicBezTo>
                      <a:pt x="5692" y="104060"/>
                      <a:pt x="6349" y="103909"/>
                      <a:pt x="6678" y="103757"/>
                    </a:cubicBezTo>
                    <a:cubicBezTo>
                      <a:pt x="20571" y="96785"/>
                      <a:pt x="35122" y="83548"/>
                      <a:pt x="35122" y="66876"/>
                    </a:cubicBezTo>
                    <a:cubicBezTo>
                      <a:pt x="35122" y="58489"/>
                      <a:pt x="31257" y="50557"/>
                      <a:pt x="21708" y="50557"/>
                    </a:cubicBezTo>
                    <a:moveTo>
                      <a:pt x="7638" y="96153"/>
                    </a:moveTo>
                    <a:lnTo>
                      <a:pt x="8118" y="64628"/>
                    </a:lnTo>
                    <a:cubicBezTo>
                      <a:pt x="8446" y="63162"/>
                      <a:pt x="10871" y="58489"/>
                      <a:pt x="17338" y="58489"/>
                    </a:cubicBezTo>
                    <a:cubicBezTo>
                      <a:pt x="23173" y="58489"/>
                      <a:pt x="23653" y="63971"/>
                      <a:pt x="23653" y="67381"/>
                    </a:cubicBezTo>
                    <a:cubicBezTo>
                      <a:pt x="23653" y="81755"/>
                      <a:pt x="18323" y="87742"/>
                      <a:pt x="7638" y="96153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5" name="Freihandform: Form 24">
                <a:extLst>
                  <a:ext uri="{FF2B5EF4-FFF2-40B4-BE49-F238E27FC236}">
                    <a16:creationId xmlns:a16="http://schemas.microsoft.com/office/drawing/2014/main" id="{703301DE-46FE-22F3-5C5C-B2EF589B4059}"/>
                  </a:ext>
                </a:extLst>
              </p:cNvPr>
              <p:cNvSpPr/>
              <p:nvPr/>
            </p:nvSpPr>
            <p:spPr>
              <a:xfrm>
                <a:off x="6550577" y="4603843"/>
                <a:ext cx="39458" cy="107840"/>
              </a:xfrm>
              <a:custGeom>
                <a:avLst/>
                <a:gdLst>
                  <a:gd name="connsiteX0" fmla="*/ 39636 w 39458"/>
                  <a:gd name="connsiteY0" fmla="*/ 39429 h 107840"/>
                  <a:gd name="connsiteX1" fmla="*/ 41430 w 39458"/>
                  <a:gd name="connsiteY1" fmla="*/ 37156 h 107840"/>
                  <a:gd name="connsiteX2" fmla="*/ 41430 w 39458"/>
                  <a:gd name="connsiteY2" fmla="*/ 27632 h 107840"/>
                  <a:gd name="connsiteX3" fmla="*/ 38828 w 39458"/>
                  <a:gd name="connsiteY3" fmla="*/ 25359 h 107840"/>
                  <a:gd name="connsiteX4" fmla="*/ 33498 w 39458"/>
                  <a:gd name="connsiteY4" fmla="*/ 26496 h 107840"/>
                  <a:gd name="connsiteX5" fmla="*/ 33498 w 39458"/>
                  <a:gd name="connsiteY5" fmla="*/ 2396 h 107840"/>
                  <a:gd name="connsiteX6" fmla="*/ 28976 w 39458"/>
                  <a:gd name="connsiteY6" fmla="*/ 2396 h 107840"/>
                  <a:gd name="connsiteX7" fmla="*/ 28976 w 39458"/>
                  <a:gd name="connsiteY7" fmla="*/ 27455 h 107840"/>
                  <a:gd name="connsiteX8" fmla="*/ 14577 w 39458"/>
                  <a:gd name="connsiteY8" fmla="*/ 30386 h 107840"/>
                  <a:gd name="connsiteX9" fmla="*/ 14577 w 39458"/>
                  <a:gd name="connsiteY9" fmla="*/ 7575 h 107840"/>
                  <a:gd name="connsiteX10" fmla="*/ 10055 w 39458"/>
                  <a:gd name="connsiteY10" fmla="*/ 7575 h 107840"/>
                  <a:gd name="connsiteX11" fmla="*/ 10055 w 39458"/>
                  <a:gd name="connsiteY11" fmla="*/ 31346 h 107840"/>
                  <a:gd name="connsiteX12" fmla="*/ 3740 w 39458"/>
                  <a:gd name="connsiteY12" fmla="*/ 32634 h 107840"/>
                  <a:gd name="connsiteX13" fmla="*/ 1972 w 39458"/>
                  <a:gd name="connsiteY13" fmla="*/ 34907 h 107840"/>
                  <a:gd name="connsiteX14" fmla="*/ 1972 w 39458"/>
                  <a:gd name="connsiteY14" fmla="*/ 44279 h 107840"/>
                  <a:gd name="connsiteX15" fmla="*/ 4725 w 39458"/>
                  <a:gd name="connsiteY15" fmla="*/ 46553 h 107840"/>
                  <a:gd name="connsiteX16" fmla="*/ 10055 w 39458"/>
                  <a:gd name="connsiteY16" fmla="*/ 45416 h 107840"/>
                  <a:gd name="connsiteX17" fmla="*/ 10055 w 39458"/>
                  <a:gd name="connsiteY17" fmla="*/ 72092 h 107840"/>
                  <a:gd name="connsiteX18" fmla="*/ 3740 w 39458"/>
                  <a:gd name="connsiteY18" fmla="*/ 73380 h 107840"/>
                  <a:gd name="connsiteX19" fmla="*/ 1972 w 39458"/>
                  <a:gd name="connsiteY19" fmla="*/ 75654 h 107840"/>
                  <a:gd name="connsiteX20" fmla="*/ 1972 w 39458"/>
                  <a:gd name="connsiteY20" fmla="*/ 85026 h 107840"/>
                  <a:gd name="connsiteX21" fmla="*/ 4725 w 39458"/>
                  <a:gd name="connsiteY21" fmla="*/ 87274 h 107840"/>
                  <a:gd name="connsiteX22" fmla="*/ 10055 w 39458"/>
                  <a:gd name="connsiteY22" fmla="*/ 86163 h 107840"/>
                  <a:gd name="connsiteX23" fmla="*/ 10055 w 39458"/>
                  <a:gd name="connsiteY23" fmla="*/ 110236 h 107840"/>
                  <a:gd name="connsiteX24" fmla="*/ 14577 w 39458"/>
                  <a:gd name="connsiteY24" fmla="*/ 110236 h 107840"/>
                  <a:gd name="connsiteX25" fmla="*/ 14577 w 39458"/>
                  <a:gd name="connsiteY25" fmla="*/ 85177 h 107840"/>
                  <a:gd name="connsiteX26" fmla="*/ 28976 w 39458"/>
                  <a:gd name="connsiteY26" fmla="*/ 82272 h 107840"/>
                  <a:gd name="connsiteX27" fmla="*/ 28976 w 39458"/>
                  <a:gd name="connsiteY27" fmla="*/ 105083 h 107840"/>
                  <a:gd name="connsiteX28" fmla="*/ 33498 w 39458"/>
                  <a:gd name="connsiteY28" fmla="*/ 105083 h 107840"/>
                  <a:gd name="connsiteX29" fmla="*/ 33498 w 39458"/>
                  <a:gd name="connsiteY29" fmla="*/ 81312 h 107840"/>
                  <a:gd name="connsiteX30" fmla="*/ 39636 w 39458"/>
                  <a:gd name="connsiteY30" fmla="*/ 80175 h 107840"/>
                  <a:gd name="connsiteX31" fmla="*/ 41430 w 39458"/>
                  <a:gd name="connsiteY31" fmla="*/ 77902 h 107840"/>
                  <a:gd name="connsiteX32" fmla="*/ 41430 w 39458"/>
                  <a:gd name="connsiteY32" fmla="*/ 68379 h 107840"/>
                  <a:gd name="connsiteX33" fmla="*/ 38828 w 39458"/>
                  <a:gd name="connsiteY33" fmla="*/ 66105 h 107840"/>
                  <a:gd name="connsiteX34" fmla="*/ 33498 w 39458"/>
                  <a:gd name="connsiteY34" fmla="*/ 67242 h 107840"/>
                  <a:gd name="connsiteX35" fmla="*/ 33498 w 39458"/>
                  <a:gd name="connsiteY35" fmla="*/ 40566 h 107840"/>
                  <a:gd name="connsiteX36" fmla="*/ 39636 w 39458"/>
                  <a:gd name="connsiteY36" fmla="*/ 39429 h 107840"/>
                  <a:gd name="connsiteX37" fmla="*/ 14577 w 39458"/>
                  <a:gd name="connsiteY37" fmla="*/ 44431 h 107840"/>
                  <a:gd name="connsiteX38" fmla="*/ 28976 w 39458"/>
                  <a:gd name="connsiteY38" fmla="*/ 41526 h 107840"/>
                  <a:gd name="connsiteX39" fmla="*/ 28976 w 39458"/>
                  <a:gd name="connsiteY39" fmla="*/ 68202 h 107840"/>
                  <a:gd name="connsiteX40" fmla="*/ 14577 w 39458"/>
                  <a:gd name="connsiteY40" fmla="*/ 71284 h 107840"/>
                  <a:gd name="connsiteX41" fmla="*/ 14577 w 39458"/>
                  <a:gd name="connsiteY41" fmla="*/ 44431 h 107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39458" h="107840">
                    <a:moveTo>
                      <a:pt x="39636" y="39429"/>
                    </a:moveTo>
                    <a:cubicBezTo>
                      <a:pt x="40622" y="39278"/>
                      <a:pt x="41430" y="38141"/>
                      <a:pt x="41430" y="37156"/>
                    </a:cubicBezTo>
                    <a:lnTo>
                      <a:pt x="41430" y="27632"/>
                    </a:lnTo>
                    <a:cubicBezTo>
                      <a:pt x="41430" y="26016"/>
                      <a:pt x="40293" y="25359"/>
                      <a:pt x="38828" y="25359"/>
                    </a:cubicBezTo>
                    <a:lnTo>
                      <a:pt x="33498" y="26496"/>
                    </a:lnTo>
                    <a:lnTo>
                      <a:pt x="33498" y="2396"/>
                    </a:lnTo>
                    <a:lnTo>
                      <a:pt x="28976" y="2396"/>
                    </a:lnTo>
                    <a:lnTo>
                      <a:pt x="28976" y="27455"/>
                    </a:lnTo>
                    <a:lnTo>
                      <a:pt x="14577" y="30386"/>
                    </a:lnTo>
                    <a:lnTo>
                      <a:pt x="14577" y="7575"/>
                    </a:lnTo>
                    <a:lnTo>
                      <a:pt x="10055" y="7575"/>
                    </a:lnTo>
                    <a:lnTo>
                      <a:pt x="10055" y="31346"/>
                    </a:lnTo>
                    <a:lnTo>
                      <a:pt x="3740" y="32634"/>
                    </a:lnTo>
                    <a:cubicBezTo>
                      <a:pt x="2780" y="32811"/>
                      <a:pt x="1972" y="33922"/>
                      <a:pt x="1972" y="34907"/>
                    </a:cubicBezTo>
                    <a:lnTo>
                      <a:pt x="1972" y="44279"/>
                    </a:lnTo>
                    <a:cubicBezTo>
                      <a:pt x="1972" y="46048"/>
                      <a:pt x="3260" y="46553"/>
                      <a:pt x="4725" y="46553"/>
                    </a:cubicBezTo>
                    <a:lnTo>
                      <a:pt x="10055" y="45416"/>
                    </a:lnTo>
                    <a:lnTo>
                      <a:pt x="10055" y="72092"/>
                    </a:lnTo>
                    <a:lnTo>
                      <a:pt x="3740" y="73380"/>
                    </a:lnTo>
                    <a:cubicBezTo>
                      <a:pt x="2780" y="73532"/>
                      <a:pt x="1972" y="74669"/>
                      <a:pt x="1972" y="75654"/>
                    </a:cubicBezTo>
                    <a:lnTo>
                      <a:pt x="1972" y="85026"/>
                    </a:lnTo>
                    <a:cubicBezTo>
                      <a:pt x="1972" y="86794"/>
                      <a:pt x="3260" y="87274"/>
                      <a:pt x="4725" y="87274"/>
                    </a:cubicBezTo>
                    <a:lnTo>
                      <a:pt x="10055" y="86163"/>
                    </a:lnTo>
                    <a:lnTo>
                      <a:pt x="10055" y="110236"/>
                    </a:lnTo>
                    <a:lnTo>
                      <a:pt x="14577" y="110236"/>
                    </a:lnTo>
                    <a:lnTo>
                      <a:pt x="14577" y="85177"/>
                    </a:lnTo>
                    <a:lnTo>
                      <a:pt x="28976" y="82272"/>
                    </a:lnTo>
                    <a:lnTo>
                      <a:pt x="28976" y="105083"/>
                    </a:lnTo>
                    <a:lnTo>
                      <a:pt x="33498" y="105083"/>
                    </a:lnTo>
                    <a:lnTo>
                      <a:pt x="33498" y="81312"/>
                    </a:lnTo>
                    <a:lnTo>
                      <a:pt x="39636" y="80175"/>
                    </a:lnTo>
                    <a:cubicBezTo>
                      <a:pt x="40622" y="79999"/>
                      <a:pt x="41430" y="78887"/>
                      <a:pt x="41430" y="77902"/>
                    </a:cubicBezTo>
                    <a:lnTo>
                      <a:pt x="41430" y="68379"/>
                    </a:lnTo>
                    <a:cubicBezTo>
                      <a:pt x="41430" y="66762"/>
                      <a:pt x="40293" y="66105"/>
                      <a:pt x="38828" y="66105"/>
                    </a:cubicBezTo>
                    <a:lnTo>
                      <a:pt x="33498" y="67242"/>
                    </a:lnTo>
                    <a:lnTo>
                      <a:pt x="33498" y="40566"/>
                    </a:lnTo>
                    <a:lnTo>
                      <a:pt x="39636" y="39429"/>
                    </a:lnTo>
                    <a:moveTo>
                      <a:pt x="14577" y="44431"/>
                    </a:moveTo>
                    <a:lnTo>
                      <a:pt x="28976" y="41526"/>
                    </a:lnTo>
                    <a:lnTo>
                      <a:pt x="28976" y="68202"/>
                    </a:lnTo>
                    <a:lnTo>
                      <a:pt x="14577" y="71284"/>
                    </a:lnTo>
                    <a:lnTo>
                      <a:pt x="14577" y="44431"/>
                    </a:ln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6" name="Freihandform: Form 25">
                <a:extLst>
                  <a:ext uri="{FF2B5EF4-FFF2-40B4-BE49-F238E27FC236}">
                    <a16:creationId xmlns:a16="http://schemas.microsoft.com/office/drawing/2014/main" id="{099D7A5E-6AD4-F9CB-A67D-2592DDDBB1FA}"/>
                  </a:ext>
                </a:extLst>
              </p:cNvPr>
              <p:cNvSpPr/>
              <p:nvPr/>
            </p:nvSpPr>
            <p:spPr>
              <a:xfrm>
                <a:off x="6319984" y="4705873"/>
                <a:ext cx="32814" cy="101676"/>
              </a:xfrm>
              <a:custGeom>
                <a:avLst/>
                <a:gdLst>
                  <a:gd name="connsiteX0" fmla="*/ 21231 w 32814"/>
                  <a:gd name="connsiteY0" fmla="*/ 50644 h 101676"/>
                  <a:gd name="connsiteX1" fmla="*/ 7640 w 32814"/>
                  <a:gd name="connsiteY1" fmla="*/ 56631 h 101676"/>
                  <a:gd name="connsiteX2" fmla="*/ 8297 w 32814"/>
                  <a:gd name="connsiteY2" fmla="*/ 4719 h 101676"/>
                  <a:gd name="connsiteX3" fmla="*/ 6024 w 32814"/>
                  <a:gd name="connsiteY3" fmla="*/ 2471 h 101676"/>
                  <a:gd name="connsiteX4" fmla="*/ 4104 w 32814"/>
                  <a:gd name="connsiteY4" fmla="*/ 2471 h 101676"/>
                  <a:gd name="connsiteX5" fmla="*/ 1830 w 32814"/>
                  <a:gd name="connsiteY5" fmla="*/ 4719 h 101676"/>
                  <a:gd name="connsiteX6" fmla="*/ 2639 w 32814"/>
                  <a:gd name="connsiteY6" fmla="*/ 101899 h 101676"/>
                  <a:gd name="connsiteX7" fmla="*/ 4912 w 32814"/>
                  <a:gd name="connsiteY7" fmla="*/ 104147 h 101676"/>
                  <a:gd name="connsiteX8" fmla="*/ 6201 w 32814"/>
                  <a:gd name="connsiteY8" fmla="*/ 103844 h 101676"/>
                  <a:gd name="connsiteX9" fmla="*/ 34645 w 32814"/>
                  <a:gd name="connsiteY9" fmla="*/ 66963 h 101676"/>
                  <a:gd name="connsiteX10" fmla="*/ 21231 w 32814"/>
                  <a:gd name="connsiteY10" fmla="*/ 50644 h 101676"/>
                  <a:gd name="connsiteX11" fmla="*/ 7161 w 32814"/>
                  <a:gd name="connsiteY11" fmla="*/ 96240 h 101676"/>
                  <a:gd name="connsiteX12" fmla="*/ 7640 w 32814"/>
                  <a:gd name="connsiteY12" fmla="*/ 64714 h 101676"/>
                  <a:gd name="connsiteX13" fmla="*/ 16861 w 32814"/>
                  <a:gd name="connsiteY13" fmla="*/ 58576 h 101676"/>
                  <a:gd name="connsiteX14" fmla="*/ 23176 w 32814"/>
                  <a:gd name="connsiteY14" fmla="*/ 67468 h 101676"/>
                  <a:gd name="connsiteX15" fmla="*/ 7161 w 32814"/>
                  <a:gd name="connsiteY15" fmla="*/ 96240 h 101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2814" h="101676">
                    <a:moveTo>
                      <a:pt x="21231" y="50644"/>
                    </a:moveTo>
                    <a:cubicBezTo>
                      <a:pt x="13147" y="50644"/>
                      <a:pt x="8449" y="55646"/>
                      <a:pt x="7640" y="56631"/>
                    </a:cubicBezTo>
                    <a:lnTo>
                      <a:pt x="8297" y="4719"/>
                    </a:lnTo>
                    <a:cubicBezTo>
                      <a:pt x="8297" y="3431"/>
                      <a:pt x="7337" y="2471"/>
                      <a:pt x="6024" y="2471"/>
                    </a:cubicBezTo>
                    <a:lnTo>
                      <a:pt x="4104" y="2471"/>
                    </a:lnTo>
                    <a:cubicBezTo>
                      <a:pt x="2790" y="2471"/>
                      <a:pt x="1830" y="3431"/>
                      <a:pt x="1830" y="4719"/>
                    </a:cubicBezTo>
                    <a:lnTo>
                      <a:pt x="2639" y="101899"/>
                    </a:lnTo>
                    <a:cubicBezTo>
                      <a:pt x="2639" y="103187"/>
                      <a:pt x="3599" y="104147"/>
                      <a:pt x="4912" y="104147"/>
                    </a:cubicBezTo>
                    <a:cubicBezTo>
                      <a:pt x="5215" y="104147"/>
                      <a:pt x="5872" y="103995"/>
                      <a:pt x="6201" y="103844"/>
                    </a:cubicBezTo>
                    <a:cubicBezTo>
                      <a:pt x="20094" y="96872"/>
                      <a:pt x="34645" y="83635"/>
                      <a:pt x="34645" y="66963"/>
                    </a:cubicBezTo>
                    <a:cubicBezTo>
                      <a:pt x="34645" y="58576"/>
                      <a:pt x="30780" y="50644"/>
                      <a:pt x="21231" y="50644"/>
                    </a:cubicBezTo>
                    <a:moveTo>
                      <a:pt x="7161" y="96240"/>
                    </a:moveTo>
                    <a:lnTo>
                      <a:pt x="7640" y="64714"/>
                    </a:lnTo>
                    <a:cubicBezTo>
                      <a:pt x="7969" y="63249"/>
                      <a:pt x="10394" y="58576"/>
                      <a:pt x="16861" y="58576"/>
                    </a:cubicBezTo>
                    <a:cubicBezTo>
                      <a:pt x="22696" y="58576"/>
                      <a:pt x="23176" y="64058"/>
                      <a:pt x="23176" y="67468"/>
                    </a:cubicBezTo>
                    <a:cubicBezTo>
                      <a:pt x="23176" y="81841"/>
                      <a:pt x="17846" y="87828"/>
                      <a:pt x="7161" y="96240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7" name="Freihandform: Form 26">
                <a:extLst>
                  <a:ext uri="{FF2B5EF4-FFF2-40B4-BE49-F238E27FC236}">
                    <a16:creationId xmlns:a16="http://schemas.microsoft.com/office/drawing/2014/main" id="{A290EE31-DFE6-A0FC-AED4-EAB8B9CF35FD}"/>
                  </a:ext>
                </a:extLst>
              </p:cNvPr>
              <p:cNvSpPr/>
              <p:nvPr/>
            </p:nvSpPr>
            <p:spPr>
              <a:xfrm>
                <a:off x="3977934" y="4758896"/>
                <a:ext cx="79207" cy="1629"/>
              </a:xfrm>
              <a:custGeom>
                <a:avLst/>
                <a:gdLst>
                  <a:gd name="connsiteX0" fmla="*/ 0 w 79207"/>
                  <a:gd name="connsiteY0" fmla="*/ 0 h 1629"/>
                  <a:gd name="connsiteX1" fmla="*/ 79208 w 79207"/>
                  <a:gd name="connsiteY1" fmla="*/ 0 h 1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207" h="1629">
                    <a:moveTo>
                      <a:pt x="0" y="0"/>
                    </a:moveTo>
                    <a:lnTo>
                      <a:pt x="79208" y="0"/>
                    </a:lnTo>
                  </a:path>
                </a:pathLst>
              </a:custGeom>
              <a:solidFill>
                <a:srgbClr val="000000"/>
              </a:solidFill>
              <a:ln w="6465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8" name="Freihandform: Form 27">
                <a:extLst>
                  <a:ext uri="{FF2B5EF4-FFF2-40B4-BE49-F238E27FC236}">
                    <a16:creationId xmlns:a16="http://schemas.microsoft.com/office/drawing/2014/main" id="{20A9F4EC-3BBB-C148-9C53-76852E59F017}"/>
                  </a:ext>
                </a:extLst>
              </p:cNvPr>
              <p:cNvSpPr/>
              <p:nvPr/>
            </p:nvSpPr>
            <p:spPr>
              <a:xfrm>
                <a:off x="3977934" y="4718478"/>
                <a:ext cx="79207" cy="1629"/>
              </a:xfrm>
              <a:custGeom>
                <a:avLst/>
                <a:gdLst>
                  <a:gd name="connsiteX0" fmla="*/ 0 w 79207"/>
                  <a:gd name="connsiteY0" fmla="*/ 0 h 1629"/>
                  <a:gd name="connsiteX1" fmla="*/ 79208 w 79207"/>
                  <a:gd name="connsiteY1" fmla="*/ 0 h 1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207" h="1629">
                    <a:moveTo>
                      <a:pt x="0" y="0"/>
                    </a:moveTo>
                    <a:lnTo>
                      <a:pt x="79208" y="0"/>
                    </a:lnTo>
                  </a:path>
                </a:pathLst>
              </a:custGeom>
              <a:solidFill>
                <a:srgbClr val="000000"/>
              </a:solidFill>
              <a:ln w="6465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9" name="Freihandform: Form 28">
                <a:extLst>
                  <a:ext uri="{FF2B5EF4-FFF2-40B4-BE49-F238E27FC236}">
                    <a16:creationId xmlns:a16="http://schemas.microsoft.com/office/drawing/2014/main" id="{D40B4614-975A-F30B-D4CC-7C149C43F707}"/>
                  </a:ext>
                </a:extLst>
              </p:cNvPr>
              <p:cNvSpPr/>
              <p:nvPr/>
            </p:nvSpPr>
            <p:spPr>
              <a:xfrm>
                <a:off x="4300938" y="4758896"/>
                <a:ext cx="79207" cy="1629"/>
              </a:xfrm>
              <a:custGeom>
                <a:avLst/>
                <a:gdLst>
                  <a:gd name="connsiteX0" fmla="*/ 0 w 79207"/>
                  <a:gd name="connsiteY0" fmla="*/ 0 h 1629"/>
                  <a:gd name="connsiteX1" fmla="*/ 79208 w 79207"/>
                  <a:gd name="connsiteY1" fmla="*/ 0 h 1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207" h="1629">
                    <a:moveTo>
                      <a:pt x="0" y="0"/>
                    </a:moveTo>
                    <a:lnTo>
                      <a:pt x="79208" y="0"/>
                    </a:lnTo>
                  </a:path>
                </a:pathLst>
              </a:custGeom>
              <a:solidFill>
                <a:srgbClr val="000000"/>
              </a:solidFill>
              <a:ln w="6465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0" name="Freihandform: Form 29">
                <a:extLst>
                  <a:ext uri="{FF2B5EF4-FFF2-40B4-BE49-F238E27FC236}">
                    <a16:creationId xmlns:a16="http://schemas.microsoft.com/office/drawing/2014/main" id="{015765FE-B3F5-55A0-3373-F9BD8D2A510D}"/>
                  </a:ext>
                </a:extLst>
              </p:cNvPr>
              <p:cNvSpPr/>
              <p:nvPr/>
            </p:nvSpPr>
            <p:spPr>
              <a:xfrm>
                <a:off x="4300938" y="4718478"/>
                <a:ext cx="79207" cy="1629"/>
              </a:xfrm>
              <a:custGeom>
                <a:avLst/>
                <a:gdLst>
                  <a:gd name="connsiteX0" fmla="*/ 0 w 79207"/>
                  <a:gd name="connsiteY0" fmla="*/ 0 h 1629"/>
                  <a:gd name="connsiteX1" fmla="*/ 79208 w 79207"/>
                  <a:gd name="connsiteY1" fmla="*/ 0 h 1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207" h="1629">
                    <a:moveTo>
                      <a:pt x="0" y="0"/>
                    </a:moveTo>
                    <a:lnTo>
                      <a:pt x="79208" y="0"/>
                    </a:lnTo>
                  </a:path>
                </a:pathLst>
              </a:custGeom>
              <a:solidFill>
                <a:srgbClr val="000000"/>
              </a:solidFill>
              <a:ln w="6465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1" name="Freihandform: Form 30">
                <a:extLst>
                  <a:ext uri="{FF2B5EF4-FFF2-40B4-BE49-F238E27FC236}">
                    <a16:creationId xmlns:a16="http://schemas.microsoft.com/office/drawing/2014/main" id="{C7D42BE3-8C86-4DDD-DEA0-863AB0A76959}"/>
                  </a:ext>
                </a:extLst>
              </p:cNvPr>
              <p:cNvSpPr/>
              <p:nvPr/>
            </p:nvSpPr>
            <p:spPr>
              <a:xfrm>
                <a:off x="4683769" y="4758896"/>
                <a:ext cx="79205" cy="1629"/>
              </a:xfrm>
              <a:custGeom>
                <a:avLst/>
                <a:gdLst>
                  <a:gd name="connsiteX0" fmla="*/ 0 w 79205"/>
                  <a:gd name="connsiteY0" fmla="*/ 0 h 1629"/>
                  <a:gd name="connsiteX1" fmla="*/ 79206 w 79205"/>
                  <a:gd name="connsiteY1" fmla="*/ 0 h 1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205" h="1629">
                    <a:moveTo>
                      <a:pt x="0" y="0"/>
                    </a:moveTo>
                    <a:lnTo>
                      <a:pt x="79206" y="0"/>
                    </a:lnTo>
                  </a:path>
                </a:pathLst>
              </a:custGeom>
              <a:solidFill>
                <a:srgbClr val="000000"/>
              </a:solidFill>
              <a:ln w="6465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2" name="Freihandform: Form 31">
                <a:extLst>
                  <a:ext uri="{FF2B5EF4-FFF2-40B4-BE49-F238E27FC236}">
                    <a16:creationId xmlns:a16="http://schemas.microsoft.com/office/drawing/2014/main" id="{28B49930-8A52-8311-E797-0436480671F2}"/>
                  </a:ext>
                </a:extLst>
              </p:cNvPr>
              <p:cNvSpPr/>
              <p:nvPr/>
            </p:nvSpPr>
            <p:spPr>
              <a:xfrm>
                <a:off x="4683769" y="4718478"/>
                <a:ext cx="79205" cy="1629"/>
              </a:xfrm>
              <a:custGeom>
                <a:avLst/>
                <a:gdLst>
                  <a:gd name="connsiteX0" fmla="*/ 0 w 79205"/>
                  <a:gd name="connsiteY0" fmla="*/ 0 h 1629"/>
                  <a:gd name="connsiteX1" fmla="*/ 79206 w 79205"/>
                  <a:gd name="connsiteY1" fmla="*/ 0 h 1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205" h="1629">
                    <a:moveTo>
                      <a:pt x="0" y="0"/>
                    </a:moveTo>
                    <a:lnTo>
                      <a:pt x="79206" y="0"/>
                    </a:lnTo>
                  </a:path>
                </a:pathLst>
              </a:custGeom>
              <a:solidFill>
                <a:srgbClr val="000000"/>
              </a:solidFill>
              <a:ln w="6465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3" name="Freihandform: Form 32">
                <a:extLst>
                  <a:ext uri="{FF2B5EF4-FFF2-40B4-BE49-F238E27FC236}">
                    <a16:creationId xmlns:a16="http://schemas.microsoft.com/office/drawing/2014/main" id="{107B231B-5868-F4BC-A70F-217C9EB34B12}"/>
                  </a:ext>
                </a:extLst>
              </p:cNvPr>
              <p:cNvSpPr/>
              <p:nvPr/>
            </p:nvSpPr>
            <p:spPr>
              <a:xfrm>
                <a:off x="5006778" y="4718478"/>
                <a:ext cx="79205" cy="1629"/>
              </a:xfrm>
              <a:custGeom>
                <a:avLst/>
                <a:gdLst>
                  <a:gd name="connsiteX0" fmla="*/ 0 w 79205"/>
                  <a:gd name="connsiteY0" fmla="*/ 0 h 1629"/>
                  <a:gd name="connsiteX1" fmla="*/ 79206 w 79205"/>
                  <a:gd name="connsiteY1" fmla="*/ 0 h 1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205" h="1629">
                    <a:moveTo>
                      <a:pt x="0" y="0"/>
                    </a:moveTo>
                    <a:lnTo>
                      <a:pt x="79206" y="0"/>
                    </a:lnTo>
                  </a:path>
                </a:pathLst>
              </a:custGeom>
              <a:solidFill>
                <a:srgbClr val="000000"/>
              </a:solidFill>
              <a:ln w="6465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4" name="Freihandform: Form 33">
                <a:extLst>
                  <a:ext uri="{FF2B5EF4-FFF2-40B4-BE49-F238E27FC236}">
                    <a16:creationId xmlns:a16="http://schemas.microsoft.com/office/drawing/2014/main" id="{531A6979-133F-B8A6-A6C5-146F48A4A323}"/>
                  </a:ext>
                </a:extLst>
              </p:cNvPr>
              <p:cNvSpPr/>
              <p:nvPr/>
            </p:nvSpPr>
            <p:spPr>
              <a:xfrm>
                <a:off x="5406246" y="4718478"/>
                <a:ext cx="79206" cy="1629"/>
              </a:xfrm>
              <a:custGeom>
                <a:avLst/>
                <a:gdLst>
                  <a:gd name="connsiteX0" fmla="*/ 0 w 79206"/>
                  <a:gd name="connsiteY0" fmla="*/ 0 h 1629"/>
                  <a:gd name="connsiteX1" fmla="*/ 79206 w 79206"/>
                  <a:gd name="connsiteY1" fmla="*/ 0 h 1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206" h="1629">
                    <a:moveTo>
                      <a:pt x="0" y="0"/>
                    </a:moveTo>
                    <a:lnTo>
                      <a:pt x="79206" y="0"/>
                    </a:lnTo>
                  </a:path>
                </a:pathLst>
              </a:custGeom>
              <a:solidFill>
                <a:srgbClr val="000000"/>
              </a:solidFill>
              <a:ln w="6465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5" name="Freihandform: Form 34">
                <a:extLst>
                  <a:ext uri="{FF2B5EF4-FFF2-40B4-BE49-F238E27FC236}">
                    <a16:creationId xmlns:a16="http://schemas.microsoft.com/office/drawing/2014/main" id="{CE13F05F-71E6-C0A5-0A2F-D66B40AF01C8}"/>
                  </a:ext>
                </a:extLst>
              </p:cNvPr>
              <p:cNvSpPr/>
              <p:nvPr/>
            </p:nvSpPr>
            <p:spPr>
              <a:xfrm>
                <a:off x="5944586" y="4718478"/>
                <a:ext cx="79205" cy="1629"/>
              </a:xfrm>
              <a:custGeom>
                <a:avLst/>
                <a:gdLst>
                  <a:gd name="connsiteX0" fmla="*/ 0 w 79205"/>
                  <a:gd name="connsiteY0" fmla="*/ 0 h 1629"/>
                  <a:gd name="connsiteX1" fmla="*/ 79206 w 79205"/>
                  <a:gd name="connsiteY1" fmla="*/ 0 h 1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205" h="1629">
                    <a:moveTo>
                      <a:pt x="0" y="0"/>
                    </a:moveTo>
                    <a:lnTo>
                      <a:pt x="79206" y="0"/>
                    </a:lnTo>
                  </a:path>
                </a:pathLst>
              </a:custGeom>
              <a:solidFill>
                <a:srgbClr val="000000"/>
              </a:solidFill>
              <a:ln w="6465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6" name="Freihandform: Form 35">
                <a:extLst>
                  <a:ext uri="{FF2B5EF4-FFF2-40B4-BE49-F238E27FC236}">
                    <a16:creationId xmlns:a16="http://schemas.microsoft.com/office/drawing/2014/main" id="{82827A98-FF08-21B2-7D7C-4D7D82D4D75B}"/>
                  </a:ext>
                </a:extLst>
              </p:cNvPr>
              <p:cNvSpPr/>
              <p:nvPr/>
            </p:nvSpPr>
            <p:spPr>
              <a:xfrm>
                <a:off x="6052248" y="4718478"/>
                <a:ext cx="79206" cy="1629"/>
              </a:xfrm>
              <a:custGeom>
                <a:avLst/>
                <a:gdLst>
                  <a:gd name="connsiteX0" fmla="*/ 0 w 79206"/>
                  <a:gd name="connsiteY0" fmla="*/ 0 h 1629"/>
                  <a:gd name="connsiteX1" fmla="*/ 79206 w 79206"/>
                  <a:gd name="connsiteY1" fmla="*/ 0 h 1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206" h="1629">
                    <a:moveTo>
                      <a:pt x="0" y="0"/>
                    </a:moveTo>
                    <a:lnTo>
                      <a:pt x="79206" y="0"/>
                    </a:lnTo>
                  </a:path>
                </a:pathLst>
              </a:custGeom>
              <a:solidFill>
                <a:srgbClr val="000000"/>
              </a:solidFill>
              <a:ln w="6465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7" name="Freihandform: Form 36">
                <a:extLst>
                  <a:ext uri="{FF2B5EF4-FFF2-40B4-BE49-F238E27FC236}">
                    <a16:creationId xmlns:a16="http://schemas.microsoft.com/office/drawing/2014/main" id="{02D782F8-3A0F-CED1-C7FC-332D6C1D553D}"/>
                  </a:ext>
                </a:extLst>
              </p:cNvPr>
              <p:cNvSpPr/>
              <p:nvPr/>
            </p:nvSpPr>
            <p:spPr>
              <a:xfrm>
                <a:off x="6159926" y="4718478"/>
                <a:ext cx="79205" cy="1629"/>
              </a:xfrm>
              <a:custGeom>
                <a:avLst/>
                <a:gdLst>
                  <a:gd name="connsiteX0" fmla="*/ 0 w 79205"/>
                  <a:gd name="connsiteY0" fmla="*/ 0 h 1629"/>
                  <a:gd name="connsiteX1" fmla="*/ 79206 w 79205"/>
                  <a:gd name="connsiteY1" fmla="*/ 0 h 1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205" h="1629">
                    <a:moveTo>
                      <a:pt x="0" y="0"/>
                    </a:moveTo>
                    <a:lnTo>
                      <a:pt x="79206" y="0"/>
                    </a:lnTo>
                  </a:path>
                </a:pathLst>
              </a:custGeom>
              <a:solidFill>
                <a:srgbClr val="000000"/>
              </a:solidFill>
              <a:ln w="6465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8" name="Freihandform: Form 37">
                <a:extLst>
                  <a:ext uri="{FF2B5EF4-FFF2-40B4-BE49-F238E27FC236}">
                    <a16:creationId xmlns:a16="http://schemas.microsoft.com/office/drawing/2014/main" id="{682B8908-E1EC-2BE8-6090-BD8ECAA576E0}"/>
                  </a:ext>
                </a:extLst>
              </p:cNvPr>
              <p:cNvSpPr/>
              <p:nvPr/>
            </p:nvSpPr>
            <p:spPr>
              <a:xfrm>
                <a:off x="6362895" y="4758896"/>
                <a:ext cx="79206" cy="1629"/>
              </a:xfrm>
              <a:custGeom>
                <a:avLst/>
                <a:gdLst>
                  <a:gd name="connsiteX0" fmla="*/ 0 w 79206"/>
                  <a:gd name="connsiteY0" fmla="*/ 0 h 1629"/>
                  <a:gd name="connsiteX1" fmla="*/ 79206 w 79206"/>
                  <a:gd name="connsiteY1" fmla="*/ 0 h 1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206" h="1629">
                    <a:moveTo>
                      <a:pt x="0" y="0"/>
                    </a:moveTo>
                    <a:lnTo>
                      <a:pt x="79206" y="0"/>
                    </a:lnTo>
                  </a:path>
                </a:pathLst>
              </a:custGeom>
              <a:solidFill>
                <a:srgbClr val="000000"/>
              </a:solidFill>
              <a:ln w="6465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9" name="Freihandform: Form 38">
                <a:extLst>
                  <a:ext uri="{FF2B5EF4-FFF2-40B4-BE49-F238E27FC236}">
                    <a16:creationId xmlns:a16="http://schemas.microsoft.com/office/drawing/2014/main" id="{96A9EEE1-49EC-0D2C-A822-E1743F682ECD}"/>
                  </a:ext>
                </a:extLst>
              </p:cNvPr>
              <p:cNvSpPr/>
              <p:nvPr/>
            </p:nvSpPr>
            <p:spPr>
              <a:xfrm>
                <a:off x="6362895" y="4718478"/>
                <a:ext cx="79206" cy="1629"/>
              </a:xfrm>
              <a:custGeom>
                <a:avLst/>
                <a:gdLst>
                  <a:gd name="connsiteX0" fmla="*/ 0 w 79206"/>
                  <a:gd name="connsiteY0" fmla="*/ 0 h 1629"/>
                  <a:gd name="connsiteX1" fmla="*/ 79206 w 79206"/>
                  <a:gd name="connsiteY1" fmla="*/ 0 h 1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206" h="1629">
                    <a:moveTo>
                      <a:pt x="0" y="0"/>
                    </a:moveTo>
                    <a:lnTo>
                      <a:pt x="79206" y="0"/>
                    </a:lnTo>
                  </a:path>
                </a:pathLst>
              </a:custGeom>
              <a:solidFill>
                <a:srgbClr val="000000"/>
              </a:solidFill>
              <a:ln w="6465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0" name="Freihandform: Form 39">
                <a:extLst>
                  <a:ext uri="{FF2B5EF4-FFF2-40B4-BE49-F238E27FC236}">
                    <a16:creationId xmlns:a16="http://schemas.microsoft.com/office/drawing/2014/main" id="{B85E0AD7-323F-9C0E-EB45-1B40980322A9}"/>
                  </a:ext>
                </a:extLst>
              </p:cNvPr>
              <p:cNvSpPr/>
              <p:nvPr/>
            </p:nvSpPr>
            <p:spPr>
              <a:xfrm>
                <a:off x="7300052" y="4758896"/>
                <a:ext cx="79205" cy="1629"/>
              </a:xfrm>
              <a:custGeom>
                <a:avLst/>
                <a:gdLst>
                  <a:gd name="connsiteX0" fmla="*/ 0 w 79205"/>
                  <a:gd name="connsiteY0" fmla="*/ 0 h 1629"/>
                  <a:gd name="connsiteX1" fmla="*/ 79206 w 79205"/>
                  <a:gd name="connsiteY1" fmla="*/ 0 h 1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205" h="1629">
                    <a:moveTo>
                      <a:pt x="0" y="0"/>
                    </a:moveTo>
                    <a:lnTo>
                      <a:pt x="79206" y="0"/>
                    </a:lnTo>
                  </a:path>
                </a:pathLst>
              </a:custGeom>
              <a:solidFill>
                <a:srgbClr val="000000"/>
              </a:solidFill>
              <a:ln w="6465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1" name="Freihandform: Form 40">
                <a:extLst>
                  <a:ext uri="{FF2B5EF4-FFF2-40B4-BE49-F238E27FC236}">
                    <a16:creationId xmlns:a16="http://schemas.microsoft.com/office/drawing/2014/main" id="{466F376F-4EAE-1D43-9195-BF19E7670208}"/>
                  </a:ext>
                </a:extLst>
              </p:cNvPr>
              <p:cNvSpPr/>
              <p:nvPr/>
            </p:nvSpPr>
            <p:spPr>
              <a:xfrm>
                <a:off x="7300052" y="4718478"/>
                <a:ext cx="79205" cy="1629"/>
              </a:xfrm>
              <a:custGeom>
                <a:avLst/>
                <a:gdLst>
                  <a:gd name="connsiteX0" fmla="*/ 0 w 79205"/>
                  <a:gd name="connsiteY0" fmla="*/ 0 h 1629"/>
                  <a:gd name="connsiteX1" fmla="*/ 79206 w 79205"/>
                  <a:gd name="connsiteY1" fmla="*/ 0 h 1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205" h="1629">
                    <a:moveTo>
                      <a:pt x="0" y="0"/>
                    </a:moveTo>
                    <a:lnTo>
                      <a:pt x="79206" y="0"/>
                    </a:lnTo>
                  </a:path>
                </a:pathLst>
              </a:custGeom>
              <a:solidFill>
                <a:srgbClr val="000000"/>
              </a:solidFill>
              <a:ln w="6465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2" name="Freihandform: Form 41">
                <a:extLst>
                  <a:ext uri="{FF2B5EF4-FFF2-40B4-BE49-F238E27FC236}">
                    <a16:creationId xmlns:a16="http://schemas.microsoft.com/office/drawing/2014/main" id="{69E97818-45B1-78AA-D0BF-FDDFE3AB52F9}"/>
                  </a:ext>
                </a:extLst>
              </p:cNvPr>
              <p:cNvSpPr/>
              <p:nvPr/>
            </p:nvSpPr>
            <p:spPr>
              <a:xfrm>
                <a:off x="7542298" y="4758896"/>
                <a:ext cx="79206" cy="1629"/>
              </a:xfrm>
              <a:custGeom>
                <a:avLst/>
                <a:gdLst>
                  <a:gd name="connsiteX0" fmla="*/ 0 w 79206"/>
                  <a:gd name="connsiteY0" fmla="*/ 0 h 1629"/>
                  <a:gd name="connsiteX1" fmla="*/ 79206 w 79206"/>
                  <a:gd name="connsiteY1" fmla="*/ 0 h 1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206" h="1629">
                    <a:moveTo>
                      <a:pt x="0" y="0"/>
                    </a:moveTo>
                    <a:lnTo>
                      <a:pt x="79206" y="0"/>
                    </a:lnTo>
                  </a:path>
                </a:pathLst>
              </a:custGeom>
              <a:solidFill>
                <a:srgbClr val="000000"/>
              </a:solidFill>
              <a:ln w="6465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3" name="Freihandform: Form 42">
                <a:extLst>
                  <a:ext uri="{FF2B5EF4-FFF2-40B4-BE49-F238E27FC236}">
                    <a16:creationId xmlns:a16="http://schemas.microsoft.com/office/drawing/2014/main" id="{FB908D26-C411-0731-2A70-2750F02CCFF2}"/>
                  </a:ext>
                </a:extLst>
              </p:cNvPr>
              <p:cNvSpPr/>
              <p:nvPr/>
            </p:nvSpPr>
            <p:spPr>
              <a:xfrm>
                <a:off x="7542298" y="4718478"/>
                <a:ext cx="79206" cy="1629"/>
              </a:xfrm>
              <a:custGeom>
                <a:avLst/>
                <a:gdLst>
                  <a:gd name="connsiteX0" fmla="*/ 0 w 79206"/>
                  <a:gd name="connsiteY0" fmla="*/ 0 h 1629"/>
                  <a:gd name="connsiteX1" fmla="*/ 79206 w 79206"/>
                  <a:gd name="connsiteY1" fmla="*/ 0 h 1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206" h="1629">
                    <a:moveTo>
                      <a:pt x="0" y="0"/>
                    </a:moveTo>
                    <a:lnTo>
                      <a:pt x="79206" y="0"/>
                    </a:lnTo>
                  </a:path>
                </a:pathLst>
              </a:custGeom>
              <a:solidFill>
                <a:srgbClr val="000000"/>
              </a:solidFill>
              <a:ln w="6465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4" name="Freihandform: Form 43">
                <a:extLst>
                  <a:ext uri="{FF2B5EF4-FFF2-40B4-BE49-F238E27FC236}">
                    <a16:creationId xmlns:a16="http://schemas.microsoft.com/office/drawing/2014/main" id="{DB81E181-A8E0-3140-6230-128E3FA91167}"/>
                  </a:ext>
                </a:extLst>
              </p:cNvPr>
              <p:cNvSpPr/>
              <p:nvPr/>
            </p:nvSpPr>
            <p:spPr>
              <a:xfrm>
                <a:off x="6534410" y="4506284"/>
                <a:ext cx="1629" cy="185514"/>
              </a:xfrm>
              <a:custGeom>
                <a:avLst/>
                <a:gdLst>
                  <a:gd name="connsiteX0" fmla="*/ 0 w 1629"/>
                  <a:gd name="connsiteY0" fmla="*/ 185515 h 185514"/>
                  <a:gd name="connsiteX1" fmla="*/ 0 w 1629"/>
                  <a:gd name="connsiteY1" fmla="*/ 0 h 185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185514">
                    <a:moveTo>
                      <a:pt x="0" y="185515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4039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5" name="Freihandform: Form 44">
                <a:extLst>
                  <a:ext uri="{FF2B5EF4-FFF2-40B4-BE49-F238E27FC236}">
                    <a16:creationId xmlns:a16="http://schemas.microsoft.com/office/drawing/2014/main" id="{56D3384D-98C7-3D44-804D-B376A927A261}"/>
                  </a:ext>
                </a:extLst>
              </p:cNvPr>
              <p:cNvSpPr/>
              <p:nvPr/>
            </p:nvSpPr>
            <p:spPr>
              <a:xfrm>
                <a:off x="6426749" y="4506284"/>
                <a:ext cx="1629" cy="104678"/>
              </a:xfrm>
              <a:custGeom>
                <a:avLst/>
                <a:gdLst>
                  <a:gd name="connsiteX0" fmla="*/ 0 w 1629"/>
                  <a:gd name="connsiteY0" fmla="*/ 104679 h 104678"/>
                  <a:gd name="connsiteX1" fmla="*/ 0 w 1629"/>
                  <a:gd name="connsiteY1" fmla="*/ 0 h 10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104678">
                    <a:moveTo>
                      <a:pt x="0" y="104679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4039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6" name="Freihandform: Form 45">
                <a:extLst>
                  <a:ext uri="{FF2B5EF4-FFF2-40B4-BE49-F238E27FC236}">
                    <a16:creationId xmlns:a16="http://schemas.microsoft.com/office/drawing/2014/main" id="{3005A2AB-5F56-565C-FE40-496037776F85}"/>
                  </a:ext>
                </a:extLst>
              </p:cNvPr>
              <p:cNvSpPr/>
              <p:nvPr/>
            </p:nvSpPr>
            <p:spPr>
              <a:xfrm>
                <a:off x="7363906" y="4496180"/>
                <a:ext cx="1629" cy="195618"/>
              </a:xfrm>
              <a:custGeom>
                <a:avLst/>
                <a:gdLst>
                  <a:gd name="connsiteX0" fmla="*/ 0 w 1629"/>
                  <a:gd name="connsiteY0" fmla="*/ 195619 h 195618"/>
                  <a:gd name="connsiteX1" fmla="*/ 0 w 1629"/>
                  <a:gd name="connsiteY1" fmla="*/ 0 h 195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195618">
                    <a:moveTo>
                      <a:pt x="0" y="195619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4039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7" name="Freihandform: Form 46">
                <a:extLst>
                  <a:ext uri="{FF2B5EF4-FFF2-40B4-BE49-F238E27FC236}">
                    <a16:creationId xmlns:a16="http://schemas.microsoft.com/office/drawing/2014/main" id="{C40FCBB3-CE84-FEB8-360E-9E9EB8B883D4}"/>
                  </a:ext>
                </a:extLst>
              </p:cNvPr>
              <p:cNvSpPr/>
              <p:nvPr/>
            </p:nvSpPr>
            <p:spPr>
              <a:xfrm>
                <a:off x="6223763" y="4465866"/>
                <a:ext cx="1629" cy="124887"/>
              </a:xfrm>
              <a:custGeom>
                <a:avLst/>
                <a:gdLst>
                  <a:gd name="connsiteX0" fmla="*/ 0 w 1629"/>
                  <a:gd name="connsiteY0" fmla="*/ 124888 h 124887"/>
                  <a:gd name="connsiteX1" fmla="*/ 0 w 1629"/>
                  <a:gd name="connsiteY1" fmla="*/ 0 h 124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124887">
                    <a:moveTo>
                      <a:pt x="0" y="124888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4039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8" name="Freihandform: Form 47">
                <a:extLst>
                  <a:ext uri="{FF2B5EF4-FFF2-40B4-BE49-F238E27FC236}">
                    <a16:creationId xmlns:a16="http://schemas.microsoft.com/office/drawing/2014/main" id="{C4FD160A-1A00-E93C-F5C6-E2F49424F192}"/>
                  </a:ext>
                </a:extLst>
              </p:cNvPr>
              <p:cNvSpPr/>
              <p:nvPr/>
            </p:nvSpPr>
            <p:spPr>
              <a:xfrm>
                <a:off x="6116102" y="4465866"/>
                <a:ext cx="1629" cy="104678"/>
              </a:xfrm>
              <a:custGeom>
                <a:avLst/>
                <a:gdLst>
                  <a:gd name="connsiteX0" fmla="*/ 0 w 1629"/>
                  <a:gd name="connsiteY0" fmla="*/ 104679 h 104678"/>
                  <a:gd name="connsiteX1" fmla="*/ 0 w 1629"/>
                  <a:gd name="connsiteY1" fmla="*/ 0 h 10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104678">
                    <a:moveTo>
                      <a:pt x="0" y="104679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4039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9" name="Freihandform: Form 48">
                <a:extLst>
                  <a:ext uri="{FF2B5EF4-FFF2-40B4-BE49-F238E27FC236}">
                    <a16:creationId xmlns:a16="http://schemas.microsoft.com/office/drawing/2014/main" id="{6FA00F0D-C951-986F-ACC6-35ECC05803D9}"/>
                  </a:ext>
                </a:extLst>
              </p:cNvPr>
              <p:cNvSpPr/>
              <p:nvPr/>
            </p:nvSpPr>
            <p:spPr>
              <a:xfrm>
                <a:off x="7606152" y="4496180"/>
                <a:ext cx="1629" cy="195618"/>
              </a:xfrm>
              <a:custGeom>
                <a:avLst/>
                <a:gdLst>
                  <a:gd name="connsiteX0" fmla="*/ 0 w 1629"/>
                  <a:gd name="connsiteY0" fmla="*/ 195619 h 195618"/>
                  <a:gd name="connsiteX1" fmla="*/ 0 w 1629"/>
                  <a:gd name="connsiteY1" fmla="*/ 0 h 195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195618">
                    <a:moveTo>
                      <a:pt x="0" y="195619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4039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0" name="Freihandform: Form 49">
                <a:extLst>
                  <a:ext uri="{FF2B5EF4-FFF2-40B4-BE49-F238E27FC236}">
                    <a16:creationId xmlns:a16="http://schemas.microsoft.com/office/drawing/2014/main" id="{C3246D00-0A05-FAED-B121-73E294248B96}"/>
                  </a:ext>
                </a:extLst>
              </p:cNvPr>
              <p:cNvSpPr/>
              <p:nvPr/>
            </p:nvSpPr>
            <p:spPr>
              <a:xfrm>
                <a:off x="6008440" y="4465866"/>
                <a:ext cx="1629" cy="124887"/>
              </a:xfrm>
              <a:custGeom>
                <a:avLst/>
                <a:gdLst>
                  <a:gd name="connsiteX0" fmla="*/ 0 w 1629"/>
                  <a:gd name="connsiteY0" fmla="*/ 124888 h 124887"/>
                  <a:gd name="connsiteX1" fmla="*/ 0 w 1629"/>
                  <a:gd name="connsiteY1" fmla="*/ 0 h 124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124887">
                    <a:moveTo>
                      <a:pt x="0" y="124888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4039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1" name="Freihandform: Form 50">
                <a:extLst>
                  <a:ext uri="{FF2B5EF4-FFF2-40B4-BE49-F238E27FC236}">
                    <a16:creationId xmlns:a16="http://schemas.microsoft.com/office/drawing/2014/main" id="{BE97611B-CE16-B628-C7F8-A154EF918234}"/>
                  </a:ext>
                </a:extLst>
              </p:cNvPr>
              <p:cNvSpPr/>
              <p:nvPr/>
            </p:nvSpPr>
            <p:spPr>
              <a:xfrm>
                <a:off x="5900762" y="4465866"/>
                <a:ext cx="1629" cy="104678"/>
              </a:xfrm>
              <a:custGeom>
                <a:avLst/>
                <a:gdLst>
                  <a:gd name="connsiteX0" fmla="*/ 0 w 1629"/>
                  <a:gd name="connsiteY0" fmla="*/ 104679 h 104678"/>
                  <a:gd name="connsiteX1" fmla="*/ 0 w 1629"/>
                  <a:gd name="connsiteY1" fmla="*/ 0 h 10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104678">
                    <a:moveTo>
                      <a:pt x="0" y="104679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4039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2" name="Freihandform: Form 51">
                <a:extLst>
                  <a:ext uri="{FF2B5EF4-FFF2-40B4-BE49-F238E27FC236}">
                    <a16:creationId xmlns:a16="http://schemas.microsoft.com/office/drawing/2014/main" id="{133401BE-1CB2-39B5-736F-ADC8BFEE623A}"/>
                  </a:ext>
                </a:extLst>
              </p:cNvPr>
              <p:cNvSpPr/>
              <p:nvPr/>
            </p:nvSpPr>
            <p:spPr>
              <a:xfrm>
                <a:off x="5793101" y="4445592"/>
                <a:ext cx="1629" cy="104744"/>
              </a:xfrm>
              <a:custGeom>
                <a:avLst/>
                <a:gdLst>
                  <a:gd name="connsiteX0" fmla="*/ 0 w 1629"/>
                  <a:gd name="connsiteY0" fmla="*/ 104744 h 104744"/>
                  <a:gd name="connsiteX1" fmla="*/ 0 w 1629"/>
                  <a:gd name="connsiteY1" fmla="*/ 0 h 104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104744">
                    <a:moveTo>
                      <a:pt x="0" y="104744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4039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3" name="Freihandform: Form 52">
                <a:extLst>
                  <a:ext uri="{FF2B5EF4-FFF2-40B4-BE49-F238E27FC236}">
                    <a16:creationId xmlns:a16="http://schemas.microsoft.com/office/drawing/2014/main" id="{44E4BE76-EFDE-4390-EDF2-590E076DD99D}"/>
                  </a:ext>
                </a:extLst>
              </p:cNvPr>
              <p:cNvSpPr/>
              <p:nvPr/>
            </p:nvSpPr>
            <p:spPr>
              <a:xfrm>
                <a:off x="5685423" y="4442268"/>
                <a:ext cx="1629" cy="128277"/>
              </a:xfrm>
              <a:custGeom>
                <a:avLst/>
                <a:gdLst>
                  <a:gd name="connsiteX0" fmla="*/ 0 w 1629"/>
                  <a:gd name="connsiteY0" fmla="*/ 128278 h 128277"/>
                  <a:gd name="connsiteX1" fmla="*/ 0 w 1629"/>
                  <a:gd name="connsiteY1" fmla="*/ 0 h 128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128277">
                    <a:moveTo>
                      <a:pt x="0" y="128278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4039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4" name="Freihandform: Form 53">
                <a:extLst>
                  <a:ext uri="{FF2B5EF4-FFF2-40B4-BE49-F238E27FC236}">
                    <a16:creationId xmlns:a16="http://schemas.microsoft.com/office/drawing/2014/main" id="{59542F01-ADF6-CB1C-5F98-0134930AFB2D}"/>
                  </a:ext>
                </a:extLst>
              </p:cNvPr>
              <p:cNvSpPr/>
              <p:nvPr/>
            </p:nvSpPr>
            <p:spPr>
              <a:xfrm>
                <a:off x="5577762" y="4438943"/>
                <a:ext cx="1629" cy="111393"/>
              </a:xfrm>
              <a:custGeom>
                <a:avLst/>
                <a:gdLst>
                  <a:gd name="connsiteX0" fmla="*/ 0 w 1629"/>
                  <a:gd name="connsiteY0" fmla="*/ 111394 h 111393"/>
                  <a:gd name="connsiteX1" fmla="*/ 0 w 1629"/>
                  <a:gd name="connsiteY1" fmla="*/ 0 h 111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111393">
                    <a:moveTo>
                      <a:pt x="0" y="111394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4039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5" name="Freihandform: Form 54">
                <a:extLst>
                  <a:ext uri="{FF2B5EF4-FFF2-40B4-BE49-F238E27FC236}">
                    <a16:creationId xmlns:a16="http://schemas.microsoft.com/office/drawing/2014/main" id="{FD70470E-F78B-FD10-44EA-5905BD52B269}"/>
                  </a:ext>
                </a:extLst>
              </p:cNvPr>
              <p:cNvSpPr/>
              <p:nvPr/>
            </p:nvSpPr>
            <p:spPr>
              <a:xfrm>
                <a:off x="4364787" y="4475971"/>
                <a:ext cx="1629" cy="114783"/>
              </a:xfrm>
              <a:custGeom>
                <a:avLst/>
                <a:gdLst>
                  <a:gd name="connsiteX0" fmla="*/ 0 w 1629"/>
                  <a:gd name="connsiteY0" fmla="*/ 114783 h 114783"/>
                  <a:gd name="connsiteX1" fmla="*/ 0 w 1629"/>
                  <a:gd name="connsiteY1" fmla="*/ 0 h 114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114783">
                    <a:moveTo>
                      <a:pt x="0" y="114783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4039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6" name="Freihandform: Form 55">
                <a:extLst>
                  <a:ext uri="{FF2B5EF4-FFF2-40B4-BE49-F238E27FC236}">
                    <a16:creationId xmlns:a16="http://schemas.microsoft.com/office/drawing/2014/main" id="{4F967F50-2E93-7B1D-6EE7-113F3B558637}"/>
                  </a:ext>
                </a:extLst>
              </p:cNvPr>
              <p:cNvSpPr/>
              <p:nvPr/>
            </p:nvSpPr>
            <p:spPr>
              <a:xfrm>
                <a:off x="4203285" y="4496180"/>
                <a:ext cx="1629" cy="134992"/>
              </a:xfrm>
              <a:custGeom>
                <a:avLst/>
                <a:gdLst>
                  <a:gd name="connsiteX0" fmla="*/ 0 w 1629"/>
                  <a:gd name="connsiteY0" fmla="*/ 134992 h 134992"/>
                  <a:gd name="connsiteX1" fmla="*/ 0 w 1629"/>
                  <a:gd name="connsiteY1" fmla="*/ 0 h 134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134992">
                    <a:moveTo>
                      <a:pt x="0" y="134992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4039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7" name="Freihandform: Form 56">
                <a:extLst>
                  <a:ext uri="{FF2B5EF4-FFF2-40B4-BE49-F238E27FC236}">
                    <a16:creationId xmlns:a16="http://schemas.microsoft.com/office/drawing/2014/main" id="{CA66B487-FAF0-EDFB-28C0-FC0EEDDF6A76}"/>
                  </a:ext>
                </a:extLst>
              </p:cNvPr>
              <p:cNvSpPr/>
              <p:nvPr/>
            </p:nvSpPr>
            <p:spPr>
              <a:xfrm>
                <a:off x="5470100" y="4435618"/>
                <a:ext cx="1629" cy="94509"/>
              </a:xfrm>
              <a:custGeom>
                <a:avLst/>
                <a:gdLst>
                  <a:gd name="connsiteX0" fmla="*/ 0 w 1629"/>
                  <a:gd name="connsiteY0" fmla="*/ 94509 h 94509"/>
                  <a:gd name="connsiteX1" fmla="*/ 0 w 1629"/>
                  <a:gd name="connsiteY1" fmla="*/ 0 h 94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94509">
                    <a:moveTo>
                      <a:pt x="0" y="94509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4039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8" name="Freihandform: Form 57">
                <a:extLst>
                  <a:ext uri="{FF2B5EF4-FFF2-40B4-BE49-F238E27FC236}">
                    <a16:creationId xmlns:a16="http://schemas.microsoft.com/office/drawing/2014/main" id="{1D10D9F7-385F-BAE0-49A1-54A373484A99}"/>
                  </a:ext>
                </a:extLst>
              </p:cNvPr>
              <p:cNvSpPr/>
              <p:nvPr/>
            </p:nvSpPr>
            <p:spPr>
              <a:xfrm>
                <a:off x="5232124" y="4455762"/>
                <a:ext cx="1629" cy="94574"/>
              </a:xfrm>
              <a:custGeom>
                <a:avLst/>
                <a:gdLst>
                  <a:gd name="connsiteX0" fmla="*/ 0 w 1629"/>
                  <a:gd name="connsiteY0" fmla="*/ 94575 h 94574"/>
                  <a:gd name="connsiteX1" fmla="*/ 0 w 1629"/>
                  <a:gd name="connsiteY1" fmla="*/ 0 h 9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94574">
                    <a:moveTo>
                      <a:pt x="0" y="94575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4039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9" name="Freihandform: Form 58">
                <a:extLst>
                  <a:ext uri="{FF2B5EF4-FFF2-40B4-BE49-F238E27FC236}">
                    <a16:creationId xmlns:a16="http://schemas.microsoft.com/office/drawing/2014/main" id="{8B9F2C8B-21F5-5389-C73C-B29001ADC2FA}"/>
                  </a:ext>
                </a:extLst>
              </p:cNvPr>
              <p:cNvSpPr/>
              <p:nvPr/>
            </p:nvSpPr>
            <p:spPr>
              <a:xfrm>
                <a:off x="5070615" y="4496180"/>
                <a:ext cx="1629" cy="134992"/>
              </a:xfrm>
              <a:custGeom>
                <a:avLst/>
                <a:gdLst>
                  <a:gd name="connsiteX0" fmla="*/ 0 w 1629"/>
                  <a:gd name="connsiteY0" fmla="*/ 134992 h 134992"/>
                  <a:gd name="connsiteX1" fmla="*/ 0 w 1629"/>
                  <a:gd name="connsiteY1" fmla="*/ 0 h 134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134992">
                    <a:moveTo>
                      <a:pt x="0" y="134992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4039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0" name="Freihandform: Form 59">
                <a:extLst>
                  <a:ext uri="{FF2B5EF4-FFF2-40B4-BE49-F238E27FC236}">
                    <a16:creationId xmlns:a16="http://schemas.microsoft.com/office/drawing/2014/main" id="{1DF6A69A-E464-FBF0-2782-8A908DEBA097}"/>
                  </a:ext>
                </a:extLst>
              </p:cNvPr>
              <p:cNvSpPr/>
              <p:nvPr/>
            </p:nvSpPr>
            <p:spPr>
              <a:xfrm>
                <a:off x="4909118" y="4475971"/>
                <a:ext cx="1629" cy="114783"/>
              </a:xfrm>
              <a:custGeom>
                <a:avLst/>
                <a:gdLst>
                  <a:gd name="connsiteX0" fmla="*/ 0 w 1629"/>
                  <a:gd name="connsiteY0" fmla="*/ 114783 h 114783"/>
                  <a:gd name="connsiteX1" fmla="*/ 0 w 1629"/>
                  <a:gd name="connsiteY1" fmla="*/ 0 h 114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114783">
                    <a:moveTo>
                      <a:pt x="0" y="114783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4039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1" name="Freihandform: Form 60">
                <a:extLst>
                  <a:ext uri="{FF2B5EF4-FFF2-40B4-BE49-F238E27FC236}">
                    <a16:creationId xmlns:a16="http://schemas.microsoft.com/office/drawing/2014/main" id="{72103A86-9EB4-4DC9-3B57-5E92BBFE6E94}"/>
                  </a:ext>
                </a:extLst>
              </p:cNvPr>
              <p:cNvSpPr/>
              <p:nvPr/>
            </p:nvSpPr>
            <p:spPr>
              <a:xfrm>
                <a:off x="4747616" y="4486075"/>
                <a:ext cx="1629" cy="124888"/>
              </a:xfrm>
              <a:custGeom>
                <a:avLst/>
                <a:gdLst>
                  <a:gd name="connsiteX0" fmla="*/ 0 w 1629"/>
                  <a:gd name="connsiteY0" fmla="*/ 124888 h 124888"/>
                  <a:gd name="connsiteX1" fmla="*/ 0 w 1629"/>
                  <a:gd name="connsiteY1" fmla="*/ 0 h 124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124888">
                    <a:moveTo>
                      <a:pt x="0" y="124888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4039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2" name="Freihandform: Form 61">
                <a:extLst>
                  <a:ext uri="{FF2B5EF4-FFF2-40B4-BE49-F238E27FC236}">
                    <a16:creationId xmlns:a16="http://schemas.microsoft.com/office/drawing/2014/main" id="{154477BF-ACDB-527C-14DA-453B53B56F4A}"/>
                  </a:ext>
                </a:extLst>
              </p:cNvPr>
              <p:cNvSpPr/>
              <p:nvPr/>
            </p:nvSpPr>
            <p:spPr>
              <a:xfrm>
                <a:off x="4526289" y="4486075"/>
                <a:ext cx="1629" cy="124888"/>
              </a:xfrm>
              <a:custGeom>
                <a:avLst/>
                <a:gdLst>
                  <a:gd name="connsiteX0" fmla="*/ 0 w 1629"/>
                  <a:gd name="connsiteY0" fmla="*/ 124888 h 124888"/>
                  <a:gd name="connsiteX1" fmla="*/ 0 w 1629"/>
                  <a:gd name="connsiteY1" fmla="*/ 0 h 124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124888">
                    <a:moveTo>
                      <a:pt x="0" y="124888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4039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3" name="Freihandform: Form 62">
                <a:extLst>
                  <a:ext uri="{FF2B5EF4-FFF2-40B4-BE49-F238E27FC236}">
                    <a16:creationId xmlns:a16="http://schemas.microsoft.com/office/drawing/2014/main" id="{640C2D87-6468-4A28-65DB-2DED95ADBCF8}"/>
                  </a:ext>
                </a:extLst>
              </p:cNvPr>
              <p:cNvSpPr/>
              <p:nvPr/>
            </p:nvSpPr>
            <p:spPr>
              <a:xfrm>
                <a:off x="6650644" y="4506284"/>
                <a:ext cx="1629" cy="145096"/>
              </a:xfrm>
              <a:custGeom>
                <a:avLst/>
                <a:gdLst>
                  <a:gd name="connsiteX0" fmla="*/ 0 w 1629"/>
                  <a:gd name="connsiteY0" fmla="*/ 145097 h 145096"/>
                  <a:gd name="connsiteX1" fmla="*/ 0 w 1629"/>
                  <a:gd name="connsiteY1" fmla="*/ 0 h 145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145096">
                    <a:moveTo>
                      <a:pt x="0" y="145097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4039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4" name="Freihandform: Form 63">
                <a:extLst>
                  <a:ext uri="{FF2B5EF4-FFF2-40B4-BE49-F238E27FC236}">
                    <a16:creationId xmlns:a16="http://schemas.microsoft.com/office/drawing/2014/main" id="{67C0F9C3-6B46-1DCD-0642-E8A43D81D9D0}"/>
                  </a:ext>
                </a:extLst>
              </p:cNvPr>
              <p:cNvSpPr/>
              <p:nvPr/>
            </p:nvSpPr>
            <p:spPr>
              <a:xfrm>
                <a:off x="6758306" y="4506284"/>
                <a:ext cx="1629" cy="104678"/>
              </a:xfrm>
              <a:custGeom>
                <a:avLst/>
                <a:gdLst>
                  <a:gd name="connsiteX0" fmla="*/ 0 w 1629"/>
                  <a:gd name="connsiteY0" fmla="*/ 104679 h 104678"/>
                  <a:gd name="connsiteX1" fmla="*/ 0 w 1629"/>
                  <a:gd name="connsiteY1" fmla="*/ 0 h 10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104678">
                    <a:moveTo>
                      <a:pt x="0" y="104679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4039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5" name="Freihandform: Form 64">
                <a:extLst>
                  <a:ext uri="{FF2B5EF4-FFF2-40B4-BE49-F238E27FC236}">
                    <a16:creationId xmlns:a16="http://schemas.microsoft.com/office/drawing/2014/main" id="{90CA9064-A4DF-F8B7-AAAD-6D1699A55066}"/>
                  </a:ext>
                </a:extLst>
              </p:cNvPr>
              <p:cNvSpPr/>
              <p:nvPr/>
            </p:nvSpPr>
            <p:spPr>
              <a:xfrm>
                <a:off x="6865967" y="4455941"/>
                <a:ext cx="1629" cy="94395"/>
              </a:xfrm>
              <a:custGeom>
                <a:avLst/>
                <a:gdLst>
                  <a:gd name="connsiteX0" fmla="*/ 0 w 1629"/>
                  <a:gd name="connsiteY0" fmla="*/ 94396 h 94395"/>
                  <a:gd name="connsiteX1" fmla="*/ 0 w 1629"/>
                  <a:gd name="connsiteY1" fmla="*/ 0 h 94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94395">
                    <a:moveTo>
                      <a:pt x="0" y="94396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4039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6" name="Freihandform: Form 65">
                <a:extLst>
                  <a:ext uri="{FF2B5EF4-FFF2-40B4-BE49-F238E27FC236}">
                    <a16:creationId xmlns:a16="http://schemas.microsoft.com/office/drawing/2014/main" id="{5705CD2D-0A04-7E34-73AB-BD06BEE72168}"/>
                  </a:ext>
                </a:extLst>
              </p:cNvPr>
              <p:cNvSpPr/>
              <p:nvPr/>
            </p:nvSpPr>
            <p:spPr>
              <a:xfrm>
                <a:off x="6973645" y="4465866"/>
                <a:ext cx="1629" cy="225932"/>
              </a:xfrm>
              <a:custGeom>
                <a:avLst/>
                <a:gdLst>
                  <a:gd name="connsiteX0" fmla="*/ 0 w 1629"/>
                  <a:gd name="connsiteY0" fmla="*/ 225932 h 225932"/>
                  <a:gd name="connsiteX1" fmla="*/ 0 w 1629"/>
                  <a:gd name="connsiteY1" fmla="*/ 0 h 225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225932">
                    <a:moveTo>
                      <a:pt x="0" y="225932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4039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7" name="Freihandform: Form 66">
                <a:extLst>
                  <a:ext uri="{FF2B5EF4-FFF2-40B4-BE49-F238E27FC236}">
                    <a16:creationId xmlns:a16="http://schemas.microsoft.com/office/drawing/2014/main" id="{0A4EFD9B-AEE5-A164-23AB-1164AD5526EC}"/>
                  </a:ext>
                </a:extLst>
              </p:cNvPr>
              <p:cNvSpPr/>
              <p:nvPr/>
            </p:nvSpPr>
            <p:spPr>
              <a:xfrm>
                <a:off x="7081306" y="4475792"/>
                <a:ext cx="1629" cy="135171"/>
              </a:xfrm>
              <a:custGeom>
                <a:avLst/>
                <a:gdLst>
                  <a:gd name="connsiteX0" fmla="*/ 0 w 1629"/>
                  <a:gd name="connsiteY0" fmla="*/ 135172 h 135171"/>
                  <a:gd name="connsiteX1" fmla="*/ 0 w 1629"/>
                  <a:gd name="connsiteY1" fmla="*/ 0 h 135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135171">
                    <a:moveTo>
                      <a:pt x="0" y="135172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4039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8" name="Freihandform: Form 67">
                <a:extLst>
                  <a:ext uri="{FF2B5EF4-FFF2-40B4-BE49-F238E27FC236}">
                    <a16:creationId xmlns:a16="http://schemas.microsoft.com/office/drawing/2014/main" id="{481FCD8A-A512-6744-B4E5-E15A006B0DAE}"/>
                  </a:ext>
                </a:extLst>
              </p:cNvPr>
              <p:cNvSpPr/>
              <p:nvPr/>
            </p:nvSpPr>
            <p:spPr>
              <a:xfrm>
                <a:off x="7190907" y="4485896"/>
                <a:ext cx="1629" cy="145275"/>
              </a:xfrm>
              <a:custGeom>
                <a:avLst/>
                <a:gdLst>
                  <a:gd name="connsiteX0" fmla="*/ 0 w 1629"/>
                  <a:gd name="connsiteY0" fmla="*/ 145276 h 145275"/>
                  <a:gd name="connsiteX1" fmla="*/ 0 w 1629"/>
                  <a:gd name="connsiteY1" fmla="*/ 0 h 14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145275">
                    <a:moveTo>
                      <a:pt x="0" y="145276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4039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9" name="Freihandform: Form 68">
                <a:extLst>
                  <a:ext uri="{FF2B5EF4-FFF2-40B4-BE49-F238E27FC236}">
                    <a16:creationId xmlns:a16="http://schemas.microsoft.com/office/drawing/2014/main" id="{AD4B0BB6-5A29-A3E0-32AF-15D423715963}"/>
                  </a:ext>
                </a:extLst>
              </p:cNvPr>
              <p:cNvSpPr/>
              <p:nvPr/>
            </p:nvSpPr>
            <p:spPr>
              <a:xfrm>
                <a:off x="6378247" y="4705065"/>
                <a:ext cx="1629" cy="175084"/>
              </a:xfrm>
              <a:custGeom>
                <a:avLst/>
                <a:gdLst>
                  <a:gd name="connsiteX0" fmla="*/ 0 w 1629"/>
                  <a:gd name="connsiteY0" fmla="*/ 0 h 175084"/>
                  <a:gd name="connsiteX1" fmla="*/ 0 w 1629"/>
                  <a:gd name="connsiteY1" fmla="*/ 175084 h 175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175084">
                    <a:moveTo>
                      <a:pt x="0" y="0"/>
                    </a:moveTo>
                    <a:lnTo>
                      <a:pt x="0" y="175084"/>
                    </a:lnTo>
                  </a:path>
                </a:pathLst>
              </a:custGeom>
              <a:solidFill>
                <a:srgbClr val="000000"/>
              </a:solidFill>
              <a:ln w="4039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70" name="Freihandform: Form 69">
                <a:extLst>
                  <a:ext uri="{FF2B5EF4-FFF2-40B4-BE49-F238E27FC236}">
                    <a16:creationId xmlns:a16="http://schemas.microsoft.com/office/drawing/2014/main" id="{D6EAA5F1-0F56-EAE2-2CF2-6FD764A1D805}"/>
                  </a:ext>
                </a:extLst>
              </p:cNvPr>
              <p:cNvSpPr/>
              <p:nvPr/>
            </p:nvSpPr>
            <p:spPr>
              <a:xfrm>
                <a:off x="6175278" y="4725274"/>
                <a:ext cx="1629" cy="114457"/>
              </a:xfrm>
              <a:custGeom>
                <a:avLst/>
                <a:gdLst>
                  <a:gd name="connsiteX0" fmla="*/ 0 w 1629"/>
                  <a:gd name="connsiteY0" fmla="*/ 0 h 114457"/>
                  <a:gd name="connsiteX1" fmla="*/ 0 w 1629"/>
                  <a:gd name="connsiteY1" fmla="*/ 114458 h 114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114457">
                    <a:moveTo>
                      <a:pt x="0" y="0"/>
                    </a:moveTo>
                    <a:lnTo>
                      <a:pt x="0" y="114458"/>
                    </a:lnTo>
                  </a:path>
                </a:pathLst>
              </a:custGeom>
              <a:solidFill>
                <a:srgbClr val="000000"/>
              </a:solidFill>
              <a:ln w="4039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71" name="Freihandform: Form 70">
                <a:extLst>
                  <a:ext uri="{FF2B5EF4-FFF2-40B4-BE49-F238E27FC236}">
                    <a16:creationId xmlns:a16="http://schemas.microsoft.com/office/drawing/2014/main" id="{5C001E50-2A09-AF32-CB9D-508A2AEBDC08}"/>
                  </a:ext>
                </a:extLst>
              </p:cNvPr>
              <p:cNvSpPr/>
              <p:nvPr/>
            </p:nvSpPr>
            <p:spPr>
              <a:xfrm>
                <a:off x="6067616" y="4745483"/>
                <a:ext cx="1629" cy="94248"/>
              </a:xfrm>
              <a:custGeom>
                <a:avLst/>
                <a:gdLst>
                  <a:gd name="connsiteX0" fmla="*/ 0 w 1629"/>
                  <a:gd name="connsiteY0" fmla="*/ 0 h 94248"/>
                  <a:gd name="connsiteX1" fmla="*/ 0 w 1629"/>
                  <a:gd name="connsiteY1" fmla="*/ 94248 h 94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94248">
                    <a:moveTo>
                      <a:pt x="0" y="0"/>
                    </a:moveTo>
                    <a:lnTo>
                      <a:pt x="0" y="94248"/>
                    </a:lnTo>
                  </a:path>
                </a:pathLst>
              </a:custGeom>
              <a:solidFill>
                <a:srgbClr val="000000"/>
              </a:solidFill>
              <a:ln w="4039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72" name="Freihandform: Form 71">
                <a:extLst>
                  <a:ext uri="{FF2B5EF4-FFF2-40B4-BE49-F238E27FC236}">
                    <a16:creationId xmlns:a16="http://schemas.microsoft.com/office/drawing/2014/main" id="{BDB2E5D9-8C03-0E38-1695-E8B4D5993064}"/>
                  </a:ext>
                </a:extLst>
              </p:cNvPr>
              <p:cNvSpPr/>
              <p:nvPr/>
            </p:nvSpPr>
            <p:spPr>
              <a:xfrm>
                <a:off x="5959939" y="4725274"/>
                <a:ext cx="1629" cy="114457"/>
              </a:xfrm>
              <a:custGeom>
                <a:avLst/>
                <a:gdLst>
                  <a:gd name="connsiteX0" fmla="*/ 0 w 1629"/>
                  <a:gd name="connsiteY0" fmla="*/ 0 h 114457"/>
                  <a:gd name="connsiteX1" fmla="*/ 0 w 1629"/>
                  <a:gd name="connsiteY1" fmla="*/ 114458 h 114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114457">
                    <a:moveTo>
                      <a:pt x="0" y="0"/>
                    </a:moveTo>
                    <a:lnTo>
                      <a:pt x="0" y="114458"/>
                    </a:lnTo>
                  </a:path>
                </a:pathLst>
              </a:custGeom>
              <a:solidFill>
                <a:srgbClr val="000000"/>
              </a:solidFill>
              <a:ln w="4039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73" name="Freihandform: Form 72">
                <a:extLst>
                  <a:ext uri="{FF2B5EF4-FFF2-40B4-BE49-F238E27FC236}">
                    <a16:creationId xmlns:a16="http://schemas.microsoft.com/office/drawing/2014/main" id="{93A85323-C943-63BF-3F20-EEDCCC72C5E3}"/>
                  </a:ext>
                </a:extLst>
              </p:cNvPr>
              <p:cNvSpPr/>
              <p:nvPr/>
            </p:nvSpPr>
            <p:spPr>
              <a:xfrm>
                <a:off x="5421599" y="4705065"/>
                <a:ext cx="1629" cy="134666"/>
              </a:xfrm>
              <a:custGeom>
                <a:avLst/>
                <a:gdLst>
                  <a:gd name="connsiteX0" fmla="*/ 0 w 1629"/>
                  <a:gd name="connsiteY0" fmla="*/ 0 h 134666"/>
                  <a:gd name="connsiteX1" fmla="*/ 0 w 1629"/>
                  <a:gd name="connsiteY1" fmla="*/ 134666 h 134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134666">
                    <a:moveTo>
                      <a:pt x="0" y="0"/>
                    </a:moveTo>
                    <a:lnTo>
                      <a:pt x="0" y="134666"/>
                    </a:lnTo>
                  </a:path>
                </a:pathLst>
              </a:custGeom>
              <a:solidFill>
                <a:srgbClr val="000000"/>
              </a:solidFill>
              <a:ln w="4039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74" name="Freihandform: Form 73">
                <a:extLst>
                  <a:ext uri="{FF2B5EF4-FFF2-40B4-BE49-F238E27FC236}">
                    <a16:creationId xmlns:a16="http://schemas.microsoft.com/office/drawing/2014/main" id="{AE05DC43-286E-7D51-E923-684B13D7C207}"/>
                  </a:ext>
                </a:extLst>
              </p:cNvPr>
              <p:cNvSpPr/>
              <p:nvPr/>
            </p:nvSpPr>
            <p:spPr>
              <a:xfrm>
                <a:off x="3993293" y="4705065"/>
                <a:ext cx="1629" cy="175084"/>
              </a:xfrm>
              <a:custGeom>
                <a:avLst/>
                <a:gdLst>
                  <a:gd name="connsiteX0" fmla="*/ 0 w 1629"/>
                  <a:gd name="connsiteY0" fmla="*/ 0 h 175084"/>
                  <a:gd name="connsiteX1" fmla="*/ 0 w 1629"/>
                  <a:gd name="connsiteY1" fmla="*/ 175084 h 175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175084">
                    <a:moveTo>
                      <a:pt x="0" y="0"/>
                    </a:moveTo>
                    <a:lnTo>
                      <a:pt x="0" y="175084"/>
                    </a:lnTo>
                  </a:path>
                </a:pathLst>
              </a:custGeom>
              <a:solidFill>
                <a:srgbClr val="000000"/>
              </a:solidFill>
              <a:ln w="4039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75" name="Freihandform: Form 74">
                <a:extLst>
                  <a:ext uri="{FF2B5EF4-FFF2-40B4-BE49-F238E27FC236}">
                    <a16:creationId xmlns:a16="http://schemas.microsoft.com/office/drawing/2014/main" id="{96F49F3C-4304-EB5F-FE24-DFC55EDC8D73}"/>
                  </a:ext>
                </a:extLst>
              </p:cNvPr>
              <p:cNvSpPr/>
              <p:nvPr/>
            </p:nvSpPr>
            <p:spPr>
              <a:xfrm>
                <a:off x="4316297" y="4765692"/>
                <a:ext cx="1629" cy="94248"/>
              </a:xfrm>
              <a:custGeom>
                <a:avLst/>
                <a:gdLst>
                  <a:gd name="connsiteX0" fmla="*/ 0 w 1629"/>
                  <a:gd name="connsiteY0" fmla="*/ 0 h 94248"/>
                  <a:gd name="connsiteX1" fmla="*/ 0 w 1629"/>
                  <a:gd name="connsiteY1" fmla="*/ 94249 h 94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94248">
                    <a:moveTo>
                      <a:pt x="0" y="0"/>
                    </a:moveTo>
                    <a:lnTo>
                      <a:pt x="0" y="94249"/>
                    </a:lnTo>
                  </a:path>
                </a:pathLst>
              </a:custGeom>
              <a:solidFill>
                <a:srgbClr val="000000"/>
              </a:solidFill>
              <a:ln w="4039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76" name="Freihandform: Form 75">
                <a:extLst>
                  <a:ext uri="{FF2B5EF4-FFF2-40B4-BE49-F238E27FC236}">
                    <a16:creationId xmlns:a16="http://schemas.microsoft.com/office/drawing/2014/main" id="{01B9DBEB-14BE-F05F-40BB-F6A8CC325EE7}"/>
                  </a:ext>
                </a:extLst>
              </p:cNvPr>
              <p:cNvSpPr/>
              <p:nvPr/>
            </p:nvSpPr>
            <p:spPr>
              <a:xfrm>
                <a:off x="7557667" y="4785901"/>
                <a:ext cx="1629" cy="94248"/>
              </a:xfrm>
              <a:custGeom>
                <a:avLst/>
                <a:gdLst>
                  <a:gd name="connsiteX0" fmla="*/ 0 w 1629"/>
                  <a:gd name="connsiteY0" fmla="*/ 0 h 94248"/>
                  <a:gd name="connsiteX1" fmla="*/ 0 w 1629"/>
                  <a:gd name="connsiteY1" fmla="*/ 94248 h 94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94248">
                    <a:moveTo>
                      <a:pt x="0" y="0"/>
                    </a:moveTo>
                    <a:lnTo>
                      <a:pt x="0" y="94248"/>
                    </a:lnTo>
                  </a:path>
                </a:pathLst>
              </a:custGeom>
              <a:solidFill>
                <a:srgbClr val="000000"/>
              </a:solidFill>
              <a:ln w="4039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77" name="Freihandform: Form 76">
                <a:extLst>
                  <a:ext uri="{FF2B5EF4-FFF2-40B4-BE49-F238E27FC236}">
                    <a16:creationId xmlns:a16="http://schemas.microsoft.com/office/drawing/2014/main" id="{F40B4834-CFFE-8CE0-E44B-2BD9D3E2BE10}"/>
                  </a:ext>
                </a:extLst>
              </p:cNvPr>
              <p:cNvSpPr/>
              <p:nvPr/>
            </p:nvSpPr>
            <p:spPr>
              <a:xfrm>
                <a:off x="7315404" y="4785901"/>
                <a:ext cx="1629" cy="94248"/>
              </a:xfrm>
              <a:custGeom>
                <a:avLst/>
                <a:gdLst>
                  <a:gd name="connsiteX0" fmla="*/ 0 w 1629"/>
                  <a:gd name="connsiteY0" fmla="*/ 0 h 94248"/>
                  <a:gd name="connsiteX1" fmla="*/ 0 w 1629"/>
                  <a:gd name="connsiteY1" fmla="*/ 94248 h 94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94248">
                    <a:moveTo>
                      <a:pt x="0" y="0"/>
                    </a:moveTo>
                    <a:lnTo>
                      <a:pt x="0" y="94248"/>
                    </a:lnTo>
                  </a:path>
                </a:pathLst>
              </a:custGeom>
              <a:solidFill>
                <a:srgbClr val="000000"/>
              </a:solidFill>
              <a:ln w="4039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78" name="Freihandform: Form 77">
                <a:extLst>
                  <a:ext uri="{FF2B5EF4-FFF2-40B4-BE49-F238E27FC236}">
                    <a16:creationId xmlns:a16="http://schemas.microsoft.com/office/drawing/2014/main" id="{44582827-24F6-365C-95AB-C34B78C15D91}"/>
                  </a:ext>
                </a:extLst>
              </p:cNvPr>
              <p:cNvSpPr/>
              <p:nvPr/>
            </p:nvSpPr>
            <p:spPr>
              <a:xfrm>
                <a:off x="4699128" y="4745483"/>
                <a:ext cx="1629" cy="134666"/>
              </a:xfrm>
              <a:custGeom>
                <a:avLst/>
                <a:gdLst>
                  <a:gd name="connsiteX0" fmla="*/ 0 w 1629"/>
                  <a:gd name="connsiteY0" fmla="*/ 0 h 134666"/>
                  <a:gd name="connsiteX1" fmla="*/ 0 w 1629"/>
                  <a:gd name="connsiteY1" fmla="*/ 134666 h 134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134666">
                    <a:moveTo>
                      <a:pt x="0" y="0"/>
                    </a:moveTo>
                    <a:lnTo>
                      <a:pt x="0" y="134666"/>
                    </a:lnTo>
                  </a:path>
                </a:pathLst>
              </a:custGeom>
              <a:solidFill>
                <a:srgbClr val="000000"/>
              </a:solidFill>
              <a:ln w="4039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79" name="Freihandform: Form 78">
                <a:extLst>
                  <a:ext uri="{FF2B5EF4-FFF2-40B4-BE49-F238E27FC236}">
                    <a16:creationId xmlns:a16="http://schemas.microsoft.com/office/drawing/2014/main" id="{90C15F13-501E-8CB1-B790-9958F9349FCB}"/>
                  </a:ext>
                </a:extLst>
              </p:cNvPr>
              <p:cNvSpPr/>
              <p:nvPr/>
            </p:nvSpPr>
            <p:spPr>
              <a:xfrm>
                <a:off x="5022130" y="4725274"/>
                <a:ext cx="1629" cy="94248"/>
              </a:xfrm>
              <a:custGeom>
                <a:avLst/>
                <a:gdLst>
                  <a:gd name="connsiteX0" fmla="*/ 0 w 1629"/>
                  <a:gd name="connsiteY0" fmla="*/ 0 h 94248"/>
                  <a:gd name="connsiteX1" fmla="*/ 0 w 1629"/>
                  <a:gd name="connsiteY1" fmla="*/ 94249 h 94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" h="94248">
                    <a:moveTo>
                      <a:pt x="0" y="0"/>
                    </a:moveTo>
                    <a:lnTo>
                      <a:pt x="0" y="94249"/>
                    </a:lnTo>
                  </a:path>
                </a:pathLst>
              </a:custGeom>
              <a:solidFill>
                <a:srgbClr val="000000"/>
              </a:solidFill>
              <a:ln w="4039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0" name="Freihandform: Form 79">
                <a:extLst>
                  <a:ext uri="{FF2B5EF4-FFF2-40B4-BE49-F238E27FC236}">
                    <a16:creationId xmlns:a16="http://schemas.microsoft.com/office/drawing/2014/main" id="{2C077883-5E18-B35A-9CD3-66A2BBC7DE0D}"/>
                  </a:ext>
                </a:extLst>
              </p:cNvPr>
              <p:cNvSpPr/>
              <p:nvPr/>
            </p:nvSpPr>
            <p:spPr>
              <a:xfrm>
                <a:off x="5020109" y="4616297"/>
                <a:ext cx="52543" cy="42842"/>
              </a:xfrm>
              <a:custGeom>
                <a:avLst/>
                <a:gdLst>
                  <a:gd name="connsiteX0" fmla="*/ 1033 w 52543"/>
                  <a:gd name="connsiteY0" fmla="*/ 30525 h 42842"/>
                  <a:gd name="connsiteX1" fmla="*/ 19145 w 52543"/>
                  <a:gd name="connsiteY1" fmla="*/ 45227 h 42842"/>
                  <a:gd name="connsiteX2" fmla="*/ 53576 w 52543"/>
                  <a:gd name="connsiteY2" fmla="*/ 17263 h 42842"/>
                  <a:gd name="connsiteX3" fmla="*/ 35464 w 52543"/>
                  <a:gd name="connsiteY3" fmla="*/ 2384 h 42842"/>
                  <a:gd name="connsiteX4" fmla="*/ 1033 w 52543"/>
                  <a:gd name="connsiteY4" fmla="*/ 30525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43" h="42842">
                    <a:moveTo>
                      <a:pt x="1033" y="30525"/>
                    </a:moveTo>
                    <a:cubicBezTo>
                      <a:pt x="1033" y="37472"/>
                      <a:pt x="6034" y="45227"/>
                      <a:pt x="19145" y="45227"/>
                    </a:cubicBezTo>
                    <a:cubicBezTo>
                      <a:pt x="35944" y="45227"/>
                      <a:pt x="53576" y="31485"/>
                      <a:pt x="53576" y="17263"/>
                    </a:cubicBezTo>
                    <a:cubicBezTo>
                      <a:pt x="53576" y="7714"/>
                      <a:pt x="45492" y="2384"/>
                      <a:pt x="35464" y="2384"/>
                    </a:cubicBezTo>
                    <a:cubicBezTo>
                      <a:pt x="19777" y="2384"/>
                      <a:pt x="1033" y="15646"/>
                      <a:pt x="1033" y="30525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1" name="Freihandform: Form 80">
                <a:extLst>
                  <a:ext uri="{FF2B5EF4-FFF2-40B4-BE49-F238E27FC236}">
                    <a16:creationId xmlns:a16="http://schemas.microsoft.com/office/drawing/2014/main" id="{E9867B83-4388-1D3E-F2E7-681B4E842675}"/>
                  </a:ext>
                </a:extLst>
              </p:cNvPr>
              <p:cNvSpPr/>
              <p:nvPr/>
            </p:nvSpPr>
            <p:spPr>
              <a:xfrm>
                <a:off x="4152774" y="4616297"/>
                <a:ext cx="52543" cy="42842"/>
              </a:xfrm>
              <a:custGeom>
                <a:avLst/>
                <a:gdLst>
                  <a:gd name="connsiteX0" fmla="*/ 501 w 52543"/>
                  <a:gd name="connsiteY0" fmla="*/ 30525 h 42842"/>
                  <a:gd name="connsiteX1" fmla="*/ 18613 w 52543"/>
                  <a:gd name="connsiteY1" fmla="*/ 45227 h 42842"/>
                  <a:gd name="connsiteX2" fmla="*/ 53044 w 52543"/>
                  <a:gd name="connsiteY2" fmla="*/ 17263 h 42842"/>
                  <a:gd name="connsiteX3" fmla="*/ 34932 w 52543"/>
                  <a:gd name="connsiteY3" fmla="*/ 2384 h 42842"/>
                  <a:gd name="connsiteX4" fmla="*/ 501 w 52543"/>
                  <a:gd name="connsiteY4" fmla="*/ 30525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43" h="42842">
                    <a:moveTo>
                      <a:pt x="501" y="30525"/>
                    </a:moveTo>
                    <a:cubicBezTo>
                      <a:pt x="501" y="37472"/>
                      <a:pt x="5502" y="45227"/>
                      <a:pt x="18613" y="45227"/>
                    </a:cubicBezTo>
                    <a:cubicBezTo>
                      <a:pt x="35412" y="45227"/>
                      <a:pt x="53044" y="31485"/>
                      <a:pt x="53044" y="17263"/>
                    </a:cubicBezTo>
                    <a:cubicBezTo>
                      <a:pt x="53044" y="7714"/>
                      <a:pt x="44960" y="2384"/>
                      <a:pt x="34932" y="2384"/>
                    </a:cubicBezTo>
                    <a:cubicBezTo>
                      <a:pt x="19244" y="2384"/>
                      <a:pt x="501" y="15646"/>
                      <a:pt x="501" y="30525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2" name="Freihandform: Form 81">
                <a:extLst>
                  <a:ext uri="{FF2B5EF4-FFF2-40B4-BE49-F238E27FC236}">
                    <a16:creationId xmlns:a16="http://schemas.microsoft.com/office/drawing/2014/main" id="{4C02B9A3-9359-E83F-3D26-08E8B9AA202E}"/>
                  </a:ext>
                </a:extLst>
              </p:cNvPr>
              <p:cNvSpPr/>
              <p:nvPr/>
            </p:nvSpPr>
            <p:spPr>
              <a:xfrm>
                <a:off x="4314276" y="4575879"/>
                <a:ext cx="52543" cy="42842"/>
              </a:xfrm>
              <a:custGeom>
                <a:avLst/>
                <a:gdLst>
                  <a:gd name="connsiteX0" fmla="*/ 600 w 52543"/>
                  <a:gd name="connsiteY0" fmla="*/ 30500 h 42842"/>
                  <a:gd name="connsiteX1" fmla="*/ 18712 w 52543"/>
                  <a:gd name="connsiteY1" fmla="*/ 45202 h 42842"/>
                  <a:gd name="connsiteX2" fmla="*/ 53143 w 52543"/>
                  <a:gd name="connsiteY2" fmla="*/ 17238 h 42842"/>
                  <a:gd name="connsiteX3" fmla="*/ 35031 w 52543"/>
                  <a:gd name="connsiteY3" fmla="*/ 2359 h 42842"/>
                  <a:gd name="connsiteX4" fmla="*/ 600 w 52543"/>
                  <a:gd name="connsiteY4" fmla="*/ 30500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43" h="42842">
                    <a:moveTo>
                      <a:pt x="600" y="30500"/>
                    </a:moveTo>
                    <a:cubicBezTo>
                      <a:pt x="600" y="37447"/>
                      <a:pt x="5601" y="45202"/>
                      <a:pt x="18712" y="45202"/>
                    </a:cubicBezTo>
                    <a:cubicBezTo>
                      <a:pt x="35511" y="45202"/>
                      <a:pt x="53143" y="31460"/>
                      <a:pt x="53143" y="17238"/>
                    </a:cubicBezTo>
                    <a:cubicBezTo>
                      <a:pt x="53143" y="7689"/>
                      <a:pt x="45059" y="2359"/>
                      <a:pt x="35031" y="2359"/>
                    </a:cubicBezTo>
                    <a:cubicBezTo>
                      <a:pt x="19344" y="2359"/>
                      <a:pt x="600" y="15621"/>
                      <a:pt x="600" y="30500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3" name="Freihandform: Form 82">
                <a:extLst>
                  <a:ext uri="{FF2B5EF4-FFF2-40B4-BE49-F238E27FC236}">
                    <a16:creationId xmlns:a16="http://schemas.microsoft.com/office/drawing/2014/main" id="{223EE1E3-6AEB-7DCF-EA17-E34D24E27825}"/>
                  </a:ext>
                </a:extLst>
              </p:cNvPr>
              <p:cNvSpPr/>
              <p:nvPr/>
            </p:nvSpPr>
            <p:spPr>
              <a:xfrm>
                <a:off x="4475780" y="4596088"/>
                <a:ext cx="52543" cy="42842"/>
              </a:xfrm>
              <a:custGeom>
                <a:avLst/>
                <a:gdLst>
                  <a:gd name="connsiteX0" fmla="*/ 699 w 52543"/>
                  <a:gd name="connsiteY0" fmla="*/ 30512 h 42842"/>
                  <a:gd name="connsiteX1" fmla="*/ 18811 w 52543"/>
                  <a:gd name="connsiteY1" fmla="*/ 45214 h 42842"/>
                  <a:gd name="connsiteX2" fmla="*/ 53242 w 52543"/>
                  <a:gd name="connsiteY2" fmla="*/ 17250 h 42842"/>
                  <a:gd name="connsiteX3" fmla="*/ 35130 w 52543"/>
                  <a:gd name="connsiteY3" fmla="*/ 2371 h 42842"/>
                  <a:gd name="connsiteX4" fmla="*/ 699 w 52543"/>
                  <a:gd name="connsiteY4" fmla="*/ 30512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43" h="42842">
                    <a:moveTo>
                      <a:pt x="699" y="30512"/>
                    </a:moveTo>
                    <a:cubicBezTo>
                      <a:pt x="699" y="37459"/>
                      <a:pt x="5700" y="45214"/>
                      <a:pt x="18811" y="45214"/>
                    </a:cubicBezTo>
                    <a:cubicBezTo>
                      <a:pt x="35610" y="45214"/>
                      <a:pt x="53242" y="31472"/>
                      <a:pt x="53242" y="17250"/>
                    </a:cubicBezTo>
                    <a:cubicBezTo>
                      <a:pt x="53242" y="7702"/>
                      <a:pt x="45158" y="2371"/>
                      <a:pt x="35130" y="2371"/>
                    </a:cubicBezTo>
                    <a:cubicBezTo>
                      <a:pt x="19443" y="2371"/>
                      <a:pt x="699" y="15634"/>
                      <a:pt x="699" y="30512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4" name="Freihandform: Form 83">
                <a:extLst>
                  <a:ext uri="{FF2B5EF4-FFF2-40B4-BE49-F238E27FC236}">
                    <a16:creationId xmlns:a16="http://schemas.microsoft.com/office/drawing/2014/main" id="{F0C3DBE6-5A09-53E5-A116-CA5E179CFC50}"/>
                  </a:ext>
                </a:extLst>
              </p:cNvPr>
              <p:cNvSpPr/>
              <p:nvPr/>
            </p:nvSpPr>
            <p:spPr>
              <a:xfrm>
                <a:off x="4697107" y="4596088"/>
                <a:ext cx="52543" cy="42842"/>
              </a:xfrm>
              <a:custGeom>
                <a:avLst/>
                <a:gdLst>
                  <a:gd name="connsiteX0" fmla="*/ 835 w 52543"/>
                  <a:gd name="connsiteY0" fmla="*/ 30512 h 42842"/>
                  <a:gd name="connsiteX1" fmla="*/ 18947 w 52543"/>
                  <a:gd name="connsiteY1" fmla="*/ 45214 h 42842"/>
                  <a:gd name="connsiteX2" fmla="*/ 53378 w 52543"/>
                  <a:gd name="connsiteY2" fmla="*/ 17250 h 42842"/>
                  <a:gd name="connsiteX3" fmla="*/ 35266 w 52543"/>
                  <a:gd name="connsiteY3" fmla="*/ 2371 h 42842"/>
                  <a:gd name="connsiteX4" fmla="*/ 835 w 52543"/>
                  <a:gd name="connsiteY4" fmla="*/ 30512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43" h="42842">
                    <a:moveTo>
                      <a:pt x="835" y="30512"/>
                    </a:moveTo>
                    <a:cubicBezTo>
                      <a:pt x="835" y="37459"/>
                      <a:pt x="5836" y="45214"/>
                      <a:pt x="18947" y="45214"/>
                    </a:cubicBezTo>
                    <a:cubicBezTo>
                      <a:pt x="35746" y="45214"/>
                      <a:pt x="53378" y="31472"/>
                      <a:pt x="53378" y="17250"/>
                    </a:cubicBezTo>
                    <a:cubicBezTo>
                      <a:pt x="53378" y="7702"/>
                      <a:pt x="45294" y="2371"/>
                      <a:pt x="35266" y="2371"/>
                    </a:cubicBezTo>
                    <a:cubicBezTo>
                      <a:pt x="19578" y="2371"/>
                      <a:pt x="835" y="15634"/>
                      <a:pt x="835" y="30512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5" name="Freihandform: Form 84">
                <a:extLst>
                  <a:ext uri="{FF2B5EF4-FFF2-40B4-BE49-F238E27FC236}">
                    <a16:creationId xmlns:a16="http://schemas.microsoft.com/office/drawing/2014/main" id="{2A02DD50-8C2E-E710-E25D-5B5A1F7DE8B5}"/>
                  </a:ext>
                </a:extLst>
              </p:cNvPr>
              <p:cNvSpPr/>
              <p:nvPr/>
            </p:nvSpPr>
            <p:spPr>
              <a:xfrm>
                <a:off x="4858609" y="4575879"/>
                <a:ext cx="52543" cy="42842"/>
              </a:xfrm>
              <a:custGeom>
                <a:avLst/>
                <a:gdLst>
                  <a:gd name="connsiteX0" fmla="*/ 934 w 52543"/>
                  <a:gd name="connsiteY0" fmla="*/ 30500 h 42842"/>
                  <a:gd name="connsiteX1" fmla="*/ 19046 w 52543"/>
                  <a:gd name="connsiteY1" fmla="*/ 45202 h 42842"/>
                  <a:gd name="connsiteX2" fmla="*/ 53477 w 52543"/>
                  <a:gd name="connsiteY2" fmla="*/ 17238 h 42842"/>
                  <a:gd name="connsiteX3" fmla="*/ 35365 w 52543"/>
                  <a:gd name="connsiteY3" fmla="*/ 2359 h 42842"/>
                  <a:gd name="connsiteX4" fmla="*/ 934 w 52543"/>
                  <a:gd name="connsiteY4" fmla="*/ 30500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43" h="42842">
                    <a:moveTo>
                      <a:pt x="934" y="30500"/>
                    </a:moveTo>
                    <a:cubicBezTo>
                      <a:pt x="934" y="37447"/>
                      <a:pt x="5935" y="45202"/>
                      <a:pt x="19046" y="45202"/>
                    </a:cubicBezTo>
                    <a:cubicBezTo>
                      <a:pt x="35845" y="45202"/>
                      <a:pt x="53477" y="31460"/>
                      <a:pt x="53477" y="17238"/>
                    </a:cubicBezTo>
                    <a:cubicBezTo>
                      <a:pt x="53477" y="7689"/>
                      <a:pt x="45393" y="2359"/>
                      <a:pt x="35365" y="2359"/>
                    </a:cubicBezTo>
                    <a:cubicBezTo>
                      <a:pt x="19678" y="2359"/>
                      <a:pt x="934" y="15621"/>
                      <a:pt x="934" y="30500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6" name="Freihandform: Form 85">
                <a:extLst>
                  <a:ext uri="{FF2B5EF4-FFF2-40B4-BE49-F238E27FC236}">
                    <a16:creationId xmlns:a16="http://schemas.microsoft.com/office/drawing/2014/main" id="{FBA4910E-5BC2-7CA4-5C59-796481FD7767}"/>
                  </a:ext>
                </a:extLst>
              </p:cNvPr>
              <p:cNvSpPr/>
              <p:nvPr/>
            </p:nvSpPr>
            <p:spPr>
              <a:xfrm>
                <a:off x="5181618" y="4535461"/>
                <a:ext cx="52543" cy="42842"/>
              </a:xfrm>
              <a:custGeom>
                <a:avLst/>
                <a:gdLst>
                  <a:gd name="connsiteX0" fmla="*/ 1132 w 52543"/>
                  <a:gd name="connsiteY0" fmla="*/ 30475 h 42842"/>
                  <a:gd name="connsiteX1" fmla="*/ 19244 w 52543"/>
                  <a:gd name="connsiteY1" fmla="*/ 45177 h 42842"/>
                  <a:gd name="connsiteX2" fmla="*/ 53675 w 52543"/>
                  <a:gd name="connsiteY2" fmla="*/ 17213 h 42842"/>
                  <a:gd name="connsiteX3" fmla="*/ 35563 w 52543"/>
                  <a:gd name="connsiteY3" fmla="*/ 2334 h 42842"/>
                  <a:gd name="connsiteX4" fmla="*/ 1132 w 52543"/>
                  <a:gd name="connsiteY4" fmla="*/ 30475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43" h="42842">
                    <a:moveTo>
                      <a:pt x="1132" y="30475"/>
                    </a:moveTo>
                    <a:cubicBezTo>
                      <a:pt x="1132" y="37422"/>
                      <a:pt x="6134" y="45177"/>
                      <a:pt x="19244" y="45177"/>
                    </a:cubicBezTo>
                    <a:cubicBezTo>
                      <a:pt x="36043" y="45177"/>
                      <a:pt x="53675" y="31435"/>
                      <a:pt x="53675" y="17213"/>
                    </a:cubicBezTo>
                    <a:cubicBezTo>
                      <a:pt x="53675" y="7664"/>
                      <a:pt x="45592" y="2334"/>
                      <a:pt x="35563" y="2334"/>
                    </a:cubicBezTo>
                    <a:cubicBezTo>
                      <a:pt x="19876" y="2334"/>
                      <a:pt x="1132" y="15596"/>
                      <a:pt x="1132" y="30475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7" name="Freihandform: Form 86">
                <a:extLst>
                  <a:ext uri="{FF2B5EF4-FFF2-40B4-BE49-F238E27FC236}">
                    <a16:creationId xmlns:a16="http://schemas.microsoft.com/office/drawing/2014/main" id="{DE557A03-223D-E225-7E8F-F0045442C23F}"/>
                  </a:ext>
                </a:extLst>
              </p:cNvPr>
              <p:cNvSpPr/>
              <p:nvPr/>
            </p:nvSpPr>
            <p:spPr>
              <a:xfrm>
                <a:off x="5419578" y="4515252"/>
                <a:ext cx="52543" cy="42842"/>
              </a:xfrm>
              <a:custGeom>
                <a:avLst/>
                <a:gdLst>
                  <a:gd name="connsiteX0" fmla="*/ 1278 w 52543"/>
                  <a:gd name="connsiteY0" fmla="*/ 30463 h 42842"/>
                  <a:gd name="connsiteX1" fmla="*/ 19390 w 52543"/>
                  <a:gd name="connsiteY1" fmla="*/ 45165 h 42842"/>
                  <a:gd name="connsiteX2" fmla="*/ 53821 w 52543"/>
                  <a:gd name="connsiteY2" fmla="*/ 17201 h 42842"/>
                  <a:gd name="connsiteX3" fmla="*/ 35709 w 52543"/>
                  <a:gd name="connsiteY3" fmla="*/ 2322 h 42842"/>
                  <a:gd name="connsiteX4" fmla="*/ 1278 w 52543"/>
                  <a:gd name="connsiteY4" fmla="*/ 30463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43" h="42842">
                    <a:moveTo>
                      <a:pt x="1278" y="30463"/>
                    </a:moveTo>
                    <a:cubicBezTo>
                      <a:pt x="1278" y="37410"/>
                      <a:pt x="6280" y="45165"/>
                      <a:pt x="19390" y="45165"/>
                    </a:cubicBezTo>
                    <a:cubicBezTo>
                      <a:pt x="36189" y="45165"/>
                      <a:pt x="53821" y="31423"/>
                      <a:pt x="53821" y="17201"/>
                    </a:cubicBezTo>
                    <a:cubicBezTo>
                      <a:pt x="53821" y="7652"/>
                      <a:pt x="45738" y="2322"/>
                      <a:pt x="35709" y="2322"/>
                    </a:cubicBezTo>
                    <a:cubicBezTo>
                      <a:pt x="20022" y="2322"/>
                      <a:pt x="1278" y="15584"/>
                      <a:pt x="1278" y="30463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8" name="Freihandform: Form 87">
                <a:extLst>
                  <a:ext uri="{FF2B5EF4-FFF2-40B4-BE49-F238E27FC236}">
                    <a16:creationId xmlns:a16="http://schemas.microsoft.com/office/drawing/2014/main" id="{A636295C-B931-7CC7-E4CE-ADDBC3372156}"/>
                  </a:ext>
                </a:extLst>
              </p:cNvPr>
              <p:cNvSpPr/>
              <p:nvPr/>
            </p:nvSpPr>
            <p:spPr>
              <a:xfrm>
                <a:off x="5527256" y="4535461"/>
                <a:ext cx="52543" cy="42842"/>
              </a:xfrm>
              <a:custGeom>
                <a:avLst/>
                <a:gdLst>
                  <a:gd name="connsiteX0" fmla="*/ 1344 w 52543"/>
                  <a:gd name="connsiteY0" fmla="*/ 30475 h 42842"/>
                  <a:gd name="connsiteX1" fmla="*/ 19456 w 52543"/>
                  <a:gd name="connsiteY1" fmla="*/ 45177 h 42842"/>
                  <a:gd name="connsiteX2" fmla="*/ 53887 w 52543"/>
                  <a:gd name="connsiteY2" fmla="*/ 17213 h 42842"/>
                  <a:gd name="connsiteX3" fmla="*/ 35775 w 52543"/>
                  <a:gd name="connsiteY3" fmla="*/ 2334 h 42842"/>
                  <a:gd name="connsiteX4" fmla="*/ 1344 w 52543"/>
                  <a:gd name="connsiteY4" fmla="*/ 30475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43" h="42842">
                    <a:moveTo>
                      <a:pt x="1344" y="30475"/>
                    </a:moveTo>
                    <a:cubicBezTo>
                      <a:pt x="1344" y="37422"/>
                      <a:pt x="6346" y="45177"/>
                      <a:pt x="19456" y="45177"/>
                    </a:cubicBezTo>
                    <a:cubicBezTo>
                      <a:pt x="36255" y="45177"/>
                      <a:pt x="53887" y="31435"/>
                      <a:pt x="53887" y="17213"/>
                    </a:cubicBezTo>
                    <a:cubicBezTo>
                      <a:pt x="53887" y="7664"/>
                      <a:pt x="45804" y="2334"/>
                      <a:pt x="35775" y="2334"/>
                    </a:cubicBezTo>
                    <a:cubicBezTo>
                      <a:pt x="20088" y="2334"/>
                      <a:pt x="1344" y="15596"/>
                      <a:pt x="1344" y="30475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9" name="Freihandform: Form 88">
                <a:extLst>
                  <a:ext uri="{FF2B5EF4-FFF2-40B4-BE49-F238E27FC236}">
                    <a16:creationId xmlns:a16="http://schemas.microsoft.com/office/drawing/2014/main" id="{173A2B49-FDF7-A669-4C89-9693082C7DE4}"/>
                  </a:ext>
                </a:extLst>
              </p:cNvPr>
              <p:cNvSpPr/>
              <p:nvPr/>
            </p:nvSpPr>
            <p:spPr>
              <a:xfrm>
                <a:off x="5634917" y="4555670"/>
                <a:ext cx="52543" cy="42842"/>
              </a:xfrm>
              <a:custGeom>
                <a:avLst/>
                <a:gdLst>
                  <a:gd name="connsiteX0" fmla="*/ 1410 w 52543"/>
                  <a:gd name="connsiteY0" fmla="*/ 30488 h 42842"/>
                  <a:gd name="connsiteX1" fmla="*/ 19522 w 52543"/>
                  <a:gd name="connsiteY1" fmla="*/ 45190 h 42842"/>
                  <a:gd name="connsiteX2" fmla="*/ 53953 w 52543"/>
                  <a:gd name="connsiteY2" fmla="*/ 17225 h 42842"/>
                  <a:gd name="connsiteX3" fmla="*/ 35841 w 52543"/>
                  <a:gd name="connsiteY3" fmla="*/ 2347 h 42842"/>
                  <a:gd name="connsiteX4" fmla="*/ 1410 w 52543"/>
                  <a:gd name="connsiteY4" fmla="*/ 30488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43" h="42842">
                    <a:moveTo>
                      <a:pt x="1410" y="30488"/>
                    </a:moveTo>
                    <a:cubicBezTo>
                      <a:pt x="1410" y="37434"/>
                      <a:pt x="6412" y="45190"/>
                      <a:pt x="19522" y="45190"/>
                    </a:cubicBezTo>
                    <a:cubicBezTo>
                      <a:pt x="36321" y="45190"/>
                      <a:pt x="53953" y="31448"/>
                      <a:pt x="53953" y="17225"/>
                    </a:cubicBezTo>
                    <a:cubicBezTo>
                      <a:pt x="53953" y="7677"/>
                      <a:pt x="45870" y="2347"/>
                      <a:pt x="35841" y="2347"/>
                    </a:cubicBezTo>
                    <a:cubicBezTo>
                      <a:pt x="20154" y="2347"/>
                      <a:pt x="1410" y="15609"/>
                      <a:pt x="1410" y="30488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90" name="Freihandform: Form 89">
                <a:extLst>
                  <a:ext uri="{FF2B5EF4-FFF2-40B4-BE49-F238E27FC236}">
                    <a16:creationId xmlns:a16="http://schemas.microsoft.com/office/drawing/2014/main" id="{56330ACF-E867-F4B0-36F0-F3FE898056B2}"/>
                  </a:ext>
                </a:extLst>
              </p:cNvPr>
              <p:cNvSpPr/>
              <p:nvPr/>
            </p:nvSpPr>
            <p:spPr>
              <a:xfrm>
                <a:off x="5742595" y="4535461"/>
                <a:ext cx="52543" cy="42842"/>
              </a:xfrm>
              <a:custGeom>
                <a:avLst/>
                <a:gdLst>
                  <a:gd name="connsiteX0" fmla="*/ 1476 w 52543"/>
                  <a:gd name="connsiteY0" fmla="*/ 30475 h 42842"/>
                  <a:gd name="connsiteX1" fmla="*/ 19588 w 52543"/>
                  <a:gd name="connsiteY1" fmla="*/ 45177 h 42842"/>
                  <a:gd name="connsiteX2" fmla="*/ 54019 w 52543"/>
                  <a:gd name="connsiteY2" fmla="*/ 17213 h 42842"/>
                  <a:gd name="connsiteX3" fmla="*/ 35907 w 52543"/>
                  <a:gd name="connsiteY3" fmla="*/ 2334 h 42842"/>
                  <a:gd name="connsiteX4" fmla="*/ 1476 w 52543"/>
                  <a:gd name="connsiteY4" fmla="*/ 30475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43" h="42842">
                    <a:moveTo>
                      <a:pt x="1476" y="30475"/>
                    </a:moveTo>
                    <a:cubicBezTo>
                      <a:pt x="1476" y="37422"/>
                      <a:pt x="6478" y="45177"/>
                      <a:pt x="19588" y="45177"/>
                    </a:cubicBezTo>
                    <a:cubicBezTo>
                      <a:pt x="36387" y="45177"/>
                      <a:pt x="54019" y="31435"/>
                      <a:pt x="54019" y="17213"/>
                    </a:cubicBezTo>
                    <a:cubicBezTo>
                      <a:pt x="54019" y="7664"/>
                      <a:pt x="45936" y="2334"/>
                      <a:pt x="35907" y="2334"/>
                    </a:cubicBezTo>
                    <a:cubicBezTo>
                      <a:pt x="20220" y="2334"/>
                      <a:pt x="1476" y="15596"/>
                      <a:pt x="1476" y="30475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91" name="Freihandform: Form 90">
                <a:extLst>
                  <a:ext uri="{FF2B5EF4-FFF2-40B4-BE49-F238E27FC236}">
                    <a16:creationId xmlns:a16="http://schemas.microsoft.com/office/drawing/2014/main" id="{8FF7D315-5536-BC86-5C0E-A90172186108}"/>
                  </a:ext>
                </a:extLst>
              </p:cNvPr>
              <p:cNvSpPr/>
              <p:nvPr/>
            </p:nvSpPr>
            <p:spPr>
              <a:xfrm>
                <a:off x="5850256" y="4555670"/>
                <a:ext cx="52543" cy="42842"/>
              </a:xfrm>
              <a:custGeom>
                <a:avLst/>
                <a:gdLst>
                  <a:gd name="connsiteX0" fmla="*/ 1542 w 52543"/>
                  <a:gd name="connsiteY0" fmla="*/ 30488 h 42842"/>
                  <a:gd name="connsiteX1" fmla="*/ 19654 w 52543"/>
                  <a:gd name="connsiteY1" fmla="*/ 45190 h 42842"/>
                  <a:gd name="connsiteX2" fmla="*/ 54085 w 52543"/>
                  <a:gd name="connsiteY2" fmla="*/ 17225 h 42842"/>
                  <a:gd name="connsiteX3" fmla="*/ 35973 w 52543"/>
                  <a:gd name="connsiteY3" fmla="*/ 2347 h 42842"/>
                  <a:gd name="connsiteX4" fmla="*/ 1542 w 52543"/>
                  <a:gd name="connsiteY4" fmla="*/ 30488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43" h="42842">
                    <a:moveTo>
                      <a:pt x="1542" y="30488"/>
                    </a:moveTo>
                    <a:cubicBezTo>
                      <a:pt x="1542" y="37434"/>
                      <a:pt x="6544" y="45190"/>
                      <a:pt x="19654" y="45190"/>
                    </a:cubicBezTo>
                    <a:cubicBezTo>
                      <a:pt x="36453" y="45190"/>
                      <a:pt x="54085" y="31448"/>
                      <a:pt x="54085" y="17225"/>
                    </a:cubicBezTo>
                    <a:cubicBezTo>
                      <a:pt x="54085" y="7677"/>
                      <a:pt x="46002" y="2347"/>
                      <a:pt x="35973" y="2347"/>
                    </a:cubicBezTo>
                    <a:cubicBezTo>
                      <a:pt x="20286" y="2347"/>
                      <a:pt x="1542" y="15609"/>
                      <a:pt x="1542" y="30488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92" name="Freihandform: Form 91">
                <a:extLst>
                  <a:ext uri="{FF2B5EF4-FFF2-40B4-BE49-F238E27FC236}">
                    <a16:creationId xmlns:a16="http://schemas.microsoft.com/office/drawing/2014/main" id="{6F7DC10C-F4C1-D8B6-A3C0-D168F550F30B}"/>
                  </a:ext>
                </a:extLst>
              </p:cNvPr>
              <p:cNvSpPr/>
              <p:nvPr/>
            </p:nvSpPr>
            <p:spPr>
              <a:xfrm>
                <a:off x="5957918" y="4575879"/>
                <a:ext cx="52543" cy="42842"/>
              </a:xfrm>
              <a:custGeom>
                <a:avLst/>
                <a:gdLst>
                  <a:gd name="connsiteX0" fmla="*/ 1608 w 52543"/>
                  <a:gd name="connsiteY0" fmla="*/ 30500 h 42842"/>
                  <a:gd name="connsiteX1" fmla="*/ 19720 w 52543"/>
                  <a:gd name="connsiteY1" fmla="*/ 45202 h 42842"/>
                  <a:gd name="connsiteX2" fmla="*/ 54151 w 52543"/>
                  <a:gd name="connsiteY2" fmla="*/ 17238 h 42842"/>
                  <a:gd name="connsiteX3" fmla="*/ 36039 w 52543"/>
                  <a:gd name="connsiteY3" fmla="*/ 2359 h 42842"/>
                  <a:gd name="connsiteX4" fmla="*/ 1608 w 52543"/>
                  <a:gd name="connsiteY4" fmla="*/ 30500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43" h="42842">
                    <a:moveTo>
                      <a:pt x="1608" y="30500"/>
                    </a:moveTo>
                    <a:cubicBezTo>
                      <a:pt x="1608" y="37447"/>
                      <a:pt x="6610" y="45202"/>
                      <a:pt x="19720" y="45202"/>
                    </a:cubicBezTo>
                    <a:cubicBezTo>
                      <a:pt x="36519" y="45202"/>
                      <a:pt x="54151" y="31460"/>
                      <a:pt x="54151" y="17238"/>
                    </a:cubicBezTo>
                    <a:cubicBezTo>
                      <a:pt x="54151" y="7689"/>
                      <a:pt x="46068" y="2359"/>
                      <a:pt x="36039" y="2359"/>
                    </a:cubicBezTo>
                    <a:cubicBezTo>
                      <a:pt x="20352" y="2359"/>
                      <a:pt x="1608" y="15621"/>
                      <a:pt x="1608" y="30500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93" name="Freihandform: Form 92">
                <a:extLst>
                  <a:ext uri="{FF2B5EF4-FFF2-40B4-BE49-F238E27FC236}">
                    <a16:creationId xmlns:a16="http://schemas.microsoft.com/office/drawing/2014/main" id="{03433EB2-15CF-C91F-5B38-C02F3585B96E}"/>
                  </a:ext>
                </a:extLst>
              </p:cNvPr>
              <p:cNvSpPr/>
              <p:nvPr/>
            </p:nvSpPr>
            <p:spPr>
              <a:xfrm>
                <a:off x="6815461" y="4535461"/>
                <a:ext cx="52543" cy="42842"/>
              </a:xfrm>
              <a:custGeom>
                <a:avLst/>
                <a:gdLst>
                  <a:gd name="connsiteX0" fmla="*/ 2134 w 52543"/>
                  <a:gd name="connsiteY0" fmla="*/ 30475 h 42842"/>
                  <a:gd name="connsiteX1" fmla="*/ 20247 w 52543"/>
                  <a:gd name="connsiteY1" fmla="*/ 45177 h 42842"/>
                  <a:gd name="connsiteX2" fmla="*/ 54678 w 52543"/>
                  <a:gd name="connsiteY2" fmla="*/ 17213 h 42842"/>
                  <a:gd name="connsiteX3" fmla="*/ 36565 w 52543"/>
                  <a:gd name="connsiteY3" fmla="*/ 2334 h 42842"/>
                  <a:gd name="connsiteX4" fmla="*/ 2134 w 52543"/>
                  <a:gd name="connsiteY4" fmla="*/ 30475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43" h="42842">
                    <a:moveTo>
                      <a:pt x="2134" y="30475"/>
                    </a:moveTo>
                    <a:cubicBezTo>
                      <a:pt x="2134" y="37422"/>
                      <a:pt x="7136" y="45177"/>
                      <a:pt x="20247" y="45177"/>
                    </a:cubicBezTo>
                    <a:cubicBezTo>
                      <a:pt x="37045" y="45177"/>
                      <a:pt x="54678" y="31435"/>
                      <a:pt x="54678" y="17213"/>
                    </a:cubicBezTo>
                    <a:cubicBezTo>
                      <a:pt x="54678" y="7664"/>
                      <a:pt x="46594" y="2334"/>
                      <a:pt x="36565" y="2334"/>
                    </a:cubicBezTo>
                    <a:cubicBezTo>
                      <a:pt x="20878" y="2334"/>
                      <a:pt x="2134" y="15596"/>
                      <a:pt x="2134" y="30475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94" name="Freihandform: Form 93">
                <a:extLst>
                  <a:ext uri="{FF2B5EF4-FFF2-40B4-BE49-F238E27FC236}">
                    <a16:creationId xmlns:a16="http://schemas.microsoft.com/office/drawing/2014/main" id="{0F53E7E2-D44E-DA57-86C7-2848AEBD92B5}"/>
                  </a:ext>
                </a:extLst>
              </p:cNvPr>
              <p:cNvSpPr/>
              <p:nvPr/>
            </p:nvSpPr>
            <p:spPr>
              <a:xfrm>
                <a:off x="6065596" y="4555670"/>
                <a:ext cx="52543" cy="42842"/>
              </a:xfrm>
              <a:custGeom>
                <a:avLst/>
                <a:gdLst>
                  <a:gd name="connsiteX0" fmla="*/ 1674 w 52543"/>
                  <a:gd name="connsiteY0" fmla="*/ 30488 h 42842"/>
                  <a:gd name="connsiteX1" fmla="*/ 19786 w 52543"/>
                  <a:gd name="connsiteY1" fmla="*/ 45190 h 42842"/>
                  <a:gd name="connsiteX2" fmla="*/ 54218 w 52543"/>
                  <a:gd name="connsiteY2" fmla="*/ 17225 h 42842"/>
                  <a:gd name="connsiteX3" fmla="*/ 36105 w 52543"/>
                  <a:gd name="connsiteY3" fmla="*/ 2347 h 42842"/>
                  <a:gd name="connsiteX4" fmla="*/ 1674 w 52543"/>
                  <a:gd name="connsiteY4" fmla="*/ 30488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43" h="42842">
                    <a:moveTo>
                      <a:pt x="1674" y="30488"/>
                    </a:moveTo>
                    <a:cubicBezTo>
                      <a:pt x="1674" y="37434"/>
                      <a:pt x="6676" y="45190"/>
                      <a:pt x="19786" y="45190"/>
                    </a:cubicBezTo>
                    <a:cubicBezTo>
                      <a:pt x="36585" y="45190"/>
                      <a:pt x="54218" y="31448"/>
                      <a:pt x="54218" y="17225"/>
                    </a:cubicBezTo>
                    <a:cubicBezTo>
                      <a:pt x="54218" y="7677"/>
                      <a:pt x="46134" y="2347"/>
                      <a:pt x="36105" y="2347"/>
                    </a:cubicBezTo>
                    <a:cubicBezTo>
                      <a:pt x="20418" y="2347"/>
                      <a:pt x="1674" y="15609"/>
                      <a:pt x="1674" y="30488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95" name="Freihandform: Form 94">
                <a:extLst>
                  <a:ext uri="{FF2B5EF4-FFF2-40B4-BE49-F238E27FC236}">
                    <a16:creationId xmlns:a16="http://schemas.microsoft.com/office/drawing/2014/main" id="{0DBD3722-5552-6A02-C59C-0AD7A9F0A249}"/>
                  </a:ext>
                </a:extLst>
              </p:cNvPr>
              <p:cNvSpPr/>
              <p:nvPr/>
            </p:nvSpPr>
            <p:spPr>
              <a:xfrm>
                <a:off x="6173257" y="4575879"/>
                <a:ext cx="52543" cy="42842"/>
              </a:xfrm>
              <a:custGeom>
                <a:avLst/>
                <a:gdLst>
                  <a:gd name="connsiteX0" fmla="*/ 1740 w 52543"/>
                  <a:gd name="connsiteY0" fmla="*/ 30500 h 42842"/>
                  <a:gd name="connsiteX1" fmla="*/ 19853 w 52543"/>
                  <a:gd name="connsiteY1" fmla="*/ 45202 h 42842"/>
                  <a:gd name="connsiteX2" fmla="*/ 54284 w 52543"/>
                  <a:gd name="connsiteY2" fmla="*/ 17238 h 42842"/>
                  <a:gd name="connsiteX3" fmla="*/ 36171 w 52543"/>
                  <a:gd name="connsiteY3" fmla="*/ 2359 h 42842"/>
                  <a:gd name="connsiteX4" fmla="*/ 1740 w 52543"/>
                  <a:gd name="connsiteY4" fmla="*/ 30500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43" h="42842">
                    <a:moveTo>
                      <a:pt x="1740" y="30500"/>
                    </a:moveTo>
                    <a:cubicBezTo>
                      <a:pt x="1740" y="37447"/>
                      <a:pt x="6742" y="45202"/>
                      <a:pt x="19853" y="45202"/>
                    </a:cubicBezTo>
                    <a:cubicBezTo>
                      <a:pt x="36651" y="45202"/>
                      <a:pt x="54284" y="31460"/>
                      <a:pt x="54284" y="17238"/>
                    </a:cubicBezTo>
                    <a:cubicBezTo>
                      <a:pt x="54284" y="7689"/>
                      <a:pt x="46200" y="2359"/>
                      <a:pt x="36171" y="2359"/>
                    </a:cubicBezTo>
                    <a:cubicBezTo>
                      <a:pt x="20484" y="2359"/>
                      <a:pt x="1740" y="15621"/>
                      <a:pt x="1740" y="30500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96" name="Freihandform: Form 95">
                <a:extLst>
                  <a:ext uri="{FF2B5EF4-FFF2-40B4-BE49-F238E27FC236}">
                    <a16:creationId xmlns:a16="http://schemas.microsoft.com/office/drawing/2014/main" id="{D06981B8-9E19-FD08-9AFA-6AF60814869D}"/>
                  </a:ext>
                </a:extLst>
              </p:cNvPr>
              <p:cNvSpPr/>
              <p:nvPr/>
            </p:nvSpPr>
            <p:spPr>
              <a:xfrm>
                <a:off x="6376226" y="4596088"/>
                <a:ext cx="52543" cy="42842"/>
              </a:xfrm>
              <a:custGeom>
                <a:avLst/>
                <a:gdLst>
                  <a:gd name="connsiteX0" fmla="*/ 1865 w 52543"/>
                  <a:gd name="connsiteY0" fmla="*/ 30512 h 42842"/>
                  <a:gd name="connsiteX1" fmla="*/ 19977 w 52543"/>
                  <a:gd name="connsiteY1" fmla="*/ 45214 h 42842"/>
                  <a:gd name="connsiteX2" fmla="*/ 54408 w 52543"/>
                  <a:gd name="connsiteY2" fmla="*/ 17250 h 42842"/>
                  <a:gd name="connsiteX3" fmla="*/ 36296 w 52543"/>
                  <a:gd name="connsiteY3" fmla="*/ 2371 h 42842"/>
                  <a:gd name="connsiteX4" fmla="*/ 1865 w 52543"/>
                  <a:gd name="connsiteY4" fmla="*/ 30512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43" h="42842">
                    <a:moveTo>
                      <a:pt x="1865" y="30512"/>
                    </a:moveTo>
                    <a:cubicBezTo>
                      <a:pt x="1865" y="37459"/>
                      <a:pt x="6867" y="45214"/>
                      <a:pt x="19977" y="45214"/>
                    </a:cubicBezTo>
                    <a:cubicBezTo>
                      <a:pt x="36776" y="45214"/>
                      <a:pt x="54408" y="31472"/>
                      <a:pt x="54408" y="17250"/>
                    </a:cubicBezTo>
                    <a:cubicBezTo>
                      <a:pt x="54408" y="7702"/>
                      <a:pt x="46325" y="2371"/>
                      <a:pt x="36296" y="2371"/>
                    </a:cubicBezTo>
                    <a:cubicBezTo>
                      <a:pt x="20609" y="2371"/>
                      <a:pt x="1865" y="15634"/>
                      <a:pt x="1865" y="30512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97" name="Freihandform: Form 96">
                <a:extLst>
                  <a:ext uri="{FF2B5EF4-FFF2-40B4-BE49-F238E27FC236}">
                    <a16:creationId xmlns:a16="http://schemas.microsoft.com/office/drawing/2014/main" id="{09F9502B-D04C-B4BD-1A99-0CFCC6D8D60A}"/>
                  </a:ext>
                </a:extLst>
              </p:cNvPr>
              <p:cNvSpPr/>
              <p:nvPr/>
            </p:nvSpPr>
            <p:spPr>
              <a:xfrm>
                <a:off x="6483904" y="4676923"/>
                <a:ext cx="52543" cy="42842"/>
              </a:xfrm>
              <a:custGeom>
                <a:avLst/>
                <a:gdLst>
                  <a:gd name="connsiteX0" fmla="*/ 1931 w 52543"/>
                  <a:gd name="connsiteY0" fmla="*/ 30562 h 42842"/>
                  <a:gd name="connsiteX1" fmla="*/ 20043 w 52543"/>
                  <a:gd name="connsiteY1" fmla="*/ 45264 h 42842"/>
                  <a:gd name="connsiteX2" fmla="*/ 54474 w 52543"/>
                  <a:gd name="connsiteY2" fmla="*/ 17300 h 42842"/>
                  <a:gd name="connsiteX3" fmla="*/ 36362 w 52543"/>
                  <a:gd name="connsiteY3" fmla="*/ 2421 h 42842"/>
                  <a:gd name="connsiteX4" fmla="*/ 1931 w 52543"/>
                  <a:gd name="connsiteY4" fmla="*/ 30562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43" h="42842">
                    <a:moveTo>
                      <a:pt x="1931" y="30562"/>
                    </a:moveTo>
                    <a:cubicBezTo>
                      <a:pt x="1931" y="37509"/>
                      <a:pt x="6933" y="45264"/>
                      <a:pt x="20043" y="45264"/>
                    </a:cubicBezTo>
                    <a:cubicBezTo>
                      <a:pt x="36842" y="45264"/>
                      <a:pt x="54474" y="31522"/>
                      <a:pt x="54474" y="17300"/>
                    </a:cubicBezTo>
                    <a:cubicBezTo>
                      <a:pt x="54474" y="7751"/>
                      <a:pt x="46391" y="2421"/>
                      <a:pt x="36362" y="2421"/>
                    </a:cubicBezTo>
                    <a:cubicBezTo>
                      <a:pt x="20675" y="2421"/>
                      <a:pt x="1931" y="15683"/>
                      <a:pt x="1931" y="30562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98" name="Freihandform: Form 97">
                <a:extLst>
                  <a:ext uri="{FF2B5EF4-FFF2-40B4-BE49-F238E27FC236}">
                    <a16:creationId xmlns:a16="http://schemas.microsoft.com/office/drawing/2014/main" id="{4C42ABA8-87F5-F8EF-1D61-675D327C546B}"/>
                  </a:ext>
                </a:extLst>
              </p:cNvPr>
              <p:cNvSpPr/>
              <p:nvPr/>
            </p:nvSpPr>
            <p:spPr>
              <a:xfrm>
                <a:off x="6600122" y="4636506"/>
                <a:ext cx="52543" cy="42842"/>
              </a:xfrm>
              <a:custGeom>
                <a:avLst/>
                <a:gdLst>
                  <a:gd name="connsiteX0" fmla="*/ 2002 w 52543"/>
                  <a:gd name="connsiteY0" fmla="*/ 30537 h 42842"/>
                  <a:gd name="connsiteX1" fmla="*/ 20114 w 52543"/>
                  <a:gd name="connsiteY1" fmla="*/ 45239 h 42842"/>
                  <a:gd name="connsiteX2" fmla="*/ 54545 w 52543"/>
                  <a:gd name="connsiteY2" fmla="*/ 17275 h 42842"/>
                  <a:gd name="connsiteX3" fmla="*/ 36433 w 52543"/>
                  <a:gd name="connsiteY3" fmla="*/ 2396 h 42842"/>
                  <a:gd name="connsiteX4" fmla="*/ 2002 w 52543"/>
                  <a:gd name="connsiteY4" fmla="*/ 30537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43" h="42842">
                    <a:moveTo>
                      <a:pt x="2002" y="30537"/>
                    </a:moveTo>
                    <a:cubicBezTo>
                      <a:pt x="2002" y="37484"/>
                      <a:pt x="7004" y="45239"/>
                      <a:pt x="20114" y="45239"/>
                    </a:cubicBezTo>
                    <a:cubicBezTo>
                      <a:pt x="36913" y="45239"/>
                      <a:pt x="54545" y="31497"/>
                      <a:pt x="54545" y="17275"/>
                    </a:cubicBezTo>
                    <a:cubicBezTo>
                      <a:pt x="54545" y="7726"/>
                      <a:pt x="46462" y="2396"/>
                      <a:pt x="36433" y="2396"/>
                    </a:cubicBezTo>
                    <a:cubicBezTo>
                      <a:pt x="20746" y="2396"/>
                      <a:pt x="2002" y="15658"/>
                      <a:pt x="2002" y="30537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99" name="Freihandform: Form 98">
                <a:extLst>
                  <a:ext uri="{FF2B5EF4-FFF2-40B4-BE49-F238E27FC236}">
                    <a16:creationId xmlns:a16="http://schemas.microsoft.com/office/drawing/2014/main" id="{42F4F5D7-F14A-31DA-8D4E-22A0758FC566}"/>
                  </a:ext>
                </a:extLst>
              </p:cNvPr>
              <p:cNvSpPr/>
              <p:nvPr/>
            </p:nvSpPr>
            <p:spPr>
              <a:xfrm>
                <a:off x="6707800" y="4596088"/>
                <a:ext cx="52543" cy="42842"/>
              </a:xfrm>
              <a:custGeom>
                <a:avLst/>
                <a:gdLst>
                  <a:gd name="connsiteX0" fmla="*/ 2068 w 52543"/>
                  <a:gd name="connsiteY0" fmla="*/ 30512 h 42842"/>
                  <a:gd name="connsiteX1" fmla="*/ 20181 w 52543"/>
                  <a:gd name="connsiteY1" fmla="*/ 45214 h 42842"/>
                  <a:gd name="connsiteX2" fmla="*/ 54612 w 52543"/>
                  <a:gd name="connsiteY2" fmla="*/ 17250 h 42842"/>
                  <a:gd name="connsiteX3" fmla="*/ 36499 w 52543"/>
                  <a:gd name="connsiteY3" fmla="*/ 2371 h 42842"/>
                  <a:gd name="connsiteX4" fmla="*/ 2068 w 52543"/>
                  <a:gd name="connsiteY4" fmla="*/ 30512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43" h="42842">
                    <a:moveTo>
                      <a:pt x="2068" y="30512"/>
                    </a:moveTo>
                    <a:cubicBezTo>
                      <a:pt x="2068" y="37459"/>
                      <a:pt x="7070" y="45214"/>
                      <a:pt x="20181" y="45214"/>
                    </a:cubicBezTo>
                    <a:cubicBezTo>
                      <a:pt x="36979" y="45214"/>
                      <a:pt x="54612" y="31472"/>
                      <a:pt x="54612" y="17250"/>
                    </a:cubicBezTo>
                    <a:cubicBezTo>
                      <a:pt x="54612" y="7702"/>
                      <a:pt x="46528" y="2371"/>
                      <a:pt x="36499" y="2371"/>
                    </a:cubicBezTo>
                    <a:cubicBezTo>
                      <a:pt x="20812" y="2371"/>
                      <a:pt x="2068" y="15634"/>
                      <a:pt x="2068" y="30512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00" name="Freihandform: Form 99">
                <a:extLst>
                  <a:ext uri="{FF2B5EF4-FFF2-40B4-BE49-F238E27FC236}">
                    <a16:creationId xmlns:a16="http://schemas.microsoft.com/office/drawing/2014/main" id="{C455D47C-AF40-310B-CC04-F938E1438713}"/>
                  </a:ext>
                </a:extLst>
              </p:cNvPr>
              <p:cNvSpPr/>
              <p:nvPr/>
            </p:nvSpPr>
            <p:spPr>
              <a:xfrm>
                <a:off x="6923139" y="4676923"/>
                <a:ext cx="52543" cy="42842"/>
              </a:xfrm>
              <a:custGeom>
                <a:avLst/>
                <a:gdLst>
                  <a:gd name="connsiteX0" fmla="*/ 2200 w 52543"/>
                  <a:gd name="connsiteY0" fmla="*/ 30562 h 42842"/>
                  <a:gd name="connsiteX1" fmla="*/ 20313 w 52543"/>
                  <a:gd name="connsiteY1" fmla="*/ 45264 h 42842"/>
                  <a:gd name="connsiteX2" fmla="*/ 54744 w 52543"/>
                  <a:gd name="connsiteY2" fmla="*/ 17300 h 42842"/>
                  <a:gd name="connsiteX3" fmla="*/ 36631 w 52543"/>
                  <a:gd name="connsiteY3" fmla="*/ 2421 h 42842"/>
                  <a:gd name="connsiteX4" fmla="*/ 2200 w 52543"/>
                  <a:gd name="connsiteY4" fmla="*/ 30562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43" h="42842">
                    <a:moveTo>
                      <a:pt x="2200" y="30562"/>
                    </a:moveTo>
                    <a:cubicBezTo>
                      <a:pt x="2200" y="37509"/>
                      <a:pt x="7202" y="45264"/>
                      <a:pt x="20313" y="45264"/>
                    </a:cubicBezTo>
                    <a:cubicBezTo>
                      <a:pt x="37111" y="45264"/>
                      <a:pt x="54744" y="31522"/>
                      <a:pt x="54744" y="17300"/>
                    </a:cubicBezTo>
                    <a:cubicBezTo>
                      <a:pt x="54744" y="7751"/>
                      <a:pt x="46660" y="2421"/>
                      <a:pt x="36631" y="2421"/>
                    </a:cubicBezTo>
                    <a:cubicBezTo>
                      <a:pt x="20944" y="2421"/>
                      <a:pt x="2200" y="15683"/>
                      <a:pt x="2200" y="30562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01" name="Freihandform: Form 100">
                <a:extLst>
                  <a:ext uri="{FF2B5EF4-FFF2-40B4-BE49-F238E27FC236}">
                    <a16:creationId xmlns:a16="http://schemas.microsoft.com/office/drawing/2014/main" id="{C840BCF8-3B32-1B2C-AE20-842B4552E9B7}"/>
                  </a:ext>
                </a:extLst>
              </p:cNvPr>
              <p:cNvSpPr/>
              <p:nvPr/>
            </p:nvSpPr>
            <p:spPr>
              <a:xfrm>
                <a:off x="7030800" y="4596088"/>
                <a:ext cx="52543" cy="42842"/>
              </a:xfrm>
              <a:custGeom>
                <a:avLst/>
                <a:gdLst>
                  <a:gd name="connsiteX0" fmla="*/ 2267 w 52543"/>
                  <a:gd name="connsiteY0" fmla="*/ 30512 h 42842"/>
                  <a:gd name="connsiteX1" fmla="*/ 20379 w 52543"/>
                  <a:gd name="connsiteY1" fmla="*/ 45214 h 42842"/>
                  <a:gd name="connsiteX2" fmla="*/ 54810 w 52543"/>
                  <a:gd name="connsiteY2" fmla="*/ 17250 h 42842"/>
                  <a:gd name="connsiteX3" fmla="*/ 36698 w 52543"/>
                  <a:gd name="connsiteY3" fmla="*/ 2371 h 42842"/>
                  <a:gd name="connsiteX4" fmla="*/ 2267 w 52543"/>
                  <a:gd name="connsiteY4" fmla="*/ 30512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43" h="42842">
                    <a:moveTo>
                      <a:pt x="2267" y="30512"/>
                    </a:moveTo>
                    <a:cubicBezTo>
                      <a:pt x="2267" y="37459"/>
                      <a:pt x="7268" y="45214"/>
                      <a:pt x="20379" y="45214"/>
                    </a:cubicBezTo>
                    <a:cubicBezTo>
                      <a:pt x="37178" y="45214"/>
                      <a:pt x="54810" y="31472"/>
                      <a:pt x="54810" y="17250"/>
                    </a:cubicBezTo>
                    <a:cubicBezTo>
                      <a:pt x="54810" y="7702"/>
                      <a:pt x="46726" y="2371"/>
                      <a:pt x="36698" y="2371"/>
                    </a:cubicBezTo>
                    <a:cubicBezTo>
                      <a:pt x="21010" y="2371"/>
                      <a:pt x="2267" y="15634"/>
                      <a:pt x="2267" y="30512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02" name="Freihandform: Form 101">
                <a:extLst>
                  <a:ext uri="{FF2B5EF4-FFF2-40B4-BE49-F238E27FC236}">
                    <a16:creationId xmlns:a16="http://schemas.microsoft.com/office/drawing/2014/main" id="{C60C5460-A597-7402-78E2-9261C6A04B8B}"/>
                  </a:ext>
                </a:extLst>
              </p:cNvPr>
              <p:cNvSpPr/>
              <p:nvPr/>
            </p:nvSpPr>
            <p:spPr>
              <a:xfrm>
                <a:off x="7140401" y="4616297"/>
                <a:ext cx="52543" cy="42842"/>
              </a:xfrm>
              <a:custGeom>
                <a:avLst/>
                <a:gdLst>
                  <a:gd name="connsiteX0" fmla="*/ 2334 w 52543"/>
                  <a:gd name="connsiteY0" fmla="*/ 30525 h 42842"/>
                  <a:gd name="connsiteX1" fmla="*/ 20446 w 52543"/>
                  <a:gd name="connsiteY1" fmla="*/ 45227 h 42842"/>
                  <a:gd name="connsiteX2" fmla="*/ 54877 w 52543"/>
                  <a:gd name="connsiteY2" fmla="*/ 17263 h 42842"/>
                  <a:gd name="connsiteX3" fmla="*/ 36765 w 52543"/>
                  <a:gd name="connsiteY3" fmla="*/ 2384 h 42842"/>
                  <a:gd name="connsiteX4" fmla="*/ 2334 w 52543"/>
                  <a:gd name="connsiteY4" fmla="*/ 30525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43" h="42842">
                    <a:moveTo>
                      <a:pt x="2334" y="30525"/>
                    </a:moveTo>
                    <a:cubicBezTo>
                      <a:pt x="2334" y="37472"/>
                      <a:pt x="7335" y="45227"/>
                      <a:pt x="20446" y="45227"/>
                    </a:cubicBezTo>
                    <a:cubicBezTo>
                      <a:pt x="37245" y="45227"/>
                      <a:pt x="54877" y="31485"/>
                      <a:pt x="54877" y="17263"/>
                    </a:cubicBezTo>
                    <a:cubicBezTo>
                      <a:pt x="54877" y="7714"/>
                      <a:pt x="46793" y="2384"/>
                      <a:pt x="36765" y="2384"/>
                    </a:cubicBezTo>
                    <a:cubicBezTo>
                      <a:pt x="21078" y="2384"/>
                      <a:pt x="2334" y="15646"/>
                      <a:pt x="2334" y="30525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03" name="Freihandform: Form 102">
                <a:extLst>
                  <a:ext uri="{FF2B5EF4-FFF2-40B4-BE49-F238E27FC236}">
                    <a16:creationId xmlns:a16="http://schemas.microsoft.com/office/drawing/2014/main" id="{49D54224-2F82-4ED1-5DD2-990FED065C86}"/>
                  </a:ext>
                </a:extLst>
              </p:cNvPr>
              <p:cNvSpPr/>
              <p:nvPr/>
            </p:nvSpPr>
            <p:spPr>
              <a:xfrm>
                <a:off x="7313383" y="4676923"/>
                <a:ext cx="52543" cy="42842"/>
              </a:xfrm>
              <a:custGeom>
                <a:avLst/>
                <a:gdLst>
                  <a:gd name="connsiteX0" fmla="*/ 36871 w 52543"/>
                  <a:gd name="connsiteY0" fmla="*/ 2421 h 42842"/>
                  <a:gd name="connsiteX1" fmla="*/ 2440 w 52543"/>
                  <a:gd name="connsiteY1" fmla="*/ 30562 h 42842"/>
                  <a:gd name="connsiteX2" fmla="*/ 20552 w 52543"/>
                  <a:gd name="connsiteY2" fmla="*/ 45264 h 42842"/>
                  <a:gd name="connsiteX3" fmla="*/ 54983 w 52543"/>
                  <a:gd name="connsiteY3" fmla="*/ 17300 h 42842"/>
                  <a:gd name="connsiteX4" fmla="*/ 36871 w 52543"/>
                  <a:gd name="connsiteY4" fmla="*/ 2421 h 42842"/>
                  <a:gd name="connsiteX5" fmla="*/ 14565 w 52543"/>
                  <a:gd name="connsiteY5" fmla="*/ 37660 h 42842"/>
                  <a:gd name="connsiteX6" fmla="*/ 8098 w 52543"/>
                  <a:gd name="connsiteY6" fmla="*/ 31850 h 42842"/>
                  <a:gd name="connsiteX7" fmla="*/ 42858 w 52543"/>
                  <a:gd name="connsiteY7" fmla="*/ 10025 h 42842"/>
                  <a:gd name="connsiteX8" fmla="*/ 49325 w 52543"/>
                  <a:gd name="connsiteY8" fmla="*/ 15835 h 42842"/>
                  <a:gd name="connsiteX9" fmla="*/ 14565 w 52543"/>
                  <a:gd name="connsiteY9" fmla="*/ 37660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43" h="42842">
                    <a:moveTo>
                      <a:pt x="36871" y="2421"/>
                    </a:moveTo>
                    <a:cubicBezTo>
                      <a:pt x="21184" y="2421"/>
                      <a:pt x="2440" y="15532"/>
                      <a:pt x="2440" y="30562"/>
                    </a:cubicBezTo>
                    <a:cubicBezTo>
                      <a:pt x="2440" y="37509"/>
                      <a:pt x="7442" y="45264"/>
                      <a:pt x="20552" y="45264"/>
                    </a:cubicBezTo>
                    <a:cubicBezTo>
                      <a:pt x="37351" y="45264"/>
                      <a:pt x="54983" y="31522"/>
                      <a:pt x="54983" y="17300"/>
                    </a:cubicBezTo>
                    <a:cubicBezTo>
                      <a:pt x="54983" y="7751"/>
                      <a:pt x="46900" y="2421"/>
                      <a:pt x="36871" y="2421"/>
                    </a:cubicBezTo>
                    <a:moveTo>
                      <a:pt x="14565" y="37660"/>
                    </a:moveTo>
                    <a:cubicBezTo>
                      <a:pt x="9235" y="37660"/>
                      <a:pt x="8098" y="33315"/>
                      <a:pt x="8098" y="31850"/>
                    </a:cubicBezTo>
                    <a:cubicBezTo>
                      <a:pt x="8098" y="23918"/>
                      <a:pt x="35254" y="10025"/>
                      <a:pt x="42858" y="10025"/>
                    </a:cubicBezTo>
                    <a:cubicBezTo>
                      <a:pt x="46748" y="10025"/>
                      <a:pt x="49325" y="12298"/>
                      <a:pt x="49325" y="15835"/>
                    </a:cubicBezTo>
                    <a:cubicBezTo>
                      <a:pt x="49325" y="23918"/>
                      <a:pt x="21992" y="37660"/>
                      <a:pt x="14565" y="37660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04" name="Freihandform: Form 103">
                <a:extLst>
                  <a:ext uri="{FF2B5EF4-FFF2-40B4-BE49-F238E27FC236}">
                    <a16:creationId xmlns:a16="http://schemas.microsoft.com/office/drawing/2014/main" id="{58F2CFE7-400E-96CF-AB40-6506A70DDFCA}"/>
                  </a:ext>
                </a:extLst>
              </p:cNvPr>
              <p:cNvSpPr/>
              <p:nvPr/>
            </p:nvSpPr>
            <p:spPr>
              <a:xfrm>
                <a:off x="7313383" y="4616297"/>
                <a:ext cx="52543" cy="42842"/>
              </a:xfrm>
              <a:custGeom>
                <a:avLst/>
                <a:gdLst>
                  <a:gd name="connsiteX0" fmla="*/ 36871 w 52543"/>
                  <a:gd name="connsiteY0" fmla="*/ 2384 h 42842"/>
                  <a:gd name="connsiteX1" fmla="*/ 2440 w 52543"/>
                  <a:gd name="connsiteY1" fmla="*/ 30525 h 42842"/>
                  <a:gd name="connsiteX2" fmla="*/ 20552 w 52543"/>
                  <a:gd name="connsiteY2" fmla="*/ 45227 h 42842"/>
                  <a:gd name="connsiteX3" fmla="*/ 54983 w 52543"/>
                  <a:gd name="connsiteY3" fmla="*/ 17263 h 42842"/>
                  <a:gd name="connsiteX4" fmla="*/ 36871 w 52543"/>
                  <a:gd name="connsiteY4" fmla="*/ 2384 h 42842"/>
                  <a:gd name="connsiteX5" fmla="*/ 14565 w 52543"/>
                  <a:gd name="connsiteY5" fmla="*/ 37623 h 42842"/>
                  <a:gd name="connsiteX6" fmla="*/ 8098 w 52543"/>
                  <a:gd name="connsiteY6" fmla="*/ 31813 h 42842"/>
                  <a:gd name="connsiteX7" fmla="*/ 42858 w 52543"/>
                  <a:gd name="connsiteY7" fmla="*/ 9987 h 42842"/>
                  <a:gd name="connsiteX8" fmla="*/ 49325 w 52543"/>
                  <a:gd name="connsiteY8" fmla="*/ 15798 h 42842"/>
                  <a:gd name="connsiteX9" fmla="*/ 14565 w 52543"/>
                  <a:gd name="connsiteY9" fmla="*/ 37623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43" h="42842">
                    <a:moveTo>
                      <a:pt x="36871" y="2384"/>
                    </a:moveTo>
                    <a:cubicBezTo>
                      <a:pt x="21184" y="2384"/>
                      <a:pt x="2440" y="15494"/>
                      <a:pt x="2440" y="30525"/>
                    </a:cubicBezTo>
                    <a:cubicBezTo>
                      <a:pt x="2440" y="37472"/>
                      <a:pt x="7442" y="45227"/>
                      <a:pt x="20552" y="45227"/>
                    </a:cubicBezTo>
                    <a:cubicBezTo>
                      <a:pt x="37351" y="45227"/>
                      <a:pt x="54983" y="31485"/>
                      <a:pt x="54983" y="17263"/>
                    </a:cubicBezTo>
                    <a:cubicBezTo>
                      <a:pt x="54983" y="7714"/>
                      <a:pt x="46900" y="2384"/>
                      <a:pt x="36871" y="2384"/>
                    </a:cubicBezTo>
                    <a:moveTo>
                      <a:pt x="14565" y="37623"/>
                    </a:moveTo>
                    <a:cubicBezTo>
                      <a:pt x="9235" y="37623"/>
                      <a:pt x="8098" y="33278"/>
                      <a:pt x="8098" y="31813"/>
                    </a:cubicBezTo>
                    <a:cubicBezTo>
                      <a:pt x="8098" y="23881"/>
                      <a:pt x="35254" y="9987"/>
                      <a:pt x="42858" y="9987"/>
                    </a:cubicBezTo>
                    <a:cubicBezTo>
                      <a:pt x="46748" y="9987"/>
                      <a:pt x="49325" y="12261"/>
                      <a:pt x="49325" y="15798"/>
                    </a:cubicBezTo>
                    <a:cubicBezTo>
                      <a:pt x="49325" y="23881"/>
                      <a:pt x="21992" y="37623"/>
                      <a:pt x="14565" y="37623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05" name="Freihandform: Form 104">
                <a:extLst>
                  <a:ext uri="{FF2B5EF4-FFF2-40B4-BE49-F238E27FC236}">
                    <a16:creationId xmlns:a16="http://schemas.microsoft.com/office/drawing/2014/main" id="{FA9AF6E2-E152-4D60-2C75-EAC5A726EB2C}"/>
                  </a:ext>
                </a:extLst>
              </p:cNvPr>
              <p:cNvSpPr/>
              <p:nvPr/>
            </p:nvSpPr>
            <p:spPr>
              <a:xfrm>
                <a:off x="7555646" y="4676923"/>
                <a:ext cx="52543" cy="42842"/>
              </a:xfrm>
              <a:custGeom>
                <a:avLst/>
                <a:gdLst>
                  <a:gd name="connsiteX0" fmla="*/ 37020 w 52543"/>
                  <a:gd name="connsiteY0" fmla="*/ 2421 h 42842"/>
                  <a:gd name="connsiteX1" fmla="*/ 2589 w 52543"/>
                  <a:gd name="connsiteY1" fmla="*/ 30562 h 42842"/>
                  <a:gd name="connsiteX2" fmla="*/ 20701 w 52543"/>
                  <a:gd name="connsiteY2" fmla="*/ 45264 h 42842"/>
                  <a:gd name="connsiteX3" fmla="*/ 55132 w 52543"/>
                  <a:gd name="connsiteY3" fmla="*/ 17300 h 42842"/>
                  <a:gd name="connsiteX4" fmla="*/ 37020 w 52543"/>
                  <a:gd name="connsiteY4" fmla="*/ 2421 h 42842"/>
                  <a:gd name="connsiteX5" fmla="*/ 14714 w 52543"/>
                  <a:gd name="connsiteY5" fmla="*/ 37660 h 42842"/>
                  <a:gd name="connsiteX6" fmla="*/ 8247 w 52543"/>
                  <a:gd name="connsiteY6" fmla="*/ 31850 h 42842"/>
                  <a:gd name="connsiteX7" fmla="*/ 43006 w 52543"/>
                  <a:gd name="connsiteY7" fmla="*/ 10025 h 42842"/>
                  <a:gd name="connsiteX8" fmla="*/ 49473 w 52543"/>
                  <a:gd name="connsiteY8" fmla="*/ 15835 h 42842"/>
                  <a:gd name="connsiteX9" fmla="*/ 14714 w 52543"/>
                  <a:gd name="connsiteY9" fmla="*/ 37660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43" h="42842">
                    <a:moveTo>
                      <a:pt x="37020" y="2421"/>
                    </a:moveTo>
                    <a:cubicBezTo>
                      <a:pt x="21332" y="2421"/>
                      <a:pt x="2589" y="15532"/>
                      <a:pt x="2589" y="30562"/>
                    </a:cubicBezTo>
                    <a:cubicBezTo>
                      <a:pt x="2589" y="37509"/>
                      <a:pt x="7590" y="45264"/>
                      <a:pt x="20701" y="45264"/>
                    </a:cubicBezTo>
                    <a:cubicBezTo>
                      <a:pt x="37500" y="45264"/>
                      <a:pt x="55132" y="31522"/>
                      <a:pt x="55132" y="17300"/>
                    </a:cubicBezTo>
                    <a:cubicBezTo>
                      <a:pt x="55132" y="7751"/>
                      <a:pt x="47048" y="2421"/>
                      <a:pt x="37020" y="2421"/>
                    </a:cubicBezTo>
                    <a:moveTo>
                      <a:pt x="14714" y="37660"/>
                    </a:moveTo>
                    <a:cubicBezTo>
                      <a:pt x="9384" y="37660"/>
                      <a:pt x="8247" y="33315"/>
                      <a:pt x="8247" y="31850"/>
                    </a:cubicBezTo>
                    <a:cubicBezTo>
                      <a:pt x="8247" y="23918"/>
                      <a:pt x="35403" y="10025"/>
                      <a:pt x="43006" y="10025"/>
                    </a:cubicBezTo>
                    <a:cubicBezTo>
                      <a:pt x="46897" y="10025"/>
                      <a:pt x="49473" y="12298"/>
                      <a:pt x="49473" y="15835"/>
                    </a:cubicBezTo>
                    <a:cubicBezTo>
                      <a:pt x="49473" y="23918"/>
                      <a:pt x="22141" y="37660"/>
                      <a:pt x="14714" y="37660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06" name="Freihandform: Form 105">
                <a:extLst>
                  <a:ext uri="{FF2B5EF4-FFF2-40B4-BE49-F238E27FC236}">
                    <a16:creationId xmlns:a16="http://schemas.microsoft.com/office/drawing/2014/main" id="{C47E6906-C85A-F83B-FFCF-A6726174E02E}"/>
                  </a:ext>
                </a:extLst>
              </p:cNvPr>
              <p:cNvSpPr/>
              <p:nvPr/>
            </p:nvSpPr>
            <p:spPr>
              <a:xfrm>
                <a:off x="7555646" y="4616297"/>
                <a:ext cx="52543" cy="42842"/>
              </a:xfrm>
              <a:custGeom>
                <a:avLst/>
                <a:gdLst>
                  <a:gd name="connsiteX0" fmla="*/ 37020 w 52543"/>
                  <a:gd name="connsiteY0" fmla="*/ 2384 h 42842"/>
                  <a:gd name="connsiteX1" fmla="*/ 2589 w 52543"/>
                  <a:gd name="connsiteY1" fmla="*/ 30525 h 42842"/>
                  <a:gd name="connsiteX2" fmla="*/ 20701 w 52543"/>
                  <a:gd name="connsiteY2" fmla="*/ 45227 h 42842"/>
                  <a:gd name="connsiteX3" fmla="*/ 55132 w 52543"/>
                  <a:gd name="connsiteY3" fmla="*/ 17263 h 42842"/>
                  <a:gd name="connsiteX4" fmla="*/ 37020 w 52543"/>
                  <a:gd name="connsiteY4" fmla="*/ 2384 h 42842"/>
                  <a:gd name="connsiteX5" fmla="*/ 14714 w 52543"/>
                  <a:gd name="connsiteY5" fmla="*/ 37623 h 42842"/>
                  <a:gd name="connsiteX6" fmla="*/ 8247 w 52543"/>
                  <a:gd name="connsiteY6" fmla="*/ 31813 h 42842"/>
                  <a:gd name="connsiteX7" fmla="*/ 43006 w 52543"/>
                  <a:gd name="connsiteY7" fmla="*/ 9987 h 42842"/>
                  <a:gd name="connsiteX8" fmla="*/ 49473 w 52543"/>
                  <a:gd name="connsiteY8" fmla="*/ 15798 h 42842"/>
                  <a:gd name="connsiteX9" fmla="*/ 14714 w 52543"/>
                  <a:gd name="connsiteY9" fmla="*/ 37623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43" h="42842">
                    <a:moveTo>
                      <a:pt x="37020" y="2384"/>
                    </a:moveTo>
                    <a:cubicBezTo>
                      <a:pt x="21332" y="2384"/>
                      <a:pt x="2589" y="15494"/>
                      <a:pt x="2589" y="30525"/>
                    </a:cubicBezTo>
                    <a:cubicBezTo>
                      <a:pt x="2589" y="37472"/>
                      <a:pt x="7590" y="45227"/>
                      <a:pt x="20701" y="45227"/>
                    </a:cubicBezTo>
                    <a:cubicBezTo>
                      <a:pt x="37500" y="45227"/>
                      <a:pt x="55132" y="31485"/>
                      <a:pt x="55132" y="17263"/>
                    </a:cubicBezTo>
                    <a:cubicBezTo>
                      <a:pt x="55132" y="7714"/>
                      <a:pt x="47048" y="2384"/>
                      <a:pt x="37020" y="2384"/>
                    </a:cubicBezTo>
                    <a:moveTo>
                      <a:pt x="14714" y="37623"/>
                    </a:moveTo>
                    <a:cubicBezTo>
                      <a:pt x="9384" y="37623"/>
                      <a:pt x="8247" y="33278"/>
                      <a:pt x="8247" y="31813"/>
                    </a:cubicBezTo>
                    <a:cubicBezTo>
                      <a:pt x="8247" y="23881"/>
                      <a:pt x="35403" y="9987"/>
                      <a:pt x="43006" y="9987"/>
                    </a:cubicBezTo>
                    <a:cubicBezTo>
                      <a:pt x="46897" y="9987"/>
                      <a:pt x="49473" y="12261"/>
                      <a:pt x="49473" y="15798"/>
                    </a:cubicBezTo>
                    <a:cubicBezTo>
                      <a:pt x="49473" y="23881"/>
                      <a:pt x="22141" y="37623"/>
                      <a:pt x="14714" y="37623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07" name="Freihandform: Form 106">
                <a:extLst>
                  <a:ext uri="{FF2B5EF4-FFF2-40B4-BE49-F238E27FC236}">
                    <a16:creationId xmlns:a16="http://schemas.microsoft.com/office/drawing/2014/main" id="{BB5ECE16-4B99-7CA1-EAD6-1FD970B40F09}"/>
                  </a:ext>
                </a:extLst>
              </p:cNvPr>
              <p:cNvSpPr/>
              <p:nvPr/>
            </p:nvSpPr>
            <p:spPr>
              <a:xfrm>
                <a:off x="6065596" y="4717341"/>
                <a:ext cx="52543" cy="42842"/>
              </a:xfrm>
              <a:custGeom>
                <a:avLst/>
                <a:gdLst>
                  <a:gd name="connsiteX0" fmla="*/ 1674 w 52543"/>
                  <a:gd name="connsiteY0" fmla="*/ 30587 h 42842"/>
                  <a:gd name="connsiteX1" fmla="*/ 19786 w 52543"/>
                  <a:gd name="connsiteY1" fmla="*/ 45289 h 42842"/>
                  <a:gd name="connsiteX2" fmla="*/ 54218 w 52543"/>
                  <a:gd name="connsiteY2" fmla="*/ 17325 h 42842"/>
                  <a:gd name="connsiteX3" fmla="*/ 36105 w 52543"/>
                  <a:gd name="connsiteY3" fmla="*/ 2446 h 42842"/>
                  <a:gd name="connsiteX4" fmla="*/ 1674 w 52543"/>
                  <a:gd name="connsiteY4" fmla="*/ 30587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43" h="42842">
                    <a:moveTo>
                      <a:pt x="1674" y="30587"/>
                    </a:moveTo>
                    <a:cubicBezTo>
                      <a:pt x="1674" y="37534"/>
                      <a:pt x="6676" y="45289"/>
                      <a:pt x="19786" y="45289"/>
                    </a:cubicBezTo>
                    <a:cubicBezTo>
                      <a:pt x="36585" y="45289"/>
                      <a:pt x="54218" y="31547"/>
                      <a:pt x="54218" y="17325"/>
                    </a:cubicBezTo>
                    <a:cubicBezTo>
                      <a:pt x="54218" y="7776"/>
                      <a:pt x="46134" y="2446"/>
                      <a:pt x="36105" y="2446"/>
                    </a:cubicBezTo>
                    <a:cubicBezTo>
                      <a:pt x="20418" y="2446"/>
                      <a:pt x="1674" y="15708"/>
                      <a:pt x="1674" y="30587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08" name="Freihandform: Form 107">
                <a:extLst>
                  <a:ext uri="{FF2B5EF4-FFF2-40B4-BE49-F238E27FC236}">
                    <a16:creationId xmlns:a16="http://schemas.microsoft.com/office/drawing/2014/main" id="{309A3199-FBF3-1C64-EFCE-E575B5A32D5B}"/>
                  </a:ext>
                </a:extLst>
              </p:cNvPr>
              <p:cNvSpPr/>
              <p:nvPr/>
            </p:nvSpPr>
            <p:spPr>
              <a:xfrm>
                <a:off x="3991272" y="4757759"/>
                <a:ext cx="52543" cy="42842"/>
              </a:xfrm>
              <a:custGeom>
                <a:avLst/>
                <a:gdLst>
                  <a:gd name="connsiteX0" fmla="*/ 34832 w 52543"/>
                  <a:gd name="connsiteY0" fmla="*/ 2471 h 42842"/>
                  <a:gd name="connsiteX1" fmla="*/ 401 w 52543"/>
                  <a:gd name="connsiteY1" fmla="*/ 30612 h 42842"/>
                  <a:gd name="connsiteX2" fmla="*/ 18514 w 52543"/>
                  <a:gd name="connsiteY2" fmla="*/ 45314 h 42842"/>
                  <a:gd name="connsiteX3" fmla="*/ 52945 w 52543"/>
                  <a:gd name="connsiteY3" fmla="*/ 17349 h 42842"/>
                  <a:gd name="connsiteX4" fmla="*/ 34832 w 52543"/>
                  <a:gd name="connsiteY4" fmla="*/ 2471 h 42842"/>
                  <a:gd name="connsiteX5" fmla="*/ 12527 w 52543"/>
                  <a:gd name="connsiteY5" fmla="*/ 37710 h 42842"/>
                  <a:gd name="connsiteX6" fmla="*/ 6060 w 52543"/>
                  <a:gd name="connsiteY6" fmla="*/ 31900 h 42842"/>
                  <a:gd name="connsiteX7" fmla="*/ 40819 w 52543"/>
                  <a:gd name="connsiteY7" fmla="*/ 10074 h 42842"/>
                  <a:gd name="connsiteX8" fmla="*/ 47286 w 52543"/>
                  <a:gd name="connsiteY8" fmla="*/ 15884 h 42842"/>
                  <a:gd name="connsiteX9" fmla="*/ 12527 w 52543"/>
                  <a:gd name="connsiteY9" fmla="*/ 37710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43" h="42842">
                    <a:moveTo>
                      <a:pt x="34832" y="2471"/>
                    </a:moveTo>
                    <a:cubicBezTo>
                      <a:pt x="19145" y="2471"/>
                      <a:pt x="401" y="15581"/>
                      <a:pt x="401" y="30612"/>
                    </a:cubicBezTo>
                    <a:cubicBezTo>
                      <a:pt x="401" y="37558"/>
                      <a:pt x="5403" y="45314"/>
                      <a:pt x="18514" y="45314"/>
                    </a:cubicBezTo>
                    <a:cubicBezTo>
                      <a:pt x="35313" y="45314"/>
                      <a:pt x="52945" y="31572"/>
                      <a:pt x="52945" y="17349"/>
                    </a:cubicBezTo>
                    <a:cubicBezTo>
                      <a:pt x="52945" y="7801"/>
                      <a:pt x="44861" y="2471"/>
                      <a:pt x="34832" y="2471"/>
                    </a:cubicBezTo>
                    <a:moveTo>
                      <a:pt x="12527" y="37710"/>
                    </a:moveTo>
                    <a:cubicBezTo>
                      <a:pt x="7197" y="37710"/>
                      <a:pt x="6060" y="33365"/>
                      <a:pt x="6060" y="31900"/>
                    </a:cubicBezTo>
                    <a:cubicBezTo>
                      <a:pt x="6060" y="23968"/>
                      <a:pt x="33216" y="10074"/>
                      <a:pt x="40819" y="10074"/>
                    </a:cubicBezTo>
                    <a:cubicBezTo>
                      <a:pt x="44710" y="10074"/>
                      <a:pt x="47286" y="12348"/>
                      <a:pt x="47286" y="15884"/>
                    </a:cubicBezTo>
                    <a:cubicBezTo>
                      <a:pt x="47286" y="23968"/>
                      <a:pt x="19954" y="37710"/>
                      <a:pt x="12527" y="37710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09" name="Freihandform: Form 108">
                <a:extLst>
                  <a:ext uri="{FF2B5EF4-FFF2-40B4-BE49-F238E27FC236}">
                    <a16:creationId xmlns:a16="http://schemas.microsoft.com/office/drawing/2014/main" id="{1D00CA77-4056-272E-AE60-28BF3AE30D4F}"/>
                  </a:ext>
                </a:extLst>
              </p:cNvPr>
              <p:cNvSpPr/>
              <p:nvPr/>
            </p:nvSpPr>
            <p:spPr>
              <a:xfrm>
                <a:off x="5957918" y="4697132"/>
                <a:ext cx="52543" cy="42842"/>
              </a:xfrm>
              <a:custGeom>
                <a:avLst/>
                <a:gdLst>
                  <a:gd name="connsiteX0" fmla="*/ 1608 w 52543"/>
                  <a:gd name="connsiteY0" fmla="*/ 30574 h 42842"/>
                  <a:gd name="connsiteX1" fmla="*/ 19720 w 52543"/>
                  <a:gd name="connsiteY1" fmla="*/ 45276 h 42842"/>
                  <a:gd name="connsiteX2" fmla="*/ 54151 w 52543"/>
                  <a:gd name="connsiteY2" fmla="*/ 17312 h 42842"/>
                  <a:gd name="connsiteX3" fmla="*/ 36039 w 52543"/>
                  <a:gd name="connsiteY3" fmla="*/ 2433 h 42842"/>
                  <a:gd name="connsiteX4" fmla="*/ 1608 w 52543"/>
                  <a:gd name="connsiteY4" fmla="*/ 30574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43" h="42842">
                    <a:moveTo>
                      <a:pt x="1608" y="30574"/>
                    </a:moveTo>
                    <a:cubicBezTo>
                      <a:pt x="1608" y="37521"/>
                      <a:pt x="6610" y="45276"/>
                      <a:pt x="19720" y="45276"/>
                    </a:cubicBezTo>
                    <a:cubicBezTo>
                      <a:pt x="36519" y="45276"/>
                      <a:pt x="54151" y="31534"/>
                      <a:pt x="54151" y="17312"/>
                    </a:cubicBezTo>
                    <a:cubicBezTo>
                      <a:pt x="54151" y="7764"/>
                      <a:pt x="46068" y="2433"/>
                      <a:pt x="36039" y="2433"/>
                    </a:cubicBezTo>
                    <a:cubicBezTo>
                      <a:pt x="20352" y="2433"/>
                      <a:pt x="1608" y="15696"/>
                      <a:pt x="1608" y="30574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10" name="Freihandform: Form 109">
                <a:extLst>
                  <a:ext uri="{FF2B5EF4-FFF2-40B4-BE49-F238E27FC236}">
                    <a16:creationId xmlns:a16="http://schemas.microsoft.com/office/drawing/2014/main" id="{85034BFD-C5CA-C517-8346-F3C4B295B6A4}"/>
                  </a:ext>
                </a:extLst>
              </p:cNvPr>
              <p:cNvSpPr/>
              <p:nvPr/>
            </p:nvSpPr>
            <p:spPr>
              <a:xfrm>
                <a:off x="6376226" y="4676923"/>
                <a:ext cx="52543" cy="42842"/>
              </a:xfrm>
              <a:custGeom>
                <a:avLst/>
                <a:gdLst>
                  <a:gd name="connsiteX0" fmla="*/ 36296 w 52543"/>
                  <a:gd name="connsiteY0" fmla="*/ 2421 h 42842"/>
                  <a:gd name="connsiteX1" fmla="*/ 1865 w 52543"/>
                  <a:gd name="connsiteY1" fmla="*/ 30562 h 42842"/>
                  <a:gd name="connsiteX2" fmla="*/ 19977 w 52543"/>
                  <a:gd name="connsiteY2" fmla="*/ 45264 h 42842"/>
                  <a:gd name="connsiteX3" fmla="*/ 54408 w 52543"/>
                  <a:gd name="connsiteY3" fmla="*/ 17300 h 42842"/>
                  <a:gd name="connsiteX4" fmla="*/ 36296 w 52543"/>
                  <a:gd name="connsiteY4" fmla="*/ 2421 h 42842"/>
                  <a:gd name="connsiteX5" fmla="*/ 13990 w 52543"/>
                  <a:gd name="connsiteY5" fmla="*/ 37660 h 42842"/>
                  <a:gd name="connsiteX6" fmla="*/ 7523 w 52543"/>
                  <a:gd name="connsiteY6" fmla="*/ 31850 h 42842"/>
                  <a:gd name="connsiteX7" fmla="*/ 42283 w 52543"/>
                  <a:gd name="connsiteY7" fmla="*/ 10025 h 42842"/>
                  <a:gd name="connsiteX8" fmla="*/ 48750 w 52543"/>
                  <a:gd name="connsiteY8" fmla="*/ 15835 h 42842"/>
                  <a:gd name="connsiteX9" fmla="*/ 13990 w 52543"/>
                  <a:gd name="connsiteY9" fmla="*/ 37660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43" h="42842">
                    <a:moveTo>
                      <a:pt x="36296" y="2421"/>
                    </a:moveTo>
                    <a:cubicBezTo>
                      <a:pt x="20609" y="2421"/>
                      <a:pt x="1865" y="15532"/>
                      <a:pt x="1865" y="30562"/>
                    </a:cubicBezTo>
                    <a:cubicBezTo>
                      <a:pt x="1865" y="37509"/>
                      <a:pt x="6867" y="45264"/>
                      <a:pt x="19977" y="45264"/>
                    </a:cubicBezTo>
                    <a:cubicBezTo>
                      <a:pt x="36776" y="45264"/>
                      <a:pt x="54408" y="31522"/>
                      <a:pt x="54408" y="17300"/>
                    </a:cubicBezTo>
                    <a:cubicBezTo>
                      <a:pt x="54408" y="7751"/>
                      <a:pt x="46325" y="2421"/>
                      <a:pt x="36296" y="2421"/>
                    </a:cubicBezTo>
                    <a:moveTo>
                      <a:pt x="13990" y="37660"/>
                    </a:moveTo>
                    <a:cubicBezTo>
                      <a:pt x="8660" y="37660"/>
                      <a:pt x="7523" y="33315"/>
                      <a:pt x="7523" y="31850"/>
                    </a:cubicBezTo>
                    <a:cubicBezTo>
                      <a:pt x="7523" y="23918"/>
                      <a:pt x="34679" y="10025"/>
                      <a:pt x="42283" y="10025"/>
                    </a:cubicBezTo>
                    <a:cubicBezTo>
                      <a:pt x="46173" y="10025"/>
                      <a:pt x="48750" y="12298"/>
                      <a:pt x="48750" y="15835"/>
                    </a:cubicBezTo>
                    <a:cubicBezTo>
                      <a:pt x="48750" y="23918"/>
                      <a:pt x="21417" y="37660"/>
                      <a:pt x="13990" y="37660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11" name="Freihandform: Form 110">
                <a:extLst>
                  <a:ext uri="{FF2B5EF4-FFF2-40B4-BE49-F238E27FC236}">
                    <a16:creationId xmlns:a16="http://schemas.microsoft.com/office/drawing/2014/main" id="{5D6C60FC-4320-9668-362D-1678D2499932}"/>
                  </a:ext>
                </a:extLst>
              </p:cNvPr>
              <p:cNvSpPr/>
              <p:nvPr/>
            </p:nvSpPr>
            <p:spPr>
              <a:xfrm>
                <a:off x="7313383" y="4757759"/>
                <a:ext cx="52543" cy="42842"/>
              </a:xfrm>
              <a:custGeom>
                <a:avLst/>
                <a:gdLst>
                  <a:gd name="connsiteX0" fmla="*/ 36871 w 52543"/>
                  <a:gd name="connsiteY0" fmla="*/ 2471 h 42842"/>
                  <a:gd name="connsiteX1" fmla="*/ 2440 w 52543"/>
                  <a:gd name="connsiteY1" fmla="*/ 30612 h 42842"/>
                  <a:gd name="connsiteX2" fmla="*/ 20552 w 52543"/>
                  <a:gd name="connsiteY2" fmla="*/ 45314 h 42842"/>
                  <a:gd name="connsiteX3" fmla="*/ 54983 w 52543"/>
                  <a:gd name="connsiteY3" fmla="*/ 17349 h 42842"/>
                  <a:gd name="connsiteX4" fmla="*/ 36871 w 52543"/>
                  <a:gd name="connsiteY4" fmla="*/ 2471 h 42842"/>
                  <a:gd name="connsiteX5" fmla="*/ 14565 w 52543"/>
                  <a:gd name="connsiteY5" fmla="*/ 37710 h 42842"/>
                  <a:gd name="connsiteX6" fmla="*/ 8098 w 52543"/>
                  <a:gd name="connsiteY6" fmla="*/ 31900 h 42842"/>
                  <a:gd name="connsiteX7" fmla="*/ 42858 w 52543"/>
                  <a:gd name="connsiteY7" fmla="*/ 10074 h 42842"/>
                  <a:gd name="connsiteX8" fmla="*/ 49325 w 52543"/>
                  <a:gd name="connsiteY8" fmla="*/ 15884 h 42842"/>
                  <a:gd name="connsiteX9" fmla="*/ 14565 w 52543"/>
                  <a:gd name="connsiteY9" fmla="*/ 37710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43" h="42842">
                    <a:moveTo>
                      <a:pt x="36871" y="2471"/>
                    </a:moveTo>
                    <a:cubicBezTo>
                      <a:pt x="21184" y="2471"/>
                      <a:pt x="2440" y="15581"/>
                      <a:pt x="2440" y="30612"/>
                    </a:cubicBezTo>
                    <a:cubicBezTo>
                      <a:pt x="2440" y="37558"/>
                      <a:pt x="7442" y="45314"/>
                      <a:pt x="20552" y="45314"/>
                    </a:cubicBezTo>
                    <a:cubicBezTo>
                      <a:pt x="37351" y="45314"/>
                      <a:pt x="54983" y="31572"/>
                      <a:pt x="54983" y="17349"/>
                    </a:cubicBezTo>
                    <a:cubicBezTo>
                      <a:pt x="54983" y="7801"/>
                      <a:pt x="46900" y="2471"/>
                      <a:pt x="36871" y="2471"/>
                    </a:cubicBezTo>
                    <a:moveTo>
                      <a:pt x="14565" y="37710"/>
                    </a:moveTo>
                    <a:cubicBezTo>
                      <a:pt x="9235" y="37710"/>
                      <a:pt x="8098" y="33365"/>
                      <a:pt x="8098" y="31900"/>
                    </a:cubicBezTo>
                    <a:cubicBezTo>
                      <a:pt x="8098" y="23968"/>
                      <a:pt x="35254" y="10074"/>
                      <a:pt x="42858" y="10074"/>
                    </a:cubicBezTo>
                    <a:cubicBezTo>
                      <a:pt x="46748" y="10074"/>
                      <a:pt x="49325" y="12348"/>
                      <a:pt x="49325" y="15884"/>
                    </a:cubicBezTo>
                    <a:cubicBezTo>
                      <a:pt x="49325" y="23968"/>
                      <a:pt x="21992" y="37710"/>
                      <a:pt x="14565" y="37710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12" name="Freihandform: Form 111">
                <a:extLst>
                  <a:ext uri="{FF2B5EF4-FFF2-40B4-BE49-F238E27FC236}">
                    <a16:creationId xmlns:a16="http://schemas.microsoft.com/office/drawing/2014/main" id="{3790832A-08AD-C154-E928-2FD0AACC950B}"/>
                  </a:ext>
                </a:extLst>
              </p:cNvPr>
              <p:cNvSpPr/>
              <p:nvPr/>
            </p:nvSpPr>
            <p:spPr>
              <a:xfrm>
                <a:off x="4697107" y="4757759"/>
                <a:ext cx="52543" cy="42842"/>
              </a:xfrm>
              <a:custGeom>
                <a:avLst/>
                <a:gdLst>
                  <a:gd name="connsiteX0" fmla="*/ 35266 w 52543"/>
                  <a:gd name="connsiteY0" fmla="*/ 2471 h 42842"/>
                  <a:gd name="connsiteX1" fmla="*/ 835 w 52543"/>
                  <a:gd name="connsiteY1" fmla="*/ 30612 h 42842"/>
                  <a:gd name="connsiteX2" fmla="*/ 18947 w 52543"/>
                  <a:gd name="connsiteY2" fmla="*/ 45314 h 42842"/>
                  <a:gd name="connsiteX3" fmla="*/ 53378 w 52543"/>
                  <a:gd name="connsiteY3" fmla="*/ 17349 h 42842"/>
                  <a:gd name="connsiteX4" fmla="*/ 35266 w 52543"/>
                  <a:gd name="connsiteY4" fmla="*/ 2471 h 42842"/>
                  <a:gd name="connsiteX5" fmla="*/ 12960 w 52543"/>
                  <a:gd name="connsiteY5" fmla="*/ 37710 h 42842"/>
                  <a:gd name="connsiteX6" fmla="*/ 6493 w 52543"/>
                  <a:gd name="connsiteY6" fmla="*/ 31900 h 42842"/>
                  <a:gd name="connsiteX7" fmla="*/ 41252 w 52543"/>
                  <a:gd name="connsiteY7" fmla="*/ 10074 h 42842"/>
                  <a:gd name="connsiteX8" fmla="*/ 47719 w 52543"/>
                  <a:gd name="connsiteY8" fmla="*/ 15884 h 42842"/>
                  <a:gd name="connsiteX9" fmla="*/ 12960 w 52543"/>
                  <a:gd name="connsiteY9" fmla="*/ 37710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43" h="42842">
                    <a:moveTo>
                      <a:pt x="35266" y="2471"/>
                    </a:moveTo>
                    <a:cubicBezTo>
                      <a:pt x="19578" y="2471"/>
                      <a:pt x="835" y="15581"/>
                      <a:pt x="835" y="30612"/>
                    </a:cubicBezTo>
                    <a:cubicBezTo>
                      <a:pt x="835" y="37558"/>
                      <a:pt x="5836" y="45314"/>
                      <a:pt x="18947" y="45314"/>
                    </a:cubicBezTo>
                    <a:cubicBezTo>
                      <a:pt x="35746" y="45314"/>
                      <a:pt x="53378" y="31572"/>
                      <a:pt x="53378" y="17349"/>
                    </a:cubicBezTo>
                    <a:cubicBezTo>
                      <a:pt x="53378" y="7801"/>
                      <a:pt x="45294" y="2471"/>
                      <a:pt x="35266" y="2471"/>
                    </a:cubicBezTo>
                    <a:moveTo>
                      <a:pt x="12960" y="37710"/>
                    </a:moveTo>
                    <a:cubicBezTo>
                      <a:pt x="7630" y="37710"/>
                      <a:pt x="6493" y="33365"/>
                      <a:pt x="6493" y="31900"/>
                    </a:cubicBezTo>
                    <a:cubicBezTo>
                      <a:pt x="6493" y="23968"/>
                      <a:pt x="33649" y="10074"/>
                      <a:pt x="41252" y="10074"/>
                    </a:cubicBezTo>
                    <a:cubicBezTo>
                      <a:pt x="45143" y="10074"/>
                      <a:pt x="47719" y="12348"/>
                      <a:pt x="47719" y="15884"/>
                    </a:cubicBezTo>
                    <a:cubicBezTo>
                      <a:pt x="47719" y="23968"/>
                      <a:pt x="20387" y="37710"/>
                      <a:pt x="12960" y="37710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13" name="Freihandform: Form 112">
                <a:extLst>
                  <a:ext uri="{FF2B5EF4-FFF2-40B4-BE49-F238E27FC236}">
                    <a16:creationId xmlns:a16="http://schemas.microsoft.com/office/drawing/2014/main" id="{7F103588-EF74-8C53-B849-BAE960050233}"/>
                  </a:ext>
                </a:extLst>
              </p:cNvPr>
              <p:cNvSpPr/>
              <p:nvPr/>
            </p:nvSpPr>
            <p:spPr>
              <a:xfrm>
                <a:off x="7555646" y="4757759"/>
                <a:ext cx="52543" cy="42842"/>
              </a:xfrm>
              <a:custGeom>
                <a:avLst/>
                <a:gdLst>
                  <a:gd name="connsiteX0" fmla="*/ 37020 w 52543"/>
                  <a:gd name="connsiteY0" fmla="*/ 2471 h 42842"/>
                  <a:gd name="connsiteX1" fmla="*/ 2589 w 52543"/>
                  <a:gd name="connsiteY1" fmla="*/ 30612 h 42842"/>
                  <a:gd name="connsiteX2" fmla="*/ 20701 w 52543"/>
                  <a:gd name="connsiteY2" fmla="*/ 45314 h 42842"/>
                  <a:gd name="connsiteX3" fmla="*/ 55132 w 52543"/>
                  <a:gd name="connsiteY3" fmla="*/ 17349 h 42842"/>
                  <a:gd name="connsiteX4" fmla="*/ 37020 w 52543"/>
                  <a:gd name="connsiteY4" fmla="*/ 2471 h 42842"/>
                  <a:gd name="connsiteX5" fmla="*/ 14714 w 52543"/>
                  <a:gd name="connsiteY5" fmla="*/ 37710 h 42842"/>
                  <a:gd name="connsiteX6" fmla="*/ 8247 w 52543"/>
                  <a:gd name="connsiteY6" fmla="*/ 31900 h 42842"/>
                  <a:gd name="connsiteX7" fmla="*/ 43006 w 52543"/>
                  <a:gd name="connsiteY7" fmla="*/ 10074 h 42842"/>
                  <a:gd name="connsiteX8" fmla="*/ 49473 w 52543"/>
                  <a:gd name="connsiteY8" fmla="*/ 15884 h 42842"/>
                  <a:gd name="connsiteX9" fmla="*/ 14714 w 52543"/>
                  <a:gd name="connsiteY9" fmla="*/ 37710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43" h="42842">
                    <a:moveTo>
                      <a:pt x="37020" y="2471"/>
                    </a:moveTo>
                    <a:cubicBezTo>
                      <a:pt x="21332" y="2471"/>
                      <a:pt x="2589" y="15581"/>
                      <a:pt x="2589" y="30612"/>
                    </a:cubicBezTo>
                    <a:cubicBezTo>
                      <a:pt x="2589" y="37558"/>
                      <a:pt x="7590" y="45314"/>
                      <a:pt x="20701" y="45314"/>
                    </a:cubicBezTo>
                    <a:cubicBezTo>
                      <a:pt x="37500" y="45314"/>
                      <a:pt x="55132" y="31572"/>
                      <a:pt x="55132" y="17349"/>
                    </a:cubicBezTo>
                    <a:cubicBezTo>
                      <a:pt x="55132" y="7801"/>
                      <a:pt x="47048" y="2471"/>
                      <a:pt x="37020" y="2471"/>
                    </a:cubicBezTo>
                    <a:moveTo>
                      <a:pt x="14714" y="37710"/>
                    </a:moveTo>
                    <a:cubicBezTo>
                      <a:pt x="9384" y="37710"/>
                      <a:pt x="8247" y="33365"/>
                      <a:pt x="8247" y="31900"/>
                    </a:cubicBezTo>
                    <a:cubicBezTo>
                      <a:pt x="8247" y="23968"/>
                      <a:pt x="35403" y="10074"/>
                      <a:pt x="43006" y="10074"/>
                    </a:cubicBezTo>
                    <a:cubicBezTo>
                      <a:pt x="46897" y="10074"/>
                      <a:pt x="49473" y="12348"/>
                      <a:pt x="49473" y="15884"/>
                    </a:cubicBezTo>
                    <a:cubicBezTo>
                      <a:pt x="49473" y="23968"/>
                      <a:pt x="22141" y="37710"/>
                      <a:pt x="14714" y="37710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14" name="Freihandform: Form 113">
                <a:extLst>
                  <a:ext uri="{FF2B5EF4-FFF2-40B4-BE49-F238E27FC236}">
                    <a16:creationId xmlns:a16="http://schemas.microsoft.com/office/drawing/2014/main" id="{2F318954-D3A9-9B9C-A87F-1C2601D3274C}"/>
                  </a:ext>
                </a:extLst>
              </p:cNvPr>
              <p:cNvSpPr/>
              <p:nvPr/>
            </p:nvSpPr>
            <p:spPr>
              <a:xfrm>
                <a:off x="3991272" y="4676923"/>
                <a:ext cx="52543" cy="42842"/>
              </a:xfrm>
              <a:custGeom>
                <a:avLst/>
                <a:gdLst>
                  <a:gd name="connsiteX0" fmla="*/ 34832 w 52543"/>
                  <a:gd name="connsiteY0" fmla="*/ 2421 h 42842"/>
                  <a:gd name="connsiteX1" fmla="*/ 401 w 52543"/>
                  <a:gd name="connsiteY1" fmla="*/ 30562 h 42842"/>
                  <a:gd name="connsiteX2" fmla="*/ 18514 w 52543"/>
                  <a:gd name="connsiteY2" fmla="*/ 45264 h 42842"/>
                  <a:gd name="connsiteX3" fmla="*/ 52945 w 52543"/>
                  <a:gd name="connsiteY3" fmla="*/ 17300 h 42842"/>
                  <a:gd name="connsiteX4" fmla="*/ 34832 w 52543"/>
                  <a:gd name="connsiteY4" fmla="*/ 2421 h 42842"/>
                  <a:gd name="connsiteX5" fmla="*/ 12527 w 52543"/>
                  <a:gd name="connsiteY5" fmla="*/ 37660 h 42842"/>
                  <a:gd name="connsiteX6" fmla="*/ 6060 w 52543"/>
                  <a:gd name="connsiteY6" fmla="*/ 31850 h 42842"/>
                  <a:gd name="connsiteX7" fmla="*/ 40819 w 52543"/>
                  <a:gd name="connsiteY7" fmla="*/ 10025 h 42842"/>
                  <a:gd name="connsiteX8" fmla="*/ 47286 w 52543"/>
                  <a:gd name="connsiteY8" fmla="*/ 15835 h 42842"/>
                  <a:gd name="connsiteX9" fmla="*/ 12527 w 52543"/>
                  <a:gd name="connsiteY9" fmla="*/ 37660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43" h="42842">
                    <a:moveTo>
                      <a:pt x="34832" y="2421"/>
                    </a:moveTo>
                    <a:cubicBezTo>
                      <a:pt x="19145" y="2421"/>
                      <a:pt x="401" y="15532"/>
                      <a:pt x="401" y="30562"/>
                    </a:cubicBezTo>
                    <a:cubicBezTo>
                      <a:pt x="401" y="37509"/>
                      <a:pt x="5403" y="45264"/>
                      <a:pt x="18514" y="45264"/>
                    </a:cubicBezTo>
                    <a:cubicBezTo>
                      <a:pt x="35313" y="45264"/>
                      <a:pt x="52945" y="31522"/>
                      <a:pt x="52945" y="17300"/>
                    </a:cubicBezTo>
                    <a:cubicBezTo>
                      <a:pt x="52945" y="7751"/>
                      <a:pt x="44861" y="2421"/>
                      <a:pt x="34832" y="2421"/>
                    </a:cubicBezTo>
                    <a:moveTo>
                      <a:pt x="12527" y="37660"/>
                    </a:moveTo>
                    <a:cubicBezTo>
                      <a:pt x="7197" y="37660"/>
                      <a:pt x="6060" y="33315"/>
                      <a:pt x="6060" y="31850"/>
                    </a:cubicBezTo>
                    <a:cubicBezTo>
                      <a:pt x="6060" y="23918"/>
                      <a:pt x="33216" y="10025"/>
                      <a:pt x="40819" y="10025"/>
                    </a:cubicBezTo>
                    <a:cubicBezTo>
                      <a:pt x="44710" y="10025"/>
                      <a:pt x="47286" y="12298"/>
                      <a:pt x="47286" y="15835"/>
                    </a:cubicBezTo>
                    <a:cubicBezTo>
                      <a:pt x="47286" y="23918"/>
                      <a:pt x="19954" y="37660"/>
                      <a:pt x="12527" y="37660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15" name="Freihandform: Form 114">
                <a:extLst>
                  <a:ext uri="{FF2B5EF4-FFF2-40B4-BE49-F238E27FC236}">
                    <a16:creationId xmlns:a16="http://schemas.microsoft.com/office/drawing/2014/main" id="{D31666FE-E948-B7AA-449A-E07CF1D2774E}"/>
                  </a:ext>
                </a:extLst>
              </p:cNvPr>
              <p:cNvSpPr/>
              <p:nvPr/>
            </p:nvSpPr>
            <p:spPr>
              <a:xfrm>
                <a:off x="5020109" y="4697132"/>
                <a:ext cx="52543" cy="42842"/>
              </a:xfrm>
              <a:custGeom>
                <a:avLst/>
                <a:gdLst>
                  <a:gd name="connsiteX0" fmla="*/ 35464 w 52543"/>
                  <a:gd name="connsiteY0" fmla="*/ 2433 h 42842"/>
                  <a:gd name="connsiteX1" fmla="*/ 1033 w 52543"/>
                  <a:gd name="connsiteY1" fmla="*/ 30574 h 42842"/>
                  <a:gd name="connsiteX2" fmla="*/ 19145 w 52543"/>
                  <a:gd name="connsiteY2" fmla="*/ 45276 h 42842"/>
                  <a:gd name="connsiteX3" fmla="*/ 53576 w 52543"/>
                  <a:gd name="connsiteY3" fmla="*/ 17312 h 42842"/>
                  <a:gd name="connsiteX4" fmla="*/ 35464 w 52543"/>
                  <a:gd name="connsiteY4" fmla="*/ 2433 h 42842"/>
                  <a:gd name="connsiteX5" fmla="*/ 13158 w 52543"/>
                  <a:gd name="connsiteY5" fmla="*/ 37673 h 42842"/>
                  <a:gd name="connsiteX6" fmla="*/ 6691 w 52543"/>
                  <a:gd name="connsiteY6" fmla="*/ 31863 h 42842"/>
                  <a:gd name="connsiteX7" fmla="*/ 41451 w 52543"/>
                  <a:gd name="connsiteY7" fmla="*/ 10037 h 42842"/>
                  <a:gd name="connsiteX8" fmla="*/ 47917 w 52543"/>
                  <a:gd name="connsiteY8" fmla="*/ 15847 h 42842"/>
                  <a:gd name="connsiteX9" fmla="*/ 13158 w 52543"/>
                  <a:gd name="connsiteY9" fmla="*/ 37673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43" h="42842">
                    <a:moveTo>
                      <a:pt x="35464" y="2433"/>
                    </a:moveTo>
                    <a:cubicBezTo>
                      <a:pt x="19777" y="2433"/>
                      <a:pt x="1033" y="15544"/>
                      <a:pt x="1033" y="30574"/>
                    </a:cubicBezTo>
                    <a:cubicBezTo>
                      <a:pt x="1033" y="37521"/>
                      <a:pt x="6034" y="45276"/>
                      <a:pt x="19145" y="45276"/>
                    </a:cubicBezTo>
                    <a:cubicBezTo>
                      <a:pt x="35944" y="45276"/>
                      <a:pt x="53576" y="31534"/>
                      <a:pt x="53576" y="17312"/>
                    </a:cubicBezTo>
                    <a:cubicBezTo>
                      <a:pt x="53576" y="7764"/>
                      <a:pt x="45492" y="2433"/>
                      <a:pt x="35464" y="2433"/>
                    </a:cubicBezTo>
                    <a:moveTo>
                      <a:pt x="13158" y="37673"/>
                    </a:moveTo>
                    <a:cubicBezTo>
                      <a:pt x="7828" y="37673"/>
                      <a:pt x="6691" y="33328"/>
                      <a:pt x="6691" y="31863"/>
                    </a:cubicBezTo>
                    <a:cubicBezTo>
                      <a:pt x="6691" y="23931"/>
                      <a:pt x="33847" y="10037"/>
                      <a:pt x="41451" y="10037"/>
                    </a:cubicBezTo>
                    <a:cubicBezTo>
                      <a:pt x="45341" y="10037"/>
                      <a:pt x="47917" y="12311"/>
                      <a:pt x="47917" y="15847"/>
                    </a:cubicBezTo>
                    <a:cubicBezTo>
                      <a:pt x="47917" y="23931"/>
                      <a:pt x="20585" y="37673"/>
                      <a:pt x="13158" y="37673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16" name="Freihandform: Form 115">
                <a:extLst>
                  <a:ext uri="{FF2B5EF4-FFF2-40B4-BE49-F238E27FC236}">
                    <a16:creationId xmlns:a16="http://schemas.microsoft.com/office/drawing/2014/main" id="{49A69ABE-9DF9-5A6E-24F6-D2C8FE8F9FF9}"/>
                  </a:ext>
                </a:extLst>
              </p:cNvPr>
              <p:cNvSpPr/>
              <p:nvPr/>
            </p:nvSpPr>
            <p:spPr>
              <a:xfrm>
                <a:off x="4314276" y="4737550"/>
                <a:ext cx="52543" cy="42842"/>
              </a:xfrm>
              <a:custGeom>
                <a:avLst/>
                <a:gdLst>
                  <a:gd name="connsiteX0" fmla="*/ 35031 w 52543"/>
                  <a:gd name="connsiteY0" fmla="*/ 2458 h 42842"/>
                  <a:gd name="connsiteX1" fmla="*/ 600 w 52543"/>
                  <a:gd name="connsiteY1" fmla="*/ 30599 h 42842"/>
                  <a:gd name="connsiteX2" fmla="*/ 18712 w 52543"/>
                  <a:gd name="connsiteY2" fmla="*/ 45301 h 42842"/>
                  <a:gd name="connsiteX3" fmla="*/ 53143 w 52543"/>
                  <a:gd name="connsiteY3" fmla="*/ 17337 h 42842"/>
                  <a:gd name="connsiteX4" fmla="*/ 35031 w 52543"/>
                  <a:gd name="connsiteY4" fmla="*/ 2458 h 42842"/>
                  <a:gd name="connsiteX5" fmla="*/ 12725 w 52543"/>
                  <a:gd name="connsiteY5" fmla="*/ 37698 h 42842"/>
                  <a:gd name="connsiteX6" fmla="*/ 6258 w 52543"/>
                  <a:gd name="connsiteY6" fmla="*/ 31888 h 42842"/>
                  <a:gd name="connsiteX7" fmla="*/ 41018 w 52543"/>
                  <a:gd name="connsiteY7" fmla="*/ 10062 h 42842"/>
                  <a:gd name="connsiteX8" fmla="*/ 47484 w 52543"/>
                  <a:gd name="connsiteY8" fmla="*/ 15872 h 42842"/>
                  <a:gd name="connsiteX9" fmla="*/ 12725 w 52543"/>
                  <a:gd name="connsiteY9" fmla="*/ 37698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43" h="42842">
                    <a:moveTo>
                      <a:pt x="35031" y="2458"/>
                    </a:moveTo>
                    <a:cubicBezTo>
                      <a:pt x="19344" y="2458"/>
                      <a:pt x="600" y="15569"/>
                      <a:pt x="600" y="30599"/>
                    </a:cubicBezTo>
                    <a:cubicBezTo>
                      <a:pt x="600" y="37546"/>
                      <a:pt x="5601" y="45301"/>
                      <a:pt x="18712" y="45301"/>
                    </a:cubicBezTo>
                    <a:cubicBezTo>
                      <a:pt x="35511" y="45301"/>
                      <a:pt x="53143" y="31559"/>
                      <a:pt x="53143" y="17337"/>
                    </a:cubicBezTo>
                    <a:cubicBezTo>
                      <a:pt x="53143" y="7788"/>
                      <a:pt x="45059" y="2458"/>
                      <a:pt x="35031" y="2458"/>
                    </a:cubicBezTo>
                    <a:moveTo>
                      <a:pt x="12725" y="37698"/>
                    </a:moveTo>
                    <a:cubicBezTo>
                      <a:pt x="7395" y="37698"/>
                      <a:pt x="6258" y="33353"/>
                      <a:pt x="6258" y="31888"/>
                    </a:cubicBezTo>
                    <a:cubicBezTo>
                      <a:pt x="6258" y="23956"/>
                      <a:pt x="33414" y="10062"/>
                      <a:pt x="41018" y="10062"/>
                    </a:cubicBezTo>
                    <a:cubicBezTo>
                      <a:pt x="44908" y="10062"/>
                      <a:pt x="47484" y="12335"/>
                      <a:pt x="47484" y="15872"/>
                    </a:cubicBezTo>
                    <a:cubicBezTo>
                      <a:pt x="47484" y="23956"/>
                      <a:pt x="20152" y="37698"/>
                      <a:pt x="12725" y="37698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17" name="Freihandform: Form 116">
                <a:extLst>
                  <a:ext uri="{FF2B5EF4-FFF2-40B4-BE49-F238E27FC236}">
                    <a16:creationId xmlns:a16="http://schemas.microsoft.com/office/drawing/2014/main" id="{3F422F33-71C1-1CA9-05BA-ADF3CFD62E45}"/>
                  </a:ext>
                </a:extLst>
              </p:cNvPr>
              <p:cNvSpPr/>
              <p:nvPr/>
            </p:nvSpPr>
            <p:spPr>
              <a:xfrm>
                <a:off x="4697107" y="4717341"/>
                <a:ext cx="52543" cy="42842"/>
              </a:xfrm>
              <a:custGeom>
                <a:avLst/>
                <a:gdLst>
                  <a:gd name="connsiteX0" fmla="*/ 35266 w 52543"/>
                  <a:gd name="connsiteY0" fmla="*/ 2446 h 42842"/>
                  <a:gd name="connsiteX1" fmla="*/ 835 w 52543"/>
                  <a:gd name="connsiteY1" fmla="*/ 30587 h 42842"/>
                  <a:gd name="connsiteX2" fmla="*/ 18947 w 52543"/>
                  <a:gd name="connsiteY2" fmla="*/ 45289 h 42842"/>
                  <a:gd name="connsiteX3" fmla="*/ 53378 w 52543"/>
                  <a:gd name="connsiteY3" fmla="*/ 17325 h 42842"/>
                  <a:gd name="connsiteX4" fmla="*/ 35266 w 52543"/>
                  <a:gd name="connsiteY4" fmla="*/ 2446 h 42842"/>
                  <a:gd name="connsiteX5" fmla="*/ 12960 w 52543"/>
                  <a:gd name="connsiteY5" fmla="*/ 37685 h 42842"/>
                  <a:gd name="connsiteX6" fmla="*/ 6493 w 52543"/>
                  <a:gd name="connsiteY6" fmla="*/ 31875 h 42842"/>
                  <a:gd name="connsiteX7" fmla="*/ 41252 w 52543"/>
                  <a:gd name="connsiteY7" fmla="*/ 10049 h 42842"/>
                  <a:gd name="connsiteX8" fmla="*/ 47719 w 52543"/>
                  <a:gd name="connsiteY8" fmla="*/ 15860 h 42842"/>
                  <a:gd name="connsiteX9" fmla="*/ 12960 w 52543"/>
                  <a:gd name="connsiteY9" fmla="*/ 37685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43" h="42842">
                    <a:moveTo>
                      <a:pt x="35266" y="2446"/>
                    </a:moveTo>
                    <a:cubicBezTo>
                      <a:pt x="19578" y="2446"/>
                      <a:pt x="835" y="15556"/>
                      <a:pt x="835" y="30587"/>
                    </a:cubicBezTo>
                    <a:cubicBezTo>
                      <a:pt x="835" y="37534"/>
                      <a:pt x="5836" y="45289"/>
                      <a:pt x="18947" y="45289"/>
                    </a:cubicBezTo>
                    <a:cubicBezTo>
                      <a:pt x="35746" y="45289"/>
                      <a:pt x="53378" y="31547"/>
                      <a:pt x="53378" y="17325"/>
                    </a:cubicBezTo>
                    <a:cubicBezTo>
                      <a:pt x="53378" y="7776"/>
                      <a:pt x="45294" y="2446"/>
                      <a:pt x="35266" y="2446"/>
                    </a:cubicBezTo>
                    <a:moveTo>
                      <a:pt x="12960" y="37685"/>
                    </a:moveTo>
                    <a:cubicBezTo>
                      <a:pt x="7630" y="37685"/>
                      <a:pt x="6493" y="33340"/>
                      <a:pt x="6493" y="31875"/>
                    </a:cubicBezTo>
                    <a:cubicBezTo>
                      <a:pt x="6493" y="23943"/>
                      <a:pt x="33649" y="10049"/>
                      <a:pt x="41252" y="10049"/>
                    </a:cubicBezTo>
                    <a:cubicBezTo>
                      <a:pt x="45143" y="10049"/>
                      <a:pt x="47719" y="12323"/>
                      <a:pt x="47719" y="15860"/>
                    </a:cubicBezTo>
                    <a:cubicBezTo>
                      <a:pt x="47719" y="23943"/>
                      <a:pt x="20387" y="37685"/>
                      <a:pt x="12960" y="37685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18" name="Freihandform: Form 117">
                <a:extLst>
                  <a:ext uri="{FF2B5EF4-FFF2-40B4-BE49-F238E27FC236}">
                    <a16:creationId xmlns:a16="http://schemas.microsoft.com/office/drawing/2014/main" id="{95255689-A196-92C7-56EE-182BBBD56A50}"/>
                  </a:ext>
                </a:extLst>
              </p:cNvPr>
              <p:cNvSpPr/>
              <p:nvPr/>
            </p:nvSpPr>
            <p:spPr>
              <a:xfrm>
                <a:off x="5419578" y="4717341"/>
                <a:ext cx="52543" cy="42842"/>
              </a:xfrm>
              <a:custGeom>
                <a:avLst/>
                <a:gdLst>
                  <a:gd name="connsiteX0" fmla="*/ 35709 w 52543"/>
                  <a:gd name="connsiteY0" fmla="*/ 2446 h 42842"/>
                  <a:gd name="connsiteX1" fmla="*/ 1278 w 52543"/>
                  <a:gd name="connsiteY1" fmla="*/ 30587 h 42842"/>
                  <a:gd name="connsiteX2" fmla="*/ 19390 w 52543"/>
                  <a:gd name="connsiteY2" fmla="*/ 45289 h 42842"/>
                  <a:gd name="connsiteX3" fmla="*/ 53821 w 52543"/>
                  <a:gd name="connsiteY3" fmla="*/ 17325 h 42842"/>
                  <a:gd name="connsiteX4" fmla="*/ 35709 w 52543"/>
                  <a:gd name="connsiteY4" fmla="*/ 2446 h 42842"/>
                  <a:gd name="connsiteX5" fmla="*/ 13403 w 52543"/>
                  <a:gd name="connsiteY5" fmla="*/ 37685 h 42842"/>
                  <a:gd name="connsiteX6" fmla="*/ 6936 w 52543"/>
                  <a:gd name="connsiteY6" fmla="*/ 31875 h 42842"/>
                  <a:gd name="connsiteX7" fmla="*/ 41696 w 52543"/>
                  <a:gd name="connsiteY7" fmla="*/ 10049 h 42842"/>
                  <a:gd name="connsiteX8" fmla="*/ 48163 w 52543"/>
                  <a:gd name="connsiteY8" fmla="*/ 15860 h 42842"/>
                  <a:gd name="connsiteX9" fmla="*/ 13403 w 52543"/>
                  <a:gd name="connsiteY9" fmla="*/ 37685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43" h="42842">
                    <a:moveTo>
                      <a:pt x="35709" y="2446"/>
                    </a:moveTo>
                    <a:cubicBezTo>
                      <a:pt x="20022" y="2446"/>
                      <a:pt x="1278" y="15556"/>
                      <a:pt x="1278" y="30587"/>
                    </a:cubicBezTo>
                    <a:cubicBezTo>
                      <a:pt x="1278" y="37534"/>
                      <a:pt x="6280" y="45289"/>
                      <a:pt x="19390" y="45289"/>
                    </a:cubicBezTo>
                    <a:cubicBezTo>
                      <a:pt x="36189" y="45289"/>
                      <a:pt x="53821" y="31547"/>
                      <a:pt x="53821" y="17325"/>
                    </a:cubicBezTo>
                    <a:cubicBezTo>
                      <a:pt x="53821" y="7776"/>
                      <a:pt x="45738" y="2446"/>
                      <a:pt x="35709" y="2446"/>
                    </a:cubicBezTo>
                    <a:moveTo>
                      <a:pt x="13403" y="37685"/>
                    </a:moveTo>
                    <a:cubicBezTo>
                      <a:pt x="8073" y="37685"/>
                      <a:pt x="6936" y="33340"/>
                      <a:pt x="6936" y="31875"/>
                    </a:cubicBezTo>
                    <a:cubicBezTo>
                      <a:pt x="6936" y="23943"/>
                      <a:pt x="34092" y="10049"/>
                      <a:pt x="41696" y="10049"/>
                    </a:cubicBezTo>
                    <a:cubicBezTo>
                      <a:pt x="45586" y="10049"/>
                      <a:pt x="48163" y="12323"/>
                      <a:pt x="48163" y="15860"/>
                    </a:cubicBezTo>
                    <a:cubicBezTo>
                      <a:pt x="48163" y="23943"/>
                      <a:pt x="20830" y="37685"/>
                      <a:pt x="13403" y="37685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19" name="Freihandform: Form 118">
                <a:extLst>
                  <a:ext uri="{FF2B5EF4-FFF2-40B4-BE49-F238E27FC236}">
                    <a16:creationId xmlns:a16="http://schemas.microsoft.com/office/drawing/2014/main" id="{3C4AB84B-27B3-12E3-C1F1-EDCC451FCF16}"/>
                  </a:ext>
                </a:extLst>
              </p:cNvPr>
              <p:cNvSpPr/>
              <p:nvPr/>
            </p:nvSpPr>
            <p:spPr>
              <a:xfrm>
                <a:off x="6376226" y="4757759"/>
                <a:ext cx="52543" cy="42842"/>
              </a:xfrm>
              <a:custGeom>
                <a:avLst/>
                <a:gdLst>
                  <a:gd name="connsiteX0" fmla="*/ 36296 w 52543"/>
                  <a:gd name="connsiteY0" fmla="*/ 2471 h 42842"/>
                  <a:gd name="connsiteX1" fmla="*/ 1865 w 52543"/>
                  <a:gd name="connsiteY1" fmla="*/ 30612 h 42842"/>
                  <a:gd name="connsiteX2" fmla="*/ 19977 w 52543"/>
                  <a:gd name="connsiteY2" fmla="*/ 45314 h 42842"/>
                  <a:gd name="connsiteX3" fmla="*/ 54408 w 52543"/>
                  <a:gd name="connsiteY3" fmla="*/ 17349 h 42842"/>
                  <a:gd name="connsiteX4" fmla="*/ 36296 w 52543"/>
                  <a:gd name="connsiteY4" fmla="*/ 2471 h 42842"/>
                  <a:gd name="connsiteX5" fmla="*/ 13990 w 52543"/>
                  <a:gd name="connsiteY5" fmla="*/ 37710 h 42842"/>
                  <a:gd name="connsiteX6" fmla="*/ 7523 w 52543"/>
                  <a:gd name="connsiteY6" fmla="*/ 31900 h 42842"/>
                  <a:gd name="connsiteX7" fmla="*/ 42283 w 52543"/>
                  <a:gd name="connsiteY7" fmla="*/ 10074 h 42842"/>
                  <a:gd name="connsiteX8" fmla="*/ 48750 w 52543"/>
                  <a:gd name="connsiteY8" fmla="*/ 15884 h 42842"/>
                  <a:gd name="connsiteX9" fmla="*/ 13990 w 52543"/>
                  <a:gd name="connsiteY9" fmla="*/ 37710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43" h="42842">
                    <a:moveTo>
                      <a:pt x="36296" y="2471"/>
                    </a:moveTo>
                    <a:cubicBezTo>
                      <a:pt x="20609" y="2471"/>
                      <a:pt x="1865" y="15581"/>
                      <a:pt x="1865" y="30612"/>
                    </a:cubicBezTo>
                    <a:cubicBezTo>
                      <a:pt x="1865" y="37558"/>
                      <a:pt x="6867" y="45314"/>
                      <a:pt x="19977" y="45314"/>
                    </a:cubicBezTo>
                    <a:cubicBezTo>
                      <a:pt x="36776" y="45314"/>
                      <a:pt x="54408" y="31572"/>
                      <a:pt x="54408" y="17349"/>
                    </a:cubicBezTo>
                    <a:cubicBezTo>
                      <a:pt x="54408" y="7801"/>
                      <a:pt x="46325" y="2471"/>
                      <a:pt x="36296" y="2471"/>
                    </a:cubicBezTo>
                    <a:moveTo>
                      <a:pt x="13990" y="37710"/>
                    </a:moveTo>
                    <a:cubicBezTo>
                      <a:pt x="8660" y="37710"/>
                      <a:pt x="7523" y="33365"/>
                      <a:pt x="7523" y="31900"/>
                    </a:cubicBezTo>
                    <a:cubicBezTo>
                      <a:pt x="7523" y="23968"/>
                      <a:pt x="34679" y="10074"/>
                      <a:pt x="42283" y="10074"/>
                    </a:cubicBezTo>
                    <a:cubicBezTo>
                      <a:pt x="46173" y="10074"/>
                      <a:pt x="48750" y="12348"/>
                      <a:pt x="48750" y="15884"/>
                    </a:cubicBezTo>
                    <a:cubicBezTo>
                      <a:pt x="48750" y="23968"/>
                      <a:pt x="21417" y="37710"/>
                      <a:pt x="13990" y="37710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20" name="Freihandform: Form 119">
                <a:extLst>
                  <a:ext uri="{FF2B5EF4-FFF2-40B4-BE49-F238E27FC236}">
                    <a16:creationId xmlns:a16="http://schemas.microsoft.com/office/drawing/2014/main" id="{3B2FF114-4FAE-FB2C-2AD5-829C6EC13858}"/>
                  </a:ext>
                </a:extLst>
              </p:cNvPr>
              <p:cNvSpPr/>
              <p:nvPr/>
            </p:nvSpPr>
            <p:spPr>
              <a:xfrm>
                <a:off x="6173257" y="4697132"/>
                <a:ext cx="52543" cy="42842"/>
              </a:xfrm>
              <a:custGeom>
                <a:avLst/>
                <a:gdLst>
                  <a:gd name="connsiteX0" fmla="*/ 1740 w 52543"/>
                  <a:gd name="connsiteY0" fmla="*/ 30574 h 42842"/>
                  <a:gd name="connsiteX1" fmla="*/ 19853 w 52543"/>
                  <a:gd name="connsiteY1" fmla="*/ 45276 h 42842"/>
                  <a:gd name="connsiteX2" fmla="*/ 54284 w 52543"/>
                  <a:gd name="connsiteY2" fmla="*/ 17312 h 42842"/>
                  <a:gd name="connsiteX3" fmla="*/ 36171 w 52543"/>
                  <a:gd name="connsiteY3" fmla="*/ 2433 h 42842"/>
                  <a:gd name="connsiteX4" fmla="*/ 1740 w 52543"/>
                  <a:gd name="connsiteY4" fmla="*/ 30574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43" h="42842">
                    <a:moveTo>
                      <a:pt x="1740" y="30574"/>
                    </a:moveTo>
                    <a:cubicBezTo>
                      <a:pt x="1740" y="37521"/>
                      <a:pt x="6742" y="45276"/>
                      <a:pt x="19853" y="45276"/>
                    </a:cubicBezTo>
                    <a:cubicBezTo>
                      <a:pt x="36651" y="45276"/>
                      <a:pt x="54284" y="31534"/>
                      <a:pt x="54284" y="17312"/>
                    </a:cubicBezTo>
                    <a:cubicBezTo>
                      <a:pt x="54284" y="7764"/>
                      <a:pt x="46200" y="2433"/>
                      <a:pt x="36171" y="2433"/>
                    </a:cubicBezTo>
                    <a:cubicBezTo>
                      <a:pt x="20484" y="2433"/>
                      <a:pt x="1740" y="15696"/>
                      <a:pt x="1740" y="30574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21" name="Freihandform: Form 120">
                <a:extLst>
                  <a:ext uri="{FF2B5EF4-FFF2-40B4-BE49-F238E27FC236}">
                    <a16:creationId xmlns:a16="http://schemas.microsoft.com/office/drawing/2014/main" id="{325F29EB-3F9D-BB23-26F4-2297EFC72DE2}"/>
                  </a:ext>
                </a:extLst>
              </p:cNvPr>
              <p:cNvSpPr/>
              <p:nvPr/>
            </p:nvSpPr>
            <p:spPr>
              <a:xfrm>
                <a:off x="5419578" y="4676923"/>
                <a:ext cx="52543" cy="42842"/>
              </a:xfrm>
              <a:custGeom>
                <a:avLst/>
                <a:gdLst>
                  <a:gd name="connsiteX0" fmla="*/ 35709 w 52543"/>
                  <a:gd name="connsiteY0" fmla="*/ 2421 h 42842"/>
                  <a:gd name="connsiteX1" fmla="*/ 1278 w 52543"/>
                  <a:gd name="connsiteY1" fmla="*/ 30562 h 42842"/>
                  <a:gd name="connsiteX2" fmla="*/ 19390 w 52543"/>
                  <a:gd name="connsiteY2" fmla="*/ 45264 h 42842"/>
                  <a:gd name="connsiteX3" fmla="*/ 53821 w 52543"/>
                  <a:gd name="connsiteY3" fmla="*/ 17300 h 42842"/>
                  <a:gd name="connsiteX4" fmla="*/ 35709 w 52543"/>
                  <a:gd name="connsiteY4" fmla="*/ 2421 h 42842"/>
                  <a:gd name="connsiteX5" fmla="*/ 13403 w 52543"/>
                  <a:gd name="connsiteY5" fmla="*/ 37660 h 42842"/>
                  <a:gd name="connsiteX6" fmla="*/ 6936 w 52543"/>
                  <a:gd name="connsiteY6" fmla="*/ 31850 h 42842"/>
                  <a:gd name="connsiteX7" fmla="*/ 41696 w 52543"/>
                  <a:gd name="connsiteY7" fmla="*/ 10025 h 42842"/>
                  <a:gd name="connsiteX8" fmla="*/ 48163 w 52543"/>
                  <a:gd name="connsiteY8" fmla="*/ 15835 h 42842"/>
                  <a:gd name="connsiteX9" fmla="*/ 13403 w 52543"/>
                  <a:gd name="connsiteY9" fmla="*/ 37660 h 4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43" h="42842">
                    <a:moveTo>
                      <a:pt x="35709" y="2421"/>
                    </a:moveTo>
                    <a:cubicBezTo>
                      <a:pt x="20022" y="2421"/>
                      <a:pt x="1278" y="15532"/>
                      <a:pt x="1278" y="30562"/>
                    </a:cubicBezTo>
                    <a:cubicBezTo>
                      <a:pt x="1278" y="37509"/>
                      <a:pt x="6280" y="45264"/>
                      <a:pt x="19390" y="45264"/>
                    </a:cubicBezTo>
                    <a:cubicBezTo>
                      <a:pt x="36189" y="45264"/>
                      <a:pt x="53821" y="31522"/>
                      <a:pt x="53821" y="17300"/>
                    </a:cubicBezTo>
                    <a:cubicBezTo>
                      <a:pt x="53821" y="7751"/>
                      <a:pt x="45738" y="2421"/>
                      <a:pt x="35709" y="2421"/>
                    </a:cubicBezTo>
                    <a:moveTo>
                      <a:pt x="13403" y="37660"/>
                    </a:moveTo>
                    <a:cubicBezTo>
                      <a:pt x="8073" y="37660"/>
                      <a:pt x="6936" y="33315"/>
                      <a:pt x="6936" y="31850"/>
                    </a:cubicBezTo>
                    <a:cubicBezTo>
                      <a:pt x="6936" y="23918"/>
                      <a:pt x="34092" y="10025"/>
                      <a:pt x="41696" y="10025"/>
                    </a:cubicBezTo>
                    <a:cubicBezTo>
                      <a:pt x="45586" y="10025"/>
                      <a:pt x="48163" y="12298"/>
                      <a:pt x="48163" y="15835"/>
                    </a:cubicBezTo>
                    <a:cubicBezTo>
                      <a:pt x="48163" y="23918"/>
                      <a:pt x="20830" y="37660"/>
                      <a:pt x="13403" y="37660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22" name="Freihandform: Form 121">
                <a:extLst>
                  <a:ext uri="{FF2B5EF4-FFF2-40B4-BE49-F238E27FC236}">
                    <a16:creationId xmlns:a16="http://schemas.microsoft.com/office/drawing/2014/main" id="{0F77026E-5B59-4913-7347-4AADD0C04DDF}"/>
                  </a:ext>
                </a:extLst>
              </p:cNvPr>
              <p:cNvSpPr/>
              <p:nvPr/>
            </p:nvSpPr>
            <p:spPr>
              <a:xfrm>
                <a:off x="3713533" y="4457859"/>
                <a:ext cx="103469" cy="287471"/>
              </a:xfrm>
              <a:custGeom>
                <a:avLst/>
                <a:gdLst>
                  <a:gd name="connsiteX0" fmla="*/ 20112 w 103469"/>
                  <a:gd name="connsiteY0" fmla="*/ 265100 h 287471"/>
                  <a:gd name="connsiteX1" fmla="*/ 50021 w 103469"/>
                  <a:gd name="connsiteY1" fmla="*/ 289856 h 287471"/>
                  <a:gd name="connsiteX2" fmla="*/ 70078 w 103469"/>
                  <a:gd name="connsiteY2" fmla="*/ 284349 h 287471"/>
                  <a:gd name="connsiteX3" fmla="*/ 81067 w 103469"/>
                  <a:gd name="connsiteY3" fmla="*/ 257345 h 287471"/>
                  <a:gd name="connsiteX4" fmla="*/ 78490 w 103469"/>
                  <a:gd name="connsiteY4" fmla="*/ 234559 h 287471"/>
                  <a:gd name="connsiteX5" fmla="*/ 76065 w 103469"/>
                  <a:gd name="connsiteY5" fmla="*/ 220160 h 287471"/>
                  <a:gd name="connsiteX6" fmla="*/ 103701 w 103469"/>
                  <a:gd name="connsiteY6" fmla="*/ 181839 h 287471"/>
                  <a:gd name="connsiteX7" fmla="*/ 62803 w 103469"/>
                  <a:gd name="connsiteY7" fmla="*/ 140941 h 287471"/>
                  <a:gd name="connsiteX8" fmla="*/ 58281 w 103469"/>
                  <a:gd name="connsiteY8" fmla="*/ 112649 h 287471"/>
                  <a:gd name="connsiteX9" fmla="*/ 87054 w 103469"/>
                  <a:gd name="connsiteY9" fmla="*/ 48789 h 287471"/>
                  <a:gd name="connsiteX10" fmla="*/ 79930 w 103469"/>
                  <a:gd name="connsiteY10" fmla="*/ 16278 h 287471"/>
                  <a:gd name="connsiteX11" fmla="*/ 68461 w 103469"/>
                  <a:gd name="connsiteY11" fmla="*/ 2384 h 287471"/>
                  <a:gd name="connsiteX12" fmla="*/ 56993 w 103469"/>
                  <a:gd name="connsiteY12" fmla="*/ 10620 h 287471"/>
                  <a:gd name="connsiteX13" fmla="*/ 43731 w 103469"/>
                  <a:gd name="connsiteY13" fmla="*/ 57175 h 287471"/>
                  <a:gd name="connsiteX14" fmla="*/ 47293 w 103469"/>
                  <a:gd name="connsiteY14" fmla="*/ 91960 h 287471"/>
                  <a:gd name="connsiteX15" fmla="*/ 35319 w 103469"/>
                  <a:gd name="connsiteY15" fmla="*/ 103429 h 287471"/>
                  <a:gd name="connsiteX16" fmla="*/ 231 w 103469"/>
                  <a:gd name="connsiteY16" fmla="*/ 169082 h 287471"/>
                  <a:gd name="connsiteX17" fmla="*/ 56664 w 103469"/>
                  <a:gd name="connsiteY17" fmla="*/ 223066 h 287471"/>
                  <a:gd name="connsiteX18" fmla="*/ 69421 w 103469"/>
                  <a:gd name="connsiteY18" fmla="*/ 221929 h 287471"/>
                  <a:gd name="connsiteX19" fmla="*/ 74448 w 103469"/>
                  <a:gd name="connsiteY19" fmla="*/ 257345 h 287471"/>
                  <a:gd name="connsiteX20" fmla="*/ 49389 w 103469"/>
                  <a:gd name="connsiteY20" fmla="*/ 283061 h 287471"/>
                  <a:gd name="connsiteX21" fmla="*/ 41786 w 103469"/>
                  <a:gd name="connsiteY21" fmla="*/ 282252 h 287471"/>
                  <a:gd name="connsiteX22" fmla="*/ 41306 w 103469"/>
                  <a:gd name="connsiteY22" fmla="*/ 281772 h 287471"/>
                  <a:gd name="connsiteX23" fmla="*/ 42114 w 103469"/>
                  <a:gd name="connsiteY23" fmla="*/ 281267 h 287471"/>
                  <a:gd name="connsiteX24" fmla="*/ 57296 w 103469"/>
                  <a:gd name="connsiteY24" fmla="*/ 263180 h 287471"/>
                  <a:gd name="connsiteX25" fmla="*/ 38552 w 103469"/>
                  <a:gd name="connsiteY25" fmla="*/ 245220 h 287471"/>
                  <a:gd name="connsiteX26" fmla="*/ 20112 w 103469"/>
                  <a:gd name="connsiteY26" fmla="*/ 265100 h 287471"/>
                  <a:gd name="connsiteX27" fmla="*/ 53911 w 103469"/>
                  <a:gd name="connsiteY27" fmla="*/ 49269 h 287471"/>
                  <a:gd name="connsiteX28" fmla="*/ 71215 w 103469"/>
                  <a:gd name="connsiteY28" fmla="*/ 25826 h 287471"/>
                  <a:gd name="connsiteX29" fmla="*/ 77505 w 103469"/>
                  <a:gd name="connsiteY29" fmla="*/ 44898 h 287471"/>
                  <a:gd name="connsiteX30" fmla="*/ 53911 w 103469"/>
                  <a:gd name="connsiteY30" fmla="*/ 85316 h 287471"/>
                  <a:gd name="connsiteX31" fmla="*/ 52143 w 103469"/>
                  <a:gd name="connsiteY31" fmla="*/ 65764 h 287471"/>
                  <a:gd name="connsiteX32" fmla="*/ 53911 w 103469"/>
                  <a:gd name="connsiteY32" fmla="*/ 49269 h 287471"/>
                  <a:gd name="connsiteX33" fmla="*/ 68133 w 103469"/>
                  <a:gd name="connsiteY33" fmla="*/ 215462 h 287471"/>
                  <a:gd name="connsiteX34" fmla="*/ 58761 w 103469"/>
                  <a:gd name="connsiteY34" fmla="*/ 216447 h 287471"/>
                  <a:gd name="connsiteX35" fmla="*/ 15918 w 103469"/>
                  <a:gd name="connsiteY35" fmla="*/ 175852 h 287471"/>
                  <a:gd name="connsiteX36" fmla="*/ 44059 w 103469"/>
                  <a:gd name="connsiteY36" fmla="*/ 126214 h 287471"/>
                  <a:gd name="connsiteX37" fmla="*/ 51814 w 103469"/>
                  <a:gd name="connsiteY37" fmla="*/ 119116 h 287471"/>
                  <a:gd name="connsiteX38" fmla="*/ 55528 w 103469"/>
                  <a:gd name="connsiteY38" fmla="*/ 142078 h 287471"/>
                  <a:gd name="connsiteX39" fmla="*/ 30797 w 103469"/>
                  <a:gd name="connsiteY39" fmla="*/ 177166 h 287471"/>
                  <a:gd name="connsiteX40" fmla="*/ 52623 w 103469"/>
                  <a:gd name="connsiteY40" fmla="*/ 203993 h 287471"/>
                  <a:gd name="connsiteX41" fmla="*/ 55376 w 103469"/>
                  <a:gd name="connsiteY41" fmla="*/ 201897 h 287471"/>
                  <a:gd name="connsiteX42" fmla="*/ 51814 w 103469"/>
                  <a:gd name="connsiteY42" fmla="*/ 198335 h 287471"/>
                  <a:gd name="connsiteX43" fmla="*/ 41937 w 103469"/>
                  <a:gd name="connsiteY43" fmla="*/ 182319 h 287471"/>
                  <a:gd name="connsiteX44" fmla="*/ 58761 w 103469"/>
                  <a:gd name="connsiteY44" fmla="*/ 162287 h 287471"/>
                  <a:gd name="connsiteX45" fmla="*/ 68133 w 103469"/>
                  <a:gd name="connsiteY45" fmla="*/ 215462 h 287471"/>
                  <a:gd name="connsiteX46" fmla="*/ 91095 w 103469"/>
                  <a:gd name="connsiteY46" fmla="*/ 185553 h 287471"/>
                  <a:gd name="connsiteX47" fmla="*/ 74928 w 103469"/>
                  <a:gd name="connsiteY47" fmla="*/ 213542 h 287471"/>
                  <a:gd name="connsiteX48" fmla="*/ 66036 w 103469"/>
                  <a:gd name="connsiteY48" fmla="*/ 161302 h 287471"/>
                  <a:gd name="connsiteX49" fmla="*/ 91095 w 103469"/>
                  <a:gd name="connsiteY49" fmla="*/ 185553 h 287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103469" h="287471">
                    <a:moveTo>
                      <a:pt x="20112" y="265100"/>
                    </a:moveTo>
                    <a:cubicBezTo>
                      <a:pt x="20112" y="275786"/>
                      <a:pt x="28195" y="289856"/>
                      <a:pt x="50021" y="289856"/>
                    </a:cubicBezTo>
                    <a:cubicBezTo>
                      <a:pt x="57624" y="289856"/>
                      <a:pt x="64268" y="287911"/>
                      <a:pt x="70078" y="284349"/>
                    </a:cubicBezTo>
                    <a:cubicBezTo>
                      <a:pt x="78818" y="278211"/>
                      <a:pt x="81067" y="267525"/>
                      <a:pt x="81067" y="257345"/>
                    </a:cubicBezTo>
                    <a:cubicBezTo>
                      <a:pt x="81067" y="251055"/>
                      <a:pt x="80107" y="243780"/>
                      <a:pt x="78490" y="234559"/>
                    </a:cubicBezTo>
                    <a:cubicBezTo>
                      <a:pt x="78010" y="231326"/>
                      <a:pt x="77025" y="226476"/>
                      <a:pt x="76065" y="220160"/>
                    </a:cubicBezTo>
                    <a:cubicBezTo>
                      <a:pt x="91904" y="214982"/>
                      <a:pt x="103701" y="198486"/>
                      <a:pt x="103701" y="181839"/>
                    </a:cubicBezTo>
                    <a:cubicBezTo>
                      <a:pt x="103701" y="157437"/>
                      <a:pt x="86397" y="140941"/>
                      <a:pt x="62803" y="140941"/>
                    </a:cubicBezTo>
                    <a:cubicBezTo>
                      <a:pt x="61186" y="131241"/>
                      <a:pt x="59569" y="121692"/>
                      <a:pt x="58281" y="112649"/>
                    </a:cubicBezTo>
                    <a:cubicBezTo>
                      <a:pt x="75257" y="94688"/>
                      <a:pt x="87054" y="74479"/>
                      <a:pt x="87054" y="48789"/>
                    </a:cubicBezTo>
                    <a:cubicBezTo>
                      <a:pt x="87054" y="34061"/>
                      <a:pt x="82532" y="22113"/>
                      <a:pt x="79930" y="16278"/>
                    </a:cubicBezTo>
                    <a:cubicBezTo>
                      <a:pt x="76065" y="8043"/>
                      <a:pt x="71366" y="2384"/>
                      <a:pt x="68461" y="2384"/>
                    </a:cubicBezTo>
                    <a:cubicBezTo>
                      <a:pt x="67325" y="2384"/>
                      <a:pt x="62323" y="4329"/>
                      <a:pt x="56993" y="10620"/>
                    </a:cubicBezTo>
                    <a:cubicBezTo>
                      <a:pt x="46636" y="22921"/>
                      <a:pt x="43731" y="43610"/>
                      <a:pt x="43731" y="57175"/>
                    </a:cubicBezTo>
                    <a:cubicBezTo>
                      <a:pt x="43731" y="65916"/>
                      <a:pt x="44539" y="73848"/>
                      <a:pt x="47293" y="91960"/>
                    </a:cubicBezTo>
                    <a:cubicBezTo>
                      <a:pt x="47116" y="92112"/>
                      <a:pt x="38704" y="100675"/>
                      <a:pt x="35319" y="103429"/>
                    </a:cubicBezTo>
                    <a:cubicBezTo>
                      <a:pt x="20592" y="117019"/>
                      <a:pt x="231" y="136723"/>
                      <a:pt x="231" y="169082"/>
                    </a:cubicBezTo>
                    <a:cubicBezTo>
                      <a:pt x="231" y="199295"/>
                      <a:pt x="26578" y="223066"/>
                      <a:pt x="56664" y="223066"/>
                    </a:cubicBezTo>
                    <a:cubicBezTo>
                      <a:pt x="61338" y="223066"/>
                      <a:pt x="65708" y="222586"/>
                      <a:pt x="69421" y="221929"/>
                    </a:cubicBezTo>
                    <a:cubicBezTo>
                      <a:pt x="72503" y="237464"/>
                      <a:pt x="74448" y="248781"/>
                      <a:pt x="74448" y="257345"/>
                    </a:cubicBezTo>
                    <a:cubicBezTo>
                      <a:pt x="74448" y="274169"/>
                      <a:pt x="65708" y="283061"/>
                      <a:pt x="49389" y="283061"/>
                    </a:cubicBezTo>
                    <a:cubicBezTo>
                      <a:pt x="45499" y="283061"/>
                      <a:pt x="42114" y="282252"/>
                      <a:pt x="41786" y="282252"/>
                    </a:cubicBezTo>
                    <a:cubicBezTo>
                      <a:pt x="41634" y="282076"/>
                      <a:pt x="41306" y="281924"/>
                      <a:pt x="41306" y="281772"/>
                    </a:cubicBezTo>
                    <a:cubicBezTo>
                      <a:pt x="41306" y="281444"/>
                      <a:pt x="41634" y="281267"/>
                      <a:pt x="42114" y="281267"/>
                    </a:cubicBezTo>
                    <a:cubicBezTo>
                      <a:pt x="49718" y="279979"/>
                      <a:pt x="57296" y="273512"/>
                      <a:pt x="57296" y="263180"/>
                    </a:cubicBezTo>
                    <a:cubicBezTo>
                      <a:pt x="57296" y="254440"/>
                      <a:pt x="50677" y="245220"/>
                      <a:pt x="38552" y="245220"/>
                    </a:cubicBezTo>
                    <a:cubicBezTo>
                      <a:pt x="27235" y="245220"/>
                      <a:pt x="20112" y="254440"/>
                      <a:pt x="20112" y="265100"/>
                    </a:cubicBezTo>
                    <a:moveTo>
                      <a:pt x="53911" y="49269"/>
                    </a:moveTo>
                    <a:cubicBezTo>
                      <a:pt x="55376" y="42802"/>
                      <a:pt x="62803" y="25826"/>
                      <a:pt x="71215" y="25826"/>
                    </a:cubicBezTo>
                    <a:cubicBezTo>
                      <a:pt x="73640" y="25826"/>
                      <a:pt x="77505" y="33581"/>
                      <a:pt x="77505" y="44898"/>
                    </a:cubicBezTo>
                    <a:cubicBezTo>
                      <a:pt x="77505" y="61722"/>
                      <a:pt x="65076" y="74328"/>
                      <a:pt x="53911" y="85316"/>
                    </a:cubicBezTo>
                    <a:cubicBezTo>
                      <a:pt x="52951" y="78849"/>
                      <a:pt x="52143" y="72559"/>
                      <a:pt x="52143" y="65764"/>
                    </a:cubicBezTo>
                    <a:cubicBezTo>
                      <a:pt x="52143" y="59777"/>
                      <a:pt x="52623" y="54270"/>
                      <a:pt x="53911" y="49269"/>
                    </a:cubicBezTo>
                    <a:moveTo>
                      <a:pt x="68133" y="215462"/>
                    </a:moveTo>
                    <a:cubicBezTo>
                      <a:pt x="64900" y="216119"/>
                      <a:pt x="61843" y="216447"/>
                      <a:pt x="58761" y="216447"/>
                    </a:cubicBezTo>
                    <a:cubicBezTo>
                      <a:pt x="35647" y="216447"/>
                      <a:pt x="15918" y="200280"/>
                      <a:pt x="15918" y="175852"/>
                    </a:cubicBezTo>
                    <a:cubicBezTo>
                      <a:pt x="15918" y="156149"/>
                      <a:pt x="29812" y="138516"/>
                      <a:pt x="44059" y="126214"/>
                    </a:cubicBezTo>
                    <a:cubicBezTo>
                      <a:pt x="46787" y="123789"/>
                      <a:pt x="49389" y="121541"/>
                      <a:pt x="51814" y="119116"/>
                    </a:cubicBezTo>
                    <a:cubicBezTo>
                      <a:pt x="53254" y="127831"/>
                      <a:pt x="54391" y="135434"/>
                      <a:pt x="55528" y="142078"/>
                    </a:cubicBezTo>
                    <a:cubicBezTo>
                      <a:pt x="40800" y="146448"/>
                      <a:pt x="30797" y="161959"/>
                      <a:pt x="30797" y="177166"/>
                    </a:cubicBezTo>
                    <a:cubicBezTo>
                      <a:pt x="30797" y="188483"/>
                      <a:pt x="39689" y="203993"/>
                      <a:pt x="52623" y="203993"/>
                    </a:cubicBezTo>
                    <a:cubicBezTo>
                      <a:pt x="53911" y="203993"/>
                      <a:pt x="55376" y="203337"/>
                      <a:pt x="55376" y="201897"/>
                    </a:cubicBezTo>
                    <a:cubicBezTo>
                      <a:pt x="55376" y="200431"/>
                      <a:pt x="53759" y="199623"/>
                      <a:pt x="51814" y="198335"/>
                    </a:cubicBezTo>
                    <a:cubicBezTo>
                      <a:pt x="45499" y="194445"/>
                      <a:pt x="41937" y="190251"/>
                      <a:pt x="41937" y="182319"/>
                    </a:cubicBezTo>
                    <a:cubicBezTo>
                      <a:pt x="41937" y="172467"/>
                      <a:pt x="49389" y="164535"/>
                      <a:pt x="58761" y="162287"/>
                    </a:cubicBezTo>
                    <a:lnTo>
                      <a:pt x="68133" y="215462"/>
                    </a:lnTo>
                    <a:moveTo>
                      <a:pt x="91095" y="185553"/>
                    </a:moveTo>
                    <a:cubicBezTo>
                      <a:pt x="91095" y="197046"/>
                      <a:pt x="86397" y="208843"/>
                      <a:pt x="74928" y="213542"/>
                    </a:cubicBezTo>
                    <a:cubicBezTo>
                      <a:pt x="71543" y="194141"/>
                      <a:pt x="67173" y="168426"/>
                      <a:pt x="66036" y="161302"/>
                    </a:cubicBezTo>
                    <a:cubicBezTo>
                      <a:pt x="80587" y="161302"/>
                      <a:pt x="91095" y="171179"/>
                      <a:pt x="91095" y="185553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23" name="Freihandform: Form 122">
                <a:extLst>
                  <a:ext uri="{FF2B5EF4-FFF2-40B4-BE49-F238E27FC236}">
                    <a16:creationId xmlns:a16="http://schemas.microsoft.com/office/drawing/2014/main" id="{57F46839-EAC2-DB4F-9A26-8CFCEF441813}"/>
                  </a:ext>
                </a:extLst>
              </p:cNvPr>
              <p:cNvSpPr/>
              <p:nvPr/>
            </p:nvSpPr>
            <p:spPr>
              <a:xfrm>
                <a:off x="3857414" y="4523992"/>
                <a:ext cx="32814" cy="101676"/>
              </a:xfrm>
              <a:custGeom>
                <a:avLst/>
                <a:gdLst>
                  <a:gd name="connsiteX0" fmla="*/ 19720 w 32814"/>
                  <a:gd name="connsiteY0" fmla="*/ 50532 h 101676"/>
                  <a:gd name="connsiteX1" fmla="*/ 6129 w 32814"/>
                  <a:gd name="connsiteY1" fmla="*/ 56519 h 101676"/>
                  <a:gd name="connsiteX2" fmla="*/ 6786 w 32814"/>
                  <a:gd name="connsiteY2" fmla="*/ 4607 h 101676"/>
                  <a:gd name="connsiteX3" fmla="*/ 4513 w 32814"/>
                  <a:gd name="connsiteY3" fmla="*/ 2359 h 101676"/>
                  <a:gd name="connsiteX4" fmla="*/ 2593 w 32814"/>
                  <a:gd name="connsiteY4" fmla="*/ 2359 h 101676"/>
                  <a:gd name="connsiteX5" fmla="*/ 319 w 32814"/>
                  <a:gd name="connsiteY5" fmla="*/ 4607 h 101676"/>
                  <a:gd name="connsiteX6" fmla="*/ 1128 w 32814"/>
                  <a:gd name="connsiteY6" fmla="*/ 101787 h 101676"/>
                  <a:gd name="connsiteX7" fmla="*/ 3401 w 32814"/>
                  <a:gd name="connsiteY7" fmla="*/ 104036 h 101676"/>
                  <a:gd name="connsiteX8" fmla="*/ 4690 w 32814"/>
                  <a:gd name="connsiteY8" fmla="*/ 103732 h 101676"/>
                  <a:gd name="connsiteX9" fmla="*/ 33134 w 32814"/>
                  <a:gd name="connsiteY9" fmla="*/ 66851 h 101676"/>
                  <a:gd name="connsiteX10" fmla="*/ 19720 w 32814"/>
                  <a:gd name="connsiteY10" fmla="*/ 50532 h 101676"/>
                  <a:gd name="connsiteX11" fmla="*/ 5650 w 32814"/>
                  <a:gd name="connsiteY11" fmla="*/ 96129 h 101676"/>
                  <a:gd name="connsiteX12" fmla="*/ 6129 w 32814"/>
                  <a:gd name="connsiteY12" fmla="*/ 64603 h 101676"/>
                  <a:gd name="connsiteX13" fmla="*/ 15350 w 32814"/>
                  <a:gd name="connsiteY13" fmla="*/ 58464 h 101676"/>
                  <a:gd name="connsiteX14" fmla="*/ 21665 w 32814"/>
                  <a:gd name="connsiteY14" fmla="*/ 67356 h 101676"/>
                  <a:gd name="connsiteX15" fmla="*/ 5650 w 32814"/>
                  <a:gd name="connsiteY15" fmla="*/ 96129 h 101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2814" h="101676">
                    <a:moveTo>
                      <a:pt x="19720" y="50532"/>
                    </a:moveTo>
                    <a:cubicBezTo>
                      <a:pt x="11636" y="50532"/>
                      <a:pt x="6938" y="55534"/>
                      <a:pt x="6129" y="56519"/>
                    </a:cubicBezTo>
                    <a:lnTo>
                      <a:pt x="6786" y="4607"/>
                    </a:lnTo>
                    <a:cubicBezTo>
                      <a:pt x="6786" y="3319"/>
                      <a:pt x="5826" y="2359"/>
                      <a:pt x="4513" y="2359"/>
                    </a:cubicBezTo>
                    <a:lnTo>
                      <a:pt x="2593" y="2359"/>
                    </a:lnTo>
                    <a:cubicBezTo>
                      <a:pt x="1279" y="2359"/>
                      <a:pt x="319" y="3319"/>
                      <a:pt x="319" y="4607"/>
                    </a:cubicBezTo>
                    <a:lnTo>
                      <a:pt x="1128" y="101787"/>
                    </a:lnTo>
                    <a:cubicBezTo>
                      <a:pt x="1128" y="103076"/>
                      <a:pt x="2088" y="104036"/>
                      <a:pt x="3401" y="104036"/>
                    </a:cubicBezTo>
                    <a:cubicBezTo>
                      <a:pt x="3704" y="104036"/>
                      <a:pt x="4361" y="103884"/>
                      <a:pt x="4690" y="103732"/>
                    </a:cubicBezTo>
                    <a:cubicBezTo>
                      <a:pt x="18583" y="96760"/>
                      <a:pt x="33134" y="83523"/>
                      <a:pt x="33134" y="66851"/>
                    </a:cubicBezTo>
                    <a:cubicBezTo>
                      <a:pt x="33134" y="58464"/>
                      <a:pt x="29269" y="50532"/>
                      <a:pt x="19720" y="50532"/>
                    </a:cubicBezTo>
                    <a:moveTo>
                      <a:pt x="5650" y="96129"/>
                    </a:moveTo>
                    <a:lnTo>
                      <a:pt x="6129" y="64603"/>
                    </a:lnTo>
                    <a:cubicBezTo>
                      <a:pt x="6458" y="63138"/>
                      <a:pt x="8883" y="58464"/>
                      <a:pt x="15350" y="58464"/>
                    </a:cubicBezTo>
                    <a:cubicBezTo>
                      <a:pt x="21185" y="58464"/>
                      <a:pt x="21665" y="63946"/>
                      <a:pt x="21665" y="67356"/>
                    </a:cubicBezTo>
                    <a:cubicBezTo>
                      <a:pt x="21665" y="81730"/>
                      <a:pt x="16335" y="87717"/>
                      <a:pt x="5650" y="96129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24" name="Freihandform: Form 123">
                <a:extLst>
                  <a:ext uri="{FF2B5EF4-FFF2-40B4-BE49-F238E27FC236}">
                    <a16:creationId xmlns:a16="http://schemas.microsoft.com/office/drawing/2014/main" id="{FB698FCF-5107-5A5F-35A6-0800F80EA482}"/>
                  </a:ext>
                </a:extLst>
              </p:cNvPr>
              <p:cNvSpPr/>
              <p:nvPr/>
            </p:nvSpPr>
            <p:spPr>
              <a:xfrm>
                <a:off x="3991272" y="4451543"/>
                <a:ext cx="37992" cy="118373"/>
              </a:xfrm>
              <a:custGeom>
                <a:avLst/>
                <a:gdLst>
                  <a:gd name="connsiteX0" fmla="*/ 37586 w 37992"/>
                  <a:gd name="connsiteY0" fmla="*/ 93982 h 118373"/>
                  <a:gd name="connsiteX1" fmla="*/ 36626 w 37992"/>
                  <a:gd name="connsiteY1" fmla="*/ 92871 h 118373"/>
                  <a:gd name="connsiteX2" fmla="*/ 18034 w 37992"/>
                  <a:gd name="connsiteY2" fmla="*/ 69908 h 118373"/>
                  <a:gd name="connsiteX3" fmla="*/ 17705 w 37992"/>
                  <a:gd name="connsiteY3" fmla="*/ 68923 h 118373"/>
                  <a:gd name="connsiteX4" fmla="*/ 18034 w 37992"/>
                  <a:gd name="connsiteY4" fmla="*/ 67483 h 118373"/>
                  <a:gd name="connsiteX5" fmla="*/ 34504 w 37992"/>
                  <a:gd name="connsiteY5" fmla="*/ 42576 h 118373"/>
                  <a:gd name="connsiteX6" fmla="*/ 34833 w 37992"/>
                  <a:gd name="connsiteY6" fmla="*/ 41439 h 118373"/>
                  <a:gd name="connsiteX7" fmla="*/ 34833 w 37992"/>
                  <a:gd name="connsiteY7" fmla="*/ 39999 h 118373"/>
                  <a:gd name="connsiteX8" fmla="*/ 34353 w 37992"/>
                  <a:gd name="connsiteY8" fmla="*/ 38711 h 118373"/>
                  <a:gd name="connsiteX9" fmla="*/ 8157 w 37992"/>
                  <a:gd name="connsiteY9" fmla="*/ 3295 h 118373"/>
                  <a:gd name="connsiteX10" fmla="*/ 6540 w 37992"/>
                  <a:gd name="connsiteY10" fmla="*/ 2310 h 118373"/>
                  <a:gd name="connsiteX11" fmla="*/ 5252 w 37992"/>
                  <a:gd name="connsiteY11" fmla="*/ 2815 h 118373"/>
                  <a:gd name="connsiteX12" fmla="*/ 4443 w 37992"/>
                  <a:gd name="connsiteY12" fmla="*/ 4431 h 118373"/>
                  <a:gd name="connsiteX13" fmla="*/ 4923 w 37992"/>
                  <a:gd name="connsiteY13" fmla="*/ 6200 h 118373"/>
                  <a:gd name="connsiteX14" fmla="*/ 17226 w 37992"/>
                  <a:gd name="connsiteY14" fmla="*/ 23024 h 118373"/>
                  <a:gd name="connsiteX15" fmla="*/ 17705 w 37992"/>
                  <a:gd name="connsiteY15" fmla="*/ 24944 h 118373"/>
                  <a:gd name="connsiteX16" fmla="*/ 17226 w 37992"/>
                  <a:gd name="connsiteY16" fmla="*/ 26889 h 118373"/>
                  <a:gd name="connsiteX17" fmla="*/ 881 w 37992"/>
                  <a:gd name="connsiteY17" fmla="*/ 51796 h 118373"/>
                  <a:gd name="connsiteX18" fmla="*/ 553 w 37992"/>
                  <a:gd name="connsiteY18" fmla="*/ 53085 h 118373"/>
                  <a:gd name="connsiteX19" fmla="*/ 553 w 37992"/>
                  <a:gd name="connsiteY19" fmla="*/ 54550 h 118373"/>
                  <a:gd name="connsiteX20" fmla="*/ 1058 w 37992"/>
                  <a:gd name="connsiteY20" fmla="*/ 55838 h 118373"/>
                  <a:gd name="connsiteX21" fmla="*/ 19145 w 37992"/>
                  <a:gd name="connsiteY21" fmla="*/ 78320 h 118373"/>
                  <a:gd name="connsiteX22" fmla="*/ 15104 w 37992"/>
                  <a:gd name="connsiteY22" fmla="*/ 77815 h 118373"/>
                  <a:gd name="connsiteX23" fmla="*/ 402 w 37992"/>
                  <a:gd name="connsiteY23" fmla="*/ 92871 h 118373"/>
                  <a:gd name="connsiteX24" fmla="*/ 2170 w 37992"/>
                  <a:gd name="connsiteY24" fmla="*/ 99161 h 118373"/>
                  <a:gd name="connsiteX25" fmla="*/ 17705 w 37992"/>
                  <a:gd name="connsiteY25" fmla="*/ 119698 h 118373"/>
                  <a:gd name="connsiteX26" fmla="*/ 19651 w 37992"/>
                  <a:gd name="connsiteY26" fmla="*/ 120683 h 118373"/>
                  <a:gd name="connsiteX27" fmla="*/ 20610 w 37992"/>
                  <a:gd name="connsiteY27" fmla="*/ 120355 h 118373"/>
                  <a:gd name="connsiteX28" fmla="*/ 21747 w 37992"/>
                  <a:gd name="connsiteY28" fmla="*/ 118410 h 118373"/>
                  <a:gd name="connsiteX29" fmla="*/ 21267 w 37992"/>
                  <a:gd name="connsiteY29" fmla="*/ 116945 h 118373"/>
                  <a:gd name="connsiteX30" fmla="*/ 15609 w 37992"/>
                  <a:gd name="connsiteY30" fmla="*/ 106765 h 118373"/>
                  <a:gd name="connsiteX31" fmla="*/ 14472 w 37992"/>
                  <a:gd name="connsiteY31" fmla="*/ 101586 h 118373"/>
                  <a:gd name="connsiteX32" fmla="*/ 23516 w 37992"/>
                  <a:gd name="connsiteY32" fmla="*/ 92214 h 118373"/>
                  <a:gd name="connsiteX33" fmla="*/ 28694 w 37992"/>
                  <a:gd name="connsiteY33" fmla="*/ 93679 h 118373"/>
                  <a:gd name="connsiteX34" fmla="*/ 35009 w 37992"/>
                  <a:gd name="connsiteY34" fmla="*/ 97721 h 118373"/>
                  <a:gd name="connsiteX35" fmla="*/ 36298 w 37992"/>
                  <a:gd name="connsiteY35" fmla="*/ 98024 h 118373"/>
                  <a:gd name="connsiteX36" fmla="*/ 37914 w 37992"/>
                  <a:gd name="connsiteY36" fmla="*/ 97216 h 118373"/>
                  <a:gd name="connsiteX37" fmla="*/ 38394 w 37992"/>
                  <a:gd name="connsiteY37" fmla="*/ 95776 h 118373"/>
                  <a:gd name="connsiteX38" fmla="*/ 37914 w 37992"/>
                  <a:gd name="connsiteY38" fmla="*/ 94488 h 118373"/>
                  <a:gd name="connsiteX39" fmla="*/ 37586 w 37992"/>
                  <a:gd name="connsiteY39" fmla="*/ 93982 h 118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7992" h="118373">
                    <a:moveTo>
                      <a:pt x="37586" y="93982"/>
                    </a:moveTo>
                    <a:cubicBezTo>
                      <a:pt x="37434" y="93831"/>
                      <a:pt x="37106" y="93502"/>
                      <a:pt x="36626" y="92871"/>
                    </a:cubicBezTo>
                    <a:lnTo>
                      <a:pt x="18034" y="69908"/>
                    </a:lnTo>
                    <a:cubicBezTo>
                      <a:pt x="17857" y="69732"/>
                      <a:pt x="17705" y="69252"/>
                      <a:pt x="17705" y="68923"/>
                    </a:cubicBezTo>
                    <a:cubicBezTo>
                      <a:pt x="17705" y="68443"/>
                      <a:pt x="17857" y="67812"/>
                      <a:pt x="18034" y="67483"/>
                    </a:cubicBezTo>
                    <a:lnTo>
                      <a:pt x="34504" y="42576"/>
                    </a:lnTo>
                    <a:cubicBezTo>
                      <a:pt x="34681" y="42247"/>
                      <a:pt x="34833" y="41768"/>
                      <a:pt x="34833" y="41439"/>
                    </a:cubicBezTo>
                    <a:lnTo>
                      <a:pt x="34833" y="39999"/>
                    </a:lnTo>
                    <a:cubicBezTo>
                      <a:pt x="34833" y="39519"/>
                      <a:pt x="34681" y="39014"/>
                      <a:pt x="34353" y="38711"/>
                    </a:cubicBezTo>
                    <a:lnTo>
                      <a:pt x="8157" y="3295"/>
                    </a:lnTo>
                    <a:cubicBezTo>
                      <a:pt x="8157" y="3295"/>
                      <a:pt x="7525" y="2310"/>
                      <a:pt x="6540" y="2310"/>
                    </a:cubicBezTo>
                    <a:cubicBezTo>
                      <a:pt x="6060" y="2310"/>
                      <a:pt x="5732" y="2310"/>
                      <a:pt x="5252" y="2815"/>
                    </a:cubicBezTo>
                    <a:cubicBezTo>
                      <a:pt x="4595" y="3295"/>
                      <a:pt x="4443" y="3926"/>
                      <a:pt x="4443" y="4431"/>
                    </a:cubicBezTo>
                    <a:cubicBezTo>
                      <a:pt x="4443" y="5391"/>
                      <a:pt x="4923" y="6200"/>
                      <a:pt x="4923" y="6200"/>
                    </a:cubicBezTo>
                    <a:lnTo>
                      <a:pt x="17226" y="23024"/>
                    </a:lnTo>
                    <a:cubicBezTo>
                      <a:pt x="17529" y="23504"/>
                      <a:pt x="17705" y="24135"/>
                      <a:pt x="17705" y="24944"/>
                    </a:cubicBezTo>
                    <a:cubicBezTo>
                      <a:pt x="17705" y="25600"/>
                      <a:pt x="17529" y="26409"/>
                      <a:pt x="17226" y="26889"/>
                    </a:cubicBezTo>
                    <a:lnTo>
                      <a:pt x="881" y="51796"/>
                    </a:lnTo>
                    <a:cubicBezTo>
                      <a:pt x="730" y="52125"/>
                      <a:pt x="553" y="52756"/>
                      <a:pt x="553" y="53085"/>
                    </a:cubicBezTo>
                    <a:lnTo>
                      <a:pt x="553" y="54550"/>
                    </a:lnTo>
                    <a:cubicBezTo>
                      <a:pt x="553" y="55030"/>
                      <a:pt x="730" y="55510"/>
                      <a:pt x="1058" y="55838"/>
                    </a:cubicBezTo>
                    <a:lnTo>
                      <a:pt x="19145" y="78320"/>
                    </a:lnTo>
                    <a:cubicBezTo>
                      <a:pt x="18514" y="78144"/>
                      <a:pt x="17049" y="77815"/>
                      <a:pt x="15104" y="77815"/>
                    </a:cubicBezTo>
                    <a:cubicBezTo>
                      <a:pt x="6868" y="77815"/>
                      <a:pt x="402" y="84611"/>
                      <a:pt x="402" y="92871"/>
                    </a:cubicBezTo>
                    <a:cubicBezTo>
                      <a:pt x="402" y="95119"/>
                      <a:pt x="881" y="97393"/>
                      <a:pt x="2170" y="99161"/>
                    </a:cubicBezTo>
                    <a:cubicBezTo>
                      <a:pt x="5580" y="104339"/>
                      <a:pt x="17705" y="119698"/>
                      <a:pt x="17705" y="119698"/>
                    </a:cubicBezTo>
                    <a:cubicBezTo>
                      <a:pt x="17705" y="119698"/>
                      <a:pt x="18514" y="120683"/>
                      <a:pt x="19651" y="120683"/>
                    </a:cubicBezTo>
                    <a:cubicBezTo>
                      <a:pt x="19954" y="120683"/>
                      <a:pt x="20282" y="120683"/>
                      <a:pt x="20610" y="120355"/>
                    </a:cubicBezTo>
                    <a:cubicBezTo>
                      <a:pt x="21419" y="119698"/>
                      <a:pt x="21747" y="119067"/>
                      <a:pt x="21747" y="118410"/>
                    </a:cubicBezTo>
                    <a:cubicBezTo>
                      <a:pt x="21747" y="117753"/>
                      <a:pt x="21419" y="117273"/>
                      <a:pt x="21267" y="116945"/>
                    </a:cubicBezTo>
                    <a:cubicBezTo>
                      <a:pt x="20762" y="116136"/>
                      <a:pt x="15609" y="106765"/>
                      <a:pt x="15609" y="106765"/>
                    </a:cubicBezTo>
                    <a:cubicBezTo>
                      <a:pt x="15609" y="106765"/>
                      <a:pt x="14472" y="104491"/>
                      <a:pt x="14472" y="101586"/>
                    </a:cubicBezTo>
                    <a:cubicBezTo>
                      <a:pt x="14472" y="96408"/>
                      <a:pt x="18337" y="92214"/>
                      <a:pt x="23516" y="92214"/>
                    </a:cubicBezTo>
                    <a:cubicBezTo>
                      <a:pt x="25612" y="92214"/>
                      <a:pt x="27406" y="92871"/>
                      <a:pt x="28694" y="93679"/>
                    </a:cubicBezTo>
                    <a:lnTo>
                      <a:pt x="35009" y="97721"/>
                    </a:lnTo>
                    <a:cubicBezTo>
                      <a:pt x="35009" y="97721"/>
                      <a:pt x="35641" y="98024"/>
                      <a:pt x="36298" y="98024"/>
                    </a:cubicBezTo>
                    <a:cubicBezTo>
                      <a:pt x="36929" y="98024"/>
                      <a:pt x="37434" y="97873"/>
                      <a:pt x="37914" y="97216"/>
                    </a:cubicBezTo>
                    <a:cubicBezTo>
                      <a:pt x="38243" y="96736"/>
                      <a:pt x="38394" y="96256"/>
                      <a:pt x="38394" y="95776"/>
                    </a:cubicBezTo>
                    <a:cubicBezTo>
                      <a:pt x="38394" y="95296"/>
                      <a:pt x="38243" y="94968"/>
                      <a:pt x="37914" y="94488"/>
                    </a:cubicBezTo>
                    <a:lnTo>
                      <a:pt x="37586" y="93982"/>
                    </a:ln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25" name="Freihandform: Form 124">
                <a:extLst>
                  <a:ext uri="{FF2B5EF4-FFF2-40B4-BE49-F238E27FC236}">
                    <a16:creationId xmlns:a16="http://schemas.microsoft.com/office/drawing/2014/main" id="{AA7F8526-41AF-76BA-DF45-DEF87F987486}"/>
                  </a:ext>
                </a:extLst>
              </p:cNvPr>
              <p:cNvSpPr/>
              <p:nvPr/>
            </p:nvSpPr>
            <p:spPr>
              <a:xfrm>
                <a:off x="5850256" y="4645069"/>
                <a:ext cx="44636" cy="74217"/>
              </a:xfrm>
              <a:custGeom>
                <a:avLst/>
                <a:gdLst>
                  <a:gd name="connsiteX0" fmla="*/ 44713 w 44636"/>
                  <a:gd name="connsiteY0" fmla="*/ 2586 h 74217"/>
                  <a:gd name="connsiteX1" fmla="*/ 44057 w 44636"/>
                  <a:gd name="connsiteY1" fmla="*/ 2409 h 74217"/>
                  <a:gd name="connsiteX2" fmla="*/ 41960 w 44636"/>
                  <a:gd name="connsiteY2" fmla="*/ 3722 h 74217"/>
                  <a:gd name="connsiteX3" fmla="*/ 21751 w 44636"/>
                  <a:gd name="connsiteY3" fmla="*/ 22795 h 74217"/>
                  <a:gd name="connsiteX4" fmla="*/ 24656 w 44636"/>
                  <a:gd name="connsiteY4" fmla="*/ 15039 h 74217"/>
                  <a:gd name="connsiteX5" fmla="*/ 13188 w 44636"/>
                  <a:gd name="connsiteY5" fmla="*/ 3546 h 74217"/>
                  <a:gd name="connsiteX6" fmla="*/ 1542 w 44636"/>
                  <a:gd name="connsiteY6" fmla="*/ 15039 h 74217"/>
                  <a:gd name="connsiteX7" fmla="*/ 17709 w 44636"/>
                  <a:gd name="connsiteY7" fmla="*/ 27796 h 74217"/>
                  <a:gd name="connsiteX8" fmla="*/ 37438 w 44636"/>
                  <a:gd name="connsiteY8" fmla="*/ 17767 h 74217"/>
                  <a:gd name="connsiteX9" fmla="*/ 18998 w 44636"/>
                  <a:gd name="connsiteY9" fmla="*/ 75338 h 74217"/>
                  <a:gd name="connsiteX10" fmla="*/ 23368 w 44636"/>
                  <a:gd name="connsiteY10" fmla="*/ 76626 h 74217"/>
                  <a:gd name="connsiteX11" fmla="*/ 46002 w 44636"/>
                  <a:gd name="connsiteY11" fmla="*/ 5339 h 74217"/>
                  <a:gd name="connsiteX12" fmla="*/ 46179 w 44636"/>
                  <a:gd name="connsiteY12" fmla="*/ 4531 h 74217"/>
                  <a:gd name="connsiteX13" fmla="*/ 44713 w 44636"/>
                  <a:gd name="connsiteY13" fmla="*/ 2586 h 74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4636" h="74217">
                    <a:moveTo>
                      <a:pt x="44713" y="2586"/>
                    </a:moveTo>
                    <a:cubicBezTo>
                      <a:pt x="44562" y="2586"/>
                      <a:pt x="44234" y="2409"/>
                      <a:pt x="44057" y="2409"/>
                    </a:cubicBezTo>
                    <a:cubicBezTo>
                      <a:pt x="43097" y="2409"/>
                      <a:pt x="42288" y="2914"/>
                      <a:pt x="41960" y="3722"/>
                    </a:cubicBezTo>
                    <a:cubicBezTo>
                      <a:pt x="38247" y="11149"/>
                      <a:pt x="30492" y="21178"/>
                      <a:pt x="21751" y="22795"/>
                    </a:cubicBezTo>
                    <a:cubicBezTo>
                      <a:pt x="23519" y="20698"/>
                      <a:pt x="24656" y="18096"/>
                      <a:pt x="24656" y="15039"/>
                    </a:cubicBezTo>
                    <a:cubicBezTo>
                      <a:pt x="24656" y="8724"/>
                      <a:pt x="19478" y="3546"/>
                      <a:pt x="13188" y="3546"/>
                    </a:cubicBezTo>
                    <a:cubicBezTo>
                      <a:pt x="6721" y="3546"/>
                      <a:pt x="1542" y="8724"/>
                      <a:pt x="1542" y="15039"/>
                    </a:cubicBezTo>
                    <a:cubicBezTo>
                      <a:pt x="1542" y="23754"/>
                      <a:pt x="10106" y="27796"/>
                      <a:pt x="17709" y="27796"/>
                    </a:cubicBezTo>
                    <a:cubicBezTo>
                      <a:pt x="26273" y="27796"/>
                      <a:pt x="31931" y="23754"/>
                      <a:pt x="37438" y="17767"/>
                    </a:cubicBezTo>
                    <a:lnTo>
                      <a:pt x="18998" y="75338"/>
                    </a:lnTo>
                    <a:lnTo>
                      <a:pt x="23368" y="76626"/>
                    </a:lnTo>
                    <a:lnTo>
                      <a:pt x="46002" y="5339"/>
                    </a:lnTo>
                    <a:cubicBezTo>
                      <a:pt x="46179" y="5162"/>
                      <a:pt x="46179" y="4834"/>
                      <a:pt x="46179" y="4531"/>
                    </a:cubicBezTo>
                    <a:cubicBezTo>
                      <a:pt x="46179" y="3722"/>
                      <a:pt x="45673" y="3066"/>
                      <a:pt x="44713" y="2586"/>
                    </a:cubicBez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26" name="Freihandform: Form 125">
                <a:extLst>
                  <a:ext uri="{FF2B5EF4-FFF2-40B4-BE49-F238E27FC236}">
                    <a16:creationId xmlns:a16="http://schemas.microsoft.com/office/drawing/2014/main" id="{D3146972-2D98-518A-CF5E-8378D7D804E0}"/>
                  </a:ext>
                </a:extLst>
              </p:cNvPr>
              <p:cNvSpPr/>
              <p:nvPr/>
            </p:nvSpPr>
            <p:spPr>
              <a:xfrm>
                <a:off x="4302322" y="4419714"/>
                <a:ext cx="76465" cy="40089"/>
              </a:xfrm>
              <a:custGeom>
                <a:avLst/>
                <a:gdLst>
                  <a:gd name="connsiteX0" fmla="*/ 73193 w 76465"/>
                  <a:gd name="connsiteY0" fmla="*/ 8413 h 40089"/>
                  <a:gd name="connsiteX1" fmla="*/ 63644 w 76465"/>
                  <a:gd name="connsiteY1" fmla="*/ 23772 h 40089"/>
                  <a:gd name="connsiteX2" fmla="*/ 50710 w 76465"/>
                  <a:gd name="connsiteY2" fmla="*/ 3412 h 40089"/>
                  <a:gd name="connsiteX3" fmla="*/ 48942 w 76465"/>
                  <a:gd name="connsiteY3" fmla="*/ 2275 h 40089"/>
                  <a:gd name="connsiteX4" fmla="*/ 46997 w 76465"/>
                  <a:gd name="connsiteY4" fmla="*/ 3412 h 40089"/>
                  <a:gd name="connsiteX5" fmla="*/ 35352 w 76465"/>
                  <a:gd name="connsiteY5" fmla="*/ 23115 h 40089"/>
                  <a:gd name="connsiteX6" fmla="*/ 23378 w 76465"/>
                  <a:gd name="connsiteY6" fmla="*/ 3412 h 40089"/>
                  <a:gd name="connsiteX7" fmla="*/ 21458 w 76465"/>
                  <a:gd name="connsiteY7" fmla="*/ 2275 h 40089"/>
                  <a:gd name="connsiteX8" fmla="*/ 19513 w 76465"/>
                  <a:gd name="connsiteY8" fmla="*/ 3412 h 40089"/>
                  <a:gd name="connsiteX9" fmla="*/ 592 w 76465"/>
                  <a:gd name="connsiteY9" fmla="*/ 34609 h 40089"/>
                  <a:gd name="connsiteX10" fmla="*/ 4483 w 76465"/>
                  <a:gd name="connsiteY10" fmla="*/ 37034 h 40089"/>
                  <a:gd name="connsiteX11" fmla="*/ 14006 w 76465"/>
                  <a:gd name="connsiteY11" fmla="*/ 21195 h 40089"/>
                  <a:gd name="connsiteX12" fmla="*/ 25980 w 76465"/>
                  <a:gd name="connsiteY12" fmla="*/ 41228 h 40089"/>
                  <a:gd name="connsiteX13" fmla="*/ 27925 w 76465"/>
                  <a:gd name="connsiteY13" fmla="*/ 42364 h 40089"/>
                  <a:gd name="connsiteX14" fmla="*/ 29845 w 76465"/>
                  <a:gd name="connsiteY14" fmla="*/ 41228 h 40089"/>
                  <a:gd name="connsiteX15" fmla="*/ 41667 w 76465"/>
                  <a:gd name="connsiteY15" fmla="*/ 21195 h 40089"/>
                  <a:gd name="connsiteX16" fmla="*/ 54272 w 76465"/>
                  <a:gd name="connsiteY16" fmla="*/ 41404 h 40089"/>
                  <a:gd name="connsiteX17" fmla="*/ 56217 w 76465"/>
                  <a:gd name="connsiteY17" fmla="*/ 42364 h 40089"/>
                  <a:gd name="connsiteX18" fmla="*/ 58163 w 76465"/>
                  <a:gd name="connsiteY18" fmla="*/ 41228 h 40089"/>
                  <a:gd name="connsiteX19" fmla="*/ 77058 w 76465"/>
                  <a:gd name="connsiteY19" fmla="*/ 10838 h 40089"/>
                  <a:gd name="connsiteX20" fmla="*/ 73193 w 76465"/>
                  <a:gd name="connsiteY20" fmla="*/ 8413 h 40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465" h="40089">
                    <a:moveTo>
                      <a:pt x="73193" y="8413"/>
                    </a:moveTo>
                    <a:lnTo>
                      <a:pt x="63644" y="23772"/>
                    </a:lnTo>
                    <a:lnTo>
                      <a:pt x="50710" y="3412"/>
                    </a:lnTo>
                    <a:cubicBezTo>
                      <a:pt x="50382" y="2755"/>
                      <a:pt x="49574" y="2275"/>
                      <a:pt x="48942" y="2275"/>
                    </a:cubicBezTo>
                    <a:cubicBezTo>
                      <a:pt x="48285" y="2275"/>
                      <a:pt x="47326" y="2755"/>
                      <a:pt x="46997" y="3412"/>
                    </a:cubicBezTo>
                    <a:lnTo>
                      <a:pt x="35352" y="23115"/>
                    </a:lnTo>
                    <a:lnTo>
                      <a:pt x="23378" y="3412"/>
                    </a:lnTo>
                    <a:cubicBezTo>
                      <a:pt x="23075" y="2755"/>
                      <a:pt x="22090" y="2275"/>
                      <a:pt x="21458" y="2275"/>
                    </a:cubicBezTo>
                    <a:cubicBezTo>
                      <a:pt x="20801" y="2275"/>
                      <a:pt x="19993" y="2755"/>
                      <a:pt x="19513" y="3412"/>
                    </a:cubicBezTo>
                    <a:lnTo>
                      <a:pt x="592" y="34609"/>
                    </a:lnTo>
                    <a:lnTo>
                      <a:pt x="4483" y="37034"/>
                    </a:lnTo>
                    <a:lnTo>
                      <a:pt x="14006" y="21195"/>
                    </a:lnTo>
                    <a:lnTo>
                      <a:pt x="25980" y="41228"/>
                    </a:lnTo>
                    <a:cubicBezTo>
                      <a:pt x="26308" y="41884"/>
                      <a:pt x="27268" y="42364"/>
                      <a:pt x="27925" y="42364"/>
                    </a:cubicBezTo>
                    <a:cubicBezTo>
                      <a:pt x="28556" y="42364"/>
                      <a:pt x="29542" y="41884"/>
                      <a:pt x="29845" y="41228"/>
                    </a:cubicBezTo>
                    <a:lnTo>
                      <a:pt x="41667" y="21195"/>
                    </a:lnTo>
                    <a:lnTo>
                      <a:pt x="54272" y="41404"/>
                    </a:lnTo>
                    <a:cubicBezTo>
                      <a:pt x="54601" y="42036"/>
                      <a:pt x="55561" y="42364"/>
                      <a:pt x="56217" y="42364"/>
                    </a:cubicBezTo>
                    <a:cubicBezTo>
                      <a:pt x="56849" y="42364"/>
                      <a:pt x="57834" y="41884"/>
                      <a:pt x="58163" y="41228"/>
                    </a:cubicBezTo>
                    <a:lnTo>
                      <a:pt x="77058" y="10838"/>
                    </a:lnTo>
                    <a:lnTo>
                      <a:pt x="73193" y="8413"/>
                    </a:lnTo>
                  </a:path>
                </a:pathLst>
              </a:custGeom>
              <a:solidFill>
                <a:srgbClr val="000000"/>
              </a:solidFill>
              <a:ln w="16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27" name="Freihandform: Form 126">
                <a:extLst>
                  <a:ext uri="{FF2B5EF4-FFF2-40B4-BE49-F238E27FC236}">
                    <a16:creationId xmlns:a16="http://schemas.microsoft.com/office/drawing/2014/main" id="{C8EE775D-0FDE-A31C-1CD4-19A141B36456}"/>
                  </a:ext>
                </a:extLst>
              </p:cNvPr>
              <p:cNvSpPr/>
              <p:nvPr/>
            </p:nvSpPr>
            <p:spPr>
              <a:xfrm>
                <a:off x="5468079" y="4425448"/>
                <a:ext cx="327042" cy="30313"/>
              </a:xfrm>
              <a:custGeom>
                <a:avLst/>
                <a:gdLst>
                  <a:gd name="connsiteX0" fmla="*/ 0 w 327042"/>
                  <a:gd name="connsiteY0" fmla="*/ 0 h 30313"/>
                  <a:gd name="connsiteX1" fmla="*/ 327042 w 327042"/>
                  <a:gd name="connsiteY1" fmla="*/ 10104 h 30313"/>
                  <a:gd name="connsiteX2" fmla="*/ 327042 w 327042"/>
                  <a:gd name="connsiteY2" fmla="*/ 30314 h 30313"/>
                  <a:gd name="connsiteX3" fmla="*/ 0 w 327042"/>
                  <a:gd name="connsiteY3" fmla="*/ 20209 h 30313"/>
                  <a:gd name="connsiteX4" fmla="*/ 0 w 327042"/>
                  <a:gd name="connsiteY4" fmla="*/ 0 h 30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042" h="30313">
                    <a:moveTo>
                      <a:pt x="0" y="0"/>
                    </a:moveTo>
                    <a:lnTo>
                      <a:pt x="327042" y="10104"/>
                    </a:lnTo>
                    <a:lnTo>
                      <a:pt x="327042" y="30314"/>
                    </a:lnTo>
                    <a:lnTo>
                      <a:pt x="0" y="2020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6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28" name="Freihandform: Form 127">
                <a:extLst>
                  <a:ext uri="{FF2B5EF4-FFF2-40B4-BE49-F238E27FC236}">
                    <a16:creationId xmlns:a16="http://schemas.microsoft.com/office/drawing/2014/main" id="{ADE45D4D-0271-CE79-477A-B890B6DE50A0}"/>
                  </a:ext>
                </a:extLst>
              </p:cNvPr>
              <p:cNvSpPr/>
              <p:nvPr/>
            </p:nvSpPr>
            <p:spPr>
              <a:xfrm>
                <a:off x="6863946" y="4445609"/>
                <a:ext cx="328982" cy="50619"/>
              </a:xfrm>
              <a:custGeom>
                <a:avLst/>
                <a:gdLst>
                  <a:gd name="connsiteX0" fmla="*/ 0 w 328982"/>
                  <a:gd name="connsiteY0" fmla="*/ 0 h 50619"/>
                  <a:gd name="connsiteX1" fmla="*/ 328982 w 328982"/>
                  <a:gd name="connsiteY1" fmla="*/ 30313 h 50619"/>
                  <a:gd name="connsiteX2" fmla="*/ 328982 w 328982"/>
                  <a:gd name="connsiteY2" fmla="*/ 50620 h 50619"/>
                  <a:gd name="connsiteX3" fmla="*/ 0 w 328982"/>
                  <a:gd name="connsiteY3" fmla="*/ 20307 h 50619"/>
                  <a:gd name="connsiteX4" fmla="*/ 0 w 328982"/>
                  <a:gd name="connsiteY4" fmla="*/ 0 h 50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982" h="50619">
                    <a:moveTo>
                      <a:pt x="0" y="0"/>
                    </a:moveTo>
                    <a:lnTo>
                      <a:pt x="328982" y="30313"/>
                    </a:lnTo>
                    <a:lnTo>
                      <a:pt x="328982" y="50620"/>
                    </a:lnTo>
                    <a:lnTo>
                      <a:pt x="0" y="2030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6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29" name="Freihandform: Form 128">
                <a:extLst>
                  <a:ext uri="{FF2B5EF4-FFF2-40B4-BE49-F238E27FC236}">
                    <a16:creationId xmlns:a16="http://schemas.microsoft.com/office/drawing/2014/main" id="{367D781F-32EC-A296-D5C5-913A4689EAD5}"/>
                  </a:ext>
                </a:extLst>
              </p:cNvPr>
              <p:cNvSpPr/>
              <p:nvPr/>
            </p:nvSpPr>
            <p:spPr>
              <a:xfrm>
                <a:off x="6424728" y="4496180"/>
                <a:ext cx="335598" cy="20208"/>
              </a:xfrm>
              <a:custGeom>
                <a:avLst/>
                <a:gdLst>
                  <a:gd name="connsiteX0" fmla="*/ 0 w 335598"/>
                  <a:gd name="connsiteY0" fmla="*/ 0 h 20208"/>
                  <a:gd name="connsiteX1" fmla="*/ 335599 w 335598"/>
                  <a:gd name="connsiteY1" fmla="*/ 0 h 20208"/>
                  <a:gd name="connsiteX2" fmla="*/ 335599 w 335598"/>
                  <a:gd name="connsiteY2" fmla="*/ 20209 h 20208"/>
                  <a:gd name="connsiteX3" fmla="*/ 0 w 335598"/>
                  <a:gd name="connsiteY3" fmla="*/ 20209 h 20208"/>
                  <a:gd name="connsiteX4" fmla="*/ 0 w 335598"/>
                  <a:gd name="connsiteY4" fmla="*/ 0 h 20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5598" h="20208">
                    <a:moveTo>
                      <a:pt x="0" y="0"/>
                    </a:moveTo>
                    <a:lnTo>
                      <a:pt x="335599" y="0"/>
                    </a:lnTo>
                    <a:lnTo>
                      <a:pt x="335599" y="20209"/>
                    </a:lnTo>
                    <a:lnTo>
                      <a:pt x="0" y="2020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6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30" name="Freihandform: Form 129">
                <a:extLst>
                  <a:ext uri="{FF2B5EF4-FFF2-40B4-BE49-F238E27FC236}">
                    <a16:creationId xmlns:a16="http://schemas.microsoft.com/office/drawing/2014/main" id="{39E96FE5-6716-A8C6-B26B-8FF31F83CA53}"/>
                  </a:ext>
                </a:extLst>
              </p:cNvPr>
              <p:cNvSpPr/>
              <p:nvPr/>
            </p:nvSpPr>
            <p:spPr>
              <a:xfrm>
                <a:off x="5898741" y="4455762"/>
                <a:ext cx="327042" cy="20208"/>
              </a:xfrm>
              <a:custGeom>
                <a:avLst/>
                <a:gdLst>
                  <a:gd name="connsiteX0" fmla="*/ 0 w 327042"/>
                  <a:gd name="connsiteY0" fmla="*/ 0 h 20208"/>
                  <a:gd name="connsiteX1" fmla="*/ 327042 w 327042"/>
                  <a:gd name="connsiteY1" fmla="*/ 0 h 20208"/>
                  <a:gd name="connsiteX2" fmla="*/ 327042 w 327042"/>
                  <a:gd name="connsiteY2" fmla="*/ 20209 h 20208"/>
                  <a:gd name="connsiteX3" fmla="*/ 0 w 327042"/>
                  <a:gd name="connsiteY3" fmla="*/ 20209 h 20208"/>
                  <a:gd name="connsiteX4" fmla="*/ 0 w 327042"/>
                  <a:gd name="connsiteY4" fmla="*/ 0 h 20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042" h="20208">
                    <a:moveTo>
                      <a:pt x="0" y="0"/>
                    </a:moveTo>
                    <a:lnTo>
                      <a:pt x="327042" y="0"/>
                    </a:lnTo>
                    <a:lnTo>
                      <a:pt x="327042" y="20209"/>
                    </a:lnTo>
                    <a:lnTo>
                      <a:pt x="0" y="2020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6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31" name="Freihandform: Form 130">
                <a:extLst>
                  <a:ext uri="{FF2B5EF4-FFF2-40B4-BE49-F238E27FC236}">
                    <a16:creationId xmlns:a16="http://schemas.microsoft.com/office/drawing/2014/main" id="{4E3F99FB-33E7-CA07-E250-A459153E02DA}"/>
                  </a:ext>
                </a:extLst>
              </p:cNvPr>
              <p:cNvSpPr/>
              <p:nvPr/>
            </p:nvSpPr>
            <p:spPr>
              <a:xfrm>
                <a:off x="5957918" y="4829627"/>
                <a:ext cx="219380" cy="20209"/>
              </a:xfrm>
              <a:custGeom>
                <a:avLst/>
                <a:gdLst>
                  <a:gd name="connsiteX0" fmla="*/ 0 w 219380"/>
                  <a:gd name="connsiteY0" fmla="*/ 0 h 20209"/>
                  <a:gd name="connsiteX1" fmla="*/ 219381 w 219380"/>
                  <a:gd name="connsiteY1" fmla="*/ 0 h 20209"/>
                  <a:gd name="connsiteX2" fmla="*/ 219381 w 219380"/>
                  <a:gd name="connsiteY2" fmla="*/ 20209 h 20209"/>
                  <a:gd name="connsiteX3" fmla="*/ 0 w 219380"/>
                  <a:gd name="connsiteY3" fmla="*/ 20209 h 20209"/>
                  <a:gd name="connsiteX4" fmla="*/ 0 w 219380"/>
                  <a:gd name="connsiteY4" fmla="*/ 0 h 20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9380" h="20209">
                    <a:moveTo>
                      <a:pt x="0" y="0"/>
                    </a:moveTo>
                    <a:lnTo>
                      <a:pt x="219381" y="0"/>
                    </a:lnTo>
                    <a:lnTo>
                      <a:pt x="219381" y="20209"/>
                    </a:lnTo>
                    <a:lnTo>
                      <a:pt x="0" y="2020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6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sp>
          <p:nvSpPr>
            <p:cNvPr id="324" name="Textfeld 323">
              <a:extLst>
                <a:ext uri="{FF2B5EF4-FFF2-40B4-BE49-F238E27FC236}">
                  <a16:creationId xmlns:a16="http://schemas.microsoft.com/office/drawing/2014/main" id="{B1209BE0-1B79-412D-F6BC-080C6C45C61C}"/>
                </a:ext>
              </a:extLst>
            </p:cNvPr>
            <p:cNvSpPr txBox="1"/>
            <p:nvPr/>
          </p:nvSpPr>
          <p:spPr>
            <a:xfrm>
              <a:off x="4264200" y="5053586"/>
              <a:ext cx="1310456" cy="226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 dirty="0"/>
                <a:t>Polyphonie</a:t>
              </a:r>
            </a:p>
          </p:txBody>
        </p:sp>
      </p:grpSp>
      <p:grpSp>
        <p:nvGrpSpPr>
          <p:cNvPr id="360" name="Gruppieren 359">
            <a:extLst>
              <a:ext uri="{FF2B5EF4-FFF2-40B4-BE49-F238E27FC236}">
                <a16:creationId xmlns:a16="http://schemas.microsoft.com/office/drawing/2014/main" id="{41005FC2-7EBA-C396-7B3B-B2247E20DF87}"/>
              </a:ext>
            </a:extLst>
          </p:cNvPr>
          <p:cNvGrpSpPr/>
          <p:nvPr/>
        </p:nvGrpSpPr>
        <p:grpSpPr>
          <a:xfrm>
            <a:off x="4827302" y="1516073"/>
            <a:ext cx="2458358" cy="1196643"/>
            <a:chOff x="4827302" y="1516073"/>
            <a:chExt cx="2458358" cy="1196643"/>
          </a:xfrm>
        </p:grpSpPr>
        <p:pic>
          <p:nvPicPr>
            <p:cNvPr id="326" name="Grafik 325">
              <a:extLst>
                <a:ext uri="{FF2B5EF4-FFF2-40B4-BE49-F238E27FC236}">
                  <a16:creationId xmlns:a16="http://schemas.microsoft.com/office/drawing/2014/main" id="{DDE01859-C454-473E-EFAD-514FB2A80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2451" y="1516073"/>
              <a:ext cx="2001247" cy="1196643"/>
            </a:xfrm>
            <a:prstGeom prst="rect">
              <a:avLst/>
            </a:prstGeom>
          </p:spPr>
        </p:pic>
        <p:sp>
          <p:nvSpPr>
            <p:cNvPr id="328" name="Rechteck 327">
              <a:extLst>
                <a:ext uri="{FF2B5EF4-FFF2-40B4-BE49-F238E27FC236}">
                  <a16:creationId xmlns:a16="http://schemas.microsoft.com/office/drawing/2014/main" id="{64E5F420-7313-7C05-EE31-4EC4890EA648}"/>
                </a:ext>
              </a:extLst>
            </p:cNvPr>
            <p:cNvSpPr/>
            <p:nvPr/>
          </p:nvSpPr>
          <p:spPr>
            <a:xfrm>
              <a:off x="5118100" y="1864225"/>
              <a:ext cx="1905597" cy="15190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9" name="Rechteck 328">
              <a:extLst>
                <a:ext uri="{FF2B5EF4-FFF2-40B4-BE49-F238E27FC236}">
                  <a16:creationId xmlns:a16="http://schemas.microsoft.com/office/drawing/2014/main" id="{C7136C22-EB6C-2059-E4B0-5D966960EBF4}"/>
                </a:ext>
              </a:extLst>
            </p:cNvPr>
            <p:cNvSpPr/>
            <p:nvPr/>
          </p:nvSpPr>
          <p:spPr>
            <a:xfrm>
              <a:off x="5118100" y="2243588"/>
              <a:ext cx="1905597" cy="15190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31" name="Gerade Verbindung mit Pfeil 330">
              <a:extLst>
                <a:ext uri="{FF2B5EF4-FFF2-40B4-BE49-F238E27FC236}">
                  <a16:creationId xmlns:a16="http://schemas.microsoft.com/office/drawing/2014/main" id="{319576E3-86C4-FE68-7AFF-94A7DE4926D9}"/>
                </a:ext>
              </a:extLst>
            </p:cNvPr>
            <p:cNvCxnSpPr>
              <a:cxnSpLocks/>
            </p:cNvCxnSpPr>
            <p:nvPr/>
          </p:nvCxnSpPr>
          <p:spPr>
            <a:xfrm>
              <a:off x="4827302" y="1940175"/>
              <a:ext cx="21602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Gerade Verbindung mit Pfeil 332">
              <a:extLst>
                <a:ext uri="{FF2B5EF4-FFF2-40B4-BE49-F238E27FC236}">
                  <a16:creationId xmlns:a16="http://schemas.microsoft.com/office/drawing/2014/main" id="{E1610008-5823-4C9F-CC17-77D73F2AD319}"/>
                </a:ext>
              </a:extLst>
            </p:cNvPr>
            <p:cNvCxnSpPr>
              <a:cxnSpLocks/>
            </p:cNvCxnSpPr>
            <p:nvPr/>
          </p:nvCxnSpPr>
          <p:spPr>
            <a:xfrm>
              <a:off x="4827302" y="2319538"/>
              <a:ext cx="21602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Gerade Verbindung mit Pfeil 334">
              <a:extLst>
                <a:ext uri="{FF2B5EF4-FFF2-40B4-BE49-F238E27FC236}">
                  <a16:creationId xmlns:a16="http://schemas.microsoft.com/office/drawing/2014/main" id="{B13D8BB2-A778-BBE0-DD62-2F1B889F2C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96194" y="2319538"/>
              <a:ext cx="18946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Gerade Verbindung mit Pfeil 339">
              <a:extLst>
                <a:ext uri="{FF2B5EF4-FFF2-40B4-BE49-F238E27FC236}">
                  <a16:creationId xmlns:a16="http://schemas.microsoft.com/office/drawing/2014/main" id="{117E858C-EDD8-3499-B011-3A1B6B9B0D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96194" y="1940175"/>
              <a:ext cx="18946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1" name="Gruppieren 360">
            <a:extLst>
              <a:ext uri="{FF2B5EF4-FFF2-40B4-BE49-F238E27FC236}">
                <a16:creationId xmlns:a16="http://schemas.microsoft.com/office/drawing/2014/main" id="{93630196-95FF-3C0B-369F-0E0A5D4DADCD}"/>
              </a:ext>
            </a:extLst>
          </p:cNvPr>
          <p:cNvGrpSpPr/>
          <p:nvPr/>
        </p:nvGrpSpPr>
        <p:grpSpPr>
          <a:xfrm>
            <a:off x="8402945" y="1516073"/>
            <a:ext cx="2001247" cy="1196643"/>
            <a:chOff x="8402945" y="1516073"/>
            <a:chExt cx="2001247" cy="1196643"/>
          </a:xfrm>
        </p:grpSpPr>
        <p:pic>
          <p:nvPicPr>
            <p:cNvPr id="327" name="Grafik 326">
              <a:extLst>
                <a:ext uri="{FF2B5EF4-FFF2-40B4-BE49-F238E27FC236}">
                  <a16:creationId xmlns:a16="http://schemas.microsoft.com/office/drawing/2014/main" id="{8A206649-B5D7-E52A-1FA0-A432FFDF6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2945" y="1516073"/>
              <a:ext cx="2001247" cy="1196643"/>
            </a:xfrm>
            <a:prstGeom prst="rect">
              <a:avLst/>
            </a:prstGeom>
          </p:spPr>
        </p:pic>
        <p:sp>
          <p:nvSpPr>
            <p:cNvPr id="341" name="Rechteck 340">
              <a:extLst>
                <a:ext uri="{FF2B5EF4-FFF2-40B4-BE49-F238E27FC236}">
                  <a16:creationId xmlns:a16="http://schemas.microsoft.com/office/drawing/2014/main" id="{CA67C165-ECA4-38AC-564D-0B3A6BBC16A6}"/>
                </a:ext>
              </a:extLst>
            </p:cNvPr>
            <p:cNvSpPr/>
            <p:nvPr/>
          </p:nvSpPr>
          <p:spPr>
            <a:xfrm>
              <a:off x="8498093" y="1864225"/>
              <a:ext cx="1905597" cy="15190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2" name="Rechteck 341">
              <a:extLst>
                <a:ext uri="{FF2B5EF4-FFF2-40B4-BE49-F238E27FC236}">
                  <a16:creationId xmlns:a16="http://schemas.microsoft.com/office/drawing/2014/main" id="{D7853DF6-03AE-C244-CD2E-5170FDF07BEB}"/>
                </a:ext>
              </a:extLst>
            </p:cNvPr>
            <p:cNvSpPr/>
            <p:nvPr/>
          </p:nvSpPr>
          <p:spPr>
            <a:xfrm>
              <a:off x="8498093" y="2243588"/>
              <a:ext cx="1905597" cy="15190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54" name="Gruppieren 353">
              <a:extLst>
                <a:ext uri="{FF2B5EF4-FFF2-40B4-BE49-F238E27FC236}">
                  <a16:creationId xmlns:a16="http://schemas.microsoft.com/office/drawing/2014/main" id="{E486B5A5-4947-A5A7-24C0-0B5192B52B1D}"/>
                </a:ext>
              </a:extLst>
            </p:cNvPr>
            <p:cNvGrpSpPr/>
            <p:nvPr/>
          </p:nvGrpSpPr>
          <p:grpSpPr>
            <a:xfrm>
              <a:off x="8980173" y="1974328"/>
              <a:ext cx="941252" cy="302544"/>
              <a:chOff x="8980173" y="1974328"/>
              <a:chExt cx="941252" cy="302544"/>
            </a:xfrm>
          </p:grpSpPr>
          <p:cxnSp>
            <p:nvCxnSpPr>
              <p:cNvPr id="343" name="Gerade Verbindung mit Pfeil 342">
                <a:extLst>
                  <a:ext uri="{FF2B5EF4-FFF2-40B4-BE49-F238E27FC236}">
                    <a16:creationId xmlns:a16="http://schemas.microsoft.com/office/drawing/2014/main" id="{D68B6A2D-B270-2FCE-E922-164029000B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80173" y="1974328"/>
                <a:ext cx="0" cy="30254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Gerade Verbindung mit Pfeil 350">
                <a:extLst>
                  <a:ext uri="{FF2B5EF4-FFF2-40B4-BE49-F238E27FC236}">
                    <a16:creationId xmlns:a16="http://schemas.microsoft.com/office/drawing/2014/main" id="{B315935E-16BF-3A72-5189-4D929F0FDC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21425" y="1974328"/>
                <a:ext cx="0" cy="30254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5" name="Textfeld 354">
            <a:extLst>
              <a:ext uri="{FF2B5EF4-FFF2-40B4-BE49-F238E27FC236}">
                <a16:creationId xmlns:a16="http://schemas.microsoft.com/office/drawing/2014/main" id="{5D77B4E7-0000-EA91-41AC-E670C241108B}"/>
              </a:ext>
            </a:extLst>
          </p:cNvPr>
          <p:cNvSpPr txBox="1"/>
          <p:nvPr/>
        </p:nvSpPr>
        <p:spPr>
          <a:xfrm>
            <a:off x="5397123" y="1245446"/>
            <a:ext cx="1426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/>
              <a:t>Intrakomplexität</a:t>
            </a:r>
          </a:p>
        </p:txBody>
      </p:sp>
      <p:sp>
        <p:nvSpPr>
          <p:cNvPr id="356" name="Textfeld 355">
            <a:extLst>
              <a:ext uri="{FF2B5EF4-FFF2-40B4-BE49-F238E27FC236}">
                <a16:creationId xmlns:a16="http://schemas.microsoft.com/office/drawing/2014/main" id="{7E573137-F4BA-CDD6-CCBF-76ED3C477E10}"/>
              </a:ext>
            </a:extLst>
          </p:cNvPr>
          <p:cNvSpPr txBox="1"/>
          <p:nvPr/>
        </p:nvSpPr>
        <p:spPr>
          <a:xfrm>
            <a:off x="8765603" y="1245446"/>
            <a:ext cx="1429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/>
              <a:t>Interkomplexität</a:t>
            </a:r>
          </a:p>
        </p:txBody>
      </p:sp>
    </p:spTree>
    <p:extLst>
      <p:ext uri="{BB962C8B-B14F-4D97-AF65-F5344CB8AC3E}">
        <p14:creationId xmlns:p14="http://schemas.microsoft.com/office/powerpoint/2010/main" val="182077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5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5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5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5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55" grpId="0"/>
      <p:bldP spid="35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D83CC79-E6E8-7A16-FB60-ACB4B368C20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Verwandte Arbeiten</a:t>
            </a:r>
          </a:p>
          <a:p>
            <a:pPr lvl="1"/>
            <a:r>
              <a:rPr lang="de-DE" dirty="0"/>
              <a:t>Proprietäre Software</a:t>
            </a:r>
          </a:p>
          <a:p>
            <a:pPr lvl="2"/>
            <a:r>
              <a:rPr lang="de-DE" dirty="0" err="1"/>
              <a:t>SmartScore</a:t>
            </a:r>
            <a:r>
              <a:rPr lang="de-DE" dirty="0"/>
              <a:t> 		</a:t>
            </a:r>
            <a:r>
              <a:rPr lang="de-DE" dirty="0">
                <a:hlinkClick r:id="rId3"/>
              </a:rPr>
              <a:t>https://www.musitek.com/smartscore64-piano.html</a:t>
            </a:r>
            <a:r>
              <a:rPr lang="de-DE" dirty="0"/>
              <a:t> </a:t>
            </a:r>
          </a:p>
          <a:p>
            <a:pPr lvl="2"/>
            <a:r>
              <a:rPr lang="de-DE" dirty="0" err="1"/>
              <a:t>SharpEye</a:t>
            </a:r>
            <a:r>
              <a:rPr lang="de-DE" dirty="0"/>
              <a:t>		</a:t>
            </a:r>
            <a:r>
              <a:rPr lang="de-DE" dirty="0">
                <a:hlinkClick r:id="rId4"/>
              </a:rPr>
              <a:t>http://www.visiv.co.uk/</a:t>
            </a:r>
            <a:r>
              <a:rPr lang="de-DE" dirty="0"/>
              <a:t> </a:t>
            </a:r>
          </a:p>
          <a:p>
            <a:pPr lvl="2"/>
            <a:r>
              <a:rPr lang="de-DE" dirty="0" err="1"/>
              <a:t>ScanScore</a:t>
            </a:r>
            <a:r>
              <a:rPr lang="de-DE" dirty="0"/>
              <a:t>		</a:t>
            </a:r>
            <a:r>
              <a:rPr lang="de-DE" dirty="0">
                <a:hlinkClick r:id="rId5"/>
              </a:rPr>
              <a:t>https://scan-score.com/en/products/</a:t>
            </a:r>
            <a:r>
              <a:rPr lang="de-DE" dirty="0"/>
              <a:t> </a:t>
            </a:r>
          </a:p>
          <a:p>
            <a:pPr lvl="2"/>
            <a:r>
              <a:rPr lang="de-DE" dirty="0" err="1"/>
              <a:t>PhotoScore</a:t>
            </a:r>
            <a:r>
              <a:rPr lang="de-DE" dirty="0"/>
              <a:t>		</a:t>
            </a:r>
            <a:r>
              <a:rPr lang="de-DE" dirty="0">
                <a:hlinkClick r:id="rId6"/>
              </a:rPr>
              <a:t>https://www.neuratron.com/photoscore.htm</a:t>
            </a:r>
            <a:r>
              <a:rPr lang="de-DE" dirty="0"/>
              <a:t> </a:t>
            </a:r>
          </a:p>
          <a:p>
            <a:pPr lvl="2"/>
            <a:r>
              <a:rPr lang="de-DE" dirty="0" err="1"/>
              <a:t>PlayScore</a:t>
            </a:r>
            <a:r>
              <a:rPr lang="de-DE" dirty="0"/>
              <a:t>		</a:t>
            </a:r>
            <a:r>
              <a:rPr lang="de-DE" dirty="0">
                <a:hlinkClick r:id="rId7"/>
              </a:rPr>
              <a:t>https://www.playscore.co/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OpenSource</a:t>
            </a:r>
            <a:r>
              <a:rPr lang="de-DE" dirty="0"/>
              <a:t> Software</a:t>
            </a:r>
          </a:p>
          <a:p>
            <a:pPr lvl="2"/>
            <a:r>
              <a:rPr lang="de-DE" dirty="0" err="1"/>
              <a:t>Audiveris</a:t>
            </a:r>
            <a:r>
              <a:rPr lang="de-DE" dirty="0"/>
              <a:t>		</a:t>
            </a:r>
            <a:r>
              <a:rPr lang="de-DE" dirty="0">
                <a:hlinkClick r:id="rId8"/>
              </a:rPr>
              <a:t>https://github.com/audiveris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Research Projekte</a:t>
            </a:r>
          </a:p>
          <a:p>
            <a:pPr lvl="2"/>
            <a:r>
              <a:rPr lang="de-DE" dirty="0"/>
              <a:t>CNN-basiert</a:t>
            </a:r>
          </a:p>
          <a:p>
            <a:pPr lvl="2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7143386-66C7-5B48-23E3-8C78C949DA8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15.02.2023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5A5C4A7-B5C3-93C0-4F9B-089CA573B0E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Peter Schramm – Optical Music Recognition, schrammp@hochschule-trier.de</a:t>
            </a:r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C8A6226-075B-11C6-675A-86DB8C7798A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16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94DD167A-859F-26FF-A0EA-988872798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de-DE" dirty="0"/>
            </a:br>
            <a:r>
              <a:rPr lang="de-DE" dirty="0"/>
              <a:t>Optical Music Recognition (OMR) - Einordnung</a:t>
            </a:r>
          </a:p>
        </p:txBody>
      </p:sp>
      <p:grpSp>
        <p:nvGrpSpPr>
          <p:cNvPr id="7" name="Grafik 2">
            <a:extLst>
              <a:ext uri="{FF2B5EF4-FFF2-40B4-BE49-F238E27FC236}">
                <a16:creationId xmlns:a16="http://schemas.microsoft.com/office/drawing/2014/main" id="{22BAA21E-52FF-2A3E-BF96-F78548EA900F}"/>
              </a:ext>
            </a:extLst>
          </p:cNvPr>
          <p:cNvGrpSpPr/>
          <p:nvPr/>
        </p:nvGrpSpPr>
        <p:grpSpPr>
          <a:xfrm>
            <a:off x="3895954" y="4554829"/>
            <a:ext cx="2434780" cy="1220102"/>
            <a:chOff x="1309687" y="3443234"/>
            <a:chExt cx="2434780" cy="1220102"/>
          </a:xfrm>
          <a:solidFill>
            <a:srgbClr val="000000"/>
          </a:solidFill>
        </p:grpSpPr>
        <p:grpSp>
          <p:nvGrpSpPr>
            <p:cNvPr id="8" name="Grafik 2">
              <a:extLst>
                <a:ext uri="{FF2B5EF4-FFF2-40B4-BE49-F238E27FC236}">
                  <a16:creationId xmlns:a16="http://schemas.microsoft.com/office/drawing/2014/main" id="{CC151A8F-20F6-4C06-441E-C223AE472AF6}"/>
                </a:ext>
              </a:extLst>
            </p:cNvPr>
            <p:cNvGrpSpPr/>
            <p:nvPr/>
          </p:nvGrpSpPr>
          <p:grpSpPr>
            <a:xfrm>
              <a:off x="1404937" y="3575296"/>
              <a:ext cx="2339530" cy="301942"/>
              <a:chOff x="1404937" y="3575296"/>
              <a:chExt cx="2339530" cy="301942"/>
            </a:xfrm>
            <a:solidFill>
              <a:srgbClr val="000000"/>
            </a:solidFill>
          </p:grpSpPr>
          <p:sp>
            <p:nvSpPr>
              <p:cNvPr id="59" name="Freihandform: Form 58">
                <a:extLst>
                  <a:ext uri="{FF2B5EF4-FFF2-40B4-BE49-F238E27FC236}">
                    <a16:creationId xmlns:a16="http://schemas.microsoft.com/office/drawing/2014/main" id="{53845481-30A8-3F6D-064C-F2C5EA90FC18}"/>
                  </a:ext>
                </a:extLst>
              </p:cNvPr>
              <p:cNvSpPr/>
              <p:nvPr/>
            </p:nvSpPr>
            <p:spPr>
              <a:xfrm>
                <a:off x="1404937" y="3575296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8 h 6667"/>
                  <a:gd name="connsiteX3" fmla="*/ 0 w 2339530"/>
                  <a:gd name="connsiteY3" fmla="*/ 6668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8"/>
                    </a:lnTo>
                    <a:lnTo>
                      <a:pt x="0" y="666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0" name="Freihandform: Form 59">
                <a:extLst>
                  <a:ext uri="{FF2B5EF4-FFF2-40B4-BE49-F238E27FC236}">
                    <a16:creationId xmlns:a16="http://schemas.microsoft.com/office/drawing/2014/main" id="{3E165C0D-A1CA-C2AF-4760-BF6E0EC52C5D}"/>
                  </a:ext>
                </a:extLst>
              </p:cNvPr>
              <p:cNvSpPr/>
              <p:nvPr/>
            </p:nvSpPr>
            <p:spPr>
              <a:xfrm>
                <a:off x="1404937" y="3649115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8 h 6667"/>
                  <a:gd name="connsiteX3" fmla="*/ 0 w 2339530"/>
                  <a:gd name="connsiteY3" fmla="*/ 6668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8"/>
                    </a:lnTo>
                    <a:lnTo>
                      <a:pt x="0" y="666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1" name="Freihandform: Form 60">
                <a:extLst>
                  <a:ext uri="{FF2B5EF4-FFF2-40B4-BE49-F238E27FC236}">
                    <a16:creationId xmlns:a16="http://schemas.microsoft.com/office/drawing/2014/main" id="{BF0E4C9A-3683-5C4B-8051-D5FC7238C5BD}"/>
                  </a:ext>
                </a:extLst>
              </p:cNvPr>
              <p:cNvSpPr/>
              <p:nvPr/>
            </p:nvSpPr>
            <p:spPr>
              <a:xfrm>
                <a:off x="1404937" y="3722934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8 h 6667"/>
                  <a:gd name="connsiteX3" fmla="*/ 0 w 2339530"/>
                  <a:gd name="connsiteY3" fmla="*/ 6668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8"/>
                    </a:lnTo>
                    <a:lnTo>
                      <a:pt x="0" y="666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2" name="Freihandform: Form 61">
                <a:extLst>
                  <a:ext uri="{FF2B5EF4-FFF2-40B4-BE49-F238E27FC236}">
                    <a16:creationId xmlns:a16="http://schemas.microsoft.com/office/drawing/2014/main" id="{DAC59BAE-490F-4D09-97F8-1DD98E38BA84}"/>
                  </a:ext>
                </a:extLst>
              </p:cNvPr>
              <p:cNvSpPr/>
              <p:nvPr/>
            </p:nvSpPr>
            <p:spPr>
              <a:xfrm>
                <a:off x="1404937" y="3796753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8 h 6667"/>
                  <a:gd name="connsiteX3" fmla="*/ 0 w 2339530"/>
                  <a:gd name="connsiteY3" fmla="*/ 6668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8"/>
                    </a:lnTo>
                    <a:lnTo>
                      <a:pt x="0" y="666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3" name="Freihandform: Form 62">
                <a:extLst>
                  <a:ext uri="{FF2B5EF4-FFF2-40B4-BE49-F238E27FC236}">
                    <a16:creationId xmlns:a16="http://schemas.microsoft.com/office/drawing/2014/main" id="{761E5254-09D9-177D-2A81-A73DA69577CB}"/>
                  </a:ext>
                </a:extLst>
              </p:cNvPr>
              <p:cNvSpPr/>
              <p:nvPr/>
            </p:nvSpPr>
            <p:spPr>
              <a:xfrm>
                <a:off x="1404937" y="3870571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7 h 6667"/>
                  <a:gd name="connsiteX3" fmla="*/ 0 w 2339530"/>
                  <a:gd name="connsiteY3" fmla="*/ 6667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7"/>
                    </a:lnTo>
                    <a:lnTo>
                      <a:pt x="0" y="66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88B7D7EC-A693-DF0D-9E1E-CC5EF82D2422}"/>
                </a:ext>
              </a:extLst>
            </p:cNvPr>
            <p:cNvSpPr/>
            <p:nvPr/>
          </p:nvSpPr>
          <p:spPr>
            <a:xfrm>
              <a:off x="1309687" y="3578649"/>
              <a:ext cx="76748" cy="1047750"/>
            </a:xfrm>
            <a:custGeom>
              <a:avLst/>
              <a:gdLst>
                <a:gd name="connsiteX0" fmla="*/ 71438 w 76748"/>
                <a:gd name="connsiteY0" fmla="*/ 0 h 1047750"/>
                <a:gd name="connsiteX1" fmla="*/ 0 w 76748"/>
                <a:gd name="connsiteY1" fmla="*/ 523875 h 1047750"/>
                <a:gd name="connsiteX2" fmla="*/ 71438 w 76748"/>
                <a:gd name="connsiteY2" fmla="*/ 0 h 1047750"/>
                <a:gd name="connsiteX3" fmla="*/ 0 w 76748"/>
                <a:gd name="connsiteY3" fmla="*/ 523875 h 1047750"/>
                <a:gd name="connsiteX4" fmla="*/ 62865 w 76748"/>
                <a:gd name="connsiteY4" fmla="*/ 1047750 h 1047750"/>
                <a:gd name="connsiteX5" fmla="*/ 0 w 76748"/>
                <a:gd name="connsiteY5" fmla="*/ 523875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48" h="1047750">
                  <a:moveTo>
                    <a:pt x="71438" y="0"/>
                  </a:moveTo>
                  <a:cubicBezTo>
                    <a:pt x="-76200" y="190500"/>
                    <a:pt x="200025" y="333678"/>
                    <a:pt x="0" y="523875"/>
                  </a:cubicBezTo>
                  <a:cubicBezTo>
                    <a:pt x="176213" y="357594"/>
                    <a:pt x="-100013" y="214703"/>
                    <a:pt x="71438" y="0"/>
                  </a:cubicBezTo>
                  <a:close/>
                  <a:moveTo>
                    <a:pt x="0" y="523875"/>
                  </a:moveTo>
                  <a:cubicBezTo>
                    <a:pt x="166688" y="717637"/>
                    <a:pt x="-71438" y="858812"/>
                    <a:pt x="62865" y="1047750"/>
                  </a:cubicBezTo>
                  <a:cubicBezTo>
                    <a:pt x="-47625" y="880462"/>
                    <a:pt x="190500" y="737852"/>
                    <a:pt x="0" y="52387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9CF23678-0675-87B0-802A-FC53390AD483}"/>
                </a:ext>
              </a:extLst>
            </p:cNvPr>
            <p:cNvSpPr/>
            <p:nvPr/>
          </p:nvSpPr>
          <p:spPr>
            <a:xfrm>
              <a:off x="1452847" y="3443234"/>
              <a:ext cx="181462" cy="543466"/>
            </a:xfrm>
            <a:custGeom>
              <a:avLst/>
              <a:gdLst>
                <a:gd name="connsiteX0" fmla="*/ 92011 w 181462"/>
                <a:gd name="connsiteY0" fmla="*/ 541 h 543466"/>
                <a:gd name="connsiteX1" fmla="*/ 95440 w 181462"/>
                <a:gd name="connsiteY1" fmla="*/ 541 h 543466"/>
                <a:gd name="connsiteX2" fmla="*/ 104584 w 181462"/>
                <a:gd name="connsiteY2" fmla="*/ 11114 h 543466"/>
                <a:gd name="connsiteX3" fmla="*/ 138589 w 181462"/>
                <a:gd name="connsiteY3" fmla="*/ 94267 h 543466"/>
                <a:gd name="connsiteX4" fmla="*/ 134303 w 181462"/>
                <a:gd name="connsiteY4" fmla="*/ 140559 h 543466"/>
                <a:gd name="connsiteX5" fmla="*/ 94012 w 181462"/>
                <a:gd name="connsiteY5" fmla="*/ 211425 h 543466"/>
                <a:gd name="connsiteX6" fmla="*/ 88297 w 181462"/>
                <a:gd name="connsiteY6" fmla="*/ 218568 h 543466"/>
                <a:gd name="connsiteX7" fmla="*/ 90011 w 181462"/>
                <a:gd name="connsiteY7" fmla="*/ 225998 h 543466"/>
                <a:gd name="connsiteX8" fmla="*/ 106013 w 181462"/>
                <a:gd name="connsiteY8" fmla="*/ 278290 h 543466"/>
                <a:gd name="connsiteX9" fmla="*/ 106870 w 181462"/>
                <a:gd name="connsiteY9" fmla="*/ 282291 h 543466"/>
                <a:gd name="connsiteX10" fmla="*/ 110585 w 181462"/>
                <a:gd name="connsiteY10" fmla="*/ 282291 h 543466"/>
                <a:gd name="connsiteX11" fmla="*/ 148304 w 181462"/>
                <a:gd name="connsiteY11" fmla="*/ 294578 h 543466"/>
                <a:gd name="connsiteX12" fmla="*/ 180594 w 181462"/>
                <a:gd name="connsiteY12" fmla="*/ 347156 h 543466"/>
                <a:gd name="connsiteX13" fmla="*/ 181165 w 181462"/>
                <a:gd name="connsiteY13" fmla="*/ 363729 h 543466"/>
                <a:gd name="connsiteX14" fmla="*/ 174022 w 181462"/>
                <a:gd name="connsiteY14" fmla="*/ 389733 h 543466"/>
                <a:gd name="connsiteX15" fmla="*/ 135731 w 181462"/>
                <a:gd name="connsiteY15" fmla="*/ 425166 h 543466"/>
                <a:gd name="connsiteX16" fmla="*/ 132588 w 181462"/>
                <a:gd name="connsiteY16" fmla="*/ 426309 h 543466"/>
                <a:gd name="connsiteX17" fmla="*/ 132874 w 181462"/>
                <a:gd name="connsiteY17" fmla="*/ 438310 h 543466"/>
                <a:gd name="connsiteX18" fmla="*/ 130874 w 181462"/>
                <a:gd name="connsiteY18" fmla="*/ 482316 h 543466"/>
                <a:gd name="connsiteX19" fmla="*/ 88297 w 181462"/>
                <a:gd name="connsiteY19" fmla="*/ 541466 h 543466"/>
                <a:gd name="connsiteX20" fmla="*/ 73152 w 181462"/>
                <a:gd name="connsiteY20" fmla="*/ 543466 h 543466"/>
                <a:gd name="connsiteX21" fmla="*/ 57436 w 181462"/>
                <a:gd name="connsiteY21" fmla="*/ 541466 h 543466"/>
                <a:gd name="connsiteX22" fmla="*/ 29432 w 181462"/>
                <a:gd name="connsiteY22" fmla="*/ 525750 h 543466"/>
                <a:gd name="connsiteX23" fmla="*/ 13144 w 181462"/>
                <a:gd name="connsiteY23" fmla="*/ 492031 h 543466"/>
                <a:gd name="connsiteX24" fmla="*/ 17431 w 181462"/>
                <a:gd name="connsiteY24" fmla="*/ 471743 h 543466"/>
                <a:gd name="connsiteX25" fmla="*/ 46006 w 181462"/>
                <a:gd name="connsiteY25" fmla="*/ 457170 h 543466"/>
                <a:gd name="connsiteX26" fmla="*/ 72009 w 181462"/>
                <a:gd name="connsiteY26" fmla="*/ 485173 h 543466"/>
                <a:gd name="connsiteX27" fmla="*/ 49435 w 181462"/>
                <a:gd name="connsiteY27" fmla="*/ 513462 h 543466"/>
                <a:gd name="connsiteX28" fmla="*/ 37147 w 181462"/>
                <a:gd name="connsiteY28" fmla="*/ 512605 h 543466"/>
                <a:gd name="connsiteX29" fmla="*/ 35147 w 181462"/>
                <a:gd name="connsiteY29" fmla="*/ 511748 h 543466"/>
                <a:gd name="connsiteX30" fmla="*/ 36005 w 181462"/>
                <a:gd name="connsiteY30" fmla="*/ 512891 h 543466"/>
                <a:gd name="connsiteX31" fmla="*/ 48578 w 181462"/>
                <a:gd name="connsiteY31" fmla="*/ 524892 h 543466"/>
                <a:gd name="connsiteX32" fmla="*/ 90011 w 181462"/>
                <a:gd name="connsiteY32" fmla="*/ 528321 h 543466"/>
                <a:gd name="connsiteX33" fmla="*/ 118301 w 181462"/>
                <a:gd name="connsiteY33" fmla="*/ 486888 h 543466"/>
                <a:gd name="connsiteX34" fmla="*/ 121158 w 181462"/>
                <a:gd name="connsiteY34" fmla="*/ 458027 h 543466"/>
                <a:gd name="connsiteX35" fmla="*/ 121158 w 181462"/>
                <a:gd name="connsiteY35" fmla="*/ 429452 h 543466"/>
                <a:gd name="connsiteX36" fmla="*/ 117729 w 181462"/>
                <a:gd name="connsiteY36" fmla="*/ 429738 h 543466"/>
                <a:gd name="connsiteX37" fmla="*/ 100298 w 181462"/>
                <a:gd name="connsiteY37" fmla="*/ 430881 h 543466"/>
                <a:gd name="connsiteX38" fmla="*/ 75438 w 181462"/>
                <a:gd name="connsiteY38" fmla="*/ 428023 h 543466"/>
                <a:gd name="connsiteX39" fmla="*/ 1143 w 181462"/>
                <a:gd name="connsiteY39" fmla="*/ 347442 h 543466"/>
                <a:gd name="connsiteX40" fmla="*/ 0 w 181462"/>
                <a:gd name="connsiteY40" fmla="*/ 330011 h 543466"/>
                <a:gd name="connsiteX41" fmla="*/ 1429 w 181462"/>
                <a:gd name="connsiteY41" fmla="*/ 311723 h 543466"/>
                <a:gd name="connsiteX42" fmla="*/ 32861 w 181462"/>
                <a:gd name="connsiteY42" fmla="*/ 242286 h 543466"/>
                <a:gd name="connsiteX43" fmla="*/ 59436 w 181462"/>
                <a:gd name="connsiteY43" fmla="*/ 207996 h 543466"/>
                <a:gd name="connsiteX44" fmla="*/ 68580 w 181462"/>
                <a:gd name="connsiteY44" fmla="*/ 196280 h 543466"/>
                <a:gd name="connsiteX45" fmla="*/ 66865 w 181462"/>
                <a:gd name="connsiteY45" fmla="*/ 189708 h 543466"/>
                <a:gd name="connsiteX46" fmla="*/ 51721 w 181462"/>
                <a:gd name="connsiteY46" fmla="*/ 116556 h 543466"/>
                <a:gd name="connsiteX47" fmla="*/ 51149 w 181462"/>
                <a:gd name="connsiteY47" fmla="*/ 78837 h 543466"/>
                <a:gd name="connsiteX48" fmla="*/ 80867 w 181462"/>
                <a:gd name="connsiteY48" fmla="*/ 11400 h 543466"/>
                <a:gd name="connsiteX49" fmla="*/ 92011 w 181462"/>
                <a:gd name="connsiteY49" fmla="*/ 541 h 543466"/>
                <a:gd name="connsiteX50" fmla="*/ 111157 w 181462"/>
                <a:gd name="connsiteY50" fmla="*/ 45404 h 543466"/>
                <a:gd name="connsiteX51" fmla="*/ 108299 w 181462"/>
                <a:gd name="connsiteY51" fmla="*/ 40260 h 543466"/>
                <a:gd name="connsiteX52" fmla="*/ 105442 w 181462"/>
                <a:gd name="connsiteY52" fmla="*/ 42261 h 543466"/>
                <a:gd name="connsiteX53" fmla="*/ 64865 w 181462"/>
                <a:gd name="connsiteY53" fmla="*/ 109983 h 543466"/>
                <a:gd name="connsiteX54" fmla="*/ 64580 w 181462"/>
                <a:gd name="connsiteY54" fmla="*/ 127986 h 543466"/>
                <a:gd name="connsiteX55" fmla="*/ 74866 w 181462"/>
                <a:gd name="connsiteY55" fmla="*/ 177706 h 543466"/>
                <a:gd name="connsiteX56" fmla="*/ 77153 w 181462"/>
                <a:gd name="connsiteY56" fmla="*/ 185421 h 543466"/>
                <a:gd name="connsiteX57" fmla="*/ 88868 w 181462"/>
                <a:gd name="connsiteY57" fmla="*/ 169419 h 543466"/>
                <a:gd name="connsiteX58" fmla="*/ 118872 w 181462"/>
                <a:gd name="connsiteY58" fmla="*/ 97696 h 543466"/>
                <a:gd name="connsiteX59" fmla="*/ 119443 w 181462"/>
                <a:gd name="connsiteY59" fmla="*/ 75122 h 543466"/>
                <a:gd name="connsiteX60" fmla="*/ 111157 w 181462"/>
                <a:gd name="connsiteY60" fmla="*/ 45404 h 543466"/>
                <a:gd name="connsiteX61" fmla="*/ 83153 w 181462"/>
                <a:gd name="connsiteY61" fmla="*/ 242571 h 543466"/>
                <a:gd name="connsiteX62" fmla="*/ 79153 w 181462"/>
                <a:gd name="connsiteY62" fmla="*/ 229998 h 543466"/>
                <a:gd name="connsiteX63" fmla="*/ 61436 w 181462"/>
                <a:gd name="connsiteY63" fmla="*/ 252573 h 543466"/>
                <a:gd name="connsiteX64" fmla="*/ 20003 w 181462"/>
                <a:gd name="connsiteY64" fmla="*/ 341155 h 543466"/>
                <a:gd name="connsiteX65" fmla="*/ 19717 w 181462"/>
                <a:gd name="connsiteY65" fmla="*/ 351442 h 543466"/>
                <a:gd name="connsiteX66" fmla="*/ 20288 w 181462"/>
                <a:gd name="connsiteY66" fmla="*/ 362015 h 543466"/>
                <a:gd name="connsiteX67" fmla="*/ 25146 w 181462"/>
                <a:gd name="connsiteY67" fmla="*/ 376017 h 543466"/>
                <a:gd name="connsiteX68" fmla="*/ 57721 w 181462"/>
                <a:gd name="connsiteY68" fmla="*/ 408592 h 543466"/>
                <a:gd name="connsiteX69" fmla="*/ 88297 w 181462"/>
                <a:gd name="connsiteY69" fmla="*/ 418879 h 543466"/>
                <a:gd name="connsiteX70" fmla="*/ 116300 w 181462"/>
                <a:gd name="connsiteY70" fmla="*/ 418593 h 543466"/>
                <a:gd name="connsiteX71" fmla="*/ 120301 w 181462"/>
                <a:gd name="connsiteY71" fmla="*/ 415736 h 543466"/>
                <a:gd name="connsiteX72" fmla="*/ 104870 w 181462"/>
                <a:gd name="connsiteY72" fmla="*/ 319724 h 543466"/>
                <a:gd name="connsiteX73" fmla="*/ 103156 w 181462"/>
                <a:gd name="connsiteY73" fmla="*/ 312294 h 543466"/>
                <a:gd name="connsiteX74" fmla="*/ 95440 w 181462"/>
                <a:gd name="connsiteY74" fmla="*/ 313152 h 543466"/>
                <a:gd name="connsiteX75" fmla="*/ 74295 w 181462"/>
                <a:gd name="connsiteY75" fmla="*/ 324010 h 543466"/>
                <a:gd name="connsiteX76" fmla="*/ 64294 w 181462"/>
                <a:gd name="connsiteY76" fmla="*/ 349156 h 543466"/>
                <a:gd name="connsiteX77" fmla="*/ 76009 w 181462"/>
                <a:gd name="connsiteY77" fmla="*/ 373731 h 543466"/>
                <a:gd name="connsiteX78" fmla="*/ 87154 w 181462"/>
                <a:gd name="connsiteY78" fmla="*/ 382303 h 543466"/>
                <a:gd name="connsiteX79" fmla="*/ 91154 w 181462"/>
                <a:gd name="connsiteY79" fmla="*/ 385446 h 543466"/>
                <a:gd name="connsiteX80" fmla="*/ 85439 w 181462"/>
                <a:gd name="connsiteY80" fmla="*/ 393733 h 543466"/>
                <a:gd name="connsiteX81" fmla="*/ 73438 w 181462"/>
                <a:gd name="connsiteY81" fmla="*/ 387732 h 543466"/>
                <a:gd name="connsiteX82" fmla="*/ 55721 w 181462"/>
                <a:gd name="connsiteY82" fmla="*/ 370302 h 543466"/>
                <a:gd name="connsiteX83" fmla="*/ 72009 w 181462"/>
                <a:gd name="connsiteY83" fmla="*/ 292292 h 543466"/>
                <a:gd name="connsiteX84" fmla="*/ 83153 w 181462"/>
                <a:gd name="connsiteY84" fmla="*/ 286291 h 543466"/>
                <a:gd name="connsiteX85" fmla="*/ 94012 w 181462"/>
                <a:gd name="connsiteY85" fmla="*/ 283434 h 543466"/>
                <a:gd name="connsiteX86" fmla="*/ 94869 w 181462"/>
                <a:gd name="connsiteY86" fmla="*/ 283148 h 543466"/>
                <a:gd name="connsiteX87" fmla="*/ 83153 w 181462"/>
                <a:gd name="connsiteY87" fmla="*/ 242571 h 543466"/>
                <a:gd name="connsiteX88" fmla="*/ 119158 w 181462"/>
                <a:gd name="connsiteY88" fmla="*/ 313152 h 543466"/>
                <a:gd name="connsiteX89" fmla="*/ 115443 w 181462"/>
                <a:gd name="connsiteY89" fmla="*/ 312580 h 543466"/>
                <a:gd name="connsiteX90" fmla="*/ 117158 w 181462"/>
                <a:gd name="connsiteY90" fmla="*/ 322296 h 543466"/>
                <a:gd name="connsiteX91" fmla="*/ 131445 w 181462"/>
                <a:gd name="connsiteY91" fmla="*/ 408878 h 543466"/>
                <a:gd name="connsiteX92" fmla="*/ 136303 w 181462"/>
                <a:gd name="connsiteY92" fmla="*/ 412878 h 543466"/>
                <a:gd name="connsiteX93" fmla="*/ 155162 w 181462"/>
                <a:gd name="connsiteY93" fmla="*/ 396019 h 543466"/>
                <a:gd name="connsiteX94" fmla="*/ 158020 w 181462"/>
                <a:gd name="connsiteY94" fmla="*/ 343155 h 543466"/>
                <a:gd name="connsiteX95" fmla="*/ 119158 w 181462"/>
                <a:gd name="connsiteY95" fmla="*/ 313152 h 543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181462" h="543466">
                  <a:moveTo>
                    <a:pt x="92011" y="541"/>
                  </a:moveTo>
                  <a:cubicBezTo>
                    <a:pt x="92869" y="-316"/>
                    <a:pt x="94298" y="-30"/>
                    <a:pt x="95440" y="541"/>
                  </a:cubicBezTo>
                  <a:cubicBezTo>
                    <a:pt x="96583" y="1398"/>
                    <a:pt x="100870" y="6256"/>
                    <a:pt x="104584" y="11114"/>
                  </a:cubicBezTo>
                  <a:cubicBezTo>
                    <a:pt x="121444" y="33402"/>
                    <a:pt x="135160" y="66835"/>
                    <a:pt x="138589" y="94267"/>
                  </a:cubicBezTo>
                  <a:cubicBezTo>
                    <a:pt x="140589" y="109126"/>
                    <a:pt x="138875" y="125414"/>
                    <a:pt x="134303" y="140559"/>
                  </a:cubicBezTo>
                  <a:cubicBezTo>
                    <a:pt x="127730" y="162561"/>
                    <a:pt x="116014" y="183135"/>
                    <a:pt x="94012" y="211425"/>
                  </a:cubicBezTo>
                  <a:cubicBezTo>
                    <a:pt x="91154" y="215139"/>
                    <a:pt x="88583" y="218283"/>
                    <a:pt x="88297" y="218568"/>
                  </a:cubicBezTo>
                  <a:cubicBezTo>
                    <a:pt x="88011" y="219140"/>
                    <a:pt x="88297" y="219997"/>
                    <a:pt x="90011" y="225998"/>
                  </a:cubicBezTo>
                  <a:cubicBezTo>
                    <a:pt x="95155" y="242000"/>
                    <a:pt x="103156" y="268289"/>
                    <a:pt x="106013" y="278290"/>
                  </a:cubicBezTo>
                  <a:lnTo>
                    <a:pt x="106870" y="282291"/>
                  </a:lnTo>
                  <a:lnTo>
                    <a:pt x="110585" y="282291"/>
                  </a:lnTo>
                  <a:cubicBezTo>
                    <a:pt x="124587" y="283148"/>
                    <a:pt x="136874" y="287148"/>
                    <a:pt x="148304" y="294578"/>
                  </a:cubicBezTo>
                  <a:cubicBezTo>
                    <a:pt x="165735" y="306294"/>
                    <a:pt x="177451" y="325153"/>
                    <a:pt x="180594" y="347156"/>
                  </a:cubicBezTo>
                  <a:cubicBezTo>
                    <a:pt x="181451" y="351442"/>
                    <a:pt x="181737" y="359443"/>
                    <a:pt x="181165" y="363729"/>
                  </a:cubicBezTo>
                  <a:cubicBezTo>
                    <a:pt x="180308" y="373445"/>
                    <a:pt x="178022" y="381160"/>
                    <a:pt x="174022" y="389733"/>
                  </a:cubicBezTo>
                  <a:cubicBezTo>
                    <a:pt x="166021" y="406020"/>
                    <a:pt x="152305" y="418879"/>
                    <a:pt x="135731" y="425166"/>
                  </a:cubicBezTo>
                  <a:lnTo>
                    <a:pt x="132588" y="426309"/>
                  </a:lnTo>
                  <a:lnTo>
                    <a:pt x="132874" y="438310"/>
                  </a:lnTo>
                  <a:cubicBezTo>
                    <a:pt x="132874" y="454884"/>
                    <a:pt x="132302" y="472886"/>
                    <a:pt x="130874" y="482316"/>
                  </a:cubicBezTo>
                  <a:cubicBezTo>
                    <a:pt x="126587" y="511462"/>
                    <a:pt x="110014" y="534608"/>
                    <a:pt x="88297" y="541466"/>
                  </a:cubicBezTo>
                  <a:cubicBezTo>
                    <a:pt x="82867" y="543180"/>
                    <a:pt x="79724" y="543466"/>
                    <a:pt x="73152" y="543466"/>
                  </a:cubicBezTo>
                  <a:cubicBezTo>
                    <a:pt x="66580" y="543466"/>
                    <a:pt x="63436" y="543180"/>
                    <a:pt x="57436" y="541466"/>
                  </a:cubicBezTo>
                  <a:cubicBezTo>
                    <a:pt x="46577" y="538894"/>
                    <a:pt x="37147" y="533465"/>
                    <a:pt x="29432" y="525750"/>
                  </a:cubicBezTo>
                  <a:cubicBezTo>
                    <a:pt x="20003" y="516320"/>
                    <a:pt x="14573" y="505176"/>
                    <a:pt x="13144" y="492031"/>
                  </a:cubicBezTo>
                  <a:cubicBezTo>
                    <a:pt x="12287" y="484316"/>
                    <a:pt x="13716" y="477458"/>
                    <a:pt x="17431" y="471743"/>
                  </a:cubicBezTo>
                  <a:cubicBezTo>
                    <a:pt x="23432" y="462313"/>
                    <a:pt x="34861" y="456884"/>
                    <a:pt x="46006" y="457170"/>
                  </a:cubicBezTo>
                  <a:cubicBezTo>
                    <a:pt x="60293" y="458027"/>
                    <a:pt x="71152" y="469743"/>
                    <a:pt x="72009" y="485173"/>
                  </a:cubicBezTo>
                  <a:cubicBezTo>
                    <a:pt x="72581" y="499175"/>
                    <a:pt x="63151" y="510891"/>
                    <a:pt x="49435" y="513462"/>
                  </a:cubicBezTo>
                  <a:cubicBezTo>
                    <a:pt x="45148" y="514034"/>
                    <a:pt x="41434" y="513748"/>
                    <a:pt x="37147" y="512605"/>
                  </a:cubicBezTo>
                  <a:lnTo>
                    <a:pt x="35147" y="511748"/>
                  </a:lnTo>
                  <a:lnTo>
                    <a:pt x="36005" y="512891"/>
                  </a:lnTo>
                  <a:cubicBezTo>
                    <a:pt x="39719" y="518034"/>
                    <a:pt x="43434" y="521749"/>
                    <a:pt x="48578" y="524892"/>
                  </a:cubicBezTo>
                  <a:cubicBezTo>
                    <a:pt x="61436" y="533179"/>
                    <a:pt x="77724" y="534608"/>
                    <a:pt x="90011" y="528321"/>
                  </a:cubicBezTo>
                  <a:cubicBezTo>
                    <a:pt x="103727" y="521463"/>
                    <a:pt x="114014" y="506604"/>
                    <a:pt x="118301" y="486888"/>
                  </a:cubicBezTo>
                  <a:cubicBezTo>
                    <a:pt x="119729" y="480601"/>
                    <a:pt x="120586" y="472600"/>
                    <a:pt x="121158" y="458027"/>
                  </a:cubicBezTo>
                  <a:cubicBezTo>
                    <a:pt x="121444" y="450026"/>
                    <a:pt x="121444" y="430023"/>
                    <a:pt x="121158" y="429452"/>
                  </a:cubicBezTo>
                  <a:cubicBezTo>
                    <a:pt x="120872" y="429452"/>
                    <a:pt x="119443" y="429452"/>
                    <a:pt x="117729" y="429738"/>
                  </a:cubicBezTo>
                  <a:cubicBezTo>
                    <a:pt x="111442" y="430881"/>
                    <a:pt x="108299" y="430881"/>
                    <a:pt x="100298" y="430881"/>
                  </a:cubicBezTo>
                  <a:cubicBezTo>
                    <a:pt x="90297" y="430881"/>
                    <a:pt x="84010" y="430309"/>
                    <a:pt x="75438" y="428023"/>
                  </a:cubicBezTo>
                  <a:cubicBezTo>
                    <a:pt x="37147" y="418593"/>
                    <a:pt x="7715" y="386589"/>
                    <a:pt x="1143" y="347442"/>
                  </a:cubicBezTo>
                  <a:cubicBezTo>
                    <a:pt x="0" y="341155"/>
                    <a:pt x="0" y="338012"/>
                    <a:pt x="0" y="330011"/>
                  </a:cubicBezTo>
                  <a:cubicBezTo>
                    <a:pt x="0" y="322010"/>
                    <a:pt x="0" y="319152"/>
                    <a:pt x="1429" y="311723"/>
                  </a:cubicBezTo>
                  <a:cubicBezTo>
                    <a:pt x="4858" y="290006"/>
                    <a:pt x="14859" y="267717"/>
                    <a:pt x="32861" y="242286"/>
                  </a:cubicBezTo>
                  <a:lnTo>
                    <a:pt x="59436" y="207996"/>
                  </a:lnTo>
                  <a:cubicBezTo>
                    <a:pt x="64580" y="201709"/>
                    <a:pt x="68580" y="196566"/>
                    <a:pt x="68580" y="196280"/>
                  </a:cubicBezTo>
                  <a:cubicBezTo>
                    <a:pt x="68580" y="195994"/>
                    <a:pt x="67723" y="193137"/>
                    <a:pt x="66865" y="189708"/>
                  </a:cubicBezTo>
                  <a:cubicBezTo>
                    <a:pt x="57721" y="159132"/>
                    <a:pt x="53435" y="139416"/>
                    <a:pt x="51721" y="116556"/>
                  </a:cubicBezTo>
                  <a:cubicBezTo>
                    <a:pt x="50578" y="103411"/>
                    <a:pt x="50292" y="87123"/>
                    <a:pt x="51149" y="78837"/>
                  </a:cubicBezTo>
                  <a:cubicBezTo>
                    <a:pt x="54292" y="53405"/>
                    <a:pt x="64294" y="30545"/>
                    <a:pt x="80867" y="11400"/>
                  </a:cubicBezTo>
                  <a:cubicBezTo>
                    <a:pt x="84296" y="7399"/>
                    <a:pt x="90297" y="1398"/>
                    <a:pt x="92011" y="541"/>
                  </a:cubicBezTo>
                  <a:close/>
                  <a:moveTo>
                    <a:pt x="111157" y="45404"/>
                  </a:moveTo>
                  <a:cubicBezTo>
                    <a:pt x="109728" y="42546"/>
                    <a:pt x="108299" y="40260"/>
                    <a:pt x="108299" y="40260"/>
                  </a:cubicBezTo>
                  <a:cubicBezTo>
                    <a:pt x="108013" y="40260"/>
                    <a:pt x="106585" y="41118"/>
                    <a:pt x="105442" y="42261"/>
                  </a:cubicBezTo>
                  <a:cubicBezTo>
                    <a:pt x="82582" y="58834"/>
                    <a:pt x="68580" y="82266"/>
                    <a:pt x="64865" y="109983"/>
                  </a:cubicBezTo>
                  <a:cubicBezTo>
                    <a:pt x="64294" y="115127"/>
                    <a:pt x="64294" y="123414"/>
                    <a:pt x="64580" y="127986"/>
                  </a:cubicBezTo>
                  <a:cubicBezTo>
                    <a:pt x="65437" y="140273"/>
                    <a:pt x="69152" y="157704"/>
                    <a:pt x="74866" y="177706"/>
                  </a:cubicBezTo>
                  <a:cubicBezTo>
                    <a:pt x="76295" y="181707"/>
                    <a:pt x="77153" y="185136"/>
                    <a:pt x="77153" y="185421"/>
                  </a:cubicBezTo>
                  <a:cubicBezTo>
                    <a:pt x="77153" y="185707"/>
                    <a:pt x="85154" y="174849"/>
                    <a:pt x="88868" y="169419"/>
                  </a:cubicBezTo>
                  <a:cubicBezTo>
                    <a:pt x="106870" y="143416"/>
                    <a:pt x="116300" y="121128"/>
                    <a:pt x="118872" y="97696"/>
                  </a:cubicBezTo>
                  <a:cubicBezTo>
                    <a:pt x="119729" y="92267"/>
                    <a:pt x="120015" y="81123"/>
                    <a:pt x="119443" y="75122"/>
                  </a:cubicBezTo>
                  <a:cubicBezTo>
                    <a:pt x="118586" y="63406"/>
                    <a:pt x="116872" y="56834"/>
                    <a:pt x="111157" y="45404"/>
                  </a:cubicBezTo>
                  <a:close/>
                  <a:moveTo>
                    <a:pt x="83153" y="242571"/>
                  </a:moveTo>
                  <a:cubicBezTo>
                    <a:pt x="81153" y="235713"/>
                    <a:pt x="79438" y="229998"/>
                    <a:pt x="79153" y="229998"/>
                  </a:cubicBezTo>
                  <a:cubicBezTo>
                    <a:pt x="79153" y="229998"/>
                    <a:pt x="67723" y="244000"/>
                    <a:pt x="61436" y="252573"/>
                  </a:cubicBezTo>
                  <a:cubicBezTo>
                    <a:pt x="34861" y="287148"/>
                    <a:pt x="23146" y="312580"/>
                    <a:pt x="20003" y="341155"/>
                  </a:cubicBezTo>
                  <a:cubicBezTo>
                    <a:pt x="19717" y="343155"/>
                    <a:pt x="19717" y="347727"/>
                    <a:pt x="19717" y="351442"/>
                  </a:cubicBezTo>
                  <a:cubicBezTo>
                    <a:pt x="19717" y="358014"/>
                    <a:pt x="19717" y="358586"/>
                    <a:pt x="20288" y="362015"/>
                  </a:cubicBezTo>
                  <a:cubicBezTo>
                    <a:pt x="21431" y="367158"/>
                    <a:pt x="22860" y="371445"/>
                    <a:pt x="25146" y="376017"/>
                  </a:cubicBezTo>
                  <a:cubicBezTo>
                    <a:pt x="31718" y="389161"/>
                    <a:pt x="42577" y="400305"/>
                    <a:pt x="57721" y="408592"/>
                  </a:cubicBezTo>
                  <a:cubicBezTo>
                    <a:pt x="66865" y="413736"/>
                    <a:pt x="77438" y="417165"/>
                    <a:pt x="88297" y="418879"/>
                  </a:cubicBezTo>
                  <a:cubicBezTo>
                    <a:pt x="95726" y="420022"/>
                    <a:pt x="107728" y="420022"/>
                    <a:pt x="116300" y="418593"/>
                  </a:cubicBezTo>
                  <a:cubicBezTo>
                    <a:pt x="121158" y="418022"/>
                    <a:pt x="120586" y="418308"/>
                    <a:pt x="120301" y="415736"/>
                  </a:cubicBezTo>
                  <a:cubicBezTo>
                    <a:pt x="118015" y="384018"/>
                    <a:pt x="113443" y="355443"/>
                    <a:pt x="104870" y="319724"/>
                  </a:cubicBezTo>
                  <a:cubicBezTo>
                    <a:pt x="104013" y="316009"/>
                    <a:pt x="103156" y="312580"/>
                    <a:pt x="103156" y="312294"/>
                  </a:cubicBezTo>
                  <a:cubicBezTo>
                    <a:pt x="102870" y="312009"/>
                    <a:pt x="99155" y="312294"/>
                    <a:pt x="95440" y="313152"/>
                  </a:cubicBezTo>
                  <a:cubicBezTo>
                    <a:pt x="86868" y="314866"/>
                    <a:pt x="79724" y="318581"/>
                    <a:pt x="74295" y="324010"/>
                  </a:cubicBezTo>
                  <a:cubicBezTo>
                    <a:pt x="67437" y="330868"/>
                    <a:pt x="64008" y="339726"/>
                    <a:pt x="64294" y="349156"/>
                  </a:cubicBezTo>
                  <a:cubicBezTo>
                    <a:pt x="64865" y="358300"/>
                    <a:pt x="68866" y="366587"/>
                    <a:pt x="76009" y="373731"/>
                  </a:cubicBezTo>
                  <a:cubicBezTo>
                    <a:pt x="79438" y="377160"/>
                    <a:pt x="82867" y="379731"/>
                    <a:pt x="87154" y="382303"/>
                  </a:cubicBezTo>
                  <a:cubicBezTo>
                    <a:pt x="90297" y="384018"/>
                    <a:pt x="90583" y="384303"/>
                    <a:pt x="91154" y="385446"/>
                  </a:cubicBezTo>
                  <a:cubicBezTo>
                    <a:pt x="92869" y="389447"/>
                    <a:pt x="89440" y="394019"/>
                    <a:pt x="85439" y="393733"/>
                  </a:cubicBezTo>
                  <a:cubicBezTo>
                    <a:pt x="83725" y="393447"/>
                    <a:pt x="77438" y="390304"/>
                    <a:pt x="73438" y="387732"/>
                  </a:cubicBezTo>
                  <a:cubicBezTo>
                    <a:pt x="66008" y="382875"/>
                    <a:pt x="60293" y="377160"/>
                    <a:pt x="55721" y="370302"/>
                  </a:cubicBezTo>
                  <a:cubicBezTo>
                    <a:pt x="38862" y="344584"/>
                    <a:pt x="46291" y="309151"/>
                    <a:pt x="72009" y="292292"/>
                  </a:cubicBezTo>
                  <a:cubicBezTo>
                    <a:pt x="74866" y="290292"/>
                    <a:pt x="79724" y="287720"/>
                    <a:pt x="83153" y="286291"/>
                  </a:cubicBezTo>
                  <a:cubicBezTo>
                    <a:pt x="86011" y="285434"/>
                    <a:pt x="92869" y="283434"/>
                    <a:pt x="94012" y="283434"/>
                  </a:cubicBezTo>
                  <a:cubicBezTo>
                    <a:pt x="94583" y="283434"/>
                    <a:pt x="94869" y="283434"/>
                    <a:pt x="94869" y="283148"/>
                  </a:cubicBezTo>
                  <a:cubicBezTo>
                    <a:pt x="95155" y="282862"/>
                    <a:pt x="90011" y="264860"/>
                    <a:pt x="83153" y="242571"/>
                  </a:cubicBezTo>
                  <a:close/>
                  <a:moveTo>
                    <a:pt x="119158" y="313152"/>
                  </a:moveTo>
                  <a:cubicBezTo>
                    <a:pt x="117443" y="312866"/>
                    <a:pt x="115729" y="312580"/>
                    <a:pt x="115443" y="312580"/>
                  </a:cubicBezTo>
                  <a:cubicBezTo>
                    <a:pt x="115157" y="312580"/>
                    <a:pt x="115443" y="314580"/>
                    <a:pt x="117158" y="322296"/>
                  </a:cubicBezTo>
                  <a:cubicBezTo>
                    <a:pt x="124301" y="352585"/>
                    <a:pt x="129159" y="382303"/>
                    <a:pt x="131445" y="408878"/>
                  </a:cubicBezTo>
                  <a:cubicBezTo>
                    <a:pt x="132016" y="415736"/>
                    <a:pt x="131445" y="415450"/>
                    <a:pt x="136303" y="412878"/>
                  </a:cubicBezTo>
                  <a:cubicBezTo>
                    <a:pt x="143732" y="409449"/>
                    <a:pt x="150019" y="403734"/>
                    <a:pt x="155162" y="396019"/>
                  </a:cubicBezTo>
                  <a:cubicBezTo>
                    <a:pt x="165449" y="380589"/>
                    <a:pt x="166592" y="360872"/>
                    <a:pt x="158020" y="343155"/>
                  </a:cubicBezTo>
                  <a:cubicBezTo>
                    <a:pt x="150305" y="327725"/>
                    <a:pt x="136017" y="316581"/>
                    <a:pt x="119158" y="31315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460DADE0-6D30-C86D-1F36-4E583D06E1E9}"/>
                </a:ext>
              </a:extLst>
            </p:cNvPr>
            <p:cNvSpPr/>
            <p:nvPr/>
          </p:nvSpPr>
          <p:spPr>
            <a:xfrm>
              <a:off x="1739769" y="3471568"/>
              <a:ext cx="78581" cy="213952"/>
            </a:xfrm>
            <a:custGeom>
              <a:avLst/>
              <a:gdLst>
                <a:gd name="connsiteX0" fmla="*/ 54578 w 78581"/>
                <a:gd name="connsiteY0" fmla="*/ 497 h 213952"/>
                <a:gd name="connsiteX1" fmla="*/ 60865 w 78581"/>
                <a:gd name="connsiteY1" fmla="*/ 2783 h 213952"/>
                <a:gd name="connsiteX2" fmla="*/ 61436 w 78581"/>
                <a:gd name="connsiteY2" fmla="*/ 24785 h 213952"/>
                <a:gd name="connsiteX3" fmla="*/ 61722 w 78581"/>
                <a:gd name="connsiteY3" fmla="*/ 45931 h 213952"/>
                <a:gd name="connsiteX4" fmla="*/ 67437 w 78581"/>
                <a:gd name="connsiteY4" fmla="*/ 43645 h 213952"/>
                <a:gd name="connsiteX5" fmla="*/ 76581 w 78581"/>
                <a:gd name="connsiteY5" fmla="*/ 42216 h 213952"/>
                <a:gd name="connsiteX6" fmla="*/ 78581 w 78581"/>
                <a:gd name="connsiteY6" fmla="*/ 55361 h 213952"/>
                <a:gd name="connsiteX7" fmla="*/ 78010 w 78581"/>
                <a:gd name="connsiteY7" fmla="*/ 66791 h 213952"/>
                <a:gd name="connsiteX8" fmla="*/ 76867 w 78581"/>
                <a:gd name="connsiteY8" fmla="*/ 68219 h 213952"/>
                <a:gd name="connsiteX9" fmla="*/ 68866 w 78581"/>
                <a:gd name="connsiteY9" fmla="*/ 71648 h 213952"/>
                <a:gd name="connsiteX10" fmla="*/ 61722 w 78581"/>
                <a:gd name="connsiteY10" fmla="*/ 74792 h 213952"/>
                <a:gd name="connsiteX11" fmla="*/ 61436 w 78581"/>
                <a:gd name="connsiteY11" fmla="*/ 97938 h 213952"/>
                <a:gd name="connsiteX12" fmla="*/ 61722 w 78581"/>
                <a:gd name="connsiteY12" fmla="*/ 121083 h 213952"/>
                <a:gd name="connsiteX13" fmla="*/ 67437 w 78581"/>
                <a:gd name="connsiteY13" fmla="*/ 118797 h 213952"/>
                <a:gd name="connsiteX14" fmla="*/ 76581 w 78581"/>
                <a:gd name="connsiteY14" fmla="*/ 117368 h 213952"/>
                <a:gd name="connsiteX15" fmla="*/ 78581 w 78581"/>
                <a:gd name="connsiteY15" fmla="*/ 130513 h 213952"/>
                <a:gd name="connsiteX16" fmla="*/ 78010 w 78581"/>
                <a:gd name="connsiteY16" fmla="*/ 141943 h 213952"/>
                <a:gd name="connsiteX17" fmla="*/ 76867 w 78581"/>
                <a:gd name="connsiteY17" fmla="*/ 143372 h 213952"/>
                <a:gd name="connsiteX18" fmla="*/ 68866 w 78581"/>
                <a:gd name="connsiteY18" fmla="*/ 146801 h 213952"/>
                <a:gd name="connsiteX19" fmla="*/ 61722 w 78581"/>
                <a:gd name="connsiteY19" fmla="*/ 149944 h 213952"/>
                <a:gd name="connsiteX20" fmla="*/ 61436 w 78581"/>
                <a:gd name="connsiteY20" fmla="*/ 173947 h 213952"/>
                <a:gd name="connsiteX21" fmla="*/ 60865 w 78581"/>
                <a:gd name="connsiteY21" fmla="*/ 199093 h 213952"/>
                <a:gd name="connsiteX22" fmla="*/ 52006 w 78581"/>
                <a:gd name="connsiteY22" fmla="*/ 199093 h 213952"/>
                <a:gd name="connsiteX23" fmla="*/ 51435 w 78581"/>
                <a:gd name="connsiteY23" fmla="*/ 175947 h 213952"/>
                <a:gd name="connsiteX24" fmla="*/ 51435 w 78581"/>
                <a:gd name="connsiteY24" fmla="*/ 153944 h 213952"/>
                <a:gd name="connsiteX25" fmla="*/ 39148 w 78581"/>
                <a:gd name="connsiteY25" fmla="*/ 158802 h 213952"/>
                <a:gd name="connsiteX26" fmla="*/ 27146 w 78581"/>
                <a:gd name="connsiteY26" fmla="*/ 163660 h 213952"/>
                <a:gd name="connsiteX27" fmla="*/ 27146 w 78581"/>
                <a:gd name="connsiteY27" fmla="*/ 186806 h 213952"/>
                <a:gd name="connsiteX28" fmla="*/ 25718 w 78581"/>
                <a:gd name="connsiteY28" fmla="*/ 212238 h 213952"/>
                <a:gd name="connsiteX29" fmla="*/ 22289 w 78581"/>
                <a:gd name="connsiteY29" fmla="*/ 213952 h 213952"/>
                <a:gd name="connsiteX30" fmla="*/ 18574 w 78581"/>
                <a:gd name="connsiteY30" fmla="*/ 212238 h 213952"/>
                <a:gd name="connsiteX31" fmla="*/ 17145 w 78581"/>
                <a:gd name="connsiteY31" fmla="*/ 189092 h 213952"/>
                <a:gd name="connsiteX32" fmla="*/ 16859 w 78581"/>
                <a:gd name="connsiteY32" fmla="*/ 167946 h 213952"/>
                <a:gd name="connsiteX33" fmla="*/ 11144 w 78581"/>
                <a:gd name="connsiteY33" fmla="*/ 170232 h 213952"/>
                <a:gd name="connsiteX34" fmla="*/ 2000 w 78581"/>
                <a:gd name="connsiteY34" fmla="*/ 171661 h 213952"/>
                <a:gd name="connsiteX35" fmla="*/ 0 w 78581"/>
                <a:gd name="connsiteY35" fmla="*/ 158516 h 213952"/>
                <a:gd name="connsiteX36" fmla="*/ 572 w 78581"/>
                <a:gd name="connsiteY36" fmla="*/ 147087 h 213952"/>
                <a:gd name="connsiteX37" fmla="*/ 1715 w 78581"/>
                <a:gd name="connsiteY37" fmla="*/ 145658 h 213952"/>
                <a:gd name="connsiteX38" fmla="*/ 9716 w 78581"/>
                <a:gd name="connsiteY38" fmla="*/ 142229 h 213952"/>
                <a:gd name="connsiteX39" fmla="*/ 17145 w 78581"/>
                <a:gd name="connsiteY39" fmla="*/ 139086 h 213952"/>
                <a:gd name="connsiteX40" fmla="*/ 17145 w 78581"/>
                <a:gd name="connsiteY40" fmla="*/ 115940 h 213952"/>
                <a:gd name="connsiteX41" fmla="*/ 16859 w 78581"/>
                <a:gd name="connsiteY41" fmla="*/ 92794 h 213952"/>
                <a:gd name="connsiteX42" fmla="*/ 11144 w 78581"/>
                <a:gd name="connsiteY42" fmla="*/ 95080 h 213952"/>
                <a:gd name="connsiteX43" fmla="*/ 2000 w 78581"/>
                <a:gd name="connsiteY43" fmla="*/ 96509 h 213952"/>
                <a:gd name="connsiteX44" fmla="*/ 0 w 78581"/>
                <a:gd name="connsiteY44" fmla="*/ 83364 h 213952"/>
                <a:gd name="connsiteX45" fmla="*/ 572 w 78581"/>
                <a:gd name="connsiteY45" fmla="*/ 71934 h 213952"/>
                <a:gd name="connsiteX46" fmla="*/ 1715 w 78581"/>
                <a:gd name="connsiteY46" fmla="*/ 70505 h 213952"/>
                <a:gd name="connsiteX47" fmla="*/ 9716 w 78581"/>
                <a:gd name="connsiteY47" fmla="*/ 67076 h 213952"/>
                <a:gd name="connsiteX48" fmla="*/ 17145 w 78581"/>
                <a:gd name="connsiteY48" fmla="*/ 63933 h 213952"/>
                <a:gd name="connsiteX49" fmla="*/ 17145 w 78581"/>
                <a:gd name="connsiteY49" fmla="*/ 39930 h 213952"/>
                <a:gd name="connsiteX50" fmla="*/ 17717 w 78581"/>
                <a:gd name="connsiteY50" fmla="*/ 14784 h 213952"/>
                <a:gd name="connsiteX51" fmla="*/ 26575 w 78581"/>
                <a:gd name="connsiteY51" fmla="*/ 14784 h 213952"/>
                <a:gd name="connsiteX52" fmla="*/ 27146 w 78581"/>
                <a:gd name="connsiteY52" fmla="*/ 37930 h 213952"/>
                <a:gd name="connsiteX53" fmla="*/ 27432 w 78581"/>
                <a:gd name="connsiteY53" fmla="*/ 59933 h 213952"/>
                <a:gd name="connsiteX54" fmla="*/ 39433 w 78581"/>
                <a:gd name="connsiteY54" fmla="*/ 55075 h 213952"/>
                <a:gd name="connsiteX55" fmla="*/ 51435 w 78581"/>
                <a:gd name="connsiteY55" fmla="*/ 50217 h 213952"/>
                <a:gd name="connsiteX56" fmla="*/ 51435 w 78581"/>
                <a:gd name="connsiteY56" fmla="*/ 27071 h 213952"/>
                <a:gd name="connsiteX57" fmla="*/ 52006 w 78581"/>
                <a:gd name="connsiteY57" fmla="*/ 2783 h 213952"/>
                <a:gd name="connsiteX58" fmla="*/ 54578 w 78581"/>
                <a:gd name="connsiteY58" fmla="*/ 497 h 213952"/>
                <a:gd name="connsiteX59" fmla="*/ 51435 w 78581"/>
                <a:gd name="connsiteY59" fmla="*/ 101938 h 213952"/>
                <a:gd name="connsiteX60" fmla="*/ 51435 w 78581"/>
                <a:gd name="connsiteY60" fmla="*/ 78792 h 213952"/>
                <a:gd name="connsiteX61" fmla="*/ 39148 w 78581"/>
                <a:gd name="connsiteY61" fmla="*/ 83650 h 213952"/>
                <a:gd name="connsiteX62" fmla="*/ 27146 w 78581"/>
                <a:gd name="connsiteY62" fmla="*/ 88508 h 213952"/>
                <a:gd name="connsiteX63" fmla="*/ 27146 w 78581"/>
                <a:gd name="connsiteY63" fmla="*/ 111939 h 213952"/>
                <a:gd name="connsiteX64" fmla="*/ 27146 w 78581"/>
                <a:gd name="connsiteY64" fmla="*/ 135085 h 213952"/>
                <a:gd name="connsiteX65" fmla="*/ 28003 w 78581"/>
                <a:gd name="connsiteY65" fmla="*/ 134799 h 213952"/>
                <a:gd name="connsiteX66" fmla="*/ 40291 w 78581"/>
                <a:gd name="connsiteY66" fmla="*/ 129941 h 213952"/>
                <a:gd name="connsiteX67" fmla="*/ 51435 w 78581"/>
                <a:gd name="connsiteY67" fmla="*/ 125369 h 213952"/>
                <a:gd name="connsiteX68" fmla="*/ 51435 w 78581"/>
                <a:gd name="connsiteY68" fmla="*/ 101938 h 213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78581" h="213952">
                  <a:moveTo>
                    <a:pt x="54578" y="497"/>
                  </a:moveTo>
                  <a:cubicBezTo>
                    <a:pt x="56579" y="-646"/>
                    <a:pt x="59722" y="211"/>
                    <a:pt x="60865" y="2783"/>
                  </a:cubicBezTo>
                  <a:cubicBezTo>
                    <a:pt x="61436" y="3926"/>
                    <a:pt x="61436" y="4783"/>
                    <a:pt x="61436" y="24785"/>
                  </a:cubicBezTo>
                  <a:cubicBezTo>
                    <a:pt x="61436" y="36501"/>
                    <a:pt x="61436" y="45931"/>
                    <a:pt x="61722" y="45931"/>
                  </a:cubicBezTo>
                  <a:cubicBezTo>
                    <a:pt x="61722" y="45931"/>
                    <a:pt x="64294" y="44788"/>
                    <a:pt x="67437" y="43645"/>
                  </a:cubicBezTo>
                  <a:cubicBezTo>
                    <a:pt x="74009" y="41073"/>
                    <a:pt x="74867" y="40787"/>
                    <a:pt x="76581" y="42216"/>
                  </a:cubicBezTo>
                  <a:cubicBezTo>
                    <a:pt x="78581" y="43645"/>
                    <a:pt x="78581" y="43931"/>
                    <a:pt x="78581" y="55361"/>
                  </a:cubicBezTo>
                  <a:cubicBezTo>
                    <a:pt x="78581" y="65076"/>
                    <a:pt x="78581" y="65934"/>
                    <a:pt x="78010" y="66791"/>
                  </a:cubicBezTo>
                  <a:cubicBezTo>
                    <a:pt x="77724" y="67362"/>
                    <a:pt x="77152" y="67934"/>
                    <a:pt x="76867" y="68219"/>
                  </a:cubicBezTo>
                  <a:cubicBezTo>
                    <a:pt x="76295" y="68505"/>
                    <a:pt x="72866" y="70220"/>
                    <a:pt x="68866" y="71648"/>
                  </a:cubicBezTo>
                  <a:lnTo>
                    <a:pt x="61722" y="74792"/>
                  </a:lnTo>
                  <a:lnTo>
                    <a:pt x="61436" y="97938"/>
                  </a:lnTo>
                  <a:cubicBezTo>
                    <a:pt x="61436" y="110511"/>
                    <a:pt x="61436" y="121083"/>
                    <a:pt x="61722" y="121083"/>
                  </a:cubicBezTo>
                  <a:cubicBezTo>
                    <a:pt x="61722" y="121083"/>
                    <a:pt x="64294" y="119940"/>
                    <a:pt x="67437" y="118797"/>
                  </a:cubicBezTo>
                  <a:cubicBezTo>
                    <a:pt x="74009" y="116225"/>
                    <a:pt x="74867" y="115940"/>
                    <a:pt x="76581" y="117368"/>
                  </a:cubicBezTo>
                  <a:cubicBezTo>
                    <a:pt x="78581" y="118797"/>
                    <a:pt x="78581" y="119083"/>
                    <a:pt x="78581" y="130513"/>
                  </a:cubicBezTo>
                  <a:cubicBezTo>
                    <a:pt x="78581" y="140228"/>
                    <a:pt x="78581" y="141086"/>
                    <a:pt x="78010" y="141943"/>
                  </a:cubicBezTo>
                  <a:cubicBezTo>
                    <a:pt x="77724" y="142515"/>
                    <a:pt x="77152" y="143086"/>
                    <a:pt x="76867" y="143372"/>
                  </a:cubicBezTo>
                  <a:cubicBezTo>
                    <a:pt x="76295" y="143658"/>
                    <a:pt x="72866" y="145372"/>
                    <a:pt x="68866" y="146801"/>
                  </a:cubicBezTo>
                  <a:lnTo>
                    <a:pt x="61722" y="149944"/>
                  </a:lnTo>
                  <a:lnTo>
                    <a:pt x="61436" y="173947"/>
                  </a:lnTo>
                  <a:cubicBezTo>
                    <a:pt x="61436" y="195664"/>
                    <a:pt x="61150" y="198236"/>
                    <a:pt x="60865" y="199093"/>
                  </a:cubicBezTo>
                  <a:cubicBezTo>
                    <a:pt x="58865" y="202522"/>
                    <a:pt x="54007" y="202522"/>
                    <a:pt x="52006" y="199093"/>
                  </a:cubicBezTo>
                  <a:cubicBezTo>
                    <a:pt x="51721" y="198236"/>
                    <a:pt x="51435" y="195950"/>
                    <a:pt x="51435" y="175947"/>
                  </a:cubicBezTo>
                  <a:lnTo>
                    <a:pt x="51435" y="153944"/>
                  </a:lnTo>
                  <a:lnTo>
                    <a:pt x="39148" y="158802"/>
                  </a:lnTo>
                  <a:lnTo>
                    <a:pt x="27146" y="163660"/>
                  </a:lnTo>
                  <a:lnTo>
                    <a:pt x="27146" y="186806"/>
                  </a:lnTo>
                  <a:cubicBezTo>
                    <a:pt x="27146" y="211380"/>
                    <a:pt x="27146" y="210809"/>
                    <a:pt x="25718" y="212238"/>
                  </a:cubicBezTo>
                  <a:cubicBezTo>
                    <a:pt x="25146" y="213095"/>
                    <a:pt x="23146" y="213952"/>
                    <a:pt x="22289" y="213952"/>
                  </a:cubicBezTo>
                  <a:cubicBezTo>
                    <a:pt x="21146" y="213952"/>
                    <a:pt x="19145" y="213095"/>
                    <a:pt x="18574" y="212238"/>
                  </a:cubicBezTo>
                  <a:cubicBezTo>
                    <a:pt x="17145" y="210809"/>
                    <a:pt x="17145" y="211380"/>
                    <a:pt x="17145" y="189092"/>
                  </a:cubicBezTo>
                  <a:cubicBezTo>
                    <a:pt x="17145" y="177376"/>
                    <a:pt x="17145" y="167946"/>
                    <a:pt x="16859" y="167946"/>
                  </a:cubicBezTo>
                  <a:cubicBezTo>
                    <a:pt x="16859" y="167946"/>
                    <a:pt x="14288" y="169089"/>
                    <a:pt x="11144" y="170232"/>
                  </a:cubicBezTo>
                  <a:cubicBezTo>
                    <a:pt x="4572" y="172804"/>
                    <a:pt x="3715" y="173090"/>
                    <a:pt x="2000" y="171661"/>
                  </a:cubicBezTo>
                  <a:cubicBezTo>
                    <a:pt x="0" y="170232"/>
                    <a:pt x="0" y="169946"/>
                    <a:pt x="0" y="158516"/>
                  </a:cubicBezTo>
                  <a:cubicBezTo>
                    <a:pt x="0" y="148801"/>
                    <a:pt x="0" y="147944"/>
                    <a:pt x="572" y="147087"/>
                  </a:cubicBezTo>
                  <a:cubicBezTo>
                    <a:pt x="857" y="146515"/>
                    <a:pt x="1429" y="145943"/>
                    <a:pt x="1715" y="145658"/>
                  </a:cubicBezTo>
                  <a:cubicBezTo>
                    <a:pt x="2286" y="145372"/>
                    <a:pt x="5715" y="143658"/>
                    <a:pt x="9716" y="142229"/>
                  </a:cubicBezTo>
                  <a:lnTo>
                    <a:pt x="17145" y="139086"/>
                  </a:lnTo>
                  <a:lnTo>
                    <a:pt x="17145" y="115940"/>
                  </a:lnTo>
                  <a:cubicBezTo>
                    <a:pt x="17145" y="103367"/>
                    <a:pt x="17145" y="92794"/>
                    <a:pt x="16859" y="92794"/>
                  </a:cubicBezTo>
                  <a:cubicBezTo>
                    <a:pt x="16859" y="92794"/>
                    <a:pt x="14288" y="93937"/>
                    <a:pt x="11144" y="95080"/>
                  </a:cubicBezTo>
                  <a:cubicBezTo>
                    <a:pt x="4572" y="97652"/>
                    <a:pt x="3715" y="97938"/>
                    <a:pt x="2000" y="96509"/>
                  </a:cubicBezTo>
                  <a:cubicBezTo>
                    <a:pt x="0" y="95080"/>
                    <a:pt x="0" y="94794"/>
                    <a:pt x="0" y="83364"/>
                  </a:cubicBezTo>
                  <a:cubicBezTo>
                    <a:pt x="0" y="73649"/>
                    <a:pt x="0" y="72791"/>
                    <a:pt x="572" y="71934"/>
                  </a:cubicBezTo>
                  <a:cubicBezTo>
                    <a:pt x="857" y="71363"/>
                    <a:pt x="1429" y="70791"/>
                    <a:pt x="1715" y="70505"/>
                  </a:cubicBezTo>
                  <a:cubicBezTo>
                    <a:pt x="2286" y="70220"/>
                    <a:pt x="5715" y="68505"/>
                    <a:pt x="9716" y="67076"/>
                  </a:cubicBezTo>
                  <a:lnTo>
                    <a:pt x="17145" y="63933"/>
                  </a:lnTo>
                  <a:lnTo>
                    <a:pt x="17145" y="39930"/>
                  </a:lnTo>
                  <a:cubicBezTo>
                    <a:pt x="17145" y="18213"/>
                    <a:pt x="17431" y="15641"/>
                    <a:pt x="17717" y="14784"/>
                  </a:cubicBezTo>
                  <a:cubicBezTo>
                    <a:pt x="19717" y="11355"/>
                    <a:pt x="24575" y="11355"/>
                    <a:pt x="26575" y="14784"/>
                  </a:cubicBezTo>
                  <a:cubicBezTo>
                    <a:pt x="26860" y="15641"/>
                    <a:pt x="27146" y="17927"/>
                    <a:pt x="27146" y="37930"/>
                  </a:cubicBezTo>
                  <a:lnTo>
                    <a:pt x="27432" y="59933"/>
                  </a:lnTo>
                  <a:lnTo>
                    <a:pt x="39433" y="55075"/>
                  </a:lnTo>
                  <a:lnTo>
                    <a:pt x="51435" y="50217"/>
                  </a:lnTo>
                  <a:lnTo>
                    <a:pt x="51435" y="27071"/>
                  </a:lnTo>
                  <a:cubicBezTo>
                    <a:pt x="51435" y="5354"/>
                    <a:pt x="51435" y="3926"/>
                    <a:pt x="52006" y="2783"/>
                  </a:cubicBezTo>
                  <a:cubicBezTo>
                    <a:pt x="52578" y="1640"/>
                    <a:pt x="53150" y="1068"/>
                    <a:pt x="54578" y="497"/>
                  </a:cubicBezTo>
                  <a:close/>
                  <a:moveTo>
                    <a:pt x="51435" y="101938"/>
                  </a:moveTo>
                  <a:lnTo>
                    <a:pt x="51435" y="78792"/>
                  </a:lnTo>
                  <a:lnTo>
                    <a:pt x="39148" y="83650"/>
                  </a:lnTo>
                  <a:lnTo>
                    <a:pt x="27146" y="88508"/>
                  </a:lnTo>
                  <a:lnTo>
                    <a:pt x="27146" y="111939"/>
                  </a:lnTo>
                  <a:lnTo>
                    <a:pt x="27146" y="135085"/>
                  </a:lnTo>
                  <a:lnTo>
                    <a:pt x="28003" y="134799"/>
                  </a:lnTo>
                  <a:cubicBezTo>
                    <a:pt x="28575" y="134514"/>
                    <a:pt x="34004" y="132227"/>
                    <a:pt x="40291" y="129941"/>
                  </a:cubicBezTo>
                  <a:lnTo>
                    <a:pt x="51435" y="125369"/>
                  </a:lnTo>
                  <a:lnTo>
                    <a:pt x="51435" y="10193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12" name="Grafik 2">
              <a:extLst>
                <a:ext uri="{FF2B5EF4-FFF2-40B4-BE49-F238E27FC236}">
                  <a16:creationId xmlns:a16="http://schemas.microsoft.com/office/drawing/2014/main" id="{122FE14D-3154-DEEB-764E-45B3F6904D44}"/>
                </a:ext>
              </a:extLst>
            </p:cNvPr>
            <p:cNvGrpSpPr/>
            <p:nvPr/>
          </p:nvGrpSpPr>
          <p:grpSpPr>
            <a:xfrm>
              <a:off x="1912985" y="3583180"/>
              <a:ext cx="112343" cy="290458"/>
              <a:chOff x="1912985" y="3583180"/>
              <a:chExt cx="112343" cy="290458"/>
            </a:xfrm>
            <a:solidFill>
              <a:srgbClr val="000000"/>
            </a:solidFill>
          </p:grpSpPr>
          <p:sp>
            <p:nvSpPr>
              <p:cNvPr id="57" name="Freihandform: Form 56">
                <a:extLst>
                  <a:ext uri="{FF2B5EF4-FFF2-40B4-BE49-F238E27FC236}">
                    <a16:creationId xmlns:a16="http://schemas.microsoft.com/office/drawing/2014/main" id="{842BC768-D532-C211-1B96-E5A3EACF2836}"/>
                  </a:ext>
                </a:extLst>
              </p:cNvPr>
              <p:cNvSpPr/>
              <p:nvPr/>
            </p:nvSpPr>
            <p:spPr>
              <a:xfrm>
                <a:off x="1912985" y="3583180"/>
                <a:ext cx="112343" cy="142821"/>
              </a:xfrm>
              <a:custGeom>
                <a:avLst/>
                <a:gdLst>
                  <a:gd name="connsiteX0" fmla="*/ 82911 w 112343"/>
                  <a:gd name="connsiteY0" fmla="*/ 803 h 142821"/>
                  <a:gd name="connsiteX1" fmla="*/ 88055 w 112343"/>
                  <a:gd name="connsiteY1" fmla="*/ 518 h 142821"/>
                  <a:gd name="connsiteX2" fmla="*/ 89484 w 112343"/>
                  <a:gd name="connsiteY2" fmla="*/ 3375 h 142821"/>
                  <a:gd name="connsiteX3" fmla="*/ 49193 w 112343"/>
                  <a:gd name="connsiteY3" fmla="*/ 51381 h 142821"/>
                  <a:gd name="connsiteX4" fmla="*/ 8616 w 112343"/>
                  <a:gd name="connsiteY4" fmla="*/ 99101 h 142821"/>
                  <a:gd name="connsiteX5" fmla="*/ 32905 w 112343"/>
                  <a:gd name="connsiteY5" fmla="*/ 99673 h 142821"/>
                  <a:gd name="connsiteX6" fmla="*/ 57765 w 112343"/>
                  <a:gd name="connsiteY6" fmla="*/ 99673 h 142821"/>
                  <a:gd name="connsiteX7" fmla="*/ 57765 w 112343"/>
                  <a:gd name="connsiteY7" fmla="*/ 77099 h 142821"/>
                  <a:gd name="connsiteX8" fmla="*/ 58337 w 112343"/>
                  <a:gd name="connsiteY8" fmla="*/ 53667 h 142821"/>
                  <a:gd name="connsiteX9" fmla="*/ 63766 w 112343"/>
                  <a:gd name="connsiteY9" fmla="*/ 49667 h 142821"/>
                  <a:gd name="connsiteX10" fmla="*/ 81482 w 112343"/>
                  <a:gd name="connsiteY10" fmla="*/ 29093 h 142821"/>
                  <a:gd name="connsiteX11" fmla="*/ 84054 w 112343"/>
                  <a:gd name="connsiteY11" fmla="*/ 23663 h 142821"/>
                  <a:gd name="connsiteX12" fmla="*/ 88340 w 112343"/>
                  <a:gd name="connsiteY12" fmla="*/ 24806 h 142821"/>
                  <a:gd name="connsiteX13" fmla="*/ 88912 w 112343"/>
                  <a:gd name="connsiteY13" fmla="*/ 62525 h 142821"/>
                  <a:gd name="connsiteX14" fmla="*/ 88912 w 112343"/>
                  <a:gd name="connsiteY14" fmla="*/ 99673 h 142821"/>
                  <a:gd name="connsiteX15" fmla="*/ 99199 w 112343"/>
                  <a:gd name="connsiteY15" fmla="*/ 99673 h 142821"/>
                  <a:gd name="connsiteX16" fmla="*/ 110629 w 112343"/>
                  <a:gd name="connsiteY16" fmla="*/ 100244 h 142821"/>
                  <a:gd name="connsiteX17" fmla="*/ 110629 w 112343"/>
                  <a:gd name="connsiteY17" fmla="*/ 106817 h 142821"/>
                  <a:gd name="connsiteX18" fmla="*/ 99199 w 112343"/>
                  <a:gd name="connsiteY18" fmla="*/ 107388 h 142821"/>
                  <a:gd name="connsiteX19" fmla="*/ 88912 w 112343"/>
                  <a:gd name="connsiteY19" fmla="*/ 107388 h 142821"/>
                  <a:gd name="connsiteX20" fmla="*/ 88912 w 112343"/>
                  <a:gd name="connsiteY20" fmla="*/ 110531 h 142821"/>
                  <a:gd name="connsiteX21" fmla="*/ 91769 w 112343"/>
                  <a:gd name="connsiteY21" fmla="*/ 125105 h 142821"/>
                  <a:gd name="connsiteX22" fmla="*/ 107771 w 112343"/>
                  <a:gd name="connsiteY22" fmla="*/ 137106 h 142821"/>
                  <a:gd name="connsiteX23" fmla="*/ 111486 w 112343"/>
                  <a:gd name="connsiteY23" fmla="*/ 139964 h 142821"/>
                  <a:gd name="connsiteX24" fmla="*/ 110629 w 112343"/>
                  <a:gd name="connsiteY24" fmla="*/ 142250 h 142821"/>
                  <a:gd name="connsiteX25" fmla="*/ 106057 w 112343"/>
                  <a:gd name="connsiteY25" fmla="*/ 142821 h 142821"/>
                  <a:gd name="connsiteX26" fmla="*/ 86055 w 112343"/>
                  <a:gd name="connsiteY26" fmla="*/ 140535 h 142821"/>
                  <a:gd name="connsiteX27" fmla="*/ 60623 w 112343"/>
                  <a:gd name="connsiteY27" fmla="*/ 140535 h 142821"/>
                  <a:gd name="connsiteX28" fmla="*/ 40620 w 112343"/>
                  <a:gd name="connsiteY28" fmla="*/ 142821 h 142821"/>
                  <a:gd name="connsiteX29" fmla="*/ 36048 w 112343"/>
                  <a:gd name="connsiteY29" fmla="*/ 142250 h 142821"/>
                  <a:gd name="connsiteX30" fmla="*/ 35477 w 112343"/>
                  <a:gd name="connsiteY30" fmla="*/ 139964 h 142821"/>
                  <a:gd name="connsiteX31" fmla="*/ 38906 w 112343"/>
                  <a:gd name="connsiteY31" fmla="*/ 137106 h 142821"/>
                  <a:gd name="connsiteX32" fmla="*/ 54908 w 112343"/>
                  <a:gd name="connsiteY32" fmla="*/ 125105 h 142821"/>
                  <a:gd name="connsiteX33" fmla="*/ 57765 w 112343"/>
                  <a:gd name="connsiteY33" fmla="*/ 110531 h 142821"/>
                  <a:gd name="connsiteX34" fmla="*/ 57765 w 112343"/>
                  <a:gd name="connsiteY34" fmla="*/ 107388 h 142821"/>
                  <a:gd name="connsiteX35" fmla="*/ 32048 w 112343"/>
                  <a:gd name="connsiteY35" fmla="*/ 107388 h 142821"/>
                  <a:gd name="connsiteX36" fmla="*/ 2615 w 112343"/>
                  <a:gd name="connsiteY36" fmla="*/ 105959 h 142821"/>
                  <a:gd name="connsiteX37" fmla="*/ 44 w 112343"/>
                  <a:gd name="connsiteY37" fmla="*/ 100816 h 142821"/>
                  <a:gd name="connsiteX38" fmla="*/ 3187 w 112343"/>
                  <a:gd name="connsiteY38" fmla="*/ 96530 h 142821"/>
                  <a:gd name="connsiteX39" fmla="*/ 23475 w 112343"/>
                  <a:gd name="connsiteY39" fmla="*/ 67669 h 142821"/>
                  <a:gd name="connsiteX40" fmla="*/ 33476 w 112343"/>
                  <a:gd name="connsiteY40" fmla="*/ 47095 h 142821"/>
                  <a:gd name="connsiteX41" fmla="*/ 42049 w 112343"/>
                  <a:gd name="connsiteY41" fmla="*/ 8519 h 142821"/>
                  <a:gd name="connsiteX42" fmla="*/ 44335 w 112343"/>
                  <a:gd name="connsiteY42" fmla="*/ 803 h 142821"/>
                  <a:gd name="connsiteX43" fmla="*/ 45478 w 112343"/>
                  <a:gd name="connsiteY43" fmla="*/ 232 h 142821"/>
                  <a:gd name="connsiteX44" fmla="*/ 49764 w 112343"/>
                  <a:gd name="connsiteY44" fmla="*/ 1375 h 142821"/>
                  <a:gd name="connsiteX45" fmla="*/ 63766 w 112343"/>
                  <a:gd name="connsiteY45" fmla="*/ 3947 h 142821"/>
                  <a:gd name="connsiteX46" fmla="*/ 82911 w 112343"/>
                  <a:gd name="connsiteY46" fmla="*/ 803 h 142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12343" h="142821">
                    <a:moveTo>
                      <a:pt x="82911" y="803"/>
                    </a:moveTo>
                    <a:cubicBezTo>
                      <a:pt x="85483" y="-54"/>
                      <a:pt x="86912" y="-340"/>
                      <a:pt x="88055" y="518"/>
                    </a:cubicBezTo>
                    <a:cubicBezTo>
                      <a:pt x="88912" y="1089"/>
                      <a:pt x="89484" y="2518"/>
                      <a:pt x="89484" y="3375"/>
                    </a:cubicBezTo>
                    <a:cubicBezTo>
                      <a:pt x="89198" y="3947"/>
                      <a:pt x="71196" y="25378"/>
                      <a:pt x="49193" y="51381"/>
                    </a:cubicBezTo>
                    <a:cubicBezTo>
                      <a:pt x="27190" y="77384"/>
                      <a:pt x="8902" y="98816"/>
                      <a:pt x="8616" y="99101"/>
                    </a:cubicBezTo>
                    <a:cubicBezTo>
                      <a:pt x="8330" y="99673"/>
                      <a:pt x="9759" y="99673"/>
                      <a:pt x="32905" y="99673"/>
                    </a:cubicBezTo>
                    <a:lnTo>
                      <a:pt x="57765" y="99673"/>
                    </a:lnTo>
                    <a:lnTo>
                      <a:pt x="57765" y="77099"/>
                    </a:lnTo>
                    <a:cubicBezTo>
                      <a:pt x="57765" y="56239"/>
                      <a:pt x="58051" y="54524"/>
                      <a:pt x="58337" y="53667"/>
                    </a:cubicBezTo>
                    <a:cubicBezTo>
                      <a:pt x="58622" y="53096"/>
                      <a:pt x="60337" y="51953"/>
                      <a:pt x="63766" y="49667"/>
                    </a:cubicBezTo>
                    <a:cubicBezTo>
                      <a:pt x="74053" y="42809"/>
                      <a:pt x="76911" y="39380"/>
                      <a:pt x="81482" y="29093"/>
                    </a:cubicBezTo>
                    <a:cubicBezTo>
                      <a:pt x="82625" y="26235"/>
                      <a:pt x="83769" y="23949"/>
                      <a:pt x="84054" y="23663"/>
                    </a:cubicBezTo>
                    <a:cubicBezTo>
                      <a:pt x="85197" y="22520"/>
                      <a:pt x="87769" y="23092"/>
                      <a:pt x="88340" y="24806"/>
                    </a:cubicBezTo>
                    <a:cubicBezTo>
                      <a:pt x="88912" y="25664"/>
                      <a:pt x="88912" y="30236"/>
                      <a:pt x="88912" y="62525"/>
                    </a:cubicBezTo>
                    <a:lnTo>
                      <a:pt x="88912" y="99673"/>
                    </a:lnTo>
                    <a:lnTo>
                      <a:pt x="99199" y="99673"/>
                    </a:lnTo>
                    <a:cubicBezTo>
                      <a:pt x="109200" y="99673"/>
                      <a:pt x="109772" y="99673"/>
                      <a:pt x="110629" y="100244"/>
                    </a:cubicBezTo>
                    <a:cubicBezTo>
                      <a:pt x="112915" y="101673"/>
                      <a:pt x="112915" y="105388"/>
                      <a:pt x="110629" y="106817"/>
                    </a:cubicBezTo>
                    <a:cubicBezTo>
                      <a:pt x="109772" y="107388"/>
                      <a:pt x="109200" y="107388"/>
                      <a:pt x="99199" y="107388"/>
                    </a:cubicBezTo>
                    <a:lnTo>
                      <a:pt x="88912" y="107388"/>
                    </a:lnTo>
                    <a:lnTo>
                      <a:pt x="88912" y="110531"/>
                    </a:lnTo>
                    <a:cubicBezTo>
                      <a:pt x="88912" y="115961"/>
                      <a:pt x="89769" y="121104"/>
                      <a:pt x="91769" y="125105"/>
                    </a:cubicBezTo>
                    <a:cubicBezTo>
                      <a:pt x="95198" y="132248"/>
                      <a:pt x="100628" y="136249"/>
                      <a:pt x="107771" y="137106"/>
                    </a:cubicBezTo>
                    <a:cubicBezTo>
                      <a:pt x="110629" y="137392"/>
                      <a:pt x="111486" y="137963"/>
                      <a:pt x="111486" y="139964"/>
                    </a:cubicBezTo>
                    <a:cubicBezTo>
                      <a:pt x="111486" y="141392"/>
                      <a:pt x="111200" y="141678"/>
                      <a:pt x="110629" y="142250"/>
                    </a:cubicBezTo>
                    <a:cubicBezTo>
                      <a:pt x="110057" y="142821"/>
                      <a:pt x="109772" y="142821"/>
                      <a:pt x="106057" y="142821"/>
                    </a:cubicBezTo>
                    <a:cubicBezTo>
                      <a:pt x="102057" y="142821"/>
                      <a:pt x="99485" y="142535"/>
                      <a:pt x="86055" y="140535"/>
                    </a:cubicBezTo>
                    <a:cubicBezTo>
                      <a:pt x="77482" y="139106"/>
                      <a:pt x="69195" y="139106"/>
                      <a:pt x="60623" y="140535"/>
                    </a:cubicBezTo>
                    <a:cubicBezTo>
                      <a:pt x="47192" y="142535"/>
                      <a:pt x="44621" y="142821"/>
                      <a:pt x="40620" y="142821"/>
                    </a:cubicBezTo>
                    <a:cubicBezTo>
                      <a:pt x="36905" y="142821"/>
                      <a:pt x="36620" y="142821"/>
                      <a:pt x="36048" y="142250"/>
                    </a:cubicBezTo>
                    <a:cubicBezTo>
                      <a:pt x="35477" y="141678"/>
                      <a:pt x="35477" y="141392"/>
                      <a:pt x="35477" y="139964"/>
                    </a:cubicBezTo>
                    <a:cubicBezTo>
                      <a:pt x="35477" y="137963"/>
                      <a:pt x="36048" y="137392"/>
                      <a:pt x="38906" y="137106"/>
                    </a:cubicBezTo>
                    <a:cubicBezTo>
                      <a:pt x="46049" y="136249"/>
                      <a:pt x="51479" y="132248"/>
                      <a:pt x="54908" y="125105"/>
                    </a:cubicBezTo>
                    <a:cubicBezTo>
                      <a:pt x="56908" y="121104"/>
                      <a:pt x="57765" y="115961"/>
                      <a:pt x="57765" y="110531"/>
                    </a:cubicBezTo>
                    <a:lnTo>
                      <a:pt x="57765" y="107388"/>
                    </a:lnTo>
                    <a:lnTo>
                      <a:pt x="32048" y="107388"/>
                    </a:lnTo>
                    <a:cubicBezTo>
                      <a:pt x="4330" y="107388"/>
                      <a:pt x="4901" y="107388"/>
                      <a:pt x="2615" y="105959"/>
                    </a:cubicBezTo>
                    <a:cubicBezTo>
                      <a:pt x="901" y="104816"/>
                      <a:pt x="-242" y="102245"/>
                      <a:pt x="44" y="100816"/>
                    </a:cubicBezTo>
                    <a:cubicBezTo>
                      <a:pt x="329" y="100244"/>
                      <a:pt x="1758" y="98530"/>
                      <a:pt x="3187" y="96530"/>
                    </a:cubicBezTo>
                    <a:cubicBezTo>
                      <a:pt x="10331" y="87957"/>
                      <a:pt x="18332" y="76813"/>
                      <a:pt x="23475" y="67669"/>
                    </a:cubicBezTo>
                    <a:cubicBezTo>
                      <a:pt x="26619" y="62525"/>
                      <a:pt x="31476" y="52238"/>
                      <a:pt x="33476" y="47095"/>
                    </a:cubicBezTo>
                    <a:cubicBezTo>
                      <a:pt x="38906" y="33665"/>
                      <a:pt x="41477" y="21949"/>
                      <a:pt x="42049" y="8519"/>
                    </a:cubicBezTo>
                    <a:cubicBezTo>
                      <a:pt x="42335" y="2518"/>
                      <a:pt x="42621" y="1661"/>
                      <a:pt x="44335" y="803"/>
                    </a:cubicBezTo>
                    <a:lnTo>
                      <a:pt x="45478" y="232"/>
                    </a:lnTo>
                    <a:lnTo>
                      <a:pt x="49764" y="1375"/>
                    </a:lnTo>
                    <a:cubicBezTo>
                      <a:pt x="56051" y="3089"/>
                      <a:pt x="59480" y="3661"/>
                      <a:pt x="63766" y="3947"/>
                    </a:cubicBezTo>
                    <a:cubicBezTo>
                      <a:pt x="69481" y="4232"/>
                      <a:pt x="75482" y="3089"/>
                      <a:pt x="82911" y="80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8" name="Freihandform: Form 57">
                <a:extLst>
                  <a:ext uri="{FF2B5EF4-FFF2-40B4-BE49-F238E27FC236}">
                    <a16:creationId xmlns:a16="http://schemas.microsoft.com/office/drawing/2014/main" id="{4501222B-FA2F-4460-ED5E-674B8169FBC3}"/>
                  </a:ext>
                </a:extLst>
              </p:cNvPr>
              <p:cNvSpPr/>
              <p:nvPr/>
            </p:nvSpPr>
            <p:spPr>
              <a:xfrm>
                <a:off x="1912985" y="3730817"/>
                <a:ext cx="112343" cy="142821"/>
              </a:xfrm>
              <a:custGeom>
                <a:avLst/>
                <a:gdLst>
                  <a:gd name="connsiteX0" fmla="*/ 82911 w 112343"/>
                  <a:gd name="connsiteY0" fmla="*/ 803 h 142821"/>
                  <a:gd name="connsiteX1" fmla="*/ 88055 w 112343"/>
                  <a:gd name="connsiteY1" fmla="*/ 518 h 142821"/>
                  <a:gd name="connsiteX2" fmla="*/ 89484 w 112343"/>
                  <a:gd name="connsiteY2" fmla="*/ 3375 h 142821"/>
                  <a:gd name="connsiteX3" fmla="*/ 49193 w 112343"/>
                  <a:gd name="connsiteY3" fmla="*/ 51381 h 142821"/>
                  <a:gd name="connsiteX4" fmla="*/ 8616 w 112343"/>
                  <a:gd name="connsiteY4" fmla="*/ 99101 h 142821"/>
                  <a:gd name="connsiteX5" fmla="*/ 32905 w 112343"/>
                  <a:gd name="connsiteY5" fmla="*/ 99673 h 142821"/>
                  <a:gd name="connsiteX6" fmla="*/ 57765 w 112343"/>
                  <a:gd name="connsiteY6" fmla="*/ 99673 h 142821"/>
                  <a:gd name="connsiteX7" fmla="*/ 57765 w 112343"/>
                  <a:gd name="connsiteY7" fmla="*/ 77099 h 142821"/>
                  <a:gd name="connsiteX8" fmla="*/ 58337 w 112343"/>
                  <a:gd name="connsiteY8" fmla="*/ 53667 h 142821"/>
                  <a:gd name="connsiteX9" fmla="*/ 63766 w 112343"/>
                  <a:gd name="connsiteY9" fmla="*/ 49667 h 142821"/>
                  <a:gd name="connsiteX10" fmla="*/ 81482 w 112343"/>
                  <a:gd name="connsiteY10" fmla="*/ 29093 h 142821"/>
                  <a:gd name="connsiteX11" fmla="*/ 84054 w 112343"/>
                  <a:gd name="connsiteY11" fmla="*/ 23663 h 142821"/>
                  <a:gd name="connsiteX12" fmla="*/ 88340 w 112343"/>
                  <a:gd name="connsiteY12" fmla="*/ 24806 h 142821"/>
                  <a:gd name="connsiteX13" fmla="*/ 88912 w 112343"/>
                  <a:gd name="connsiteY13" fmla="*/ 62525 h 142821"/>
                  <a:gd name="connsiteX14" fmla="*/ 88912 w 112343"/>
                  <a:gd name="connsiteY14" fmla="*/ 99673 h 142821"/>
                  <a:gd name="connsiteX15" fmla="*/ 99199 w 112343"/>
                  <a:gd name="connsiteY15" fmla="*/ 99673 h 142821"/>
                  <a:gd name="connsiteX16" fmla="*/ 110629 w 112343"/>
                  <a:gd name="connsiteY16" fmla="*/ 100244 h 142821"/>
                  <a:gd name="connsiteX17" fmla="*/ 110629 w 112343"/>
                  <a:gd name="connsiteY17" fmla="*/ 106817 h 142821"/>
                  <a:gd name="connsiteX18" fmla="*/ 99199 w 112343"/>
                  <a:gd name="connsiteY18" fmla="*/ 107388 h 142821"/>
                  <a:gd name="connsiteX19" fmla="*/ 88912 w 112343"/>
                  <a:gd name="connsiteY19" fmla="*/ 107388 h 142821"/>
                  <a:gd name="connsiteX20" fmla="*/ 88912 w 112343"/>
                  <a:gd name="connsiteY20" fmla="*/ 110531 h 142821"/>
                  <a:gd name="connsiteX21" fmla="*/ 91769 w 112343"/>
                  <a:gd name="connsiteY21" fmla="*/ 125105 h 142821"/>
                  <a:gd name="connsiteX22" fmla="*/ 107771 w 112343"/>
                  <a:gd name="connsiteY22" fmla="*/ 137106 h 142821"/>
                  <a:gd name="connsiteX23" fmla="*/ 111486 w 112343"/>
                  <a:gd name="connsiteY23" fmla="*/ 139964 h 142821"/>
                  <a:gd name="connsiteX24" fmla="*/ 110629 w 112343"/>
                  <a:gd name="connsiteY24" fmla="*/ 142250 h 142821"/>
                  <a:gd name="connsiteX25" fmla="*/ 106057 w 112343"/>
                  <a:gd name="connsiteY25" fmla="*/ 142821 h 142821"/>
                  <a:gd name="connsiteX26" fmla="*/ 86055 w 112343"/>
                  <a:gd name="connsiteY26" fmla="*/ 140535 h 142821"/>
                  <a:gd name="connsiteX27" fmla="*/ 60623 w 112343"/>
                  <a:gd name="connsiteY27" fmla="*/ 140535 h 142821"/>
                  <a:gd name="connsiteX28" fmla="*/ 40620 w 112343"/>
                  <a:gd name="connsiteY28" fmla="*/ 142821 h 142821"/>
                  <a:gd name="connsiteX29" fmla="*/ 36048 w 112343"/>
                  <a:gd name="connsiteY29" fmla="*/ 142250 h 142821"/>
                  <a:gd name="connsiteX30" fmla="*/ 35477 w 112343"/>
                  <a:gd name="connsiteY30" fmla="*/ 139964 h 142821"/>
                  <a:gd name="connsiteX31" fmla="*/ 38906 w 112343"/>
                  <a:gd name="connsiteY31" fmla="*/ 137106 h 142821"/>
                  <a:gd name="connsiteX32" fmla="*/ 54908 w 112343"/>
                  <a:gd name="connsiteY32" fmla="*/ 125105 h 142821"/>
                  <a:gd name="connsiteX33" fmla="*/ 57765 w 112343"/>
                  <a:gd name="connsiteY33" fmla="*/ 110531 h 142821"/>
                  <a:gd name="connsiteX34" fmla="*/ 57765 w 112343"/>
                  <a:gd name="connsiteY34" fmla="*/ 107388 h 142821"/>
                  <a:gd name="connsiteX35" fmla="*/ 32048 w 112343"/>
                  <a:gd name="connsiteY35" fmla="*/ 107388 h 142821"/>
                  <a:gd name="connsiteX36" fmla="*/ 2615 w 112343"/>
                  <a:gd name="connsiteY36" fmla="*/ 105959 h 142821"/>
                  <a:gd name="connsiteX37" fmla="*/ 44 w 112343"/>
                  <a:gd name="connsiteY37" fmla="*/ 100816 h 142821"/>
                  <a:gd name="connsiteX38" fmla="*/ 3187 w 112343"/>
                  <a:gd name="connsiteY38" fmla="*/ 96530 h 142821"/>
                  <a:gd name="connsiteX39" fmla="*/ 23475 w 112343"/>
                  <a:gd name="connsiteY39" fmla="*/ 67669 h 142821"/>
                  <a:gd name="connsiteX40" fmla="*/ 33476 w 112343"/>
                  <a:gd name="connsiteY40" fmla="*/ 47095 h 142821"/>
                  <a:gd name="connsiteX41" fmla="*/ 42049 w 112343"/>
                  <a:gd name="connsiteY41" fmla="*/ 8519 h 142821"/>
                  <a:gd name="connsiteX42" fmla="*/ 44335 w 112343"/>
                  <a:gd name="connsiteY42" fmla="*/ 803 h 142821"/>
                  <a:gd name="connsiteX43" fmla="*/ 45478 w 112343"/>
                  <a:gd name="connsiteY43" fmla="*/ 232 h 142821"/>
                  <a:gd name="connsiteX44" fmla="*/ 49764 w 112343"/>
                  <a:gd name="connsiteY44" fmla="*/ 1375 h 142821"/>
                  <a:gd name="connsiteX45" fmla="*/ 63766 w 112343"/>
                  <a:gd name="connsiteY45" fmla="*/ 3947 h 142821"/>
                  <a:gd name="connsiteX46" fmla="*/ 82911 w 112343"/>
                  <a:gd name="connsiteY46" fmla="*/ 803 h 142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12343" h="142821">
                    <a:moveTo>
                      <a:pt x="82911" y="803"/>
                    </a:moveTo>
                    <a:cubicBezTo>
                      <a:pt x="85483" y="-54"/>
                      <a:pt x="86912" y="-340"/>
                      <a:pt x="88055" y="518"/>
                    </a:cubicBezTo>
                    <a:cubicBezTo>
                      <a:pt x="88912" y="1089"/>
                      <a:pt x="89484" y="2518"/>
                      <a:pt x="89484" y="3375"/>
                    </a:cubicBezTo>
                    <a:cubicBezTo>
                      <a:pt x="89198" y="3947"/>
                      <a:pt x="71196" y="25378"/>
                      <a:pt x="49193" y="51381"/>
                    </a:cubicBezTo>
                    <a:cubicBezTo>
                      <a:pt x="27190" y="77384"/>
                      <a:pt x="8902" y="98816"/>
                      <a:pt x="8616" y="99101"/>
                    </a:cubicBezTo>
                    <a:cubicBezTo>
                      <a:pt x="8330" y="99673"/>
                      <a:pt x="9759" y="99673"/>
                      <a:pt x="32905" y="99673"/>
                    </a:cubicBezTo>
                    <a:lnTo>
                      <a:pt x="57765" y="99673"/>
                    </a:lnTo>
                    <a:lnTo>
                      <a:pt x="57765" y="77099"/>
                    </a:lnTo>
                    <a:cubicBezTo>
                      <a:pt x="57765" y="56239"/>
                      <a:pt x="58051" y="54524"/>
                      <a:pt x="58337" y="53667"/>
                    </a:cubicBezTo>
                    <a:cubicBezTo>
                      <a:pt x="58622" y="53096"/>
                      <a:pt x="60337" y="51953"/>
                      <a:pt x="63766" y="49667"/>
                    </a:cubicBezTo>
                    <a:cubicBezTo>
                      <a:pt x="74053" y="42809"/>
                      <a:pt x="76911" y="39380"/>
                      <a:pt x="81482" y="29093"/>
                    </a:cubicBezTo>
                    <a:cubicBezTo>
                      <a:pt x="82625" y="26235"/>
                      <a:pt x="83769" y="23949"/>
                      <a:pt x="84054" y="23663"/>
                    </a:cubicBezTo>
                    <a:cubicBezTo>
                      <a:pt x="85197" y="22520"/>
                      <a:pt x="87769" y="23092"/>
                      <a:pt x="88340" y="24806"/>
                    </a:cubicBezTo>
                    <a:cubicBezTo>
                      <a:pt x="88912" y="25664"/>
                      <a:pt x="88912" y="30236"/>
                      <a:pt x="88912" y="62525"/>
                    </a:cubicBezTo>
                    <a:lnTo>
                      <a:pt x="88912" y="99673"/>
                    </a:lnTo>
                    <a:lnTo>
                      <a:pt x="99199" y="99673"/>
                    </a:lnTo>
                    <a:cubicBezTo>
                      <a:pt x="109200" y="99673"/>
                      <a:pt x="109772" y="99673"/>
                      <a:pt x="110629" y="100244"/>
                    </a:cubicBezTo>
                    <a:cubicBezTo>
                      <a:pt x="112915" y="101673"/>
                      <a:pt x="112915" y="105388"/>
                      <a:pt x="110629" y="106817"/>
                    </a:cubicBezTo>
                    <a:cubicBezTo>
                      <a:pt x="109772" y="107388"/>
                      <a:pt x="109200" y="107388"/>
                      <a:pt x="99199" y="107388"/>
                    </a:cubicBezTo>
                    <a:lnTo>
                      <a:pt x="88912" y="107388"/>
                    </a:lnTo>
                    <a:lnTo>
                      <a:pt x="88912" y="110531"/>
                    </a:lnTo>
                    <a:cubicBezTo>
                      <a:pt x="88912" y="115961"/>
                      <a:pt x="89769" y="121104"/>
                      <a:pt x="91769" y="125105"/>
                    </a:cubicBezTo>
                    <a:cubicBezTo>
                      <a:pt x="95198" y="132248"/>
                      <a:pt x="100628" y="136249"/>
                      <a:pt x="107771" y="137106"/>
                    </a:cubicBezTo>
                    <a:cubicBezTo>
                      <a:pt x="110629" y="137392"/>
                      <a:pt x="111486" y="137963"/>
                      <a:pt x="111486" y="139964"/>
                    </a:cubicBezTo>
                    <a:cubicBezTo>
                      <a:pt x="111486" y="141392"/>
                      <a:pt x="111200" y="141678"/>
                      <a:pt x="110629" y="142250"/>
                    </a:cubicBezTo>
                    <a:cubicBezTo>
                      <a:pt x="110057" y="142821"/>
                      <a:pt x="109772" y="142821"/>
                      <a:pt x="106057" y="142821"/>
                    </a:cubicBezTo>
                    <a:cubicBezTo>
                      <a:pt x="102057" y="142821"/>
                      <a:pt x="99485" y="142535"/>
                      <a:pt x="86055" y="140535"/>
                    </a:cubicBezTo>
                    <a:cubicBezTo>
                      <a:pt x="77482" y="139106"/>
                      <a:pt x="69195" y="139106"/>
                      <a:pt x="60623" y="140535"/>
                    </a:cubicBezTo>
                    <a:cubicBezTo>
                      <a:pt x="47192" y="142535"/>
                      <a:pt x="44621" y="142821"/>
                      <a:pt x="40620" y="142821"/>
                    </a:cubicBezTo>
                    <a:cubicBezTo>
                      <a:pt x="36905" y="142821"/>
                      <a:pt x="36620" y="142821"/>
                      <a:pt x="36048" y="142250"/>
                    </a:cubicBezTo>
                    <a:cubicBezTo>
                      <a:pt x="35477" y="141678"/>
                      <a:pt x="35477" y="141392"/>
                      <a:pt x="35477" y="139964"/>
                    </a:cubicBezTo>
                    <a:cubicBezTo>
                      <a:pt x="35477" y="137963"/>
                      <a:pt x="36048" y="137392"/>
                      <a:pt x="38906" y="137106"/>
                    </a:cubicBezTo>
                    <a:cubicBezTo>
                      <a:pt x="46049" y="136249"/>
                      <a:pt x="51479" y="132248"/>
                      <a:pt x="54908" y="125105"/>
                    </a:cubicBezTo>
                    <a:cubicBezTo>
                      <a:pt x="56908" y="121104"/>
                      <a:pt x="57765" y="115961"/>
                      <a:pt x="57765" y="110531"/>
                    </a:cubicBezTo>
                    <a:lnTo>
                      <a:pt x="57765" y="107388"/>
                    </a:lnTo>
                    <a:lnTo>
                      <a:pt x="32048" y="107388"/>
                    </a:lnTo>
                    <a:cubicBezTo>
                      <a:pt x="4330" y="107388"/>
                      <a:pt x="4901" y="107388"/>
                      <a:pt x="2615" y="105959"/>
                    </a:cubicBezTo>
                    <a:cubicBezTo>
                      <a:pt x="901" y="104816"/>
                      <a:pt x="-242" y="102245"/>
                      <a:pt x="44" y="100816"/>
                    </a:cubicBezTo>
                    <a:cubicBezTo>
                      <a:pt x="329" y="100244"/>
                      <a:pt x="1758" y="98530"/>
                      <a:pt x="3187" y="96530"/>
                    </a:cubicBezTo>
                    <a:cubicBezTo>
                      <a:pt x="10331" y="87957"/>
                      <a:pt x="18332" y="76813"/>
                      <a:pt x="23475" y="67669"/>
                    </a:cubicBezTo>
                    <a:cubicBezTo>
                      <a:pt x="26619" y="62525"/>
                      <a:pt x="31476" y="52238"/>
                      <a:pt x="33476" y="47095"/>
                    </a:cubicBezTo>
                    <a:cubicBezTo>
                      <a:pt x="38906" y="33665"/>
                      <a:pt x="41477" y="21949"/>
                      <a:pt x="42049" y="8519"/>
                    </a:cubicBezTo>
                    <a:cubicBezTo>
                      <a:pt x="42335" y="2518"/>
                      <a:pt x="42621" y="1661"/>
                      <a:pt x="44335" y="803"/>
                    </a:cubicBezTo>
                    <a:lnTo>
                      <a:pt x="45478" y="232"/>
                    </a:lnTo>
                    <a:lnTo>
                      <a:pt x="49764" y="1375"/>
                    </a:lnTo>
                    <a:cubicBezTo>
                      <a:pt x="56051" y="3089"/>
                      <a:pt x="59480" y="3661"/>
                      <a:pt x="63766" y="3947"/>
                    </a:cubicBezTo>
                    <a:cubicBezTo>
                      <a:pt x="69481" y="4232"/>
                      <a:pt x="75482" y="3089"/>
                      <a:pt x="82911" y="80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13" name="Grafik 2">
              <a:extLst>
                <a:ext uri="{FF2B5EF4-FFF2-40B4-BE49-F238E27FC236}">
                  <a16:creationId xmlns:a16="http://schemas.microsoft.com/office/drawing/2014/main" id="{D3572ECE-7B53-108B-9E37-651D07BE59C8}"/>
                </a:ext>
              </a:extLst>
            </p:cNvPr>
            <p:cNvGrpSpPr/>
            <p:nvPr/>
          </p:nvGrpSpPr>
          <p:grpSpPr>
            <a:xfrm>
              <a:off x="2102166" y="3689377"/>
              <a:ext cx="166501" cy="296768"/>
              <a:chOff x="2102166" y="3689377"/>
              <a:chExt cx="166501" cy="296768"/>
            </a:xfrm>
            <a:solidFill>
              <a:srgbClr val="000000"/>
            </a:solidFill>
          </p:grpSpPr>
          <p:sp>
            <p:nvSpPr>
              <p:cNvPr id="53" name="Freihandform: Form 52">
                <a:extLst>
                  <a:ext uri="{FF2B5EF4-FFF2-40B4-BE49-F238E27FC236}">
                    <a16:creationId xmlns:a16="http://schemas.microsoft.com/office/drawing/2014/main" id="{344EA713-FA69-6FDB-A39B-BB52A60C33E0}"/>
                  </a:ext>
                </a:extLst>
              </p:cNvPr>
              <p:cNvSpPr/>
              <p:nvPr/>
            </p:nvSpPr>
            <p:spPr>
              <a:xfrm>
                <a:off x="2204922" y="3689377"/>
                <a:ext cx="63746" cy="215169"/>
              </a:xfrm>
              <a:custGeom>
                <a:avLst/>
                <a:gdLst>
                  <a:gd name="connsiteX0" fmla="*/ 0 w 63746"/>
                  <a:gd name="connsiteY0" fmla="*/ 35719 h 215169"/>
                  <a:gd name="connsiteX1" fmla="*/ 0 w 63746"/>
                  <a:gd name="connsiteY1" fmla="*/ 0 h 215169"/>
                  <a:gd name="connsiteX2" fmla="*/ 2000 w 63746"/>
                  <a:gd name="connsiteY2" fmla="*/ 0 h 215169"/>
                  <a:gd name="connsiteX3" fmla="*/ 4000 w 63746"/>
                  <a:gd name="connsiteY3" fmla="*/ 0 h 215169"/>
                  <a:gd name="connsiteX4" fmla="*/ 4000 w 63746"/>
                  <a:gd name="connsiteY4" fmla="*/ 1715 h 215169"/>
                  <a:gd name="connsiteX5" fmla="*/ 5144 w 63746"/>
                  <a:gd name="connsiteY5" fmla="*/ 13430 h 215169"/>
                  <a:gd name="connsiteX6" fmla="*/ 25432 w 63746"/>
                  <a:gd name="connsiteY6" fmla="*/ 62579 h 215169"/>
                  <a:gd name="connsiteX7" fmla="*/ 34862 w 63746"/>
                  <a:gd name="connsiteY7" fmla="*/ 77724 h 215169"/>
                  <a:gd name="connsiteX8" fmla="*/ 51721 w 63746"/>
                  <a:gd name="connsiteY8" fmla="*/ 107156 h 215169"/>
                  <a:gd name="connsiteX9" fmla="*/ 63722 w 63746"/>
                  <a:gd name="connsiteY9" fmla="*/ 150305 h 215169"/>
                  <a:gd name="connsiteX10" fmla="*/ 56579 w 63746"/>
                  <a:gd name="connsiteY10" fmla="*/ 198025 h 215169"/>
                  <a:gd name="connsiteX11" fmla="*/ 50864 w 63746"/>
                  <a:gd name="connsiteY11" fmla="*/ 213170 h 215169"/>
                  <a:gd name="connsiteX12" fmla="*/ 46863 w 63746"/>
                  <a:gd name="connsiteY12" fmla="*/ 215170 h 215169"/>
                  <a:gd name="connsiteX13" fmla="*/ 42005 w 63746"/>
                  <a:gd name="connsiteY13" fmla="*/ 213170 h 215169"/>
                  <a:gd name="connsiteX14" fmla="*/ 41148 w 63746"/>
                  <a:gd name="connsiteY14" fmla="*/ 206883 h 215169"/>
                  <a:gd name="connsiteX15" fmla="*/ 46577 w 63746"/>
                  <a:gd name="connsiteY15" fmla="*/ 191453 h 215169"/>
                  <a:gd name="connsiteX16" fmla="*/ 52292 w 63746"/>
                  <a:gd name="connsiteY16" fmla="*/ 154305 h 215169"/>
                  <a:gd name="connsiteX17" fmla="*/ 51721 w 63746"/>
                  <a:gd name="connsiteY17" fmla="*/ 143732 h 215169"/>
                  <a:gd name="connsiteX18" fmla="*/ 8001 w 63746"/>
                  <a:gd name="connsiteY18" fmla="*/ 75724 h 215169"/>
                  <a:gd name="connsiteX19" fmla="*/ 4000 w 63746"/>
                  <a:gd name="connsiteY19" fmla="*/ 71438 h 215169"/>
                  <a:gd name="connsiteX20" fmla="*/ 2000 w 63746"/>
                  <a:gd name="connsiteY20" fmla="*/ 71438 h 215169"/>
                  <a:gd name="connsiteX21" fmla="*/ 0 w 63746"/>
                  <a:gd name="connsiteY21" fmla="*/ 71438 h 215169"/>
                  <a:gd name="connsiteX22" fmla="*/ 0 w 63746"/>
                  <a:gd name="connsiteY22" fmla="*/ 35719 h 215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3746" h="215169">
                    <a:moveTo>
                      <a:pt x="0" y="35719"/>
                    </a:moveTo>
                    <a:lnTo>
                      <a:pt x="0" y="0"/>
                    </a:lnTo>
                    <a:lnTo>
                      <a:pt x="2000" y="0"/>
                    </a:lnTo>
                    <a:lnTo>
                      <a:pt x="4000" y="0"/>
                    </a:lnTo>
                    <a:lnTo>
                      <a:pt x="4000" y="1715"/>
                    </a:lnTo>
                    <a:cubicBezTo>
                      <a:pt x="4000" y="4572"/>
                      <a:pt x="4572" y="9716"/>
                      <a:pt x="5144" y="13430"/>
                    </a:cubicBezTo>
                    <a:cubicBezTo>
                      <a:pt x="7429" y="28003"/>
                      <a:pt x="13716" y="43148"/>
                      <a:pt x="25432" y="62579"/>
                    </a:cubicBezTo>
                    <a:lnTo>
                      <a:pt x="34862" y="77724"/>
                    </a:lnTo>
                    <a:cubicBezTo>
                      <a:pt x="43148" y="91440"/>
                      <a:pt x="48006" y="100013"/>
                      <a:pt x="51721" y="107156"/>
                    </a:cubicBezTo>
                    <a:cubicBezTo>
                      <a:pt x="59436" y="123158"/>
                      <a:pt x="63151" y="136303"/>
                      <a:pt x="63722" y="150305"/>
                    </a:cubicBezTo>
                    <a:cubicBezTo>
                      <a:pt x="64008" y="164878"/>
                      <a:pt x="61722" y="181451"/>
                      <a:pt x="56579" y="198025"/>
                    </a:cubicBezTo>
                    <a:cubicBezTo>
                      <a:pt x="54578" y="204597"/>
                      <a:pt x="51721" y="212312"/>
                      <a:pt x="50864" y="213170"/>
                    </a:cubicBezTo>
                    <a:cubicBezTo>
                      <a:pt x="50006" y="214312"/>
                      <a:pt x="48292" y="215170"/>
                      <a:pt x="46863" y="215170"/>
                    </a:cubicBezTo>
                    <a:cubicBezTo>
                      <a:pt x="45434" y="215170"/>
                      <a:pt x="42863" y="214027"/>
                      <a:pt x="42005" y="213170"/>
                    </a:cubicBezTo>
                    <a:cubicBezTo>
                      <a:pt x="40577" y="211455"/>
                      <a:pt x="40291" y="209169"/>
                      <a:pt x="41148" y="206883"/>
                    </a:cubicBezTo>
                    <a:cubicBezTo>
                      <a:pt x="42577" y="203740"/>
                      <a:pt x="45434" y="195453"/>
                      <a:pt x="46577" y="191453"/>
                    </a:cubicBezTo>
                    <a:cubicBezTo>
                      <a:pt x="50578" y="178308"/>
                      <a:pt x="52292" y="166878"/>
                      <a:pt x="52292" y="154305"/>
                    </a:cubicBezTo>
                    <a:cubicBezTo>
                      <a:pt x="52292" y="148018"/>
                      <a:pt x="52292" y="146590"/>
                      <a:pt x="51721" y="143732"/>
                    </a:cubicBezTo>
                    <a:cubicBezTo>
                      <a:pt x="48006" y="124016"/>
                      <a:pt x="34576" y="103156"/>
                      <a:pt x="8001" y="75724"/>
                    </a:cubicBezTo>
                    <a:lnTo>
                      <a:pt x="4000" y="71438"/>
                    </a:lnTo>
                    <a:lnTo>
                      <a:pt x="2000" y="71438"/>
                    </a:lnTo>
                    <a:lnTo>
                      <a:pt x="0" y="71438"/>
                    </a:lnTo>
                    <a:lnTo>
                      <a:pt x="0" y="35719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4" name="Freihandform: Form 53">
                <a:extLst>
                  <a:ext uri="{FF2B5EF4-FFF2-40B4-BE49-F238E27FC236}">
                    <a16:creationId xmlns:a16="http://schemas.microsoft.com/office/drawing/2014/main" id="{E4AA4DEC-C2A5-B74C-C0CE-E4E417A2BBFC}"/>
                  </a:ext>
                </a:extLst>
              </p:cNvPr>
              <p:cNvSpPr/>
              <p:nvPr/>
            </p:nvSpPr>
            <p:spPr>
              <a:xfrm>
                <a:off x="2121483" y="3909055"/>
                <a:ext cx="93440" cy="77091"/>
              </a:xfrm>
              <a:custGeom>
                <a:avLst/>
                <a:gdLst>
                  <a:gd name="connsiteX0" fmla="*/ 57722 w 93440"/>
                  <a:gd name="connsiteY0" fmla="*/ 112 h 77091"/>
                  <a:gd name="connsiteX1" fmla="*/ 72295 w 93440"/>
                  <a:gd name="connsiteY1" fmla="*/ 684 h 77091"/>
                  <a:gd name="connsiteX2" fmla="*/ 92869 w 93440"/>
                  <a:gd name="connsiteY2" fmla="*/ 18114 h 77091"/>
                  <a:gd name="connsiteX3" fmla="*/ 93440 w 93440"/>
                  <a:gd name="connsiteY3" fmla="*/ 24401 h 77091"/>
                  <a:gd name="connsiteX4" fmla="*/ 92012 w 93440"/>
                  <a:gd name="connsiteY4" fmla="*/ 34688 h 77091"/>
                  <a:gd name="connsiteX5" fmla="*/ 39433 w 93440"/>
                  <a:gd name="connsiteY5" fmla="*/ 76407 h 77091"/>
                  <a:gd name="connsiteX6" fmla="*/ 22003 w 93440"/>
                  <a:gd name="connsiteY6" fmla="*/ 76693 h 77091"/>
                  <a:gd name="connsiteX7" fmla="*/ 572 w 93440"/>
                  <a:gd name="connsiteY7" fmla="*/ 58977 h 77091"/>
                  <a:gd name="connsiteX8" fmla="*/ 0 w 93440"/>
                  <a:gd name="connsiteY8" fmla="*/ 52690 h 77091"/>
                  <a:gd name="connsiteX9" fmla="*/ 1429 w 93440"/>
                  <a:gd name="connsiteY9" fmla="*/ 42403 h 77091"/>
                  <a:gd name="connsiteX10" fmla="*/ 15145 w 93440"/>
                  <a:gd name="connsiteY10" fmla="*/ 21258 h 77091"/>
                  <a:gd name="connsiteX11" fmla="*/ 57722 w 93440"/>
                  <a:gd name="connsiteY11" fmla="*/ 112 h 77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440" h="77091">
                    <a:moveTo>
                      <a:pt x="57722" y="112"/>
                    </a:moveTo>
                    <a:cubicBezTo>
                      <a:pt x="61151" y="-174"/>
                      <a:pt x="69152" y="112"/>
                      <a:pt x="72295" y="684"/>
                    </a:cubicBezTo>
                    <a:cubicBezTo>
                      <a:pt x="83439" y="2970"/>
                      <a:pt x="90297" y="8685"/>
                      <a:pt x="92869" y="18114"/>
                    </a:cubicBezTo>
                    <a:cubicBezTo>
                      <a:pt x="93440" y="19829"/>
                      <a:pt x="93440" y="20972"/>
                      <a:pt x="93440" y="24401"/>
                    </a:cubicBezTo>
                    <a:cubicBezTo>
                      <a:pt x="93440" y="28687"/>
                      <a:pt x="93440" y="30402"/>
                      <a:pt x="92012" y="34688"/>
                    </a:cubicBezTo>
                    <a:cubicBezTo>
                      <a:pt x="85725" y="54119"/>
                      <a:pt x="62865" y="72121"/>
                      <a:pt x="39433" y="76407"/>
                    </a:cubicBezTo>
                    <a:cubicBezTo>
                      <a:pt x="34290" y="77265"/>
                      <a:pt x="25718" y="77265"/>
                      <a:pt x="22003" y="76693"/>
                    </a:cubicBezTo>
                    <a:cubicBezTo>
                      <a:pt x="10287" y="74121"/>
                      <a:pt x="3143" y="68406"/>
                      <a:pt x="572" y="58977"/>
                    </a:cubicBezTo>
                    <a:cubicBezTo>
                      <a:pt x="0" y="57262"/>
                      <a:pt x="0" y="56119"/>
                      <a:pt x="0" y="52690"/>
                    </a:cubicBezTo>
                    <a:cubicBezTo>
                      <a:pt x="0" y="48404"/>
                      <a:pt x="0" y="46689"/>
                      <a:pt x="1429" y="42403"/>
                    </a:cubicBezTo>
                    <a:cubicBezTo>
                      <a:pt x="3715" y="34974"/>
                      <a:pt x="8573" y="27830"/>
                      <a:pt x="15145" y="21258"/>
                    </a:cubicBezTo>
                    <a:cubicBezTo>
                      <a:pt x="26575" y="9828"/>
                      <a:pt x="42291" y="2112"/>
                      <a:pt x="57722" y="1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5" name="Freihandform: Form 54">
                <a:extLst>
                  <a:ext uri="{FF2B5EF4-FFF2-40B4-BE49-F238E27FC236}">
                    <a16:creationId xmlns:a16="http://schemas.microsoft.com/office/drawing/2014/main" id="{17751F3F-FA45-698A-3CBC-A4D2749BCF04}"/>
                  </a:ext>
                </a:extLst>
              </p:cNvPr>
              <p:cNvSpPr/>
              <p:nvPr/>
            </p:nvSpPr>
            <p:spPr>
              <a:xfrm>
                <a:off x="2205132" y="3689406"/>
                <a:ext cx="9525" cy="246030"/>
              </a:xfrm>
              <a:custGeom>
                <a:avLst/>
                <a:gdLst>
                  <a:gd name="connsiteX0" fmla="*/ 9525 w 9525"/>
                  <a:gd name="connsiteY0" fmla="*/ 0 h 246030"/>
                  <a:gd name="connsiteX1" fmla="*/ 9525 w 9525"/>
                  <a:gd name="connsiteY1" fmla="*/ 246031 h 246030"/>
                  <a:gd name="connsiteX2" fmla="*/ 0 w 9525"/>
                  <a:gd name="connsiteY2" fmla="*/ 246031 h 246030"/>
                  <a:gd name="connsiteX3" fmla="*/ 0 w 9525"/>
                  <a:gd name="connsiteY3" fmla="*/ 0 h 246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" h="246030">
                    <a:moveTo>
                      <a:pt x="9525" y="0"/>
                    </a:moveTo>
                    <a:lnTo>
                      <a:pt x="9525" y="246031"/>
                    </a:lnTo>
                    <a:lnTo>
                      <a:pt x="0" y="2460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6" name="Freihandform: Form 55">
                <a:extLst>
                  <a:ext uri="{FF2B5EF4-FFF2-40B4-BE49-F238E27FC236}">
                    <a16:creationId xmlns:a16="http://schemas.microsoft.com/office/drawing/2014/main" id="{2928D9A1-E894-1CB4-D943-F63CAD7F6128}"/>
                  </a:ext>
                </a:extLst>
              </p:cNvPr>
              <p:cNvSpPr/>
              <p:nvPr/>
            </p:nvSpPr>
            <p:spPr>
              <a:xfrm>
                <a:off x="2102166" y="3944390"/>
                <a:ext cx="131540" cy="6667"/>
              </a:xfrm>
              <a:custGeom>
                <a:avLst/>
                <a:gdLst>
                  <a:gd name="connsiteX0" fmla="*/ 0 w 131540"/>
                  <a:gd name="connsiteY0" fmla="*/ 0 h 6667"/>
                  <a:gd name="connsiteX1" fmla="*/ 131540 w 131540"/>
                  <a:gd name="connsiteY1" fmla="*/ 0 h 6667"/>
                  <a:gd name="connsiteX2" fmla="*/ 131540 w 131540"/>
                  <a:gd name="connsiteY2" fmla="*/ 6667 h 6667"/>
                  <a:gd name="connsiteX3" fmla="*/ 0 w 131540"/>
                  <a:gd name="connsiteY3" fmla="*/ 6667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540" h="6667">
                    <a:moveTo>
                      <a:pt x="0" y="0"/>
                    </a:moveTo>
                    <a:lnTo>
                      <a:pt x="131540" y="0"/>
                    </a:lnTo>
                    <a:lnTo>
                      <a:pt x="131540" y="6667"/>
                    </a:lnTo>
                    <a:lnTo>
                      <a:pt x="0" y="66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14" name="Grafik 2">
              <a:extLst>
                <a:ext uri="{FF2B5EF4-FFF2-40B4-BE49-F238E27FC236}">
                  <a16:creationId xmlns:a16="http://schemas.microsoft.com/office/drawing/2014/main" id="{88225D7B-4C61-5775-2E33-2C52C7A3D462}"/>
                </a:ext>
              </a:extLst>
            </p:cNvPr>
            <p:cNvGrpSpPr/>
            <p:nvPr/>
          </p:nvGrpSpPr>
          <p:grpSpPr>
            <a:xfrm>
              <a:off x="2407233" y="3652449"/>
              <a:ext cx="147184" cy="296787"/>
              <a:chOff x="2407233" y="3652449"/>
              <a:chExt cx="147184" cy="296787"/>
            </a:xfrm>
            <a:solidFill>
              <a:srgbClr val="000000"/>
            </a:solidFill>
          </p:grpSpPr>
          <p:sp>
            <p:nvSpPr>
              <p:cNvPr id="50" name="Freihandform: Form 49">
                <a:extLst>
                  <a:ext uri="{FF2B5EF4-FFF2-40B4-BE49-F238E27FC236}">
                    <a16:creationId xmlns:a16="http://schemas.microsoft.com/office/drawing/2014/main" id="{A53F02D9-501A-D8EC-F5FE-28A5010D6742}"/>
                  </a:ext>
                </a:extLst>
              </p:cNvPr>
              <p:cNvSpPr/>
              <p:nvPr/>
            </p:nvSpPr>
            <p:spPr>
              <a:xfrm>
                <a:off x="2490672" y="3652468"/>
                <a:ext cx="63745" cy="215169"/>
              </a:xfrm>
              <a:custGeom>
                <a:avLst/>
                <a:gdLst>
                  <a:gd name="connsiteX0" fmla="*/ 0 w 63745"/>
                  <a:gd name="connsiteY0" fmla="*/ 35719 h 215169"/>
                  <a:gd name="connsiteX1" fmla="*/ 0 w 63745"/>
                  <a:gd name="connsiteY1" fmla="*/ 0 h 215169"/>
                  <a:gd name="connsiteX2" fmla="*/ 2000 w 63745"/>
                  <a:gd name="connsiteY2" fmla="*/ 0 h 215169"/>
                  <a:gd name="connsiteX3" fmla="*/ 4000 w 63745"/>
                  <a:gd name="connsiteY3" fmla="*/ 0 h 215169"/>
                  <a:gd name="connsiteX4" fmla="*/ 4000 w 63745"/>
                  <a:gd name="connsiteY4" fmla="*/ 1715 h 215169"/>
                  <a:gd name="connsiteX5" fmla="*/ 5143 w 63745"/>
                  <a:gd name="connsiteY5" fmla="*/ 13430 h 215169"/>
                  <a:gd name="connsiteX6" fmla="*/ 25432 w 63745"/>
                  <a:gd name="connsiteY6" fmla="*/ 62579 h 215169"/>
                  <a:gd name="connsiteX7" fmla="*/ 34861 w 63745"/>
                  <a:gd name="connsiteY7" fmla="*/ 77724 h 215169"/>
                  <a:gd name="connsiteX8" fmla="*/ 51721 w 63745"/>
                  <a:gd name="connsiteY8" fmla="*/ 107156 h 215169"/>
                  <a:gd name="connsiteX9" fmla="*/ 63722 w 63745"/>
                  <a:gd name="connsiteY9" fmla="*/ 150304 h 215169"/>
                  <a:gd name="connsiteX10" fmla="*/ 56578 w 63745"/>
                  <a:gd name="connsiteY10" fmla="*/ 198025 h 215169"/>
                  <a:gd name="connsiteX11" fmla="*/ 50863 w 63745"/>
                  <a:gd name="connsiteY11" fmla="*/ 213170 h 215169"/>
                  <a:gd name="connsiteX12" fmla="*/ 46863 w 63745"/>
                  <a:gd name="connsiteY12" fmla="*/ 215170 h 215169"/>
                  <a:gd name="connsiteX13" fmla="*/ 42005 w 63745"/>
                  <a:gd name="connsiteY13" fmla="*/ 213170 h 215169"/>
                  <a:gd name="connsiteX14" fmla="*/ 41148 w 63745"/>
                  <a:gd name="connsiteY14" fmla="*/ 206883 h 215169"/>
                  <a:gd name="connsiteX15" fmla="*/ 46577 w 63745"/>
                  <a:gd name="connsiteY15" fmla="*/ 191453 h 215169"/>
                  <a:gd name="connsiteX16" fmla="*/ 52292 w 63745"/>
                  <a:gd name="connsiteY16" fmla="*/ 154305 h 215169"/>
                  <a:gd name="connsiteX17" fmla="*/ 51721 w 63745"/>
                  <a:gd name="connsiteY17" fmla="*/ 143732 h 215169"/>
                  <a:gd name="connsiteX18" fmla="*/ 8001 w 63745"/>
                  <a:gd name="connsiteY18" fmla="*/ 75724 h 215169"/>
                  <a:gd name="connsiteX19" fmla="*/ 4000 w 63745"/>
                  <a:gd name="connsiteY19" fmla="*/ 71438 h 215169"/>
                  <a:gd name="connsiteX20" fmla="*/ 2000 w 63745"/>
                  <a:gd name="connsiteY20" fmla="*/ 71438 h 215169"/>
                  <a:gd name="connsiteX21" fmla="*/ 0 w 63745"/>
                  <a:gd name="connsiteY21" fmla="*/ 71438 h 215169"/>
                  <a:gd name="connsiteX22" fmla="*/ 0 w 63745"/>
                  <a:gd name="connsiteY22" fmla="*/ 35719 h 215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3745" h="215169">
                    <a:moveTo>
                      <a:pt x="0" y="35719"/>
                    </a:moveTo>
                    <a:lnTo>
                      <a:pt x="0" y="0"/>
                    </a:lnTo>
                    <a:lnTo>
                      <a:pt x="2000" y="0"/>
                    </a:lnTo>
                    <a:lnTo>
                      <a:pt x="4000" y="0"/>
                    </a:lnTo>
                    <a:lnTo>
                      <a:pt x="4000" y="1715"/>
                    </a:lnTo>
                    <a:cubicBezTo>
                      <a:pt x="4000" y="4572"/>
                      <a:pt x="4572" y="9716"/>
                      <a:pt x="5143" y="13430"/>
                    </a:cubicBezTo>
                    <a:cubicBezTo>
                      <a:pt x="7429" y="28003"/>
                      <a:pt x="13716" y="43148"/>
                      <a:pt x="25432" y="62579"/>
                    </a:cubicBezTo>
                    <a:lnTo>
                      <a:pt x="34861" y="77724"/>
                    </a:lnTo>
                    <a:cubicBezTo>
                      <a:pt x="43148" y="91440"/>
                      <a:pt x="48006" y="100013"/>
                      <a:pt x="51721" y="107156"/>
                    </a:cubicBezTo>
                    <a:cubicBezTo>
                      <a:pt x="59436" y="123158"/>
                      <a:pt x="63151" y="136303"/>
                      <a:pt x="63722" y="150304"/>
                    </a:cubicBezTo>
                    <a:cubicBezTo>
                      <a:pt x="64008" y="164878"/>
                      <a:pt x="61722" y="181451"/>
                      <a:pt x="56578" y="198025"/>
                    </a:cubicBezTo>
                    <a:cubicBezTo>
                      <a:pt x="54578" y="204597"/>
                      <a:pt x="51721" y="212312"/>
                      <a:pt x="50863" y="213170"/>
                    </a:cubicBezTo>
                    <a:cubicBezTo>
                      <a:pt x="50006" y="214312"/>
                      <a:pt x="48292" y="215170"/>
                      <a:pt x="46863" y="215170"/>
                    </a:cubicBezTo>
                    <a:cubicBezTo>
                      <a:pt x="45434" y="215170"/>
                      <a:pt x="42863" y="214027"/>
                      <a:pt x="42005" y="213170"/>
                    </a:cubicBezTo>
                    <a:cubicBezTo>
                      <a:pt x="40576" y="211455"/>
                      <a:pt x="40291" y="209169"/>
                      <a:pt x="41148" y="206883"/>
                    </a:cubicBezTo>
                    <a:cubicBezTo>
                      <a:pt x="42577" y="203740"/>
                      <a:pt x="45434" y="195453"/>
                      <a:pt x="46577" y="191453"/>
                    </a:cubicBezTo>
                    <a:cubicBezTo>
                      <a:pt x="50578" y="178308"/>
                      <a:pt x="52292" y="166878"/>
                      <a:pt x="52292" y="154305"/>
                    </a:cubicBezTo>
                    <a:cubicBezTo>
                      <a:pt x="52292" y="148019"/>
                      <a:pt x="52292" y="146590"/>
                      <a:pt x="51721" y="143732"/>
                    </a:cubicBezTo>
                    <a:cubicBezTo>
                      <a:pt x="48006" y="124016"/>
                      <a:pt x="34576" y="103156"/>
                      <a:pt x="8001" y="75724"/>
                    </a:cubicBezTo>
                    <a:lnTo>
                      <a:pt x="4000" y="71438"/>
                    </a:lnTo>
                    <a:lnTo>
                      <a:pt x="2000" y="71438"/>
                    </a:lnTo>
                    <a:lnTo>
                      <a:pt x="0" y="71438"/>
                    </a:lnTo>
                    <a:lnTo>
                      <a:pt x="0" y="35719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1" name="Freihandform: Form 50">
                <a:extLst>
                  <a:ext uri="{FF2B5EF4-FFF2-40B4-BE49-F238E27FC236}">
                    <a16:creationId xmlns:a16="http://schemas.microsoft.com/office/drawing/2014/main" id="{9E710EAE-A9BA-FC45-F665-4FCF3CF57300}"/>
                  </a:ext>
                </a:extLst>
              </p:cNvPr>
              <p:cNvSpPr/>
              <p:nvPr/>
            </p:nvSpPr>
            <p:spPr>
              <a:xfrm>
                <a:off x="2407233" y="3872145"/>
                <a:ext cx="93440" cy="77091"/>
              </a:xfrm>
              <a:custGeom>
                <a:avLst/>
                <a:gdLst>
                  <a:gd name="connsiteX0" fmla="*/ 57721 w 93440"/>
                  <a:gd name="connsiteY0" fmla="*/ 112 h 77091"/>
                  <a:gd name="connsiteX1" fmla="*/ 72295 w 93440"/>
                  <a:gd name="connsiteY1" fmla="*/ 684 h 77091"/>
                  <a:gd name="connsiteX2" fmla="*/ 92869 w 93440"/>
                  <a:gd name="connsiteY2" fmla="*/ 18114 h 77091"/>
                  <a:gd name="connsiteX3" fmla="*/ 93440 w 93440"/>
                  <a:gd name="connsiteY3" fmla="*/ 24401 h 77091"/>
                  <a:gd name="connsiteX4" fmla="*/ 92012 w 93440"/>
                  <a:gd name="connsiteY4" fmla="*/ 34688 h 77091"/>
                  <a:gd name="connsiteX5" fmla="*/ 39433 w 93440"/>
                  <a:gd name="connsiteY5" fmla="*/ 76407 h 77091"/>
                  <a:gd name="connsiteX6" fmla="*/ 22003 w 93440"/>
                  <a:gd name="connsiteY6" fmla="*/ 76693 h 77091"/>
                  <a:gd name="connsiteX7" fmla="*/ 571 w 93440"/>
                  <a:gd name="connsiteY7" fmla="*/ 58977 h 77091"/>
                  <a:gd name="connsiteX8" fmla="*/ 0 w 93440"/>
                  <a:gd name="connsiteY8" fmla="*/ 52690 h 77091"/>
                  <a:gd name="connsiteX9" fmla="*/ 1429 w 93440"/>
                  <a:gd name="connsiteY9" fmla="*/ 42403 h 77091"/>
                  <a:gd name="connsiteX10" fmla="*/ 15145 w 93440"/>
                  <a:gd name="connsiteY10" fmla="*/ 21258 h 77091"/>
                  <a:gd name="connsiteX11" fmla="*/ 57721 w 93440"/>
                  <a:gd name="connsiteY11" fmla="*/ 112 h 77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440" h="77091">
                    <a:moveTo>
                      <a:pt x="57721" y="112"/>
                    </a:moveTo>
                    <a:cubicBezTo>
                      <a:pt x="61150" y="-174"/>
                      <a:pt x="69152" y="112"/>
                      <a:pt x="72295" y="684"/>
                    </a:cubicBezTo>
                    <a:cubicBezTo>
                      <a:pt x="83439" y="2970"/>
                      <a:pt x="90297" y="8685"/>
                      <a:pt x="92869" y="18114"/>
                    </a:cubicBezTo>
                    <a:cubicBezTo>
                      <a:pt x="93440" y="19829"/>
                      <a:pt x="93440" y="20972"/>
                      <a:pt x="93440" y="24401"/>
                    </a:cubicBezTo>
                    <a:cubicBezTo>
                      <a:pt x="93440" y="28687"/>
                      <a:pt x="93440" y="30402"/>
                      <a:pt x="92012" y="34688"/>
                    </a:cubicBezTo>
                    <a:cubicBezTo>
                      <a:pt x="85725" y="54119"/>
                      <a:pt x="62865" y="72121"/>
                      <a:pt x="39433" y="76407"/>
                    </a:cubicBezTo>
                    <a:cubicBezTo>
                      <a:pt x="34290" y="77265"/>
                      <a:pt x="25717" y="77265"/>
                      <a:pt x="22003" y="76693"/>
                    </a:cubicBezTo>
                    <a:cubicBezTo>
                      <a:pt x="10287" y="74121"/>
                      <a:pt x="3143" y="68406"/>
                      <a:pt x="571" y="58977"/>
                    </a:cubicBezTo>
                    <a:cubicBezTo>
                      <a:pt x="0" y="57262"/>
                      <a:pt x="0" y="56119"/>
                      <a:pt x="0" y="52690"/>
                    </a:cubicBezTo>
                    <a:cubicBezTo>
                      <a:pt x="0" y="48404"/>
                      <a:pt x="0" y="46689"/>
                      <a:pt x="1429" y="42403"/>
                    </a:cubicBezTo>
                    <a:cubicBezTo>
                      <a:pt x="3715" y="34974"/>
                      <a:pt x="8573" y="27830"/>
                      <a:pt x="15145" y="21258"/>
                    </a:cubicBezTo>
                    <a:cubicBezTo>
                      <a:pt x="26575" y="9828"/>
                      <a:pt x="42291" y="2112"/>
                      <a:pt x="57721" y="1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2" name="Freihandform: Form 51">
                <a:extLst>
                  <a:ext uri="{FF2B5EF4-FFF2-40B4-BE49-F238E27FC236}">
                    <a16:creationId xmlns:a16="http://schemas.microsoft.com/office/drawing/2014/main" id="{FB78F994-ECCB-7365-7F0A-8721C006DDD2}"/>
                  </a:ext>
                </a:extLst>
              </p:cNvPr>
              <p:cNvSpPr/>
              <p:nvPr/>
            </p:nvSpPr>
            <p:spPr>
              <a:xfrm>
                <a:off x="2490882" y="3652449"/>
                <a:ext cx="9525" cy="246126"/>
              </a:xfrm>
              <a:custGeom>
                <a:avLst/>
                <a:gdLst>
                  <a:gd name="connsiteX0" fmla="*/ 9525 w 9525"/>
                  <a:gd name="connsiteY0" fmla="*/ 0 h 246126"/>
                  <a:gd name="connsiteX1" fmla="*/ 9525 w 9525"/>
                  <a:gd name="connsiteY1" fmla="*/ 246126 h 246126"/>
                  <a:gd name="connsiteX2" fmla="*/ 0 w 9525"/>
                  <a:gd name="connsiteY2" fmla="*/ 246126 h 246126"/>
                  <a:gd name="connsiteX3" fmla="*/ 0 w 9525"/>
                  <a:gd name="connsiteY3" fmla="*/ 0 h 246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" h="246126">
                    <a:moveTo>
                      <a:pt x="9525" y="0"/>
                    </a:moveTo>
                    <a:lnTo>
                      <a:pt x="9525" y="246126"/>
                    </a:lnTo>
                    <a:lnTo>
                      <a:pt x="0" y="2461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15" name="Grafik 2">
              <a:extLst>
                <a:ext uri="{FF2B5EF4-FFF2-40B4-BE49-F238E27FC236}">
                  <a16:creationId xmlns:a16="http://schemas.microsoft.com/office/drawing/2014/main" id="{1F3B6403-089D-DCFD-CCFE-56B71A7178E4}"/>
                </a:ext>
              </a:extLst>
            </p:cNvPr>
            <p:cNvGrpSpPr/>
            <p:nvPr/>
          </p:nvGrpSpPr>
          <p:grpSpPr>
            <a:xfrm>
              <a:off x="2692747" y="3467950"/>
              <a:ext cx="98770" cy="481483"/>
              <a:chOff x="2692747" y="3467950"/>
              <a:chExt cx="98770" cy="481483"/>
            </a:xfrm>
            <a:solidFill>
              <a:srgbClr val="000000"/>
            </a:solidFill>
          </p:grpSpPr>
          <p:sp>
            <p:nvSpPr>
              <p:cNvPr id="46" name="Freihandform: Form 45">
                <a:extLst>
                  <a:ext uri="{FF2B5EF4-FFF2-40B4-BE49-F238E27FC236}">
                    <a16:creationId xmlns:a16="http://schemas.microsoft.com/office/drawing/2014/main" id="{60DADCF8-2B55-80E1-3278-B2D5E37E5ADD}"/>
                  </a:ext>
                </a:extLst>
              </p:cNvPr>
              <p:cNvSpPr/>
              <p:nvPr/>
            </p:nvSpPr>
            <p:spPr>
              <a:xfrm>
                <a:off x="2692747" y="3871972"/>
                <a:ext cx="98770" cy="77461"/>
              </a:xfrm>
              <a:custGeom>
                <a:avLst/>
                <a:gdLst>
                  <a:gd name="connsiteX0" fmla="*/ 70816 w 98770"/>
                  <a:gd name="connsiteY0" fmla="*/ 286 h 77461"/>
                  <a:gd name="connsiteX1" fmla="*/ 75388 w 98770"/>
                  <a:gd name="connsiteY1" fmla="*/ 0 h 77461"/>
                  <a:gd name="connsiteX2" fmla="*/ 95391 w 98770"/>
                  <a:gd name="connsiteY2" fmla="*/ 7715 h 77461"/>
                  <a:gd name="connsiteX3" fmla="*/ 97105 w 98770"/>
                  <a:gd name="connsiteY3" fmla="*/ 30575 h 77461"/>
                  <a:gd name="connsiteX4" fmla="*/ 76531 w 98770"/>
                  <a:gd name="connsiteY4" fmla="*/ 62865 h 77461"/>
                  <a:gd name="connsiteX5" fmla="*/ 25096 w 98770"/>
                  <a:gd name="connsiteY5" fmla="*/ 77438 h 77461"/>
                  <a:gd name="connsiteX6" fmla="*/ 3379 w 98770"/>
                  <a:gd name="connsiteY6" fmla="*/ 69723 h 77461"/>
                  <a:gd name="connsiteX7" fmla="*/ 1665 w 98770"/>
                  <a:gd name="connsiteY7" fmla="*/ 46863 h 77461"/>
                  <a:gd name="connsiteX8" fmla="*/ 22239 w 98770"/>
                  <a:gd name="connsiteY8" fmla="*/ 14573 h 77461"/>
                  <a:gd name="connsiteX9" fmla="*/ 41098 w 98770"/>
                  <a:gd name="connsiteY9" fmla="*/ 5429 h 77461"/>
                  <a:gd name="connsiteX10" fmla="*/ 70816 w 98770"/>
                  <a:gd name="connsiteY10" fmla="*/ 286 h 77461"/>
                  <a:gd name="connsiteX11" fmla="*/ 83103 w 98770"/>
                  <a:gd name="connsiteY11" fmla="*/ 8572 h 77461"/>
                  <a:gd name="connsiteX12" fmla="*/ 74531 w 98770"/>
                  <a:gd name="connsiteY12" fmla="*/ 8287 h 77461"/>
                  <a:gd name="connsiteX13" fmla="*/ 43384 w 98770"/>
                  <a:gd name="connsiteY13" fmla="*/ 25432 h 77461"/>
                  <a:gd name="connsiteX14" fmla="*/ 9380 w 98770"/>
                  <a:gd name="connsiteY14" fmla="*/ 52006 h 77461"/>
                  <a:gd name="connsiteX15" fmla="*/ 15667 w 98770"/>
                  <a:gd name="connsiteY15" fmla="*/ 68866 h 77461"/>
                  <a:gd name="connsiteX16" fmla="*/ 25096 w 98770"/>
                  <a:gd name="connsiteY16" fmla="*/ 68866 h 77461"/>
                  <a:gd name="connsiteX17" fmla="*/ 64530 w 98770"/>
                  <a:gd name="connsiteY17" fmla="*/ 46292 h 77461"/>
                  <a:gd name="connsiteX18" fmla="*/ 89390 w 98770"/>
                  <a:gd name="connsiteY18" fmla="*/ 25432 h 77461"/>
                  <a:gd name="connsiteX19" fmla="*/ 83103 w 98770"/>
                  <a:gd name="connsiteY19" fmla="*/ 8572 h 77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8770" h="77461">
                    <a:moveTo>
                      <a:pt x="70816" y="286"/>
                    </a:moveTo>
                    <a:cubicBezTo>
                      <a:pt x="71388" y="0"/>
                      <a:pt x="73388" y="0"/>
                      <a:pt x="75388" y="0"/>
                    </a:cubicBezTo>
                    <a:cubicBezTo>
                      <a:pt x="85390" y="0"/>
                      <a:pt x="91676" y="2286"/>
                      <a:pt x="95391" y="7715"/>
                    </a:cubicBezTo>
                    <a:cubicBezTo>
                      <a:pt x="99391" y="13430"/>
                      <a:pt x="99677" y="20574"/>
                      <a:pt x="97105" y="30575"/>
                    </a:cubicBezTo>
                    <a:cubicBezTo>
                      <a:pt x="93105" y="45720"/>
                      <a:pt x="86247" y="56578"/>
                      <a:pt x="76531" y="62865"/>
                    </a:cubicBezTo>
                    <a:cubicBezTo>
                      <a:pt x="63101" y="71723"/>
                      <a:pt x="46242" y="76581"/>
                      <a:pt x="25096" y="77438"/>
                    </a:cubicBezTo>
                    <a:cubicBezTo>
                      <a:pt x="13952" y="77724"/>
                      <a:pt x="7094" y="75438"/>
                      <a:pt x="3379" y="69723"/>
                    </a:cubicBezTo>
                    <a:cubicBezTo>
                      <a:pt x="-621" y="64008"/>
                      <a:pt x="-907" y="56864"/>
                      <a:pt x="1665" y="46863"/>
                    </a:cubicBezTo>
                    <a:cubicBezTo>
                      <a:pt x="5665" y="31718"/>
                      <a:pt x="12523" y="20860"/>
                      <a:pt x="22239" y="14573"/>
                    </a:cubicBezTo>
                    <a:cubicBezTo>
                      <a:pt x="28240" y="10573"/>
                      <a:pt x="33955" y="7715"/>
                      <a:pt x="41098" y="5429"/>
                    </a:cubicBezTo>
                    <a:cubicBezTo>
                      <a:pt x="49671" y="2572"/>
                      <a:pt x="56815" y="1429"/>
                      <a:pt x="70816" y="286"/>
                    </a:cubicBezTo>
                    <a:close/>
                    <a:moveTo>
                      <a:pt x="83103" y="8572"/>
                    </a:moveTo>
                    <a:cubicBezTo>
                      <a:pt x="80532" y="7715"/>
                      <a:pt x="77103" y="7429"/>
                      <a:pt x="74531" y="8287"/>
                    </a:cubicBezTo>
                    <a:cubicBezTo>
                      <a:pt x="67673" y="10573"/>
                      <a:pt x="59958" y="14859"/>
                      <a:pt x="43384" y="25432"/>
                    </a:cubicBezTo>
                    <a:cubicBezTo>
                      <a:pt x="21096" y="39719"/>
                      <a:pt x="11952" y="46863"/>
                      <a:pt x="9380" y="52006"/>
                    </a:cubicBezTo>
                    <a:cubicBezTo>
                      <a:pt x="5951" y="58865"/>
                      <a:pt x="8809" y="66294"/>
                      <a:pt x="15667" y="68866"/>
                    </a:cubicBezTo>
                    <a:cubicBezTo>
                      <a:pt x="17953" y="70009"/>
                      <a:pt x="22239" y="69723"/>
                      <a:pt x="25096" y="68866"/>
                    </a:cubicBezTo>
                    <a:cubicBezTo>
                      <a:pt x="33097" y="66008"/>
                      <a:pt x="43384" y="60007"/>
                      <a:pt x="64530" y="46292"/>
                    </a:cubicBezTo>
                    <a:cubicBezTo>
                      <a:pt x="79960" y="36004"/>
                      <a:pt x="87104" y="30004"/>
                      <a:pt x="89390" y="25432"/>
                    </a:cubicBezTo>
                    <a:cubicBezTo>
                      <a:pt x="92819" y="18574"/>
                      <a:pt x="89961" y="11144"/>
                      <a:pt x="83103" y="85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7" name="Freihandform: Form 46">
                <a:extLst>
                  <a:ext uri="{FF2B5EF4-FFF2-40B4-BE49-F238E27FC236}">
                    <a16:creationId xmlns:a16="http://schemas.microsoft.com/office/drawing/2014/main" id="{6EF26BB7-89E0-6084-B6E7-A40C5A3529F1}"/>
                  </a:ext>
                </a:extLst>
              </p:cNvPr>
              <p:cNvSpPr/>
              <p:nvPr/>
            </p:nvSpPr>
            <p:spPr>
              <a:xfrm>
                <a:off x="2692747" y="3761244"/>
                <a:ext cx="98770" cy="77461"/>
              </a:xfrm>
              <a:custGeom>
                <a:avLst/>
                <a:gdLst>
                  <a:gd name="connsiteX0" fmla="*/ 70816 w 98770"/>
                  <a:gd name="connsiteY0" fmla="*/ 286 h 77461"/>
                  <a:gd name="connsiteX1" fmla="*/ 75388 w 98770"/>
                  <a:gd name="connsiteY1" fmla="*/ 0 h 77461"/>
                  <a:gd name="connsiteX2" fmla="*/ 95391 w 98770"/>
                  <a:gd name="connsiteY2" fmla="*/ 7715 h 77461"/>
                  <a:gd name="connsiteX3" fmla="*/ 97105 w 98770"/>
                  <a:gd name="connsiteY3" fmla="*/ 30575 h 77461"/>
                  <a:gd name="connsiteX4" fmla="*/ 76531 w 98770"/>
                  <a:gd name="connsiteY4" fmla="*/ 62865 h 77461"/>
                  <a:gd name="connsiteX5" fmla="*/ 25096 w 98770"/>
                  <a:gd name="connsiteY5" fmla="*/ 77438 h 77461"/>
                  <a:gd name="connsiteX6" fmla="*/ 3379 w 98770"/>
                  <a:gd name="connsiteY6" fmla="*/ 69723 h 77461"/>
                  <a:gd name="connsiteX7" fmla="*/ 1665 w 98770"/>
                  <a:gd name="connsiteY7" fmla="*/ 46863 h 77461"/>
                  <a:gd name="connsiteX8" fmla="*/ 22239 w 98770"/>
                  <a:gd name="connsiteY8" fmla="*/ 14573 h 77461"/>
                  <a:gd name="connsiteX9" fmla="*/ 41098 w 98770"/>
                  <a:gd name="connsiteY9" fmla="*/ 5429 h 77461"/>
                  <a:gd name="connsiteX10" fmla="*/ 70816 w 98770"/>
                  <a:gd name="connsiteY10" fmla="*/ 286 h 77461"/>
                  <a:gd name="connsiteX11" fmla="*/ 83103 w 98770"/>
                  <a:gd name="connsiteY11" fmla="*/ 8573 h 77461"/>
                  <a:gd name="connsiteX12" fmla="*/ 74531 w 98770"/>
                  <a:gd name="connsiteY12" fmla="*/ 8287 h 77461"/>
                  <a:gd name="connsiteX13" fmla="*/ 43384 w 98770"/>
                  <a:gd name="connsiteY13" fmla="*/ 25432 h 77461"/>
                  <a:gd name="connsiteX14" fmla="*/ 9380 w 98770"/>
                  <a:gd name="connsiteY14" fmla="*/ 52007 h 77461"/>
                  <a:gd name="connsiteX15" fmla="*/ 15667 w 98770"/>
                  <a:gd name="connsiteY15" fmla="*/ 68866 h 77461"/>
                  <a:gd name="connsiteX16" fmla="*/ 25096 w 98770"/>
                  <a:gd name="connsiteY16" fmla="*/ 68866 h 77461"/>
                  <a:gd name="connsiteX17" fmla="*/ 64530 w 98770"/>
                  <a:gd name="connsiteY17" fmla="*/ 46292 h 77461"/>
                  <a:gd name="connsiteX18" fmla="*/ 89390 w 98770"/>
                  <a:gd name="connsiteY18" fmla="*/ 25432 h 77461"/>
                  <a:gd name="connsiteX19" fmla="*/ 83103 w 98770"/>
                  <a:gd name="connsiteY19" fmla="*/ 8573 h 77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8770" h="77461">
                    <a:moveTo>
                      <a:pt x="70816" y="286"/>
                    </a:moveTo>
                    <a:cubicBezTo>
                      <a:pt x="71388" y="0"/>
                      <a:pt x="73388" y="0"/>
                      <a:pt x="75388" y="0"/>
                    </a:cubicBezTo>
                    <a:cubicBezTo>
                      <a:pt x="85390" y="0"/>
                      <a:pt x="91676" y="2286"/>
                      <a:pt x="95391" y="7715"/>
                    </a:cubicBezTo>
                    <a:cubicBezTo>
                      <a:pt x="99391" y="13430"/>
                      <a:pt x="99677" y="20574"/>
                      <a:pt x="97105" y="30575"/>
                    </a:cubicBezTo>
                    <a:cubicBezTo>
                      <a:pt x="93105" y="45720"/>
                      <a:pt x="86247" y="56579"/>
                      <a:pt x="76531" y="62865"/>
                    </a:cubicBezTo>
                    <a:cubicBezTo>
                      <a:pt x="63101" y="71723"/>
                      <a:pt x="46242" y="76581"/>
                      <a:pt x="25096" y="77438"/>
                    </a:cubicBezTo>
                    <a:cubicBezTo>
                      <a:pt x="13952" y="77724"/>
                      <a:pt x="7094" y="75438"/>
                      <a:pt x="3379" y="69723"/>
                    </a:cubicBezTo>
                    <a:cubicBezTo>
                      <a:pt x="-621" y="64008"/>
                      <a:pt x="-907" y="56864"/>
                      <a:pt x="1665" y="46863"/>
                    </a:cubicBezTo>
                    <a:cubicBezTo>
                      <a:pt x="5665" y="31718"/>
                      <a:pt x="12523" y="20860"/>
                      <a:pt x="22239" y="14573"/>
                    </a:cubicBezTo>
                    <a:cubicBezTo>
                      <a:pt x="28240" y="10573"/>
                      <a:pt x="33955" y="7715"/>
                      <a:pt x="41098" y="5429"/>
                    </a:cubicBezTo>
                    <a:cubicBezTo>
                      <a:pt x="49671" y="2572"/>
                      <a:pt x="56815" y="1429"/>
                      <a:pt x="70816" y="286"/>
                    </a:cubicBezTo>
                    <a:close/>
                    <a:moveTo>
                      <a:pt x="83103" y="8573"/>
                    </a:moveTo>
                    <a:cubicBezTo>
                      <a:pt x="80532" y="7715"/>
                      <a:pt x="77103" y="7430"/>
                      <a:pt x="74531" y="8287"/>
                    </a:cubicBezTo>
                    <a:cubicBezTo>
                      <a:pt x="67673" y="10573"/>
                      <a:pt x="59958" y="14859"/>
                      <a:pt x="43384" y="25432"/>
                    </a:cubicBezTo>
                    <a:cubicBezTo>
                      <a:pt x="21096" y="39719"/>
                      <a:pt x="11952" y="46863"/>
                      <a:pt x="9380" y="52007"/>
                    </a:cubicBezTo>
                    <a:cubicBezTo>
                      <a:pt x="5951" y="58865"/>
                      <a:pt x="8809" y="66294"/>
                      <a:pt x="15667" y="68866"/>
                    </a:cubicBezTo>
                    <a:cubicBezTo>
                      <a:pt x="17953" y="70009"/>
                      <a:pt x="22239" y="69723"/>
                      <a:pt x="25096" y="68866"/>
                    </a:cubicBezTo>
                    <a:cubicBezTo>
                      <a:pt x="33097" y="66008"/>
                      <a:pt x="43384" y="60008"/>
                      <a:pt x="64530" y="46292"/>
                    </a:cubicBezTo>
                    <a:cubicBezTo>
                      <a:pt x="79960" y="36005"/>
                      <a:pt x="87104" y="30004"/>
                      <a:pt x="89390" y="25432"/>
                    </a:cubicBezTo>
                    <a:cubicBezTo>
                      <a:pt x="92819" y="18574"/>
                      <a:pt x="89961" y="11144"/>
                      <a:pt x="83103" y="857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8" name="Freihandform: Form 47">
                <a:extLst>
                  <a:ext uri="{FF2B5EF4-FFF2-40B4-BE49-F238E27FC236}">
                    <a16:creationId xmlns:a16="http://schemas.microsoft.com/office/drawing/2014/main" id="{07651A12-65C8-3CF1-8ECB-712616B26460}"/>
                  </a:ext>
                </a:extLst>
              </p:cNvPr>
              <p:cNvSpPr/>
              <p:nvPr/>
            </p:nvSpPr>
            <p:spPr>
              <a:xfrm>
                <a:off x="2692747" y="3687425"/>
                <a:ext cx="98770" cy="77461"/>
              </a:xfrm>
              <a:custGeom>
                <a:avLst/>
                <a:gdLst>
                  <a:gd name="connsiteX0" fmla="*/ 70816 w 98770"/>
                  <a:gd name="connsiteY0" fmla="*/ 286 h 77461"/>
                  <a:gd name="connsiteX1" fmla="*/ 75388 w 98770"/>
                  <a:gd name="connsiteY1" fmla="*/ 0 h 77461"/>
                  <a:gd name="connsiteX2" fmla="*/ 95391 w 98770"/>
                  <a:gd name="connsiteY2" fmla="*/ 7715 h 77461"/>
                  <a:gd name="connsiteX3" fmla="*/ 97105 w 98770"/>
                  <a:gd name="connsiteY3" fmla="*/ 30575 h 77461"/>
                  <a:gd name="connsiteX4" fmla="*/ 76531 w 98770"/>
                  <a:gd name="connsiteY4" fmla="*/ 62865 h 77461"/>
                  <a:gd name="connsiteX5" fmla="*/ 25096 w 98770"/>
                  <a:gd name="connsiteY5" fmla="*/ 77438 h 77461"/>
                  <a:gd name="connsiteX6" fmla="*/ 3379 w 98770"/>
                  <a:gd name="connsiteY6" fmla="*/ 69723 h 77461"/>
                  <a:gd name="connsiteX7" fmla="*/ 1665 w 98770"/>
                  <a:gd name="connsiteY7" fmla="*/ 46863 h 77461"/>
                  <a:gd name="connsiteX8" fmla="*/ 22239 w 98770"/>
                  <a:gd name="connsiteY8" fmla="*/ 14573 h 77461"/>
                  <a:gd name="connsiteX9" fmla="*/ 41098 w 98770"/>
                  <a:gd name="connsiteY9" fmla="*/ 5429 h 77461"/>
                  <a:gd name="connsiteX10" fmla="*/ 70816 w 98770"/>
                  <a:gd name="connsiteY10" fmla="*/ 286 h 77461"/>
                  <a:gd name="connsiteX11" fmla="*/ 83103 w 98770"/>
                  <a:gd name="connsiteY11" fmla="*/ 8573 h 77461"/>
                  <a:gd name="connsiteX12" fmla="*/ 74531 w 98770"/>
                  <a:gd name="connsiteY12" fmla="*/ 8287 h 77461"/>
                  <a:gd name="connsiteX13" fmla="*/ 43384 w 98770"/>
                  <a:gd name="connsiteY13" fmla="*/ 25432 h 77461"/>
                  <a:gd name="connsiteX14" fmla="*/ 9380 w 98770"/>
                  <a:gd name="connsiteY14" fmla="*/ 52007 h 77461"/>
                  <a:gd name="connsiteX15" fmla="*/ 15667 w 98770"/>
                  <a:gd name="connsiteY15" fmla="*/ 68866 h 77461"/>
                  <a:gd name="connsiteX16" fmla="*/ 25096 w 98770"/>
                  <a:gd name="connsiteY16" fmla="*/ 68866 h 77461"/>
                  <a:gd name="connsiteX17" fmla="*/ 64530 w 98770"/>
                  <a:gd name="connsiteY17" fmla="*/ 46292 h 77461"/>
                  <a:gd name="connsiteX18" fmla="*/ 89390 w 98770"/>
                  <a:gd name="connsiteY18" fmla="*/ 25432 h 77461"/>
                  <a:gd name="connsiteX19" fmla="*/ 83103 w 98770"/>
                  <a:gd name="connsiteY19" fmla="*/ 8573 h 77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8770" h="77461">
                    <a:moveTo>
                      <a:pt x="70816" y="286"/>
                    </a:moveTo>
                    <a:cubicBezTo>
                      <a:pt x="71388" y="0"/>
                      <a:pt x="73388" y="0"/>
                      <a:pt x="75388" y="0"/>
                    </a:cubicBezTo>
                    <a:cubicBezTo>
                      <a:pt x="85390" y="0"/>
                      <a:pt x="91676" y="2286"/>
                      <a:pt x="95391" y="7715"/>
                    </a:cubicBezTo>
                    <a:cubicBezTo>
                      <a:pt x="99391" y="13430"/>
                      <a:pt x="99677" y="20574"/>
                      <a:pt x="97105" y="30575"/>
                    </a:cubicBezTo>
                    <a:cubicBezTo>
                      <a:pt x="93105" y="45720"/>
                      <a:pt x="86247" y="56579"/>
                      <a:pt x="76531" y="62865"/>
                    </a:cubicBezTo>
                    <a:cubicBezTo>
                      <a:pt x="63101" y="71723"/>
                      <a:pt x="46242" y="76581"/>
                      <a:pt x="25096" y="77438"/>
                    </a:cubicBezTo>
                    <a:cubicBezTo>
                      <a:pt x="13952" y="77724"/>
                      <a:pt x="7094" y="75438"/>
                      <a:pt x="3379" y="69723"/>
                    </a:cubicBezTo>
                    <a:cubicBezTo>
                      <a:pt x="-621" y="64008"/>
                      <a:pt x="-907" y="56864"/>
                      <a:pt x="1665" y="46863"/>
                    </a:cubicBezTo>
                    <a:cubicBezTo>
                      <a:pt x="5665" y="31718"/>
                      <a:pt x="12523" y="20860"/>
                      <a:pt x="22239" y="14573"/>
                    </a:cubicBezTo>
                    <a:cubicBezTo>
                      <a:pt x="28240" y="10573"/>
                      <a:pt x="33955" y="7715"/>
                      <a:pt x="41098" y="5429"/>
                    </a:cubicBezTo>
                    <a:cubicBezTo>
                      <a:pt x="49671" y="2572"/>
                      <a:pt x="56815" y="1429"/>
                      <a:pt x="70816" y="286"/>
                    </a:cubicBezTo>
                    <a:close/>
                    <a:moveTo>
                      <a:pt x="83103" y="8573"/>
                    </a:moveTo>
                    <a:cubicBezTo>
                      <a:pt x="80532" y="7715"/>
                      <a:pt x="77103" y="7430"/>
                      <a:pt x="74531" y="8287"/>
                    </a:cubicBezTo>
                    <a:cubicBezTo>
                      <a:pt x="67673" y="10573"/>
                      <a:pt x="59958" y="14859"/>
                      <a:pt x="43384" y="25432"/>
                    </a:cubicBezTo>
                    <a:cubicBezTo>
                      <a:pt x="21096" y="39719"/>
                      <a:pt x="11952" y="46863"/>
                      <a:pt x="9380" y="52007"/>
                    </a:cubicBezTo>
                    <a:cubicBezTo>
                      <a:pt x="5951" y="58865"/>
                      <a:pt x="8809" y="66294"/>
                      <a:pt x="15667" y="68866"/>
                    </a:cubicBezTo>
                    <a:cubicBezTo>
                      <a:pt x="17953" y="70009"/>
                      <a:pt x="22239" y="69723"/>
                      <a:pt x="25096" y="68866"/>
                    </a:cubicBezTo>
                    <a:cubicBezTo>
                      <a:pt x="33097" y="66008"/>
                      <a:pt x="43384" y="60008"/>
                      <a:pt x="64530" y="46292"/>
                    </a:cubicBezTo>
                    <a:cubicBezTo>
                      <a:pt x="79960" y="36005"/>
                      <a:pt x="87104" y="30004"/>
                      <a:pt x="89390" y="25432"/>
                    </a:cubicBezTo>
                    <a:cubicBezTo>
                      <a:pt x="92819" y="18574"/>
                      <a:pt x="89961" y="11144"/>
                      <a:pt x="83103" y="857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9" name="Freihandform: Form 48">
                <a:extLst>
                  <a:ext uri="{FF2B5EF4-FFF2-40B4-BE49-F238E27FC236}">
                    <a16:creationId xmlns:a16="http://schemas.microsoft.com/office/drawing/2014/main" id="{4322EA9F-23C1-62B3-00C5-851790260383}"/>
                  </a:ext>
                </a:extLst>
              </p:cNvPr>
              <p:cNvSpPr/>
              <p:nvPr/>
            </p:nvSpPr>
            <p:spPr>
              <a:xfrm>
                <a:off x="2781966" y="3467950"/>
                <a:ext cx="9525" cy="430625"/>
              </a:xfrm>
              <a:custGeom>
                <a:avLst/>
                <a:gdLst>
                  <a:gd name="connsiteX0" fmla="*/ 9525 w 9525"/>
                  <a:gd name="connsiteY0" fmla="*/ 0 h 430625"/>
                  <a:gd name="connsiteX1" fmla="*/ 9525 w 9525"/>
                  <a:gd name="connsiteY1" fmla="*/ 430625 h 430625"/>
                  <a:gd name="connsiteX2" fmla="*/ 0 w 9525"/>
                  <a:gd name="connsiteY2" fmla="*/ 430625 h 430625"/>
                  <a:gd name="connsiteX3" fmla="*/ 0 w 9525"/>
                  <a:gd name="connsiteY3" fmla="*/ 0 h 430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" h="430625">
                    <a:moveTo>
                      <a:pt x="9525" y="0"/>
                    </a:moveTo>
                    <a:lnTo>
                      <a:pt x="9525" y="430625"/>
                    </a:lnTo>
                    <a:lnTo>
                      <a:pt x="0" y="4306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16" name="Grafik 2">
              <a:extLst>
                <a:ext uri="{FF2B5EF4-FFF2-40B4-BE49-F238E27FC236}">
                  <a16:creationId xmlns:a16="http://schemas.microsoft.com/office/drawing/2014/main" id="{8F5B168C-A523-6DD1-961C-9AE263E119BF}"/>
                </a:ext>
              </a:extLst>
            </p:cNvPr>
            <p:cNvGrpSpPr/>
            <p:nvPr/>
          </p:nvGrpSpPr>
          <p:grpSpPr>
            <a:xfrm>
              <a:off x="3668267" y="3578630"/>
              <a:ext cx="76200" cy="295274"/>
              <a:chOff x="3668267" y="3578630"/>
              <a:chExt cx="76200" cy="295274"/>
            </a:xfrm>
            <a:solidFill>
              <a:srgbClr val="000000"/>
            </a:solidFill>
          </p:grpSpPr>
          <p:sp>
            <p:nvSpPr>
              <p:cNvPr id="44" name="Freihandform: Form 43">
                <a:extLst>
                  <a:ext uri="{FF2B5EF4-FFF2-40B4-BE49-F238E27FC236}">
                    <a16:creationId xmlns:a16="http://schemas.microsoft.com/office/drawing/2014/main" id="{C5518DC1-758E-3C45-0328-53681DA48F0B}"/>
                  </a:ext>
                </a:extLst>
              </p:cNvPr>
              <p:cNvSpPr/>
              <p:nvPr/>
            </p:nvSpPr>
            <p:spPr>
              <a:xfrm>
                <a:off x="3668267" y="3578630"/>
                <a:ext cx="5715" cy="295274"/>
              </a:xfrm>
              <a:custGeom>
                <a:avLst/>
                <a:gdLst>
                  <a:gd name="connsiteX0" fmla="*/ 0 w 5715"/>
                  <a:gd name="connsiteY0" fmla="*/ 295275 h 295274"/>
                  <a:gd name="connsiteX1" fmla="*/ 0 w 5715"/>
                  <a:gd name="connsiteY1" fmla="*/ 0 h 295274"/>
                  <a:gd name="connsiteX2" fmla="*/ 5715 w 5715"/>
                  <a:gd name="connsiteY2" fmla="*/ 0 h 295274"/>
                  <a:gd name="connsiteX3" fmla="*/ 5715 w 5715"/>
                  <a:gd name="connsiteY3" fmla="*/ 295275 h 29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" h="295274">
                    <a:moveTo>
                      <a:pt x="0" y="295275"/>
                    </a:moveTo>
                    <a:lnTo>
                      <a:pt x="0" y="0"/>
                    </a:lnTo>
                    <a:lnTo>
                      <a:pt x="5715" y="0"/>
                    </a:lnTo>
                    <a:lnTo>
                      <a:pt x="5715" y="29527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5" name="Freihandform: Form 44">
                <a:extLst>
                  <a:ext uri="{FF2B5EF4-FFF2-40B4-BE49-F238E27FC236}">
                    <a16:creationId xmlns:a16="http://schemas.microsoft.com/office/drawing/2014/main" id="{D8DB9931-B9D4-1188-63CD-945E58DE5C73}"/>
                  </a:ext>
                </a:extLst>
              </p:cNvPr>
              <p:cNvSpPr/>
              <p:nvPr/>
            </p:nvSpPr>
            <p:spPr>
              <a:xfrm>
                <a:off x="3706367" y="3578630"/>
                <a:ext cx="38100" cy="295274"/>
              </a:xfrm>
              <a:custGeom>
                <a:avLst/>
                <a:gdLst>
                  <a:gd name="connsiteX0" fmla="*/ 0 w 38100"/>
                  <a:gd name="connsiteY0" fmla="*/ 295275 h 295274"/>
                  <a:gd name="connsiteX1" fmla="*/ 0 w 38100"/>
                  <a:gd name="connsiteY1" fmla="*/ 0 h 295274"/>
                  <a:gd name="connsiteX2" fmla="*/ 38100 w 38100"/>
                  <a:gd name="connsiteY2" fmla="*/ 0 h 295274"/>
                  <a:gd name="connsiteX3" fmla="*/ 38100 w 38100"/>
                  <a:gd name="connsiteY3" fmla="*/ 295275 h 29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00" h="295274">
                    <a:moveTo>
                      <a:pt x="0" y="295275"/>
                    </a:moveTo>
                    <a:lnTo>
                      <a:pt x="0" y="0"/>
                    </a:lnTo>
                    <a:lnTo>
                      <a:pt x="38100" y="0"/>
                    </a:lnTo>
                    <a:lnTo>
                      <a:pt x="38100" y="29527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17" name="Grafik 2">
              <a:extLst>
                <a:ext uri="{FF2B5EF4-FFF2-40B4-BE49-F238E27FC236}">
                  <a16:creationId xmlns:a16="http://schemas.microsoft.com/office/drawing/2014/main" id="{341B8ABA-42D4-AE11-8FD6-B1D085D663F9}"/>
                </a:ext>
              </a:extLst>
            </p:cNvPr>
            <p:cNvGrpSpPr/>
            <p:nvPr/>
          </p:nvGrpSpPr>
          <p:grpSpPr>
            <a:xfrm>
              <a:off x="1404937" y="4327771"/>
              <a:ext cx="2339530" cy="301942"/>
              <a:chOff x="1404937" y="4327771"/>
              <a:chExt cx="2339530" cy="301942"/>
            </a:xfrm>
            <a:solidFill>
              <a:srgbClr val="000000"/>
            </a:solidFill>
          </p:grpSpPr>
          <p:sp>
            <p:nvSpPr>
              <p:cNvPr id="39" name="Freihandform: Form 38">
                <a:extLst>
                  <a:ext uri="{FF2B5EF4-FFF2-40B4-BE49-F238E27FC236}">
                    <a16:creationId xmlns:a16="http://schemas.microsoft.com/office/drawing/2014/main" id="{BF741DF8-03E4-749A-10E4-F093D35207F4}"/>
                  </a:ext>
                </a:extLst>
              </p:cNvPr>
              <p:cNvSpPr/>
              <p:nvPr/>
            </p:nvSpPr>
            <p:spPr>
              <a:xfrm>
                <a:off x="1404937" y="4327771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7 h 6667"/>
                  <a:gd name="connsiteX3" fmla="*/ 0 w 2339530"/>
                  <a:gd name="connsiteY3" fmla="*/ 6667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7"/>
                    </a:lnTo>
                    <a:lnTo>
                      <a:pt x="0" y="66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0" name="Freihandform: Form 39">
                <a:extLst>
                  <a:ext uri="{FF2B5EF4-FFF2-40B4-BE49-F238E27FC236}">
                    <a16:creationId xmlns:a16="http://schemas.microsoft.com/office/drawing/2014/main" id="{C683B86F-8822-087E-CEAC-1AFBAEB7DB48}"/>
                  </a:ext>
                </a:extLst>
              </p:cNvPr>
              <p:cNvSpPr/>
              <p:nvPr/>
            </p:nvSpPr>
            <p:spPr>
              <a:xfrm>
                <a:off x="1404937" y="4401590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7 h 6667"/>
                  <a:gd name="connsiteX3" fmla="*/ 0 w 2339530"/>
                  <a:gd name="connsiteY3" fmla="*/ 6667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7"/>
                    </a:lnTo>
                    <a:lnTo>
                      <a:pt x="0" y="66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1" name="Freihandform: Form 40">
                <a:extLst>
                  <a:ext uri="{FF2B5EF4-FFF2-40B4-BE49-F238E27FC236}">
                    <a16:creationId xmlns:a16="http://schemas.microsoft.com/office/drawing/2014/main" id="{C5BEF07B-2D87-ACB0-886D-BF70FCF243F7}"/>
                  </a:ext>
                </a:extLst>
              </p:cNvPr>
              <p:cNvSpPr/>
              <p:nvPr/>
            </p:nvSpPr>
            <p:spPr>
              <a:xfrm>
                <a:off x="1404937" y="4475409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7 h 6667"/>
                  <a:gd name="connsiteX3" fmla="*/ 0 w 2339530"/>
                  <a:gd name="connsiteY3" fmla="*/ 6667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7"/>
                    </a:lnTo>
                    <a:lnTo>
                      <a:pt x="0" y="66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2" name="Freihandform: Form 41">
                <a:extLst>
                  <a:ext uri="{FF2B5EF4-FFF2-40B4-BE49-F238E27FC236}">
                    <a16:creationId xmlns:a16="http://schemas.microsoft.com/office/drawing/2014/main" id="{E71779F8-CBD2-80DB-BD71-2E28FB954244}"/>
                  </a:ext>
                </a:extLst>
              </p:cNvPr>
              <p:cNvSpPr/>
              <p:nvPr/>
            </p:nvSpPr>
            <p:spPr>
              <a:xfrm>
                <a:off x="1404937" y="4549228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7 h 6667"/>
                  <a:gd name="connsiteX3" fmla="*/ 0 w 2339530"/>
                  <a:gd name="connsiteY3" fmla="*/ 6667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7"/>
                    </a:lnTo>
                    <a:lnTo>
                      <a:pt x="0" y="66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3" name="Freihandform: Form 42">
                <a:extLst>
                  <a:ext uri="{FF2B5EF4-FFF2-40B4-BE49-F238E27FC236}">
                    <a16:creationId xmlns:a16="http://schemas.microsoft.com/office/drawing/2014/main" id="{B1E966DB-A1EF-2D29-6629-7F8A29CE8B50}"/>
                  </a:ext>
                </a:extLst>
              </p:cNvPr>
              <p:cNvSpPr/>
              <p:nvPr/>
            </p:nvSpPr>
            <p:spPr>
              <a:xfrm>
                <a:off x="1404937" y="4623046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7 h 6667"/>
                  <a:gd name="connsiteX3" fmla="*/ 0 w 2339530"/>
                  <a:gd name="connsiteY3" fmla="*/ 6667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7"/>
                    </a:lnTo>
                    <a:lnTo>
                      <a:pt x="0" y="66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75FFE880-7DAE-B72E-55BD-4AFD5201D705}"/>
                </a:ext>
              </a:extLst>
            </p:cNvPr>
            <p:cNvSpPr/>
            <p:nvPr/>
          </p:nvSpPr>
          <p:spPr>
            <a:xfrm>
              <a:off x="1449418" y="4330530"/>
              <a:ext cx="191957" cy="220431"/>
            </a:xfrm>
            <a:custGeom>
              <a:avLst/>
              <a:gdLst>
                <a:gd name="connsiteX0" fmla="*/ 63151 w 191957"/>
                <a:gd name="connsiteY0" fmla="*/ 118 h 220431"/>
                <a:gd name="connsiteX1" fmla="*/ 83439 w 191957"/>
                <a:gd name="connsiteY1" fmla="*/ 404 h 220431"/>
                <a:gd name="connsiteX2" fmla="*/ 149447 w 191957"/>
                <a:gd name="connsiteY2" fmla="*/ 46696 h 220431"/>
                <a:gd name="connsiteX3" fmla="*/ 152876 w 191957"/>
                <a:gd name="connsiteY3" fmla="*/ 71270 h 220431"/>
                <a:gd name="connsiteX4" fmla="*/ 151162 w 191957"/>
                <a:gd name="connsiteY4" fmla="*/ 91844 h 220431"/>
                <a:gd name="connsiteX5" fmla="*/ 71437 w 191957"/>
                <a:gd name="connsiteY5" fmla="*/ 186713 h 220431"/>
                <a:gd name="connsiteX6" fmla="*/ 12573 w 191957"/>
                <a:gd name="connsiteY6" fmla="*/ 216431 h 220431"/>
                <a:gd name="connsiteX7" fmla="*/ 4858 w 191957"/>
                <a:gd name="connsiteY7" fmla="*/ 219860 h 220431"/>
                <a:gd name="connsiteX8" fmla="*/ 3143 w 191957"/>
                <a:gd name="connsiteY8" fmla="*/ 220432 h 220431"/>
                <a:gd name="connsiteX9" fmla="*/ 0 w 191957"/>
                <a:gd name="connsiteY9" fmla="*/ 217288 h 220431"/>
                <a:gd name="connsiteX10" fmla="*/ 4858 w 191957"/>
                <a:gd name="connsiteY10" fmla="*/ 212716 h 220431"/>
                <a:gd name="connsiteX11" fmla="*/ 70009 w 191957"/>
                <a:gd name="connsiteY11" fmla="*/ 167568 h 220431"/>
                <a:gd name="connsiteX12" fmla="*/ 88583 w 191957"/>
                <a:gd name="connsiteY12" fmla="*/ 148994 h 220431"/>
                <a:gd name="connsiteX13" fmla="*/ 118586 w 191957"/>
                <a:gd name="connsiteY13" fmla="*/ 84415 h 220431"/>
                <a:gd name="connsiteX14" fmla="*/ 118586 w 191957"/>
                <a:gd name="connsiteY14" fmla="*/ 63555 h 220431"/>
                <a:gd name="connsiteX15" fmla="*/ 99155 w 191957"/>
                <a:gd name="connsiteY15" fmla="*/ 18692 h 220431"/>
                <a:gd name="connsiteX16" fmla="*/ 79438 w 191957"/>
                <a:gd name="connsiteY16" fmla="*/ 7262 h 220431"/>
                <a:gd name="connsiteX17" fmla="*/ 36005 w 191957"/>
                <a:gd name="connsiteY17" fmla="*/ 20978 h 220431"/>
                <a:gd name="connsiteX18" fmla="*/ 23432 w 191957"/>
                <a:gd name="connsiteY18" fmla="*/ 42124 h 220431"/>
                <a:gd name="connsiteX19" fmla="*/ 22574 w 191957"/>
                <a:gd name="connsiteY19" fmla="*/ 44124 h 220431"/>
                <a:gd name="connsiteX20" fmla="*/ 24860 w 191957"/>
                <a:gd name="connsiteY20" fmla="*/ 42981 h 220431"/>
                <a:gd name="connsiteX21" fmla="*/ 35433 w 191957"/>
                <a:gd name="connsiteY21" fmla="*/ 40695 h 220431"/>
                <a:gd name="connsiteX22" fmla="*/ 41719 w 191957"/>
                <a:gd name="connsiteY22" fmla="*/ 41266 h 220431"/>
                <a:gd name="connsiteX23" fmla="*/ 60293 w 191957"/>
                <a:gd name="connsiteY23" fmla="*/ 82986 h 220431"/>
                <a:gd name="connsiteX24" fmla="*/ 36862 w 191957"/>
                <a:gd name="connsiteY24" fmla="*/ 99274 h 220431"/>
                <a:gd name="connsiteX25" fmla="*/ 4572 w 191957"/>
                <a:gd name="connsiteY25" fmla="*/ 77842 h 220431"/>
                <a:gd name="connsiteX26" fmla="*/ 4286 w 191957"/>
                <a:gd name="connsiteY26" fmla="*/ 56125 h 220431"/>
                <a:gd name="connsiteX27" fmla="*/ 40577 w 191957"/>
                <a:gd name="connsiteY27" fmla="*/ 6691 h 220431"/>
                <a:gd name="connsiteX28" fmla="*/ 63151 w 191957"/>
                <a:gd name="connsiteY28" fmla="*/ 118 h 220431"/>
                <a:gd name="connsiteX29" fmla="*/ 173450 w 191957"/>
                <a:gd name="connsiteY29" fmla="*/ 24121 h 220431"/>
                <a:gd name="connsiteX30" fmla="*/ 191453 w 191957"/>
                <a:gd name="connsiteY30" fmla="*/ 34980 h 220431"/>
                <a:gd name="connsiteX31" fmla="*/ 173450 w 191957"/>
                <a:gd name="connsiteY31" fmla="*/ 52982 h 220431"/>
                <a:gd name="connsiteX32" fmla="*/ 163735 w 191957"/>
                <a:gd name="connsiteY32" fmla="*/ 31551 h 220431"/>
                <a:gd name="connsiteX33" fmla="*/ 173450 w 191957"/>
                <a:gd name="connsiteY33" fmla="*/ 24121 h 220431"/>
                <a:gd name="connsiteX34" fmla="*/ 173450 w 191957"/>
                <a:gd name="connsiteY34" fmla="*/ 95559 h 220431"/>
                <a:gd name="connsiteX35" fmla="*/ 191453 w 191957"/>
                <a:gd name="connsiteY35" fmla="*/ 106417 h 220431"/>
                <a:gd name="connsiteX36" fmla="*/ 180594 w 191957"/>
                <a:gd name="connsiteY36" fmla="*/ 124420 h 220431"/>
                <a:gd name="connsiteX37" fmla="*/ 162592 w 191957"/>
                <a:gd name="connsiteY37" fmla="*/ 113561 h 220431"/>
                <a:gd name="connsiteX38" fmla="*/ 173450 w 191957"/>
                <a:gd name="connsiteY38" fmla="*/ 95559 h 220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91957" h="220431">
                  <a:moveTo>
                    <a:pt x="63151" y="118"/>
                  </a:moveTo>
                  <a:cubicBezTo>
                    <a:pt x="66580" y="-167"/>
                    <a:pt x="78867" y="118"/>
                    <a:pt x="83439" y="404"/>
                  </a:cubicBezTo>
                  <a:cubicBezTo>
                    <a:pt x="117729" y="4405"/>
                    <a:pt x="140875" y="20407"/>
                    <a:pt x="149447" y="46696"/>
                  </a:cubicBezTo>
                  <a:cubicBezTo>
                    <a:pt x="152019" y="54697"/>
                    <a:pt x="152876" y="60983"/>
                    <a:pt x="152876" y="71270"/>
                  </a:cubicBezTo>
                  <a:cubicBezTo>
                    <a:pt x="152876" y="79843"/>
                    <a:pt x="152590" y="84129"/>
                    <a:pt x="151162" y="91844"/>
                  </a:cubicBezTo>
                  <a:cubicBezTo>
                    <a:pt x="143732" y="127849"/>
                    <a:pt x="117443" y="159281"/>
                    <a:pt x="71437" y="186713"/>
                  </a:cubicBezTo>
                  <a:cubicBezTo>
                    <a:pt x="54864" y="196714"/>
                    <a:pt x="34576" y="207001"/>
                    <a:pt x="12573" y="216431"/>
                  </a:cubicBezTo>
                  <a:cubicBezTo>
                    <a:pt x="8858" y="218146"/>
                    <a:pt x="5429" y="219574"/>
                    <a:pt x="4858" y="219860"/>
                  </a:cubicBezTo>
                  <a:cubicBezTo>
                    <a:pt x="4286" y="220146"/>
                    <a:pt x="3429" y="220432"/>
                    <a:pt x="3143" y="220432"/>
                  </a:cubicBezTo>
                  <a:cubicBezTo>
                    <a:pt x="1715" y="220432"/>
                    <a:pt x="0" y="218717"/>
                    <a:pt x="0" y="217288"/>
                  </a:cubicBezTo>
                  <a:cubicBezTo>
                    <a:pt x="0" y="215860"/>
                    <a:pt x="571" y="215288"/>
                    <a:pt x="4858" y="212716"/>
                  </a:cubicBezTo>
                  <a:cubicBezTo>
                    <a:pt x="33433" y="195857"/>
                    <a:pt x="53721" y="182141"/>
                    <a:pt x="70009" y="167568"/>
                  </a:cubicBezTo>
                  <a:cubicBezTo>
                    <a:pt x="74866" y="163282"/>
                    <a:pt x="85154" y="153280"/>
                    <a:pt x="88583" y="148994"/>
                  </a:cubicBezTo>
                  <a:cubicBezTo>
                    <a:pt x="106585" y="128134"/>
                    <a:pt x="116014" y="107846"/>
                    <a:pt x="118586" y="84415"/>
                  </a:cubicBezTo>
                  <a:cubicBezTo>
                    <a:pt x="119158" y="80414"/>
                    <a:pt x="119158" y="67555"/>
                    <a:pt x="118586" y="63555"/>
                  </a:cubicBezTo>
                  <a:cubicBezTo>
                    <a:pt x="116300" y="44410"/>
                    <a:pt x="109728" y="28979"/>
                    <a:pt x="99155" y="18692"/>
                  </a:cubicBezTo>
                  <a:cubicBezTo>
                    <a:pt x="93155" y="12691"/>
                    <a:pt x="86868" y="8977"/>
                    <a:pt x="79438" y="7262"/>
                  </a:cubicBezTo>
                  <a:cubicBezTo>
                    <a:pt x="64008" y="3547"/>
                    <a:pt x="47435" y="8691"/>
                    <a:pt x="36005" y="20978"/>
                  </a:cubicBezTo>
                  <a:cubicBezTo>
                    <a:pt x="30861" y="26693"/>
                    <a:pt x="26003" y="34980"/>
                    <a:pt x="23432" y="42124"/>
                  </a:cubicBezTo>
                  <a:lnTo>
                    <a:pt x="22574" y="44124"/>
                  </a:lnTo>
                  <a:lnTo>
                    <a:pt x="24860" y="42981"/>
                  </a:lnTo>
                  <a:cubicBezTo>
                    <a:pt x="28575" y="40981"/>
                    <a:pt x="30861" y="40695"/>
                    <a:pt x="35433" y="40695"/>
                  </a:cubicBezTo>
                  <a:cubicBezTo>
                    <a:pt x="38290" y="40695"/>
                    <a:pt x="39719" y="40695"/>
                    <a:pt x="41719" y="41266"/>
                  </a:cubicBezTo>
                  <a:cubicBezTo>
                    <a:pt x="60008" y="45838"/>
                    <a:pt x="68866" y="65555"/>
                    <a:pt x="60293" y="82986"/>
                  </a:cubicBezTo>
                  <a:cubicBezTo>
                    <a:pt x="56007" y="92416"/>
                    <a:pt x="46863" y="98416"/>
                    <a:pt x="36862" y="99274"/>
                  </a:cubicBezTo>
                  <a:cubicBezTo>
                    <a:pt x="22860" y="100131"/>
                    <a:pt x="9144" y="90987"/>
                    <a:pt x="4572" y="77842"/>
                  </a:cubicBezTo>
                  <a:cubicBezTo>
                    <a:pt x="2857" y="72413"/>
                    <a:pt x="2572" y="65269"/>
                    <a:pt x="4286" y="56125"/>
                  </a:cubicBezTo>
                  <a:cubicBezTo>
                    <a:pt x="8001" y="34694"/>
                    <a:pt x="21717" y="16120"/>
                    <a:pt x="40577" y="6691"/>
                  </a:cubicBezTo>
                  <a:cubicBezTo>
                    <a:pt x="47149" y="3262"/>
                    <a:pt x="55721" y="976"/>
                    <a:pt x="63151" y="118"/>
                  </a:cubicBezTo>
                  <a:close/>
                  <a:moveTo>
                    <a:pt x="173450" y="24121"/>
                  </a:moveTo>
                  <a:cubicBezTo>
                    <a:pt x="181451" y="22121"/>
                    <a:pt x="189738" y="26979"/>
                    <a:pt x="191453" y="34980"/>
                  </a:cubicBezTo>
                  <a:cubicBezTo>
                    <a:pt x="194310" y="46124"/>
                    <a:pt x="184594" y="55840"/>
                    <a:pt x="173450" y="52982"/>
                  </a:cubicBezTo>
                  <a:cubicBezTo>
                    <a:pt x="164021" y="50982"/>
                    <a:pt x="159163" y="40409"/>
                    <a:pt x="163735" y="31551"/>
                  </a:cubicBezTo>
                  <a:cubicBezTo>
                    <a:pt x="165449" y="27836"/>
                    <a:pt x="169450" y="24979"/>
                    <a:pt x="173450" y="24121"/>
                  </a:cubicBezTo>
                  <a:close/>
                  <a:moveTo>
                    <a:pt x="173450" y="95559"/>
                  </a:moveTo>
                  <a:cubicBezTo>
                    <a:pt x="181451" y="93559"/>
                    <a:pt x="189738" y="98416"/>
                    <a:pt x="191453" y="106417"/>
                  </a:cubicBezTo>
                  <a:cubicBezTo>
                    <a:pt x="193453" y="114704"/>
                    <a:pt x="188595" y="122705"/>
                    <a:pt x="180594" y="124420"/>
                  </a:cubicBezTo>
                  <a:cubicBezTo>
                    <a:pt x="172307" y="126420"/>
                    <a:pt x="164306" y="121562"/>
                    <a:pt x="162592" y="113561"/>
                  </a:cubicBezTo>
                  <a:cubicBezTo>
                    <a:pt x="160591" y="105560"/>
                    <a:pt x="165449" y="97273"/>
                    <a:pt x="173450" y="9555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CEA313D2-58E4-211D-701C-D31CAF982632}"/>
                </a:ext>
              </a:extLst>
            </p:cNvPr>
            <p:cNvSpPr/>
            <p:nvPr/>
          </p:nvSpPr>
          <p:spPr>
            <a:xfrm>
              <a:off x="1739769" y="4297862"/>
              <a:ext cx="78581" cy="213952"/>
            </a:xfrm>
            <a:custGeom>
              <a:avLst/>
              <a:gdLst>
                <a:gd name="connsiteX0" fmla="*/ 54578 w 78581"/>
                <a:gd name="connsiteY0" fmla="*/ 497 h 213952"/>
                <a:gd name="connsiteX1" fmla="*/ 60865 w 78581"/>
                <a:gd name="connsiteY1" fmla="*/ 2783 h 213952"/>
                <a:gd name="connsiteX2" fmla="*/ 61436 w 78581"/>
                <a:gd name="connsiteY2" fmla="*/ 24785 h 213952"/>
                <a:gd name="connsiteX3" fmla="*/ 61722 w 78581"/>
                <a:gd name="connsiteY3" fmla="*/ 45931 h 213952"/>
                <a:gd name="connsiteX4" fmla="*/ 67437 w 78581"/>
                <a:gd name="connsiteY4" fmla="*/ 43645 h 213952"/>
                <a:gd name="connsiteX5" fmla="*/ 76581 w 78581"/>
                <a:gd name="connsiteY5" fmla="*/ 42216 h 213952"/>
                <a:gd name="connsiteX6" fmla="*/ 78581 w 78581"/>
                <a:gd name="connsiteY6" fmla="*/ 55361 h 213952"/>
                <a:gd name="connsiteX7" fmla="*/ 78010 w 78581"/>
                <a:gd name="connsiteY7" fmla="*/ 66791 h 213952"/>
                <a:gd name="connsiteX8" fmla="*/ 76867 w 78581"/>
                <a:gd name="connsiteY8" fmla="*/ 68220 h 213952"/>
                <a:gd name="connsiteX9" fmla="*/ 68866 w 78581"/>
                <a:gd name="connsiteY9" fmla="*/ 71649 h 213952"/>
                <a:gd name="connsiteX10" fmla="*/ 61722 w 78581"/>
                <a:gd name="connsiteY10" fmla="*/ 74792 h 213952"/>
                <a:gd name="connsiteX11" fmla="*/ 61436 w 78581"/>
                <a:gd name="connsiteY11" fmla="*/ 97937 h 213952"/>
                <a:gd name="connsiteX12" fmla="*/ 61722 w 78581"/>
                <a:gd name="connsiteY12" fmla="*/ 121083 h 213952"/>
                <a:gd name="connsiteX13" fmla="*/ 67437 w 78581"/>
                <a:gd name="connsiteY13" fmla="*/ 118797 h 213952"/>
                <a:gd name="connsiteX14" fmla="*/ 76581 w 78581"/>
                <a:gd name="connsiteY14" fmla="*/ 117368 h 213952"/>
                <a:gd name="connsiteX15" fmla="*/ 78581 w 78581"/>
                <a:gd name="connsiteY15" fmla="*/ 130513 h 213952"/>
                <a:gd name="connsiteX16" fmla="*/ 78010 w 78581"/>
                <a:gd name="connsiteY16" fmla="*/ 141943 h 213952"/>
                <a:gd name="connsiteX17" fmla="*/ 76867 w 78581"/>
                <a:gd name="connsiteY17" fmla="*/ 143372 h 213952"/>
                <a:gd name="connsiteX18" fmla="*/ 68866 w 78581"/>
                <a:gd name="connsiteY18" fmla="*/ 146801 h 213952"/>
                <a:gd name="connsiteX19" fmla="*/ 61722 w 78581"/>
                <a:gd name="connsiteY19" fmla="*/ 149944 h 213952"/>
                <a:gd name="connsiteX20" fmla="*/ 61436 w 78581"/>
                <a:gd name="connsiteY20" fmla="*/ 173947 h 213952"/>
                <a:gd name="connsiteX21" fmla="*/ 60865 w 78581"/>
                <a:gd name="connsiteY21" fmla="*/ 199093 h 213952"/>
                <a:gd name="connsiteX22" fmla="*/ 52006 w 78581"/>
                <a:gd name="connsiteY22" fmla="*/ 199093 h 213952"/>
                <a:gd name="connsiteX23" fmla="*/ 51435 w 78581"/>
                <a:gd name="connsiteY23" fmla="*/ 175947 h 213952"/>
                <a:gd name="connsiteX24" fmla="*/ 51435 w 78581"/>
                <a:gd name="connsiteY24" fmla="*/ 153945 h 213952"/>
                <a:gd name="connsiteX25" fmla="*/ 39148 w 78581"/>
                <a:gd name="connsiteY25" fmla="*/ 158802 h 213952"/>
                <a:gd name="connsiteX26" fmla="*/ 27146 w 78581"/>
                <a:gd name="connsiteY26" fmla="*/ 163660 h 213952"/>
                <a:gd name="connsiteX27" fmla="*/ 27146 w 78581"/>
                <a:gd name="connsiteY27" fmla="*/ 186806 h 213952"/>
                <a:gd name="connsiteX28" fmla="*/ 25718 w 78581"/>
                <a:gd name="connsiteY28" fmla="*/ 212237 h 213952"/>
                <a:gd name="connsiteX29" fmla="*/ 22289 w 78581"/>
                <a:gd name="connsiteY29" fmla="*/ 213952 h 213952"/>
                <a:gd name="connsiteX30" fmla="*/ 18574 w 78581"/>
                <a:gd name="connsiteY30" fmla="*/ 212237 h 213952"/>
                <a:gd name="connsiteX31" fmla="*/ 17145 w 78581"/>
                <a:gd name="connsiteY31" fmla="*/ 189092 h 213952"/>
                <a:gd name="connsiteX32" fmla="*/ 16859 w 78581"/>
                <a:gd name="connsiteY32" fmla="*/ 167946 h 213952"/>
                <a:gd name="connsiteX33" fmla="*/ 11144 w 78581"/>
                <a:gd name="connsiteY33" fmla="*/ 170232 h 213952"/>
                <a:gd name="connsiteX34" fmla="*/ 2000 w 78581"/>
                <a:gd name="connsiteY34" fmla="*/ 171661 h 213952"/>
                <a:gd name="connsiteX35" fmla="*/ 0 w 78581"/>
                <a:gd name="connsiteY35" fmla="*/ 158516 h 213952"/>
                <a:gd name="connsiteX36" fmla="*/ 572 w 78581"/>
                <a:gd name="connsiteY36" fmla="*/ 147086 h 213952"/>
                <a:gd name="connsiteX37" fmla="*/ 1715 w 78581"/>
                <a:gd name="connsiteY37" fmla="*/ 145658 h 213952"/>
                <a:gd name="connsiteX38" fmla="*/ 9716 w 78581"/>
                <a:gd name="connsiteY38" fmla="*/ 142229 h 213952"/>
                <a:gd name="connsiteX39" fmla="*/ 17145 w 78581"/>
                <a:gd name="connsiteY39" fmla="*/ 139085 h 213952"/>
                <a:gd name="connsiteX40" fmla="*/ 17145 w 78581"/>
                <a:gd name="connsiteY40" fmla="*/ 115940 h 213952"/>
                <a:gd name="connsiteX41" fmla="*/ 16859 w 78581"/>
                <a:gd name="connsiteY41" fmla="*/ 92794 h 213952"/>
                <a:gd name="connsiteX42" fmla="*/ 11144 w 78581"/>
                <a:gd name="connsiteY42" fmla="*/ 95080 h 213952"/>
                <a:gd name="connsiteX43" fmla="*/ 2000 w 78581"/>
                <a:gd name="connsiteY43" fmla="*/ 96509 h 213952"/>
                <a:gd name="connsiteX44" fmla="*/ 0 w 78581"/>
                <a:gd name="connsiteY44" fmla="*/ 83364 h 213952"/>
                <a:gd name="connsiteX45" fmla="*/ 572 w 78581"/>
                <a:gd name="connsiteY45" fmla="*/ 71934 h 213952"/>
                <a:gd name="connsiteX46" fmla="*/ 1715 w 78581"/>
                <a:gd name="connsiteY46" fmla="*/ 70505 h 213952"/>
                <a:gd name="connsiteX47" fmla="*/ 9716 w 78581"/>
                <a:gd name="connsiteY47" fmla="*/ 67076 h 213952"/>
                <a:gd name="connsiteX48" fmla="*/ 17145 w 78581"/>
                <a:gd name="connsiteY48" fmla="*/ 63933 h 213952"/>
                <a:gd name="connsiteX49" fmla="*/ 17145 w 78581"/>
                <a:gd name="connsiteY49" fmla="*/ 39930 h 213952"/>
                <a:gd name="connsiteX50" fmla="*/ 17717 w 78581"/>
                <a:gd name="connsiteY50" fmla="*/ 14784 h 213952"/>
                <a:gd name="connsiteX51" fmla="*/ 26575 w 78581"/>
                <a:gd name="connsiteY51" fmla="*/ 14784 h 213952"/>
                <a:gd name="connsiteX52" fmla="*/ 27146 w 78581"/>
                <a:gd name="connsiteY52" fmla="*/ 37930 h 213952"/>
                <a:gd name="connsiteX53" fmla="*/ 27432 w 78581"/>
                <a:gd name="connsiteY53" fmla="*/ 59933 h 213952"/>
                <a:gd name="connsiteX54" fmla="*/ 39433 w 78581"/>
                <a:gd name="connsiteY54" fmla="*/ 55075 h 213952"/>
                <a:gd name="connsiteX55" fmla="*/ 51435 w 78581"/>
                <a:gd name="connsiteY55" fmla="*/ 50217 h 213952"/>
                <a:gd name="connsiteX56" fmla="*/ 51435 w 78581"/>
                <a:gd name="connsiteY56" fmla="*/ 27072 h 213952"/>
                <a:gd name="connsiteX57" fmla="*/ 52006 w 78581"/>
                <a:gd name="connsiteY57" fmla="*/ 2783 h 213952"/>
                <a:gd name="connsiteX58" fmla="*/ 54578 w 78581"/>
                <a:gd name="connsiteY58" fmla="*/ 497 h 213952"/>
                <a:gd name="connsiteX59" fmla="*/ 51435 w 78581"/>
                <a:gd name="connsiteY59" fmla="*/ 101938 h 213952"/>
                <a:gd name="connsiteX60" fmla="*/ 51435 w 78581"/>
                <a:gd name="connsiteY60" fmla="*/ 78792 h 213952"/>
                <a:gd name="connsiteX61" fmla="*/ 39148 w 78581"/>
                <a:gd name="connsiteY61" fmla="*/ 83650 h 213952"/>
                <a:gd name="connsiteX62" fmla="*/ 27146 w 78581"/>
                <a:gd name="connsiteY62" fmla="*/ 88508 h 213952"/>
                <a:gd name="connsiteX63" fmla="*/ 27146 w 78581"/>
                <a:gd name="connsiteY63" fmla="*/ 111939 h 213952"/>
                <a:gd name="connsiteX64" fmla="*/ 27146 w 78581"/>
                <a:gd name="connsiteY64" fmla="*/ 135085 h 213952"/>
                <a:gd name="connsiteX65" fmla="*/ 28003 w 78581"/>
                <a:gd name="connsiteY65" fmla="*/ 134799 h 213952"/>
                <a:gd name="connsiteX66" fmla="*/ 40291 w 78581"/>
                <a:gd name="connsiteY66" fmla="*/ 129941 h 213952"/>
                <a:gd name="connsiteX67" fmla="*/ 51435 w 78581"/>
                <a:gd name="connsiteY67" fmla="*/ 125370 h 213952"/>
                <a:gd name="connsiteX68" fmla="*/ 51435 w 78581"/>
                <a:gd name="connsiteY68" fmla="*/ 101938 h 213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78581" h="213952">
                  <a:moveTo>
                    <a:pt x="54578" y="497"/>
                  </a:moveTo>
                  <a:cubicBezTo>
                    <a:pt x="56579" y="-646"/>
                    <a:pt x="59722" y="211"/>
                    <a:pt x="60865" y="2783"/>
                  </a:cubicBezTo>
                  <a:cubicBezTo>
                    <a:pt x="61436" y="3926"/>
                    <a:pt x="61436" y="4783"/>
                    <a:pt x="61436" y="24785"/>
                  </a:cubicBezTo>
                  <a:cubicBezTo>
                    <a:pt x="61436" y="36501"/>
                    <a:pt x="61436" y="45931"/>
                    <a:pt x="61722" y="45931"/>
                  </a:cubicBezTo>
                  <a:cubicBezTo>
                    <a:pt x="61722" y="45931"/>
                    <a:pt x="64294" y="44788"/>
                    <a:pt x="67437" y="43645"/>
                  </a:cubicBezTo>
                  <a:cubicBezTo>
                    <a:pt x="74009" y="41073"/>
                    <a:pt x="74867" y="40787"/>
                    <a:pt x="76581" y="42216"/>
                  </a:cubicBezTo>
                  <a:cubicBezTo>
                    <a:pt x="78581" y="43645"/>
                    <a:pt x="78581" y="43931"/>
                    <a:pt x="78581" y="55361"/>
                  </a:cubicBezTo>
                  <a:cubicBezTo>
                    <a:pt x="78581" y="65076"/>
                    <a:pt x="78581" y="65933"/>
                    <a:pt x="78010" y="66791"/>
                  </a:cubicBezTo>
                  <a:cubicBezTo>
                    <a:pt x="77724" y="67362"/>
                    <a:pt x="77152" y="67934"/>
                    <a:pt x="76867" y="68220"/>
                  </a:cubicBezTo>
                  <a:cubicBezTo>
                    <a:pt x="76295" y="68505"/>
                    <a:pt x="72866" y="70220"/>
                    <a:pt x="68866" y="71649"/>
                  </a:cubicBezTo>
                  <a:lnTo>
                    <a:pt x="61722" y="74792"/>
                  </a:lnTo>
                  <a:lnTo>
                    <a:pt x="61436" y="97937"/>
                  </a:lnTo>
                  <a:cubicBezTo>
                    <a:pt x="61436" y="110510"/>
                    <a:pt x="61436" y="121083"/>
                    <a:pt x="61722" y="121083"/>
                  </a:cubicBezTo>
                  <a:cubicBezTo>
                    <a:pt x="61722" y="121083"/>
                    <a:pt x="64294" y="119940"/>
                    <a:pt x="67437" y="118797"/>
                  </a:cubicBezTo>
                  <a:cubicBezTo>
                    <a:pt x="74009" y="116226"/>
                    <a:pt x="74867" y="115940"/>
                    <a:pt x="76581" y="117368"/>
                  </a:cubicBezTo>
                  <a:cubicBezTo>
                    <a:pt x="78581" y="118797"/>
                    <a:pt x="78581" y="119083"/>
                    <a:pt x="78581" y="130513"/>
                  </a:cubicBezTo>
                  <a:cubicBezTo>
                    <a:pt x="78581" y="140228"/>
                    <a:pt x="78581" y="141086"/>
                    <a:pt x="78010" y="141943"/>
                  </a:cubicBezTo>
                  <a:cubicBezTo>
                    <a:pt x="77724" y="142514"/>
                    <a:pt x="77152" y="143086"/>
                    <a:pt x="76867" y="143372"/>
                  </a:cubicBezTo>
                  <a:cubicBezTo>
                    <a:pt x="76295" y="143657"/>
                    <a:pt x="72866" y="145372"/>
                    <a:pt x="68866" y="146801"/>
                  </a:cubicBezTo>
                  <a:lnTo>
                    <a:pt x="61722" y="149944"/>
                  </a:lnTo>
                  <a:lnTo>
                    <a:pt x="61436" y="173947"/>
                  </a:lnTo>
                  <a:cubicBezTo>
                    <a:pt x="61436" y="195664"/>
                    <a:pt x="61150" y="198236"/>
                    <a:pt x="60865" y="199093"/>
                  </a:cubicBezTo>
                  <a:cubicBezTo>
                    <a:pt x="58865" y="202522"/>
                    <a:pt x="54007" y="202522"/>
                    <a:pt x="52006" y="199093"/>
                  </a:cubicBezTo>
                  <a:cubicBezTo>
                    <a:pt x="51721" y="198236"/>
                    <a:pt x="51435" y="195950"/>
                    <a:pt x="51435" y="175947"/>
                  </a:cubicBezTo>
                  <a:lnTo>
                    <a:pt x="51435" y="153945"/>
                  </a:lnTo>
                  <a:lnTo>
                    <a:pt x="39148" y="158802"/>
                  </a:lnTo>
                  <a:lnTo>
                    <a:pt x="27146" y="163660"/>
                  </a:lnTo>
                  <a:lnTo>
                    <a:pt x="27146" y="186806"/>
                  </a:lnTo>
                  <a:cubicBezTo>
                    <a:pt x="27146" y="211380"/>
                    <a:pt x="27146" y="210809"/>
                    <a:pt x="25718" y="212237"/>
                  </a:cubicBezTo>
                  <a:cubicBezTo>
                    <a:pt x="25146" y="213095"/>
                    <a:pt x="23146" y="213952"/>
                    <a:pt x="22289" y="213952"/>
                  </a:cubicBezTo>
                  <a:cubicBezTo>
                    <a:pt x="21146" y="213952"/>
                    <a:pt x="19145" y="213095"/>
                    <a:pt x="18574" y="212237"/>
                  </a:cubicBezTo>
                  <a:cubicBezTo>
                    <a:pt x="17145" y="210809"/>
                    <a:pt x="17145" y="211380"/>
                    <a:pt x="17145" y="189092"/>
                  </a:cubicBezTo>
                  <a:cubicBezTo>
                    <a:pt x="17145" y="177376"/>
                    <a:pt x="17145" y="167946"/>
                    <a:pt x="16859" y="167946"/>
                  </a:cubicBezTo>
                  <a:cubicBezTo>
                    <a:pt x="16859" y="167946"/>
                    <a:pt x="14288" y="169089"/>
                    <a:pt x="11144" y="170232"/>
                  </a:cubicBezTo>
                  <a:cubicBezTo>
                    <a:pt x="4572" y="172804"/>
                    <a:pt x="3715" y="173090"/>
                    <a:pt x="2000" y="171661"/>
                  </a:cubicBezTo>
                  <a:cubicBezTo>
                    <a:pt x="0" y="170232"/>
                    <a:pt x="0" y="169946"/>
                    <a:pt x="0" y="158516"/>
                  </a:cubicBezTo>
                  <a:cubicBezTo>
                    <a:pt x="0" y="148801"/>
                    <a:pt x="0" y="147944"/>
                    <a:pt x="572" y="147086"/>
                  </a:cubicBezTo>
                  <a:cubicBezTo>
                    <a:pt x="857" y="146515"/>
                    <a:pt x="1429" y="145943"/>
                    <a:pt x="1715" y="145658"/>
                  </a:cubicBezTo>
                  <a:cubicBezTo>
                    <a:pt x="2286" y="145372"/>
                    <a:pt x="5715" y="143657"/>
                    <a:pt x="9716" y="142229"/>
                  </a:cubicBezTo>
                  <a:lnTo>
                    <a:pt x="17145" y="139085"/>
                  </a:lnTo>
                  <a:lnTo>
                    <a:pt x="17145" y="115940"/>
                  </a:lnTo>
                  <a:cubicBezTo>
                    <a:pt x="17145" y="103367"/>
                    <a:pt x="17145" y="92794"/>
                    <a:pt x="16859" y="92794"/>
                  </a:cubicBezTo>
                  <a:cubicBezTo>
                    <a:pt x="16859" y="92794"/>
                    <a:pt x="14288" y="93937"/>
                    <a:pt x="11144" y="95080"/>
                  </a:cubicBezTo>
                  <a:cubicBezTo>
                    <a:pt x="4572" y="97652"/>
                    <a:pt x="3715" y="97937"/>
                    <a:pt x="2000" y="96509"/>
                  </a:cubicBezTo>
                  <a:cubicBezTo>
                    <a:pt x="0" y="95080"/>
                    <a:pt x="0" y="94794"/>
                    <a:pt x="0" y="83364"/>
                  </a:cubicBezTo>
                  <a:cubicBezTo>
                    <a:pt x="0" y="73649"/>
                    <a:pt x="0" y="72791"/>
                    <a:pt x="572" y="71934"/>
                  </a:cubicBezTo>
                  <a:cubicBezTo>
                    <a:pt x="857" y="71363"/>
                    <a:pt x="1429" y="70791"/>
                    <a:pt x="1715" y="70505"/>
                  </a:cubicBezTo>
                  <a:cubicBezTo>
                    <a:pt x="2286" y="70220"/>
                    <a:pt x="5715" y="68505"/>
                    <a:pt x="9716" y="67076"/>
                  </a:cubicBezTo>
                  <a:lnTo>
                    <a:pt x="17145" y="63933"/>
                  </a:lnTo>
                  <a:lnTo>
                    <a:pt x="17145" y="39930"/>
                  </a:lnTo>
                  <a:cubicBezTo>
                    <a:pt x="17145" y="18213"/>
                    <a:pt x="17431" y="15641"/>
                    <a:pt x="17717" y="14784"/>
                  </a:cubicBezTo>
                  <a:cubicBezTo>
                    <a:pt x="19717" y="11355"/>
                    <a:pt x="24575" y="11355"/>
                    <a:pt x="26575" y="14784"/>
                  </a:cubicBezTo>
                  <a:cubicBezTo>
                    <a:pt x="26860" y="15641"/>
                    <a:pt x="27146" y="17928"/>
                    <a:pt x="27146" y="37930"/>
                  </a:cubicBezTo>
                  <a:lnTo>
                    <a:pt x="27432" y="59933"/>
                  </a:lnTo>
                  <a:lnTo>
                    <a:pt x="39433" y="55075"/>
                  </a:lnTo>
                  <a:lnTo>
                    <a:pt x="51435" y="50217"/>
                  </a:lnTo>
                  <a:lnTo>
                    <a:pt x="51435" y="27072"/>
                  </a:lnTo>
                  <a:cubicBezTo>
                    <a:pt x="51435" y="5354"/>
                    <a:pt x="51435" y="3926"/>
                    <a:pt x="52006" y="2783"/>
                  </a:cubicBezTo>
                  <a:cubicBezTo>
                    <a:pt x="52578" y="1640"/>
                    <a:pt x="53150" y="1068"/>
                    <a:pt x="54578" y="497"/>
                  </a:cubicBezTo>
                  <a:close/>
                  <a:moveTo>
                    <a:pt x="51435" y="101938"/>
                  </a:moveTo>
                  <a:lnTo>
                    <a:pt x="51435" y="78792"/>
                  </a:lnTo>
                  <a:lnTo>
                    <a:pt x="39148" y="83650"/>
                  </a:lnTo>
                  <a:lnTo>
                    <a:pt x="27146" y="88508"/>
                  </a:lnTo>
                  <a:lnTo>
                    <a:pt x="27146" y="111939"/>
                  </a:lnTo>
                  <a:lnTo>
                    <a:pt x="27146" y="135085"/>
                  </a:lnTo>
                  <a:lnTo>
                    <a:pt x="28003" y="134799"/>
                  </a:lnTo>
                  <a:cubicBezTo>
                    <a:pt x="28575" y="134513"/>
                    <a:pt x="34004" y="132228"/>
                    <a:pt x="40291" y="129941"/>
                  </a:cubicBezTo>
                  <a:lnTo>
                    <a:pt x="51435" y="125370"/>
                  </a:lnTo>
                  <a:lnTo>
                    <a:pt x="51435" y="10193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20" name="Grafik 2">
              <a:extLst>
                <a:ext uri="{FF2B5EF4-FFF2-40B4-BE49-F238E27FC236}">
                  <a16:creationId xmlns:a16="http://schemas.microsoft.com/office/drawing/2014/main" id="{6010EE61-0835-8C4D-5321-7F1AFC323DF8}"/>
                </a:ext>
              </a:extLst>
            </p:cNvPr>
            <p:cNvGrpSpPr/>
            <p:nvPr/>
          </p:nvGrpSpPr>
          <p:grpSpPr>
            <a:xfrm>
              <a:off x="1912985" y="4335655"/>
              <a:ext cx="112343" cy="290458"/>
              <a:chOff x="1912985" y="4335655"/>
              <a:chExt cx="112343" cy="290458"/>
            </a:xfrm>
            <a:solidFill>
              <a:srgbClr val="000000"/>
            </a:solidFill>
          </p:grpSpPr>
          <p:sp>
            <p:nvSpPr>
              <p:cNvPr id="37" name="Freihandform: Form 36">
                <a:extLst>
                  <a:ext uri="{FF2B5EF4-FFF2-40B4-BE49-F238E27FC236}">
                    <a16:creationId xmlns:a16="http://schemas.microsoft.com/office/drawing/2014/main" id="{23C22FAF-1A68-8D15-1C98-102F3B35D187}"/>
                  </a:ext>
                </a:extLst>
              </p:cNvPr>
              <p:cNvSpPr/>
              <p:nvPr/>
            </p:nvSpPr>
            <p:spPr>
              <a:xfrm>
                <a:off x="1912985" y="4335655"/>
                <a:ext cx="112343" cy="142821"/>
              </a:xfrm>
              <a:custGeom>
                <a:avLst/>
                <a:gdLst>
                  <a:gd name="connsiteX0" fmla="*/ 82911 w 112343"/>
                  <a:gd name="connsiteY0" fmla="*/ 803 h 142821"/>
                  <a:gd name="connsiteX1" fmla="*/ 88055 w 112343"/>
                  <a:gd name="connsiteY1" fmla="*/ 518 h 142821"/>
                  <a:gd name="connsiteX2" fmla="*/ 89484 w 112343"/>
                  <a:gd name="connsiteY2" fmla="*/ 3375 h 142821"/>
                  <a:gd name="connsiteX3" fmla="*/ 49193 w 112343"/>
                  <a:gd name="connsiteY3" fmla="*/ 51381 h 142821"/>
                  <a:gd name="connsiteX4" fmla="*/ 8616 w 112343"/>
                  <a:gd name="connsiteY4" fmla="*/ 99101 h 142821"/>
                  <a:gd name="connsiteX5" fmla="*/ 32905 w 112343"/>
                  <a:gd name="connsiteY5" fmla="*/ 99673 h 142821"/>
                  <a:gd name="connsiteX6" fmla="*/ 57765 w 112343"/>
                  <a:gd name="connsiteY6" fmla="*/ 99673 h 142821"/>
                  <a:gd name="connsiteX7" fmla="*/ 57765 w 112343"/>
                  <a:gd name="connsiteY7" fmla="*/ 77099 h 142821"/>
                  <a:gd name="connsiteX8" fmla="*/ 58337 w 112343"/>
                  <a:gd name="connsiteY8" fmla="*/ 53667 h 142821"/>
                  <a:gd name="connsiteX9" fmla="*/ 63766 w 112343"/>
                  <a:gd name="connsiteY9" fmla="*/ 49667 h 142821"/>
                  <a:gd name="connsiteX10" fmla="*/ 81482 w 112343"/>
                  <a:gd name="connsiteY10" fmla="*/ 29093 h 142821"/>
                  <a:gd name="connsiteX11" fmla="*/ 84054 w 112343"/>
                  <a:gd name="connsiteY11" fmla="*/ 23663 h 142821"/>
                  <a:gd name="connsiteX12" fmla="*/ 88340 w 112343"/>
                  <a:gd name="connsiteY12" fmla="*/ 24806 h 142821"/>
                  <a:gd name="connsiteX13" fmla="*/ 88912 w 112343"/>
                  <a:gd name="connsiteY13" fmla="*/ 62525 h 142821"/>
                  <a:gd name="connsiteX14" fmla="*/ 88912 w 112343"/>
                  <a:gd name="connsiteY14" fmla="*/ 99673 h 142821"/>
                  <a:gd name="connsiteX15" fmla="*/ 99199 w 112343"/>
                  <a:gd name="connsiteY15" fmla="*/ 99673 h 142821"/>
                  <a:gd name="connsiteX16" fmla="*/ 110629 w 112343"/>
                  <a:gd name="connsiteY16" fmla="*/ 100244 h 142821"/>
                  <a:gd name="connsiteX17" fmla="*/ 110629 w 112343"/>
                  <a:gd name="connsiteY17" fmla="*/ 106817 h 142821"/>
                  <a:gd name="connsiteX18" fmla="*/ 99199 w 112343"/>
                  <a:gd name="connsiteY18" fmla="*/ 107388 h 142821"/>
                  <a:gd name="connsiteX19" fmla="*/ 88912 w 112343"/>
                  <a:gd name="connsiteY19" fmla="*/ 107388 h 142821"/>
                  <a:gd name="connsiteX20" fmla="*/ 88912 w 112343"/>
                  <a:gd name="connsiteY20" fmla="*/ 110531 h 142821"/>
                  <a:gd name="connsiteX21" fmla="*/ 91769 w 112343"/>
                  <a:gd name="connsiteY21" fmla="*/ 125105 h 142821"/>
                  <a:gd name="connsiteX22" fmla="*/ 107771 w 112343"/>
                  <a:gd name="connsiteY22" fmla="*/ 137106 h 142821"/>
                  <a:gd name="connsiteX23" fmla="*/ 111486 w 112343"/>
                  <a:gd name="connsiteY23" fmla="*/ 139964 h 142821"/>
                  <a:gd name="connsiteX24" fmla="*/ 110629 w 112343"/>
                  <a:gd name="connsiteY24" fmla="*/ 142250 h 142821"/>
                  <a:gd name="connsiteX25" fmla="*/ 106057 w 112343"/>
                  <a:gd name="connsiteY25" fmla="*/ 142821 h 142821"/>
                  <a:gd name="connsiteX26" fmla="*/ 86055 w 112343"/>
                  <a:gd name="connsiteY26" fmla="*/ 140535 h 142821"/>
                  <a:gd name="connsiteX27" fmla="*/ 60623 w 112343"/>
                  <a:gd name="connsiteY27" fmla="*/ 140535 h 142821"/>
                  <a:gd name="connsiteX28" fmla="*/ 40620 w 112343"/>
                  <a:gd name="connsiteY28" fmla="*/ 142821 h 142821"/>
                  <a:gd name="connsiteX29" fmla="*/ 36048 w 112343"/>
                  <a:gd name="connsiteY29" fmla="*/ 142250 h 142821"/>
                  <a:gd name="connsiteX30" fmla="*/ 35477 w 112343"/>
                  <a:gd name="connsiteY30" fmla="*/ 139964 h 142821"/>
                  <a:gd name="connsiteX31" fmla="*/ 38906 w 112343"/>
                  <a:gd name="connsiteY31" fmla="*/ 137106 h 142821"/>
                  <a:gd name="connsiteX32" fmla="*/ 54908 w 112343"/>
                  <a:gd name="connsiteY32" fmla="*/ 125105 h 142821"/>
                  <a:gd name="connsiteX33" fmla="*/ 57765 w 112343"/>
                  <a:gd name="connsiteY33" fmla="*/ 110531 h 142821"/>
                  <a:gd name="connsiteX34" fmla="*/ 57765 w 112343"/>
                  <a:gd name="connsiteY34" fmla="*/ 107388 h 142821"/>
                  <a:gd name="connsiteX35" fmla="*/ 32048 w 112343"/>
                  <a:gd name="connsiteY35" fmla="*/ 107388 h 142821"/>
                  <a:gd name="connsiteX36" fmla="*/ 2615 w 112343"/>
                  <a:gd name="connsiteY36" fmla="*/ 105959 h 142821"/>
                  <a:gd name="connsiteX37" fmla="*/ 44 w 112343"/>
                  <a:gd name="connsiteY37" fmla="*/ 100816 h 142821"/>
                  <a:gd name="connsiteX38" fmla="*/ 3187 w 112343"/>
                  <a:gd name="connsiteY38" fmla="*/ 96530 h 142821"/>
                  <a:gd name="connsiteX39" fmla="*/ 23475 w 112343"/>
                  <a:gd name="connsiteY39" fmla="*/ 67669 h 142821"/>
                  <a:gd name="connsiteX40" fmla="*/ 33476 w 112343"/>
                  <a:gd name="connsiteY40" fmla="*/ 47095 h 142821"/>
                  <a:gd name="connsiteX41" fmla="*/ 42049 w 112343"/>
                  <a:gd name="connsiteY41" fmla="*/ 8519 h 142821"/>
                  <a:gd name="connsiteX42" fmla="*/ 44335 w 112343"/>
                  <a:gd name="connsiteY42" fmla="*/ 803 h 142821"/>
                  <a:gd name="connsiteX43" fmla="*/ 45478 w 112343"/>
                  <a:gd name="connsiteY43" fmla="*/ 232 h 142821"/>
                  <a:gd name="connsiteX44" fmla="*/ 49764 w 112343"/>
                  <a:gd name="connsiteY44" fmla="*/ 1375 h 142821"/>
                  <a:gd name="connsiteX45" fmla="*/ 63766 w 112343"/>
                  <a:gd name="connsiteY45" fmla="*/ 3947 h 142821"/>
                  <a:gd name="connsiteX46" fmla="*/ 82911 w 112343"/>
                  <a:gd name="connsiteY46" fmla="*/ 803 h 142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12343" h="142821">
                    <a:moveTo>
                      <a:pt x="82911" y="803"/>
                    </a:moveTo>
                    <a:cubicBezTo>
                      <a:pt x="85483" y="-54"/>
                      <a:pt x="86912" y="-340"/>
                      <a:pt x="88055" y="518"/>
                    </a:cubicBezTo>
                    <a:cubicBezTo>
                      <a:pt x="88912" y="1089"/>
                      <a:pt x="89484" y="2518"/>
                      <a:pt x="89484" y="3375"/>
                    </a:cubicBezTo>
                    <a:cubicBezTo>
                      <a:pt x="89198" y="3947"/>
                      <a:pt x="71196" y="25378"/>
                      <a:pt x="49193" y="51381"/>
                    </a:cubicBezTo>
                    <a:cubicBezTo>
                      <a:pt x="27190" y="77384"/>
                      <a:pt x="8902" y="98816"/>
                      <a:pt x="8616" y="99101"/>
                    </a:cubicBezTo>
                    <a:cubicBezTo>
                      <a:pt x="8330" y="99673"/>
                      <a:pt x="9759" y="99673"/>
                      <a:pt x="32905" y="99673"/>
                    </a:cubicBezTo>
                    <a:lnTo>
                      <a:pt x="57765" y="99673"/>
                    </a:lnTo>
                    <a:lnTo>
                      <a:pt x="57765" y="77099"/>
                    </a:lnTo>
                    <a:cubicBezTo>
                      <a:pt x="57765" y="56239"/>
                      <a:pt x="58051" y="54524"/>
                      <a:pt x="58337" y="53667"/>
                    </a:cubicBezTo>
                    <a:cubicBezTo>
                      <a:pt x="58622" y="53096"/>
                      <a:pt x="60337" y="51953"/>
                      <a:pt x="63766" y="49667"/>
                    </a:cubicBezTo>
                    <a:cubicBezTo>
                      <a:pt x="74053" y="42809"/>
                      <a:pt x="76911" y="39380"/>
                      <a:pt x="81482" y="29093"/>
                    </a:cubicBezTo>
                    <a:cubicBezTo>
                      <a:pt x="82625" y="26235"/>
                      <a:pt x="83769" y="23949"/>
                      <a:pt x="84054" y="23663"/>
                    </a:cubicBezTo>
                    <a:cubicBezTo>
                      <a:pt x="85197" y="22520"/>
                      <a:pt x="87769" y="23092"/>
                      <a:pt x="88340" y="24806"/>
                    </a:cubicBezTo>
                    <a:cubicBezTo>
                      <a:pt x="88912" y="25664"/>
                      <a:pt x="88912" y="30236"/>
                      <a:pt x="88912" y="62525"/>
                    </a:cubicBezTo>
                    <a:lnTo>
                      <a:pt x="88912" y="99673"/>
                    </a:lnTo>
                    <a:lnTo>
                      <a:pt x="99199" y="99673"/>
                    </a:lnTo>
                    <a:cubicBezTo>
                      <a:pt x="109200" y="99673"/>
                      <a:pt x="109772" y="99673"/>
                      <a:pt x="110629" y="100244"/>
                    </a:cubicBezTo>
                    <a:cubicBezTo>
                      <a:pt x="112915" y="101673"/>
                      <a:pt x="112915" y="105388"/>
                      <a:pt x="110629" y="106817"/>
                    </a:cubicBezTo>
                    <a:cubicBezTo>
                      <a:pt x="109772" y="107388"/>
                      <a:pt x="109200" y="107388"/>
                      <a:pt x="99199" y="107388"/>
                    </a:cubicBezTo>
                    <a:lnTo>
                      <a:pt x="88912" y="107388"/>
                    </a:lnTo>
                    <a:lnTo>
                      <a:pt x="88912" y="110531"/>
                    </a:lnTo>
                    <a:cubicBezTo>
                      <a:pt x="88912" y="115961"/>
                      <a:pt x="89769" y="121104"/>
                      <a:pt x="91769" y="125105"/>
                    </a:cubicBezTo>
                    <a:cubicBezTo>
                      <a:pt x="95198" y="132248"/>
                      <a:pt x="100628" y="136249"/>
                      <a:pt x="107771" y="137106"/>
                    </a:cubicBezTo>
                    <a:cubicBezTo>
                      <a:pt x="110629" y="137392"/>
                      <a:pt x="111486" y="137963"/>
                      <a:pt x="111486" y="139964"/>
                    </a:cubicBezTo>
                    <a:cubicBezTo>
                      <a:pt x="111486" y="141392"/>
                      <a:pt x="111200" y="141678"/>
                      <a:pt x="110629" y="142250"/>
                    </a:cubicBezTo>
                    <a:cubicBezTo>
                      <a:pt x="110057" y="142821"/>
                      <a:pt x="109772" y="142821"/>
                      <a:pt x="106057" y="142821"/>
                    </a:cubicBezTo>
                    <a:cubicBezTo>
                      <a:pt x="102057" y="142821"/>
                      <a:pt x="99485" y="142535"/>
                      <a:pt x="86055" y="140535"/>
                    </a:cubicBezTo>
                    <a:cubicBezTo>
                      <a:pt x="77482" y="139106"/>
                      <a:pt x="69195" y="139106"/>
                      <a:pt x="60623" y="140535"/>
                    </a:cubicBezTo>
                    <a:cubicBezTo>
                      <a:pt x="47192" y="142535"/>
                      <a:pt x="44621" y="142821"/>
                      <a:pt x="40620" y="142821"/>
                    </a:cubicBezTo>
                    <a:cubicBezTo>
                      <a:pt x="36905" y="142821"/>
                      <a:pt x="36620" y="142821"/>
                      <a:pt x="36048" y="142250"/>
                    </a:cubicBezTo>
                    <a:cubicBezTo>
                      <a:pt x="35477" y="141678"/>
                      <a:pt x="35477" y="141392"/>
                      <a:pt x="35477" y="139964"/>
                    </a:cubicBezTo>
                    <a:cubicBezTo>
                      <a:pt x="35477" y="137963"/>
                      <a:pt x="36048" y="137392"/>
                      <a:pt x="38906" y="137106"/>
                    </a:cubicBezTo>
                    <a:cubicBezTo>
                      <a:pt x="46049" y="136249"/>
                      <a:pt x="51479" y="132248"/>
                      <a:pt x="54908" y="125105"/>
                    </a:cubicBezTo>
                    <a:cubicBezTo>
                      <a:pt x="56908" y="121104"/>
                      <a:pt x="57765" y="115961"/>
                      <a:pt x="57765" y="110531"/>
                    </a:cubicBezTo>
                    <a:lnTo>
                      <a:pt x="57765" y="107388"/>
                    </a:lnTo>
                    <a:lnTo>
                      <a:pt x="32048" y="107388"/>
                    </a:lnTo>
                    <a:cubicBezTo>
                      <a:pt x="4330" y="107388"/>
                      <a:pt x="4901" y="107388"/>
                      <a:pt x="2615" y="105959"/>
                    </a:cubicBezTo>
                    <a:cubicBezTo>
                      <a:pt x="901" y="104816"/>
                      <a:pt x="-242" y="102245"/>
                      <a:pt x="44" y="100816"/>
                    </a:cubicBezTo>
                    <a:cubicBezTo>
                      <a:pt x="329" y="100244"/>
                      <a:pt x="1758" y="98530"/>
                      <a:pt x="3187" y="96530"/>
                    </a:cubicBezTo>
                    <a:cubicBezTo>
                      <a:pt x="10331" y="87957"/>
                      <a:pt x="18332" y="76813"/>
                      <a:pt x="23475" y="67669"/>
                    </a:cubicBezTo>
                    <a:cubicBezTo>
                      <a:pt x="26619" y="62525"/>
                      <a:pt x="31476" y="52238"/>
                      <a:pt x="33476" y="47095"/>
                    </a:cubicBezTo>
                    <a:cubicBezTo>
                      <a:pt x="38906" y="33665"/>
                      <a:pt x="41477" y="21949"/>
                      <a:pt x="42049" y="8519"/>
                    </a:cubicBezTo>
                    <a:cubicBezTo>
                      <a:pt x="42335" y="2518"/>
                      <a:pt x="42621" y="1661"/>
                      <a:pt x="44335" y="803"/>
                    </a:cubicBezTo>
                    <a:lnTo>
                      <a:pt x="45478" y="232"/>
                    </a:lnTo>
                    <a:lnTo>
                      <a:pt x="49764" y="1375"/>
                    </a:lnTo>
                    <a:cubicBezTo>
                      <a:pt x="56051" y="3089"/>
                      <a:pt x="59480" y="3661"/>
                      <a:pt x="63766" y="3947"/>
                    </a:cubicBezTo>
                    <a:cubicBezTo>
                      <a:pt x="69481" y="4232"/>
                      <a:pt x="75482" y="3089"/>
                      <a:pt x="82911" y="80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8" name="Freihandform: Form 37">
                <a:extLst>
                  <a:ext uri="{FF2B5EF4-FFF2-40B4-BE49-F238E27FC236}">
                    <a16:creationId xmlns:a16="http://schemas.microsoft.com/office/drawing/2014/main" id="{05976970-38FE-9C58-F6F7-5CF09412E406}"/>
                  </a:ext>
                </a:extLst>
              </p:cNvPr>
              <p:cNvSpPr/>
              <p:nvPr/>
            </p:nvSpPr>
            <p:spPr>
              <a:xfrm>
                <a:off x="1912985" y="4483292"/>
                <a:ext cx="112343" cy="142821"/>
              </a:xfrm>
              <a:custGeom>
                <a:avLst/>
                <a:gdLst>
                  <a:gd name="connsiteX0" fmla="*/ 82911 w 112343"/>
                  <a:gd name="connsiteY0" fmla="*/ 803 h 142821"/>
                  <a:gd name="connsiteX1" fmla="*/ 88055 w 112343"/>
                  <a:gd name="connsiteY1" fmla="*/ 518 h 142821"/>
                  <a:gd name="connsiteX2" fmla="*/ 89484 w 112343"/>
                  <a:gd name="connsiteY2" fmla="*/ 3375 h 142821"/>
                  <a:gd name="connsiteX3" fmla="*/ 49193 w 112343"/>
                  <a:gd name="connsiteY3" fmla="*/ 51381 h 142821"/>
                  <a:gd name="connsiteX4" fmla="*/ 8616 w 112343"/>
                  <a:gd name="connsiteY4" fmla="*/ 99101 h 142821"/>
                  <a:gd name="connsiteX5" fmla="*/ 32905 w 112343"/>
                  <a:gd name="connsiteY5" fmla="*/ 99673 h 142821"/>
                  <a:gd name="connsiteX6" fmla="*/ 57765 w 112343"/>
                  <a:gd name="connsiteY6" fmla="*/ 99673 h 142821"/>
                  <a:gd name="connsiteX7" fmla="*/ 57765 w 112343"/>
                  <a:gd name="connsiteY7" fmla="*/ 77099 h 142821"/>
                  <a:gd name="connsiteX8" fmla="*/ 58337 w 112343"/>
                  <a:gd name="connsiteY8" fmla="*/ 53667 h 142821"/>
                  <a:gd name="connsiteX9" fmla="*/ 63766 w 112343"/>
                  <a:gd name="connsiteY9" fmla="*/ 49667 h 142821"/>
                  <a:gd name="connsiteX10" fmla="*/ 81482 w 112343"/>
                  <a:gd name="connsiteY10" fmla="*/ 29093 h 142821"/>
                  <a:gd name="connsiteX11" fmla="*/ 84054 w 112343"/>
                  <a:gd name="connsiteY11" fmla="*/ 23663 h 142821"/>
                  <a:gd name="connsiteX12" fmla="*/ 88340 w 112343"/>
                  <a:gd name="connsiteY12" fmla="*/ 24806 h 142821"/>
                  <a:gd name="connsiteX13" fmla="*/ 88912 w 112343"/>
                  <a:gd name="connsiteY13" fmla="*/ 62525 h 142821"/>
                  <a:gd name="connsiteX14" fmla="*/ 88912 w 112343"/>
                  <a:gd name="connsiteY14" fmla="*/ 99673 h 142821"/>
                  <a:gd name="connsiteX15" fmla="*/ 99199 w 112343"/>
                  <a:gd name="connsiteY15" fmla="*/ 99673 h 142821"/>
                  <a:gd name="connsiteX16" fmla="*/ 110629 w 112343"/>
                  <a:gd name="connsiteY16" fmla="*/ 100244 h 142821"/>
                  <a:gd name="connsiteX17" fmla="*/ 110629 w 112343"/>
                  <a:gd name="connsiteY17" fmla="*/ 106817 h 142821"/>
                  <a:gd name="connsiteX18" fmla="*/ 99199 w 112343"/>
                  <a:gd name="connsiteY18" fmla="*/ 107388 h 142821"/>
                  <a:gd name="connsiteX19" fmla="*/ 88912 w 112343"/>
                  <a:gd name="connsiteY19" fmla="*/ 107388 h 142821"/>
                  <a:gd name="connsiteX20" fmla="*/ 88912 w 112343"/>
                  <a:gd name="connsiteY20" fmla="*/ 110531 h 142821"/>
                  <a:gd name="connsiteX21" fmla="*/ 91769 w 112343"/>
                  <a:gd name="connsiteY21" fmla="*/ 125105 h 142821"/>
                  <a:gd name="connsiteX22" fmla="*/ 107771 w 112343"/>
                  <a:gd name="connsiteY22" fmla="*/ 137106 h 142821"/>
                  <a:gd name="connsiteX23" fmla="*/ 111486 w 112343"/>
                  <a:gd name="connsiteY23" fmla="*/ 139964 h 142821"/>
                  <a:gd name="connsiteX24" fmla="*/ 110629 w 112343"/>
                  <a:gd name="connsiteY24" fmla="*/ 142249 h 142821"/>
                  <a:gd name="connsiteX25" fmla="*/ 106057 w 112343"/>
                  <a:gd name="connsiteY25" fmla="*/ 142821 h 142821"/>
                  <a:gd name="connsiteX26" fmla="*/ 86055 w 112343"/>
                  <a:gd name="connsiteY26" fmla="*/ 140535 h 142821"/>
                  <a:gd name="connsiteX27" fmla="*/ 60623 w 112343"/>
                  <a:gd name="connsiteY27" fmla="*/ 140535 h 142821"/>
                  <a:gd name="connsiteX28" fmla="*/ 40620 w 112343"/>
                  <a:gd name="connsiteY28" fmla="*/ 142821 h 142821"/>
                  <a:gd name="connsiteX29" fmla="*/ 36048 w 112343"/>
                  <a:gd name="connsiteY29" fmla="*/ 142249 h 142821"/>
                  <a:gd name="connsiteX30" fmla="*/ 35477 w 112343"/>
                  <a:gd name="connsiteY30" fmla="*/ 139964 h 142821"/>
                  <a:gd name="connsiteX31" fmla="*/ 38906 w 112343"/>
                  <a:gd name="connsiteY31" fmla="*/ 137106 h 142821"/>
                  <a:gd name="connsiteX32" fmla="*/ 54908 w 112343"/>
                  <a:gd name="connsiteY32" fmla="*/ 125105 h 142821"/>
                  <a:gd name="connsiteX33" fmla="*/ 57765 w 112343"/>
                  <a:gd name="connsiteY33" fmla="*/ 110531 h 142821"/>
                  <a:gd name="connsiteX34" fmla="*/ 57765 w 112343"/>
                  <a:gd name="connsiteY34" fmla="*/ 107388 h 142821"/>
                  <a:gd name="connsiteX35" fmla="*/ 32048 w 112343"/>
                  <a:gd name="connsiteY35" fmla="*/ 107388 h 142821"/>
                  <a:gd name="connsiteX36" fmla="*/ 2615 w 112343"/>
                  <a:gd name="connsiteY36" fmla="*/ 105959 h 142821"/>
                  <a:gd name="connsiteX37" fmla="*/ 44 w 112343"/>
                  <a:gd name="connsiteY37" fmla="*/ 100816 h 142821"/>
                  <a:gd name="connsiteX38" fmla="*/ 3187 w 112343"/>
                  <a:gd name="connsiteY38" fmla="*/ 96530 h 142821"/>
                  <a:gd name="connsiteX39" fmla="*/ 23475 w 112343"/>
                  <a:gd name="connsiteY39" fmla="*/ 67669 h 142821"/>
                  <a:gd name="connsiteX40" fmla="*/ 33476 w 112343"/>
                  <a:gd name="connsiteY40" fmla="*/ 47095 h 142821"/>
                  <a:gd name="connsiteX41" fmla="*/ 42049 w 112343"/>
                  <a:gd name="connsiteY41" fmla="*/ 8519 h 142821"/>
                  <a:gd name="connsiteX42" fmla="*/ 44335 w 112343"/>
                  <a:gd name="connsiteY42" fmla="*/ 803 h 142821"/>
                  <a:gd name="connsiteX43" fmla="*/ 45478 w 112343"/>
                  <a:gd name="connsiteY43" fmla="*/ 232 h 142821"/>
                  <a:gd name="connsiteX44" fmla="*/ 49764 w 112343"/>
                  <a:gd name="connsiteY44" fmla="*/ 1375 h 142821"/>
                  <a:gd name="connsiteX45" fmla="*/ 63766 w 112343"/>
                  <a:gd name="connsiteY45" fmla="*/ 3947 h 142821"/>
                  <a:gd name="connsiteX46" fmla="*/ 82911 w 112343"/>
                  <a:gd name="connsiteY46" fmla="*/ 803 h 142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12343" h="142821">
                    <a:moveTo>
                      <a:pt x="82911" y="803"/>
                    </a:moveTo>
                    <a:cubicBezTo>
                      <a:pt x="85483" y="-54"/>
                      <a:pt x="86912" y="-340"/>
                      <a:pt x="88055" y="518"/>
                    </a:cubicBezTo>
                    <a:cubicBezTo>
                      <a:pt x="88912" y="1089"/>
                      <a:pt x="89484" y="2518"/>
                      <a:pt x="89484" y="3375"/>
                    </a:cubicBezTo>
                    <a:cubicBezTo>
                      <a:pt x="89198" y="3947"/>
                      <a:pt x="71196" y="25378"/>
                      <a:pt x="49193" y="51381"/>
                    </a:cubicBezTo>
                    <a:cubicBezTo>
                      <a:pt x="27190" y="77384"/>
                      <a:pt x="8902" y="98816"/>
                      <a:pt x="8616" y="99101"/>
                    </a:cubicBezTo>
                    <a:cubicBezTo>
                      <a:pt x="8330" y="99673"/>
                      <a:pt x="9759" y="99673"/>
                      <a:pt x="32905" y="99673"/>
                    </a:cubicBezTo>
                    <a:lnTo>
                      <a:pt x="57765" y="99673"/>
                    </a:lnTo>
                    <a:lnTo>
                      <a:pt x="57765" y="77099"/>
                    </a:lnTo>
                    <a:cubicBezTo>
                      <a:pt x="57765" y="56239"/>
                      <a:pt x="58051" y="54524"/>
                      <a:pt x="58337" y="53667"/>
                    </a:cubicBezTo>
                    <a:cubicBezTo>
                      <a:pt x="58622" y="53096"/>
                      <a:pt x="60337" y="51953"/>
                      <a:pt x="63766" y="49667"/>
                    </a:cubicBezTo>
                    <a:cubicBezTo>
                      <a:pt x="74053" y="42809"/>
                      <a:pt x="76911" y="39380"/>
                      <a:pt x="81482" y="29093"/>
                    </a:cubicBezTo>
                    <a:cubicBezTo>
                      <a:pt x="82625" y="26235"/>
                      <a:pt x="83769" y="23949"/>
                      <a:pt x="84054" y="23663"/>
                    </a:cubicBezTo>
                    <a:cubicBezTo>
                      <a:pt x="85197" y="22520"/>
                      <a:pt x="87769" y="23092"/>
                      <a:pt x="88340" y="24806"/>
                    </a:cubicBezTo>
                    <a:cubicBezTo>
                      <a:pt x="88912" y="25664"/>
                      <a:pt x="88912" y="30236"/>
                      <a:pt x="88912" y="62525"/>
                    </a:cubicBezTo>
                    <a:lnTo>
                      <a:pt x="88912" y="99673"/>
                    </a:lnTo>
                    <a:lnTo>
                      <a:pt x="99199" y="99673"/>
                    </a:lnTo>
                    <a:cubicBezTo>
                      <a:pt x="109200" y="99673"/>
                      <a:pt x="109772" y="99673"/>
                      <a:pt x="110629" y="100244"/>
                    </a:cubicBezTo>
                    <a:cubicBezTo>
                      <a:pt x="112915" y="101673"/>
                      <a:pt x="112915" y="105388"/>
                      <a:pt x="110629" y="106817"/>
                    </a:cubicBezTo>
                    <a:cubicBezTo>
                      <a:pt x="109772" y="107388"/>
                      <a:pt x="109200" y="107388"/>
                      <a:pt x="99199" y="107388"/>
                    </a:cubicBezTo>
                    <a:lnTo>
                      <a:pt x="88912" y="107388"/>
                    </a:lnTo>
                    <a:lnTo>
                      <a:pt x="88912" y="110531"/>
                    </a:lnTo>
                    <a:cubicBezTo>
                      <a:pt x="88912" y="115961"/>
                      <a:pt x="89769" y="121104"/>
                      <a:pt x="91769" y="125105"/>
                    </a:cubicBezTo>
                    <a:cubicBezTo>
                      <a:pt x="95198" y="132248"/>
                      <a:pt x="100628" y="136249"/>
                      <a:pt x="107771" y="137106"/>
                    </a:cubicBezTo>
                    <a:cubicBezTo>
                      <a:pt x="110629" y="137392"/>
                      <a:pt x="111486" y="137963"/>
                      <a:pt x="111486" y="139964"/>
                    </a:cubicBezTo>
                    <a:cubicBezTo>
                      <a:pt x="111486" y="141392"/>
                      <a:pt x="111200" y="141678"/>
                      <a:pt x="110629" y="142249"/>
                    </a:cubicBezTo>
                    <a:cubicBezTo>
                      <a:pt x="110057" y="142821"/>
                      <a:pt x="109772" y="142821"/>
                      <a:pt x="106057" y="142821"/>
                    </a:cubicBezTo>
                    <a:cubicBezTo>
                      <a:pt x="102057" y="142821"/>
                      <a:pt x="99485" y="142535"/>
                      <a:pt x="86055" y="140535"/>
                    </a:cubicBezTo>
                    <a:cubicBezTo>
                      <a:pt x="77482" y="139106"/>
                      <a:pt x="69195" y="139106"/>
                      <a:pt x="60623" y="140535"/>
                    </a:cubicBezTo>
                    <a:cubicBezTo>
                      <a:pt x="47192" y="142535"/>
                      <a:pt x="44621" y="142821"/>
                      <a:pt x="40620" y="142821"/>
                    </a:cubicBezTo>
                    <a:cubicBezTo>
                      <a:pt x="36905" y="142821"/>
                      <a:pt x="36620" y="142821"/>
                      <a:pt x="36048" y="142249"/>
                    </a:cubicBezTo>
                    <a:cubicBezTo>
                      <a:pt x="35477" y="141678"/>
                      <a:pt x="35477" y="141392"/>
                      <a:pt x="35477" y="139964"/>
                    </a:cubicBezTo>
                    <a:cubicBezTo>
                      <a:pt x="35477" y="137963"/>
                      <a:pt x="36048" y="137392"/>
                      <a:pt x="38906" y="137106"/>
                    </a:cubicBezTo>
                    <a:cubicBezTo>
                      <a:pt x="46049" y="136249"/>
                      <a:pt x="51479" y="132248"/>
                      <a:pt x="54908" y="125105"/>
                    </a:cubicBezTo>
                    <a:cubicBezTo>
                      <a:pt x="56908" y="121104"/>
                      <a:pt x="57765" y="115961"/>
                      <a:pt x="57765" y="110531"/>
                    </a:cubicBezTo>
                    <a:lnTo>
                      <a:pt x="57765" y="107388"/>
                    </a:lnTo>
                    <a:lnTo>
                      <a:pt x="32048" y="107388"/>
                    </a:lnTo>
                    <a:cubicBezTo>
                      <a:pt x="4330" y="107388"/>
                      <a:pt x="4901" y="107388"/>
                      <a:pt x="2615" y="105959"/>
                    </a:cubicBezTo>
                    <a:cubicBezTo>
                      <a:pt x="901" y="104816"/>
                      <a:pt x="-242" y="102245"/>
                      <a:pt x="44" y="100816"/>
                    </a:cubicBezTo>
                    <a:cubicBezTo>
                      <a:pt x="329" y="100244"/>
                      <a:pt x="1758" y="98530"/>
                      <a:pt x="3187" y="96530"/>
                    </a:cubicBezTo>
                    <a:cubicBezTo>
                      <a:pt x="10331" y="87957"/>
                      <a:pt x="18332" y="76813"/>
                      <a:pt x="23475" y="67669"/>
                    </a:cubicBezTo>
                    <a:cubicBezTo>
                      <a:pt x="26619" y="62525"/>
                      <a:pt x="31476" y="52238"/>
                      <a:pt x="33476" y="47095"/>
                    </a:cubicBezTo>
                    <a:cubicBezTo>
                      <a:pt x="38906" y="33665"/>
                      <a:pt x="41477" y="21949"/>
                      <a:pt x="42049" y="8519"/>
                    </a:cubicBezTo>
                    <a:cubicBezTo>
                      <a:pt x="42335" y="2518"/>
                      <a:pt x="42621" y="1661"/>
                      <a:pt x="44335" y="803"/>
                    </a:cubicBezTo>
                    <a:lnTo>
                      <a:pt x="45478" y="232"/>
                    </a:lnTo>
                    <a:lnTo>
                      <a:pt x="49764" y="1375"/>
                    </a:lnTo>
                    <a:cubicBezTo>
                      <a:pt x="56051" y="3089"/>
                      <a:pt x="59480" y="3661"/>
                      <a:pt x="63766" y="3947"/>
                    </a:cubicBezTo>
                    <a:cubicBezTo>
                      <a:pt x="69481" y="4232"/>
                      <a:pt x="75482" y="3089"/>
                      <a:pt x="82911" y="80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2A498D64-23B1-059D-0745-B6F64004D5AE}"/>
                </a:ext>
              </a:extLst>
            </p:cNvPr>
            <p:cNvSpPr/>
            <p:nvPr/>
          </p:nvSpPr>
          <p:spPr>
            <a:xfrm>
              <a:off x="2114967" y="4365703"/>
              <a:ext cx="75137" cy="204164"/>
            </a:xfrm>
            <a:custGeom>
              <a:avLst/>
              <a:gdLst>
                <a:gd name="connsiteX0" fmla="*/ 24233 w 75137"/>
                <a:gd name="connsiteY0" fmla="*/ 473 h 204164"/>
                <a:gd name="connsiteX1" fmla="*/ 27662 w 75137"/>
                <a:gd name="connsiteY1" fmla="*/ 188 h 204164"/>
                <a:gd name="connsiteX2" fmla="*/ 73954 w 75137"/>
                <a:gd name="connsiteY2" fmla="*/ 55623 h 204164"/>
                <a:gd name="connsiteX3" fmla="*/ 72525 w 75137"/>
                <a:gd name="connsiteY3" fmla="*/ 67625 h 204164"/>
                <a:gd name="connsiteX4" fmla="*/ 57094 w 75137"/>
                <a:gd name="connsiteY4" fmla="*/ 82484 h 204164"/>
                <a:gd name="connsiteX5" fmla="*/ 47950 w 75137"/>
                <a:gd name="connsiteY5" fmla="*/ 90485 h 204164"/>
                <a:gd name="connsiteX6" fmla="*/ 42235 w 75137"/>
                <a:gd name="connsiteY6" fmla="*/ 125060 h 204164"/>
                <a:gd name="connsiteX7" fmla="*/ 54808 w 75137"/>
                <a:gd name="connsiteY7" fmla="*/ 141063 h 204164"/>
                <a:gd name="connsiteX8" fmla="*/ 72239 w 75137"/>
                <a:gd name="connsiteY8" fmla="*/ 163351 h 204164"/>
                <a:gd name="connsiteX9" fmla="*/ 68810 w 75137"/>
                <a:gd name="connsiteY9" fmla="*/ 167066 h 204164"/>
                <a:gd name="connsiteX10" fmla="*/ 64238 w 75137"/>
                <a:gd name="connsiteY10" fmla="*/ 164494 h 204164"/>
                <a:gd name="connsiteX11" fmla="*/ 31948 w 75137"/>
                <a:gd name="connsiteY11" fmla="*/ 154207 h 204164"/>
                <a:gd name="connsiteX12" fmla="*/ 23376 w 75137"/>
                <a:gd name="connsiteY12" fmla="*/ 160779 h 204164"/>
                <a:gd name="connsiteX13" fmla="*/ 21090 w 75137"/>
                <a:gd name="connsiteY13" fmla="*/ 171638 h 204164"/>
                <a:gd name="connsiteX14" fmla="*/ 23947 w 75137"/>
                <a:gd name="connsiteY14" fmla="*/ 190783 h 204164"/>
                <a:gd name="connsiteX15" fmla="*/ 28234 w 75137"/>
                <a:gd name="connsiteY15" fmla="*/ 199927 h 204164"/>
                <a:gd name="connsiteX16" fmla="*/ 28519 w 75137"/>
                <a:gd name="connsiteY16" fmla="*/ 203927 h 204164"/>
                <a:gd name="connsiteX17" fmla="*/ 24233 w 75137"/>
                <a:gd name="connsiteY17" fmla="*/ 201070 h 204164"/>
                <a:gd name="connsiteX18" fmla="*/ 1373 w 75137"/>
                <a:gd name="connsiteY18" fmla="*/ 155064 h 204164"/>
                <a:gd name="connsiteX19" fmla="*/ 3945 w 75137"/>
                <a:gd name="connsiteY19" fmla="*/ 135347 h 204164"/>
                <a:gd name="connsiteX20" fmla="*/ 12232 w 75137"/>
                <a:gd name="connsiteY20" fmla="*/ 133919 h 204164"/>
                <a:gd name="connsiteX21" fmla="*/ 43664 w 75137"/>
                <a:gd name="connsiteY21" fmla="*/ 142491 h 204164"/>
                <a:gd name="connsiteX22" fmla="*/ 47379 w 75137"/>
                <a:gd name="connsiteY22" fmla="*/ 144206 h 204164"/>
                <a:gd name="connsiteX23" fmla="*/ 31663 w 75137"/>
                <a:gd name="connsiteY23" fmla="*/ 125632 h 204164"/>
                <a:gd name="connsiteX24" fmla="*/ 5945 w 75137"/>
                <a:gd name="connsiteY24" fmla="*/ 94485 h 204164"/>
                <a:gd name="connsiteX25" fmla="*/ 5659 w 75137"/>
                <a:gd name="connsiteY25" fmla="*/ 87342 h 204164"/>
                <a:gd name="connsiteX26" fmla="*/ 23090 w 75137"/>
                <a:gd name="connsiteY26" fmla="*/ 68196 h 204164"/>
                <a:gd name="connsiteX27" fmla="*/ 31948 w 75137"/>
                <a:gd name="connsiteY27" fmla="*/ 60767 h 204164"/>
                <a:gd name="connsiteX28" fmla="*/ 40521 w 75137"/>
                <a:gd name="connsiteY28" fmla="*/ 34192 h 204164"/>
                <a:gd name="connsiteX29" fmla="*/ 36806 w 75137"/>
                <a:gd name="connsiteY29" fmla="*/ 23619 h 204164"/>
                <a:gd name="connsiteX30" fmla="*/ 29091 w 75137"/>
                <a:gd name="connsiteY30" fmla="*/ 13618 h 204164"/>
                <a:gd name="connsiteX31" fmla="*/ 22233 w 75137"/>
                <a:gd name="connsiteY31" fmla="*/ 5331 h 204164"/>
                <a:gd name="connsiteX32" fmla="*/ 24233 w 75137"/>
                <a:gd name="connsiteY32" fmla="*/ 473 h 204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5137" h="204164">
                  <a:moveTo>
                    <a:pt x="24233" y="473"/>
                  </a:moveTo>
                  <a:cubicBezTo>
                    <a:pt x="25376" y="-98"/>
                    <a:pt x="26519" y="-98"/>
                    <a:pt x="27662" y="188"/>
                  </a:cubicBezTo>
                  <a:cubicBezTo>
                    <a:pt x="28519" y="759"/>
                    <a:pt x="72811" y="53337"/>
                    <a:pt x="73954" y="55623"/>
                  </a:cubicBezTo>
                  <a:cubicBezTo>
                    <a:pt x="75954" y="59338"/>
                    <a:pt x="75382" y="63053"/>
                    <a:pt x="72525" y="67625"/>
                  </a:cubicBezTo>
                  <a:cubicBezTo>
                    <a:pt x="70239" y="70768"/>
                    <a:pt x="65667" y="75340"/>
                    <a:pt x="57094" y="82484"/>
                  </a:cubicBezTo>
                  <a:cubicBezTo>
                    <a:pt x="52808" y="85913"/>
                    <a:pt x="48808" y="89627"/>
                    <a:pt x="47950" y="90485"/>
                  </a:cubicBezTo>
                  <a:cubicBezTo>
                    <a:pt x="39092" y="99914"/>
                    <a:pt x="37092" y="114202"/>
                    <a:pt x="42235" y="125060"/>
                  </a:cubicBezTo>
                  <a:cubicBezTo>
                    <a:pt x="43950" y="128775"/>
                    <a:pt x="44807" y="129632"/>
                    <a:pt x="54808" y="141063"/>
                  </a:cubicBezTo>
                  <a:cubicBezTo>
                    <a:pt x="73096" y="162494"/>
                    <a:pt x="72239" y="161636"/>
                    <a:pt x="72239" y="163351"/>
                  </a:cubicBezTo>
                  <a:cubicBezTo>
                    <a:pt x="72239" y="165065"/>
                    <a:pt x="70525" y="166780"/>
                    <a:pt x="68810" y="167066"/>
                  </a:cubicBezTo>
                  <a:cubicBezTo>
                    <a:pt x="67381" y="167066"/>
                    <a:pt x="66238" y="166494"/>
                    <a:pt x="64238" y="164494"/>
                  </a:cubicBezTo>
                  <a:cubicBezTo>
                    <a:pt x="57094" y="157350"/>
                    <a:pt x="40807" y="152207"/>
                    <a:pt x="31948" y="154207"/>
                  </a:cubicBezTo>
                  <a:cubicBezTo>
                    <a:pt x="27662" y="155064"/>
                    <a:pt x="25376" y="156779"/>
                    <a:pt x="23376" y="160779"/>
                  </a:cubicBezTo>
                  <a:cubicBezTo>
                    <a:pt x="22233" y="163637"/>
                    <a:pt x="21376" y="167066"/>
                    <a:pt x="21090" y="171638"/>
                  </a:cubicBezTo>
                  <a:cubicBezTo>
                    <a:pt x="20804" y="177924"/>
                    <a:pt x="21947" y="184497"/>
                    <a:pt x="23947" y="190783"/>
                  </a:cubicBezTo>
                  <a:cubicBezTo>
                    <a:pt x="25376" y="194784"/>
                    <a:pt x="26233" y="197069"/>
                    <a:pt x="28234" y="199927"/>
                  </a:cubicBezTo>
                  <a:cubicBezTo>
                    <a:pt x="29948" y="202213"/>
                    <a:pt x="29948" y="203070"/>
                    <a:pt x="28519" y="203927"/>
                  </a:cubicBezTo>
                  <a:cubicBezTo>
                    <a:pt x="27376" y="204499"/>
                    <a:pt x="26805" y="204213"/>
                    <a:pt x="24233" y="201070"/>
                  </a:cubicBezTo>
                  <a:cubicBezTo>
                    <a:pt x="13946" y="187926"/>
                    <a:pt x="4516" y="169066"/>
                    <a:pt x="1373" y="155064"/>
                  </a:cubicBezTo>
                  <a:cubicBezTo>
                    <a:pt x="-1199" y="145063"/>
                    <a:pt x="-56" y="138205"/>
                    <a:pt x="3945" y="135347"/>
                  </a:cubicBezTo>
                  <a:cubicBezTo>
                    <a:pt x="5945" y="134205"/>
                    <a:pt x="7945" y="133919"/>
                    <a:pt x="12232" y="133919"/>
                  </a:cubicBezTo>
                  <a:cubicBezTo>
                    <a:pt x="20518" y="134490"/>
                    <a:pt x="32234" y="137634"/>
                    <a:pt x="43664" y="142491"/>
                  </a:cubicBezTo>
                  <a:lnTo>
                    <a:pt x="47379" y="144206"/>
                  </a:lnTo>
                  <a:lnTo>
                    <a:pt x="31663" y="125632"/>
                  </a:lnTo>
                  <a:cubicBezTo>
                    <a:pt x="7660" y="97343"/>
                    <a:pt x="6802" y="96200"/>
                    <a:pt x="5945" y="94485"/>
                  </a:cubicBezTo>
                  <a:cubicBezTo>
                    <a:pt x="5088" y="92199"/>
                    <a:pt x="4802" y="89913"/>
                    <a:pt x="5659" y="87342"/>
                  </a:cubicBezTo>
                  <a:cubicBezTo>
                    <a:pt x="7088" y="82769"/>
                    <a:pt x="11089" y="78197"/>
                    <a:pt x="23090" y="68196"/>
                  </a:cubicBezTo>
                  <a:cubicBezTo>
                    <a:pt x="27376" y="64767"/>
                    <a:pt x="31091" y="61338"/>
                    <a:pt x="31948" y="60767"/>
                  </a:cubicBezTo>
                  <a:cubicBezTo>
                    <a:pt x="38521" y="53623"/>
                    <a:pt x="41664" y="43622"/>
                    <a:pt x="40521" y="34192"/>
                  </a:cubicBezTo>
                  <a:cubicBezTo>
                    <a:pt x="39949" y="31049"/>
                    <a:pt x="38521" y="26191"/>
                    <a:pt x="36806" y="23619"/>
                  </a:cubicBezTo>
                  <a:cubicBezTo>
                    <a:pt x="35949" y="22190"/>
                    <a:pt x="32520" y="17904"/>
                    <a:pt x="29091" y="13618"/>
                  </a:cubicBezTo>
                  <a:cubicBezTo>
                    <a:pt x="25662" y="9617"/>
                    <a:pt x="22519" y="5903"/>
                    <a:pt x="22233" y="5331"/>
                  </a:cubicBezTo>
                  <a:cubicBezTo>
                    <a:pt x="21376" y="3617"/>
                    <a:pt x="22233" y="1331"/>
                    <a:pt x="24233" y="47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22" name="Grafik 2">
              <a:extLst>
                <a:ext uri="{FF2B5EF4-FFF2-40B4-BE49-F238E27FC236}">
                  <a16:creationId xmlns:a16="http://schemas.microsoft.com/office/drawing/2014/main" id="{E417CBEE-4731-5D2D-04B7-1FC5155B7949}"/>
                </a:ext>
              </a:extLst>
            </p:cNvPr>
            <p:cNvGrpSpPr/>
            <p:nvPr/>
          </p:nvGrpSpPr>
          <p:grpSpPr>
            <a:xfrm>
              <a:off x="2692716" y="4292436"/>
              <a:ext cx="93706" cy="315465"/>
              <a:chOff x="2692716" y="4292436"/>
              <a:chExt cx="93706" cy="315465"/>
            </a:xfrm>
            <a:solidFill>
              <a:srgbClr val="000000"/>
            </a:solidFill>
          </p:grpSpPr>
          <p:sp>
            <p:nvSpPr>
              <p:cNvPr id="35" name="Freihandform: Form 34">
                <a:extLst>
                  <a:ext uri="{FF2B5EF4-FFF2-40B4-BE49-F238E27FC236}">
                    <a16:creationId xmlns:a16="http://schemas.microsoft.com/office/drawing/2014/main" id="{F515E20D-6897-B81A-14C4-4E13EF2A4C6A}"/>
                  </a:ext>
                </a:extLst>
              </p:cNvPr>
              <p:cNvSpPr/>
              <p:nvPr/>
            </p:nvSpPr>
            <p:spPr>
              <a:xfrm>
                <a:off x="2692983" y="4292436"/>
                <a:ext cx="93440" cy="77091"/>
              </a:xfrm>
              <a:custGeom>
                <a:avLst/>
                <a:gdLst>
                  <a:gd name="connsiteX0" fmla="*/ 57721 w 93440"/>
                  <a:gd name="connsiteY0" fmla="*/ 112 h 77091"/>
                  <a:gd name="connsiteX1" fmla="*/ 72295 w 93440"/>
                  <a:gd name="connsiteY1" fmla="*/ 684 h 77091"/>
                  <a:gd name="connsiteX2" fmla="*/ 92869 w 93440"/>
                  <a:gd name="connsiteY2" fmla="*/ 18114 h 77091"/>
                  <a:gd name="connsiteX3" fmla="*/ 93440 w 93440"/>
                  <a:gd name="connsiteY3" fmla="*/ 24401 h 77091"/>
                  <a:gd name="connsiteX4" fmla="*/ 92012 w 93440"/>
                  <a:gd name="connsiteY4" fmla="*/ 34688 h 77091"/>
                  <a:gd name="connsiteX5" fmla="*/ 39433 w 93440"/>
                  <a:gd name="connsiteY5" fmla="*/ 76407 h 77091"/>
                  <a:gd name="connsiteX6" fmla="*/ 22003 w 93440"/>
                  <a:gd name="connsiteY6" fmla="*/ 76693 h 77091"/>
                  <a:gd name="connsiteX7" fmla="*/ 571 w 93440"/>
                  <a:gd name="connsiteY7" fmla="*/ 58977 h 77091"/>
                  <a:gd name="connsiteX8" fmla="*/ 0 w 93440"/>
                  <a:gd name="connsiteY8" fmla="*/ 52690 h 77091"/>
                  <a:gd name="connsiteX9" fmla="*/ 1429 w 93440"/>
                  <a:gd name="connsiteY9" fmla="*/ 42403 h 77091"/>
                  <a:gd name="connsiteX10" fmla="*/ 15145 w 93440"/>
                  <a:gd name="connsiteY10" fmla="*/ 21258 h 77091"/>
                  <a:gd name="connsiteX11" fmla="*/ 57721 w 93440"/>
                  <a:gd name="connsiteY11" fmla="*/ 112 h 77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440" h="77091">
                    <a:moveTo>
                      <a:pt x="57721" y="112"/>
                    </a:moveTo>
                    <a:cubicBezTo>
                      <a:pt x="61150" y="-174"/>
                      <a:pt x="69152" y="112"/>
                      <a:pt x="72295" y="684"/>
                    </a:cubicBezTo>
                    <a:cubicBezTo>
                      <a:pt x="83439" y="2970"/>
                      <a:pt x="90297" y="8685"/>
                      <a:pt x="92869" y="18114"/>
                    </a:cubicBezTo>
                    <a:cubicBezTo>
                      <a:pt x="93440" y="19829"/>
                      <a:pt x="93440" y="20972"/>
                      <a:pt x="93440" y="24401"/>
                    </a:cubicBezTo>
                    <a:cubicBezTo>
                      <a:pt x="93440" y="28687"/>
                      <a:pt x="93440" y="30402"/>
                      <a:pt x="92012" y="34688"/>
                    </a:cubicBezTo>
                    <a:cubicBezTo>
                      <a:pt x="85725" y="54119"/>
                      <a:pt x="62865" y="72121"/>
                      <a:pt x="39433" y="76407"/>
                    </a:cubicBezTo>
                    <a:cubicBezTo>
                      <a:pt x="34290" y="77265"/>
                      <a:pt x="25717" y="77265"/>
                      <a:pt x="22003" y="76693"/>
                    </a:cubicBezTo>
                    <a:cubicBezTo>
                      <a:pt x="10287" y="74121"/>
                      <a:pt x="3143" y="68406"/>
                      <a:pt x="571" y="58977"/>
                    </a:cubicBezTo>
                    <a:cubicBezTo>
                      <a:pt x="0" y="57262"/>
                      <a:pt x="0" y="56119"/>
                      <a:pt x="0" y="52690"/>
                    </a:cubicBezTo>
                    <a:cubicBezTo>
                      <a:pt x="0" y="48404"/>
                      <a:pt x="0" y="46689"/>
                      <a:pt x="1429" y="42403"/>
                    </a:cubicBezTo>
                    <a:cubicBezTo>
                      <a:pt x="3715" y="34974"/>
                      <a:pt x="8573" y="27830"/>
                      <a:pt x="15145" y="21258"/>
                    </a:cubicBezTo>
                    <a:cubicBezTo>
                      <a:pt x="26575" y="9828"/>
                      <a:pt x="42291" y="2112"/>
                      <a:pt x="57721" y="1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6" name="Freihandform: Form 35">
                <a:extLst>
                  <a:ext uri="{FF2B5EF4-FFF2-40B4-BE49-F238E27FC236}">
                    <a16:creationId xmlns:a16="http://schemas.microsoft.com/office/drawing/2014/main" id="{AB2879C4-0754-1C9D-AADB-C984B702D074}"/>
                  </a:ext>
                </a:extLst>
              </p:cNvPr>
              <p:cNvSpPr/>
              <p:nvPr/>
            </p:nvSpPr>
            <p:spPr>
              <a:xfrm>
                <a:off x="2692716" y="4338535"/>
                <a:ext cx="5715" cy="269367"/>
              </a:xfrm>
              <a:custGeom>
                <a:avLst/>
                <a:gdLst>
                  <a:gd name="connsiteX0" fmla="*/ 0 w 5715"/>
                  <a:gd name="connsiteY0" fmla="*/ 269367 h 269367"/>
                  <a:gd name="connsiteX1" fmla="*/ 0 w 5715"/>
                  <a:gd name="connsiteY1" fmla="*/ 0 h 269367"/>
                  <a:gd name="connsiteX2" fmla="*/ 5715 w 5715"/>
                  <a:gd name="connsiteY2" fmla="*/ 0 h 269367"/>
                  <a:gd name="connsiteX3" fmla="*/ 5715 w 5715"/>
                  <a:gd name="connsiteY3" fmla="*/ 269367 h 269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" h="269367">
                    <a:moveTo>
                      <a:pt x="0" y="269367"/>
                    </a:moveTo>
                    <a:lnTo>
                      <a:pt x="0" y="0"/>
                    </a:lnTo>
                    <a:lnTo>
                      <a:pt x="5715" y="0"/>
                    </a:lnTo>
                    <a:lnTo>
                      <a:pt x="5715" y="2693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23" name="Grafik 2">
              <a:extLst>
                <a:ext uri="{FF2B5EF4-FFF2-40B4-BE49-F238E27FC236}">
                  <a16:creationId xmlns:a16="http://schemas.microsoft.com/office/drawing/2014/main" id="{FCD7761A-3585-ECD2-EAF5-7AAA46081B1F}"/>
                </a:ext>
              </a:extLst>
            </p:cNvPr>
            <p:cNvGrpSpPr/>
            <p:nvPr/>
          </p:nvGrpSpPr>
          <p:grpSpPr>
            <a:xfrm>
              <a:off x="2978466" y="4329345"/>
              <a:ext cx="93706" cy="314751"/>
              <a:chOff x="2978466" y="4329345"/>
              <a:chExt cx="93706" cy="314751"/>
            </a:xfrm>
            <a:solidFill>
              <a:srgbClr val="000000"/>
            </a:solidFill>
          </p:grpSpPr>
          <p:sp>
            <p:nvSpPr>
              <p:cNvPr id="33" name="Freihandform: Form 32">
                <a:extLst>
                  <a:ext uri="{FF2B5EF4-FFF2-40B4-BE49-F238E27FC236}">
                    <a16:creationId xmlns:a16="http://schemas.microsoft.com/office/drawing/2014/main" id="{2B7FB76E-A77D-8B1A-1A9F-5728CA75824D}"/>
                  </a:ext>
                </a:extLst>
              </p:cNvPr>
              <p:cNvSpPr/>
              <p:nvPr/>
            </p:nvSpPr>
            <p:spPr>
              <a:xfrm>
                <a:off x="2978733" y="4329345"/>
                <a:ext cx="93440" cy="77091"/>
              </a:xfrm>
              <a:custGeom>
                <a:avLst/>
                <a:gdLst>
                  <a:gd name="connsiteX0" fmla="*/ 57721 w 93440"/>
                  <a:gd name="connsiteY0" fmla="*/ 112 h 77091"/>
                  <a:gd name="connsiteX1" fmla="*/ 72295 w 93440"/>
                  <a:gd name="connsiteY1" fmla="*/ 684 h 77091"/>
                  <a:gd name="connsiteX2" fmla="*/ 92869 w 93440"/>
                  <a:gd name="connsiteY2" fmla="*/ 18114 h 77091"/>
                  <a:gd name="connsiteX3" fmla="*/ 93440 w 93440"/>
                  <a:gd name="connsiteY3" fmla="*/ 24401 h 77091"/>
                  <a:gd name="connsiteX4" fmla="*/ 92012 w 93440"/>
                  <a:gd name="connsiteY4" fmla="*/ 34688 h 77091"/>
                  <a:gd name="connsiteX5" fmla="*/ 39433 w 93440"/>
                  <a:gd name="connsiteY5" fmla="*/ 76407 h 77091"/>
                  <a:gd name="connsiteX6" fmla="*/ 22003 w 93440"/>
                  <a:gd name="connsiteY6" fmla="*/ 76693 h 77091"/>
                  <a:gd name="connsiteX7" fmla="*/ 571 w 93440"/>
                  <a:gd name="connsiteY7" fmla="*/ 58977 h 77091"/>
                  <a:gd name="connsiteX8" fmla="*/ 0 w 93440"/>
                  <a:gd name="connsiteY8" fmla="*/ 52690 h 77091"/>
                  <a:gd name="connsiteX9" fmla="*/ 1429 w 93440"/>
                  <a:gd name="connsiteY9" fmla="*/ 42403 h 77091"/>
                  <a:gd name="connsiteX10" fmla="*/ 15145 w 93440"/>
                  <a:gd name="connsiteY10" fmla="*/ 21258 h 77091"/>
                  <a:gd name="connsiteX11" fmla="*/ 57721 w 93440"/>
                  <a:gd name="connsiteY11" fmla="*/ 112 h 77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440" h="77091">
                    <a:moveTo>
                      <a:pt x="57721" y="112"/>
                    </a:moveTo>
                    <a:cubicBezTo>
                      <a:pt x="61150" y="-174"/>
                      <a:pt x="69152" y="112"/>
                      <a:pt x="72295" y="684"/>
                    </a:cubicBezTo>
                    <a:cubicBezTo>
                      <a:pt x="83439" y="2970"/>
                      <a:pt x="90297" y="8685"/>
                      <a:pt x="92869" y="18114"/>
                    </a:cubicBezTo>
                    <a:cubicBezTo>
                      <a:pt x="93440" y="19829"/>
                      <a:pt x="93440" y="20972"/>
                      <a:pt x="93440" y="24401"/>
                    </a:cubicBezTo>
                    <a:cubicBezTo>
                      <a:pt x="93440" y="28687"/>
                      <a:pt x="93440" y="30402"/>
                      <a:pt x="92012" y="34688"/>
                    </a:cubicBezTo>
                    <a:cubicBezTo>
                      <a:pt x="85725" y="54119"/>
                      <a:pt x="62865" y="72121"/>
                      <a:pt x="39433" y="76407"/>
                    </a:cubicBezTo>
                    <a:cubicBezTo>
                      <a:pt x="34290" y="77265"/>
                      <a:pt x="25717" y="77265"/>
                      <a:pt x="22003" y="76693"/>
                    </a:cubicBezTo>
                    <a:cubicBezTo>
                      <a:pt x="10287" y="74121"/>
                      <a:pt x="3143" y="68406"/>
                      <a:pt x="571" y="58977"/>
                    </a:cubicBezTo>
                    <a:cubicBezTo>
                      <a:pt x="0" y="57262"/>
                      <a:pt x="0" y="56119"/>
                      <a:pt x="0" y="52690"/>
                    </a:cubicBezTo>
                    <a:cubicBezTo>
                      <a:pt x="0" y="48404"/>
                      <a:pt x="0" y="46689"/>
                      <a:pt x="1429" y="42403"/>
                    </a:cubicBezTo>
                    <a:cubicBezTo>
                      <a:pt x="3715" y="34974"/>
                      <a:pt x="8573" y="27830"/>
                      <a:pt x="15145" y="21258"/>
                    </a:cubicBezTo>
                    <a:cubicBezTo>
                      <a:pt x="26575" y="9828"/>
                      <a:pt x="42291" y="2112"/>
                      <a:pt x="57721" y="1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4" name="Freihandform: Form 33">
                <a:extLst>
                  <a:ext uri="{FF2B5EF4-FFF2-40B4-BE49-F238E27FC236}">
                    <a16:creationId xmlns:a16="http://schemas.microsoft.com/office/drawing/2014/main" id="{4E1AF93C-3696-10DB-7647-BE7E07C6CE8F}"/>
                  </a:ext>
                </a:extLst>
              </p:cNvPr>
              <p:cNvSpPr/>
              <p:nvPr/>
            </p:nvSpPr>
            <p:spPr>
              <a:xfrm>
                <a:off x="2978466" y="4375396"/>
                <a:ext cx="5715" cy="268700"/>
              </a:xfrm>
              <a:custGeom>
                <a:avLst/>
                <a:gdLst>
                  <a:gd name="connsiteX0" fmla="*/ 0 w 5715"/>
                  <a:gd name="connsiteY0" fmla="*/ 268700 h 268700"/>
                  <a:gd name="connsiteX1" fmla="*/ 0 w 5715"/>
                  <a:gd name="connsiteY1" fmla="*/ 0 h 268700"/>
                  <a:gd name="connsiteX2" fmla="*/ 5715 w 5715"/>
                  <a:gd name="connsiteY2" fmla="*/ 0 h 268700"/>
                  <a:gd name="connsiteX3" fmla="*/ 5715 w 5715"/>
                  <a:gd name="connsiteY3" fmla="*/ 268700 h 268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" h="268700">
                    <a:moveTo>
                      <a:pt x="0" y="268700"/>
                    </a:moveTo>
                    <a:lnTo>
                      <a:pt x="0" y="0"/>
                    </a:lnTo>
                    <a:lnTo>
                      <a:pt x="5715" y="0"/>
                    </a:lnTo>
                    <a:lnTo>
                      <a:pt x="5715" y="26870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24" name="Grafik 2">
              <a:extLst>
                <a:ext uri="{FF2B5EF4-FFF2-40B4-BE49-F238E27FC236}">
                  <a16:creationId xmlns:a16="http://schemas.microsoft.com/office/drawing/2014/main" id="{4AC5941E-68D9-CF51-6A69-59092B3AA1E5}"/>
                </a:ext>
              </a:extLst>
            </p:cNvPr>
            <p:cNvGrpSpPr/>
            <p:nvPr/>
          </p:nvGrpSpPr>
          <p:grpSpPr>
            <a:xfrm>
              <a:off x="3191712" y="4296139"/>
              <a:ext cx="166211" cy="367198"/>
              <a:chOff x="3191712" y="4296139"/>
              <a:chExt cx="166211" cy="367198"/>
            </a:xfrm>
            <a:solidFill>
              <a:srgbClr val="000000"/>
            </a:solidFill>
          </p:grpSpPr>
          <p:sp>
            <p:nvSpPr>
              <p:cNvPr id="30" name="Freihandform: Form 29">
                <a:extLst>
                  <a:ext uri="{FF2B5EF4-FFF2-40B4-BE49-F238E27FC236}">
                    <a16:creationId xmlns:a16="http://schemas.microsoft.com/office/drawing/2014/main" id="{A6506C6A-B62C-1330-4009-64411BA67F87}"/>
                  </a:ext>
                </a:extLst>
              </p:cNvPr>
              <p:cNvSpPr/>
              <p:nvPr/>
            </p:nvSpPr>
            <p:spPr>
              <a:xfrm>
                <a:off x="3191712" y="4296139"/>
                <a:ext cx="51542" cy="217174"/>
              </a:xfrm>
              <a:custGeom>
                <a:avLst/>
                <a:gdLst>
                  <a:gd name="connsiteX0" fmla="*/ 4000 w 51542"/>
                  <a:gd name="connsiteY0" fmla="*/ 219 h 217174"/>
                  <a:gd name="connsiteX1" fmla="*/ 13430 w 51542"/>
                  <a:gd name="connsiteY1" fmla="*/ 1648 h 217174"/>
                  <a:gd name="connsiteX2" fmla="*/ 13430 w 51542"/>
                  <a:gd name="connsiteY2" fmla="*/ 26508 h 217174"/>
                  <a:gd name="connsiteX3" fmla="*/ 13145 w 51542"/>
                  <a:gd name="connsiteY3" fmla="*/ 51368 h 217174"/>
                  <a:gd name="connsiteX4" fmla="*/ 29146 w 51542"/>
                  <a:gd name="connsiteY4" fmla="*/ 49082 h 217174"/>
                  <a:gd name="connsiteX5" fmla="*/ 45720 w 51542"/>
                  <a:gd name="connsiteY5" fmla="*/ 46511 h 217174"/>
                  <a:gd name="connsiteX6" fmla="*/ 49149 w 51542"/>
                  <a:gd name="connsiteY6" fmla="*/ 49368 h 217174"/>
                  <a:gd name="connsiteX7" fmla="*/ 49721 w 51542"/>
                  <a:gd name="connsiteY7" fmla="*/ 50511 h 217174"/>
                  <a:gd name="connsiteX8" fmla="*/ 50578 w 51542"/>
                  <a:gd name="connsiteY8" fmla="*/ 133093 h 217174"/>
                  <a:gd name="connsiteX9" fmla="*/ 51435 w 51542"/>
                  <a:gd name="connsiteY9" fmla="*/ 215675 h 217174"/>
                  <a:gd name="connsiteX10" fmla="*/ 49435 w 51542"/>
                  <a:gd name="connsiteY10" fmla="*/ 216532 h 217174"/>
                  <a:gd name="connsiteX11" fmla="*/ 40291 w 51542"/>
                  <a:gd name="connsiteY11" fmla="*/ 216532 h 217174"/>
                  <a:gd name="connsiteX12" fmla="*/ 38291 w 51542"/>
                  <a:gd name="connsiteY12" fmla="*/ 215675 h 217174"/>
                  <a:gd name="connsiteX13" fmla="*/ 38291 w 51542"/>
                  <a:gd name="connsiteY13" fmla="*/ 190814 h 217174"/>
                  <a:gd name="connsiteX14" fmla="*/ 38576 w 51542"/>
                  <a:gd name="connsiteY14" fmla="*/ 165954 h 217174"/>
                  <a:gd name="connsiteX15" fmla="*/ 22574 w 51542"/>
                  <a:gd name="connsiteY15" fmla="*/ 168240 h 217174"/>
                  <a:gd name="connsiteX16" fmla="*/ 6001 w 51542"/>
                  <a:gd name="connsiteY16" fmla="*/ 170812 h 217174"/>
                  <a:gd name="connsiteX17" fmla="*/ 2572 w 51542"/>
                  <a:gd name="connsiteY17" fmla="*/ 167954 h 217174"/>
                  <a:gd name="connsiteX18" fmla="*/ 2000 w 51542"/>
                  <a:gd name="connsiteY18" fmla="*/ 166526 h 217174"/>
                  <a:gd name="connsiteX19" fmla="*/ 1143 w 51542"/>
                  <a:gd name="connsiteY19" fmla="*/ 94802 h 217174"/>
                  <a:gd name="connsiteX20" fmla="*/ 0 w 51542"/>
                  <a:gd name="connsiteY20" fmla="*/ 12220 h 217174"/>
                  <a:gd name="connsiteX21" fmla="*/ 0 w 51542"/>
                  <a:gd name="connsiteY21" fmla="*/ 1648 h 217174"/>
                  <a:gd name="connsiteX22" fmla="*/ 1429 w 51542"/>
                  <a:gd name="connsiteY22" fmla="*/ 1076 h 217174"/>
                  <a:gd name="connsiteX23" fmla="*/ 4000 w 51542"/>
                  <a:gd name="connsiteY23" fmla="*/ 219 h 217174"/>
                  <a:gd name="connsiteX24" fmla="*/ 39719 w 51542"/>
                  <a:gd name="connsiteY24" fmla="*/ 80229 h 217174"/>
                  <a:gd name="connsiteX25" fmla="*/ 39433 w 51542"/>
                  <a:gd name="connsiteY25" fmla="*/ 76228 h 217174"/>
                  <a:gd name="connsiteX26" fmla="*/ 12859 w 51542"/>
                  <a:gd name="connsiteY26" fmla="*/ 80801 h 217174"/>
                  <a:gd name="connsiteX27" fmla="*/ 12002 w 51542"/>
                  <a:gd name="connsiteY27" fmla="*/ 141094 h 217174"/>
                  <a:gd name="connsiteX28" fmla="*/ 38862 w 51542"/>
                  <a:gd name="connsiteY28" fmla="*/ 136522 h 217174"/>
                  <a:gd name="connsiteX29" fmla="*/ 39719 w 51542"/>
                  <a:gd name="connsiteY29" fmla="*/ 80229 h 217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51542" h="217174">
                    <a:moveTo>
                      <a:pt x="4000" y="219"/>
                    </a:moveTo>
                    <a:cubicBezTo>
                      <a:pt x="6287" y="-353"/>
                      <a:pt x="11430" y="219"/>
                      <a:pt x="13430" y="1648"/>
                    </a:cubicBezTo>
                    <a:cubicBezTo>
                      <a:pt x="13716" y="1934"/>
                      <a:pt x="13716" y="6220"/>
                      <a:pt x="13430" y="26508"/>
                    </a:cubicBezTo>
                    <a:cubicBezTo>
                      <a:pt x="13145" y="40224"/>
                      <a:pt x="13145" y="51368"/>
                      <a:pt x="13145" y="51368"/>
                    </a:cubicBezTo>
                    <a:cubicBezTo>
                      <a:pt x="13145" y="51654"/>
                      <a:pt x="20288" y="50511"/>
                      <a:pt x="29146" y="49082"/>
                    </a:cubicBezTo>
                    <a:cubicBezTo>
                      <a:pt x="38291" y="47368"/>
                      <a:pt x="45434" y="46511"/>
                      <a:pt x="45720" y="46511"/>
                    </a:cubicBezTo>
                    <a:cubicBezTo>
                      <a:pt x="47149" y="46796"/>
                      <a:pt x="48292" y="47939"/>
                      <a:pt x="49149" y="49368"/>
                    </a:cubicBezTo>
                    <a:lnTo>
                      <a:pt x="49721" y="50511"/>
                    </a:lnTo>
                    <a:lnTo>
                      <a:pt x="50578" y="133093"/>
                    </a:lnTo>
                    <a:cubicBezTo>
                      <a:pt x="51435" y="199387"/>
                      <a:pt x="51721" y="215675"/>
                      <a:pt x="51435" y="215675"/>
                    </a:cubicBezTo>
                    <a:cubicBezTo>
                      <a:pt x="51149" y="215960"/>
                      <a:pt x="50292" y="216246"/>
                      <a:pt x="49435" y="216532"/>
                    </a:cubicBezTo>
                    <a:cubicBezTo>
                      <a:pt x="47149" y="217389"/>
                      <a:pt x="42577" y="217389"/>
                      <a:pt x="40291" y="216532"/>
                    </a:cubicBezTo>
                    <a:cubicBezTo>
                      <a:pt x="39433" y="216246"/>
                      <a:pt x="38576" y="215960"/>
                      <a:pt x="38291" y="215675"/>
                    </a:cubicBezTo>
                    <a:cubicBezTo>
                      <a:pt x="38005" y="215389"/>
                      <a:pt x="38005" y="211102"/>
                      <a:pt x="38291" y="190814"/>
                    </a:cubicBezTo>
                    <a:cubicBezTo>
                      <a:pt x="38576" y="177098"/>
                      <a:pt x="38576" y="165954"/>
                      <a:pt x="38576" y="165954"/>
                    </a:cubicBezTo>
                    <a:cubicBezTo>
                      <a:pt x="38576" y="165668"/>
                      <a:pt x="31433" y="166811"/>
                      <a:pt x="22574" y="168240"/>
                    </a:cubicBezTo>
                    <a:cubicBezTo>
                      <a:pt x="13430" y="169955"/>
                      <a:pt x="6287" y="170812"/>
                      <a:pt x="6001" y="170812"/>
                    </a:cubicBezTo>
                    <a:cubicBezTo>
                      <a:pt x="4572" y="170526"/>
                      <a:pt x="3429" y="169383"/>
                      <a:pt x="2572" y="167954"/>
                    </a:cubicBezTo>
                    <a:lnTo>
                      <a:pt x="2000" y="166526"/>
                    </a:lnTo>
                    <a:lnTo>
                      <a:pt x="1143" y="94802"/>
                    </a:lnTo>
                    <a:cubicBezTo>
                      <a:pt x="571" y="55369"/>
                      <a:pt x="286" y="18221"/>
                      <a:pt x="0" y="12220"/>
                    </a:cubicBezTo>
                    <a:lnTo>
                      <a:pt x="0" y="1648"/>
                    </a:lnTo>
                    <a:lnTo>
                      <a:pt x="1429" y="1076"/>
                    </a:lnTo>
                    <a:cubicBezTo>
                      <a:pt x="2286" y="790"/>
                      <a:pt x="3429" y="505"/>
                      <a:pt x="4000" y="219"/>
                    </a:cubicBezTo>
                    <a:close/>
                    <a:moveTo>
                      <a:pt x="39719" y="80229"/>
                    </a:moveTo>
                    <a:cubicBezTo>
                      <a:pt x="39719" y="77086"/>
                      <a:pt x="39719" y="76228"/>
                      <a:pt x="39433" y="76228"/>
                    </a:cubicBezTo>
                    <a:cubicBezTo>
                      <a:pt x="38291" y="76228"/>
                      <a:pt x="12859" y="80515"/>
                      <a:pt x="12859" y="80801"/>
                    </a:cubicBezTo>
                    <a:cubicBezTo>
                      <a:pt x="12573" y="80801"/>
                      <a:pt x="12002" y="140808"/>
                      <a:pt x="12002" y="141094"/>
                    </a:cubicBezTo>
                    <a:cubicBezTo>
                      <a:pt x="12287" y="141094"/>
                      <a:pt x="38576" y="136807"/>
                      <a:pt x="38862" y="136522"/>
                    </a:cubicBezTo>
                    <a:cubicBezTo>
                      <a:pt x="38862" y="136522"/>
                      <a:pt x="39719" y="93374"/>
                      <a:pt x="39719" y="802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1" name="Freihandform: Form 30">
                <a:extLst>
                  <a:ext uri="{FF2B5EF4-FFF2-40B4-BE49-F238E27FC236}">
                    <a16:creationId xmlns:a16="http://schemas.microsoft.com/office/drawing/2014/main" id="{FCE91933-FB71-5770-BEC6-44EF7333872A}"/>
                  </a:ext>
                </a:extLst>
              </p:cNvPr>
              <p:cNvSpPr/>
              <p:nvPr/>
            </p:nvSpPr>
            <p:spPr>
              <a:xfrm>
                <a:off x="3264483" y="4366255"/>
                <a:ext cx="93440" cy="77091"/>
              </a:xfrm>
              <a:custGeom>
                <a:avLst/>
                <a:gdLst>
                  <a:gd name="connsiteX0" fmla="*/ 57721 w 93440"/>
                  <a:gd name="connsiteY0" fmla="*/ 112 h 77091"/>
                  <a:gd name="connsiteX1" fmla="*/ 72295 w 93440"/>
                  <a:gd name="connsiteY1" fmla="*/ 684 h 77091"/>
                  <a:gd name="connsiteX2" fmla="*/ 92869 w 93440"/>
                  <a:gd name="connsiteY2" fmla="*/ 18114 h 77091"/>
                  <a:gd name="connsiteX3" fmla="*/ 93440 w 93440"/>
                  <a:gd name="connsiteY3" fmla="*/ 24401 h 77091"/>
                  <a:gd name="connsiteX4" fmla="*/ 92012 w 93440"/>
                  <a:gd name="connsiteY4" fmla="*/ 34688 h 77091"/>
                  <a:gd name="connsiteX5" fmla="*/ 39433 w 93440"/>
                  <a:gd name="connsiteY5" fmla="*/ 76407 h 77091"/>
                  <a:gd name="connsiteX6" fmla="*/ 22003 w 93440"/>
                  <a:gd name="connsiteY6" fmla="*/ 76693 h 77091"/>
                  <a:gd name="connsiteX7" fmla="*/ 571 w 93440"/>
                  <a:gd name="connsiteY7" fmla="*/ 58977 h 77091"/>
                  <a:gd name="connsiteX8" fmla="*/ 0 w 93440"/>
                  <a:gd name="connsiteY8" fmla="*/ 52690 h 77091"/>
                  <a:gd name="connsiteX9" fmla="*/ 1429 w 93440"/>
                  <a:gd name="connsiteY9" fmla="*/ 42403 h 77091"/>
                  <a:gd name="connsiteX10" fmla="*/ 15145 w 93440"/>
                  <a:gd name="connsiteY10" fmla="*/ 21258 h 77091"/>
                  <a:gd name="connsiteX11" fmla="*/ 57721 w 93440"/>
                  <a:gd name="connsiteY11" fmla="*/ 112 h 77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440" h="77091">
                    <a:moveTo>
                      <a:pt x="57721" y="112"/>
                    </a:moveTo>
                    <a:cubicBezTo>
                      <a:pt x="61150" y="-174"/>
                      <a:pt x="69152" y="112"/>
                      <a:pt x="72295" y="684"/>
                    </a:cubicBezTo>
                    <a:cubicBezTo>
                      <a:pt x="83439" y="2970"/>
                      <a:pt x="90297" y="8685"/>
                      <a:pt x="92869" y="18114"/>
                    </a:cubicBezTo>
                    <a:cubicBezTo>
                      <a:pt x="93440" y="19829"/>
                      <a:pt x="93440" y="20972"/>
                      <a:pt x="93440" y="24401"/>
                    </a:cubicBezTo>
                    <a:cubicBezTo>
                      <a:pt x="93440" y="28687"/>
                      <a:pt x="93440" y="30402"/>
                      <a:pt x="92012" y="34688"/>
                    </a:cubicBezTo>
                    <a:cubicBezTo>
                      <a:pt x="85725" y="54119"/>
                      <a:pt x="62865" y="72121"/>
                      <a:pt x="39433" y="76407"/>
                    </a:cubicBezTo>
                    <a:cubicBezTo>
                      <a:pt x="34290" y="77265"/>
                      <a:pt x="25717" y="77265"/>
                      <a:pt x="22003" y="76693"/>
                    </a:cubicBezTo>
                    <a:cubicBezTo>
                      <a:pt x="10287" y="74121"/>
                      <a:pt x="3143" y="68406"/>
                      <a:pt x="571" y="58977"/>
                    </a:cubicBezTo>
                    <a:cubicBezTo>
                      <a:pt x="0" y="57262"/>
                      <a:pt x="0" y="56119"/>
                      <a:pt x="0" y="52690"/>
                    </a:cubicBezTo>
                    <a:cubicBezTo>
                      <a:pt x="0" y="48404"/>
                      <a:pt x="0" y="46689"/>
                      <a:pt x="1429" y="42403"/>
                    </a:cubicBezTo>
                    <a:cubicBezTo>
                      <a:pt x="3715" y="34974"/>
                      <a:pt x="8573" y="27830"/>
                      <a:pt x="15145" y="21258"/>
                    </a:cubicBezTo>
                    <a:cubicBezTo>
                      <a:pt x="26575" y="9828"/>
                      <a:pt x="42291" y="2112"/>
                      <a:pt x="57721" y="1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2" name="Freihandform: Form 31">
                <a:extLst>
                  <a:ext uri="{FF2B5EF4-FFF2-40B4-BE49-F238E27FC236}">
                    <a16:creationId xmlns:a16="http://schemas.microsoft.com/office/drawing/2014/main" id="{60596756-9FC8-61E6-1672-08EEAD2E284E}"/>
                  </a:ext>
                </a:extLst>
              </p:cNvPr>
              <p:cNvSpPr/>
              <p:nvPr/>
            </p:nvSpPr>
            <p:spPr>
              <a:xfrm>
                <a:off x="3264216" y="4417211"/>
                <a:ext cx="9525" cy="246125"/>
              </a:xfrm>
              <a:custGeom>
                <a:avLst/>
                <a:gdLst>
                  <a:gd name="connsiteX0" fmla="*/ 0 w 9525"/>
                  <a:gd name="connsiteY0" fmla="*/ 246126 h 246125"/>
                  <a:gd name="connsiteX1" fmla="*/ 0 w 9525"/>
                  <a:gd name="connsiteY1" fmla="*/ 0 h 246125"/>
                  <a:gd name="connsiteX2" fmla="*/ 9525 w 9525"/>
                  <a:gd name="connsiteY2" fmla="*/ 0 h 246125"/>
                  <a:gd name="connsiteX3" fmla="*/ 9525 w 9525"/>
                  <a:gd name="connsiteY3" fmla="*/ 246126 h 246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" h="246125">
                    <a:moveTo>
                      <a:pt x="0" y="246126"/>
                    </a:moveTo>
                    <a:lnTo>
                      <a:pt x="0" y="0"/>
                    </a:lnTo>
                    <a:lnTo>
                      <a:pt x="9525" y="0"/>
                    </a:lnTo>
                    <a:lnTo>
                      <a:pt x="9525" y="246126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25" name="Grafik 2">
              <a:extLst>
                <a:ext uri="{FF2B5EF4-FFF2-40B4-BE49-F238E27FC236}">
                  <a16:creationId xmlns:a16="http://schemas.microsoft.com/office/drawing/2014/main" id="{55F35B02-D850-FC16-3BC1-81E3AD70B871}"/>
                </a:ext>
              </a:extLst>
            </p:cNvPr>
            <p:cNvGrpSpPr/>
            <p:nvPr/>
          </p:nvGrpSpPr>
          <p:grpSpPr>
            <a:xfrm>
              <a:off x="3668267" y="3873905"/>
              <a:ext cx="76200" cy="752475"/>
              <a:chOff x="3668267" y="3873905"/>
              <a:chExt cx="76200" cy="752475"/>
            </a:xfrm>
            <a:solidFill>
              <a:srgbClr val="000000"/>
            </a:solidFill>
          </p:grpSpPr>
          <p:sp>
            <p:nvSpPr>
              <p:cNvPr id="28" name="Freihandform: Form 27">
                <a:extLst>
                  <a:ext uri="{FF2B5EF4-FFF2-40B4-BE49-F238E27FC236}">
                    <a16:creationId xmlns:a16="http://schemas.microsoft.com/office/drawing/2014/main" id="{3202DBAC-0644-3A05-4DED-CBA07F91F32D}"/>
                  </a:ext>
                </a:extLst>
              </p:cNvPr>
              <p:cNvSpPr/>
              <p:nvPr/>
            </p:nvSpPr>
            <p:spPr>
              <a:xfrm>
                <a:off x="3668267" y="3873905"/>
                <a:ext cx="5715" cy="752475"/>
              </a:xfrm>
              <a:custGeom>
                <a:avLst/>
                <a:gdLst>
                  <a:gd name="connsiteX0" fmla="*/ 0 w 5715"/>
                  <a:gd name="connsiteY0" fmla="*/ 752475 h 752475"/>
                  <a:gd name="connsiteX1" fmla="*/ 0 w 5715"/>
                  <a:gd name="connsiteY1" fmla="*/ 0 h 752475"/>
                  <a:gd name="connsiteX2" fmla="*/ 5715 w 5715"/>
                  <a:gd name="connsiteY2" fmla="*/ 0 h 752475"/>
                  <a:gd name="connsiteX3" fmla="*/ 5715 w 5715"/>
                  <a:gd name="connsiteY3" fmla="*/ 752475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" h="752475">
                    <a:moveTo>
                      <a:pt x="0" y="752475"/>
                    </a:moveTo>
                    <a:lnTo>
                      <a:pt x="0" y="0"/>
                    </a:lnTo>
                    <a:lnTo>
                      <a:pt x="5715" y="0"/>
                    </a:lnTo>
                    <a:lnTo>
                      <a:pt x="5715" y="75247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9" name="Freihandform: Form 28">
                <a:extLst>
                  <a:ext uri="{FF2B5EF4-FFF2-40B4-BE49-F238E27FC236}">
                    <a16:creationId xmlns:a16="http://schemas.microsoft.com/office/drawing/2014/main" id="{158E6FC6-D245-6F19-FC1B-50424887F2B5}"/>
                  </a:ext>
                </a:extLst>
              </p:cNvPr>
              <p:cNvSpPr/>
              <p:nvPr/>
            </p:nvSpPr>
            <p:spPr>
              <a:xfrm>
                <a:off x="3706367" y="3873905"/>
                <a:ext cx="38100" cy="752475"/>
              </a:xfrm>
              <a:custGeom>
                <a:avLst/>
                <a:gdLst>
                  <a:gd name="connsiteX0" fmla="*/ 0 w 38100"/>
                  <a:gd name="connsiteY0" fmla="*/ 752475 h 752475"/>
                  <a:gd name="connsiteX1" fmla="*/ 0 w 38100"/>
                  <a:gd name="connsiteY1" fmla="*/ 0 h 752475"/>
                  <a:gd name="connsiteX2" fmla="*/ 38100 w 38100"/>
                  <a:gd name="connsiteY2" fmla="*/ 0 h 752475"/>
                  <a:gd name="connsiteX3" fmla="*/ 38100 w 38100"/>
                  <a:gd name="connsiteY3" fmla="*/ 752475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00" h="752475">
                    <a:moveTo>
                      <a:pt x="0" y="752475"/>
                    </a:moveTo>
                    <a:lnTo>
                      <a:pt x="0" y="0"/>
                    </a:lnTo>
                    <a:lnTo>
                      <a:pt x="38100" y="0"/>
                    </a:lnTo>
                    <a:lnTo>
                      <a:pt x="38100" y="75247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sp>
          <p:nvSpPr>
            <p:cNvPr id="26" name="Freihandform: Form 25">
              <a:extLst>
                <a:ext uri="{FF2B5EF4-FFF2-40B4-BE49-F238E27FC236}">
                  <a16:creationId xmlns:a16="http://schemas.microsoft.com/office/drawing/2014/main" id="{FB9761F5-E47A-7DC4-3582-D577CEB381ED}"/>
                </a:ext>
              </a:extLst>
            </p:cNvPr>
            <p:cNvSpPr/>
            <p:nvPr/>
          </p:nvSpPr>
          <p:spPr>
            <a:xfrm>
              <a:off x="2692716" y="4589518"/>
              <a:ext cx="291465" cy="73818"/>
            </a:xfrm>
            <a:custGeom>
              <a:avLst/>
              <a:gdLst>
                <a:gd name="connsiteX0" fmla="*/ 0 w 291465"/>
                <a:gd name="connsiteY0" fmla="*/ 36862 h 73818"/>
                <a:gd name="connsiteX1" fmla="*/ 291465 w 291465"/>
                <a:gd name="connsiteY1" fmla="*/ 73819 h 73818"/>
                <a:gd name="connsiteX2" fmla="*/ 291465 w 291465"/>
                <a:gd name="connsiteY2" fmla="*/ 36957 h 73818"/>
                <a:gd name="connsiteX3" fmla="*/ 0 w 291465"/>
                <a:gd name="connsiteY3" fmla="*/ 0 h 73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1465" h="73818">
                  <a:moveTo>
                    <a:pt x="0" y="36862"/>
                  </a:moveTo>
                  <a:lnTo>
                    <a:pt x="291465" y="73819"/>
                  </a:lnTo>
                  <a:lnTo>
                    <a:pt x="291465" y="369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" name="Freihandform: Form 26">
              <a:extLst>
                <a:ext uri="{FF2B5EF4-FFF2-40B4-BE49-F238E27FC236}">
                  <a16:creationId xmlns:a16="http://schemas.microsoft.com/office/drawing/2014/main" id="{444620AF-4288-4FEF-FED3-3567CAA3B2D5}"/>
                </a:ext>
              </a:extLst>
            </p:cNvPr>
            <p:cNvSpPr/>
            <p:nvPr/>
          </p:nvSpPr>
          <p:spPr>
            <a:xfrm>
              <a:off x="1404937" y="3578630"/>
              <a:ext cx="5715" cy="1047750"/>
            </a:xfrm>
            <a:custGeom>
              <a:avLst/>
              <a:gdLst>
                <a:gd name="connsiteX0" fmla="*/ 0 w 5715"/>
                <a:gd name="connsiteY0" fmla="*/ 1047750 h 1047750"/>
                <a:gd name="connsiteX1" fmla="*/ 0 w 5715"/>
                <a:gd name="connsiteY1" fmla="*/ 0 h 1047750"/>
                <a:gd name="connsiteX2" fmla="*/ 5715 w 5715"/>
                <a:gd name="connsiteY2" fmla="*/ 0 h 1047750"/>
                <a:gd name="connsiteX3" fmla="*/ 5715 w 5715"/>
                <a:gd name="connsiteY3" fmla="*/ 1047750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" h="1047750">
                  <a:moveTo>
                    <a:pt x="0" y="1047750"/>
                  </a:moveTo>
                  <a:lnTo>
                    <a:pt x="0" y="0"/>
                  </a:lnTo>
                  <a:lnTo>
                    <a:pt x="5715" y="0"/>
                  </a:lnTo>
                  <a:lnTo>
                    <a:pt x="5715" y="10477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98A4F35D-20B0-008B-8E57-9FD5C3F59FC8}"/>
              </a:ext>
            </a:extLst>
          </p:cNvPr>
          <p:cNvGrpSpPr/>
          <p:nvPr/>
        </p:nvGrpSpPr>
        <p:grpSpPr>
          <a:xfrm>
            <a:off x="6626288" y="4554828"/>
            <a:ext cx="2434780" cy="1220103"/>
            <a:chOff x="1309687" y="5262780"/>
            <a:chExt cx="2434780" cy="1220103"/>
          </a:xfrm>
        </p:grpSpPr>
        <p:sp>
          <p:nvSpPr>
            <p:cNvPr id="65" name="Freihandform: Form 64">
              <a:extLst>
                <a:ext uri="{FF2B5EF4-FFF2-40B4-BE49-F238E27FC236}">
                  <a16:creationId xmlns:a16="http://schemas.microsoft.com/office/drawing/2014/main" id="{FFDA3026-5F02-8076-7391-805ECF2A9334}"/>
                </a:ext>
              </a:extLst>
            </p:cNvPr>
            <p:cNvSpPr/>
            <p:nvPr/>
          </p:nvSpPr>
          <p:spPr>
            <a:xfrm>
              <a:off x="1309687" y="5398195"/>
              <a:ext cx="76748" cy="1047750"/>
            </a:xfrm>
            <a:custGeom>
              <a:avLst/>
              <a:gdLst>
                <a:gd name="connsiteX0" fmla="*/ 71438 w 76748"/>
                <a:gd name="connsiteY0" fmla="*/ 0 h 1047750"/>
                <a:gd name="connsiteX1" fmla="*/ 0 w 76748"/>
                <a:gd name="connsiteY1" fmla="*/ 523875 h 1047750"/>
                <a:gd name="connsiteX2" fmla="*/ 71438 w 76748"/>
                <a:gd name="connsiteY2" fmla="*/ 0 h 1047750"/>
                <a:gd name="connsiteX3" fmla="*/ 0 w 76748"/>
                <a:gd name="connsiteY3" fmla="*/ 523875 h 1047750"/>
                <a:gd name="connsiteX4" fmla="*/ 62865 w 76748"/>
                <a:gd name="connsiteY4" fmla="*/ 1047750 h 1047750"/>
                <a:gd name="connsiteX5" fmla="*/ 0 w 76748"/>
                <a:gd name="connsiteY5" fmla="*/ 523875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48" h="1047750">
                  <a:moveTo>
                    <a:pt x="71438" y="0"/>
                  </a:moveTo>
                  <a:cubicBezTo>
                    <a:pt x="-76200" y="190500"/>
                    <a:pt x="200025" y="333678"/>
                    <a:pt x="0" y="523875"/>
                  </a:cubicBezTo>
                  <a:cubicBezTo>
                    <a:pt x="176213" y="357594"/>
                    <a:pt x="-100013" y="214703"/>
                    <a:pt x="71438" y="0"/>
                  </a:cubicBezTo>
                  <a:close/>
                  <a:moveTo>
                    <a:pt x="0" y="523875"/>
                  </a:moveTo>
                  <a:cubicBezTo>
                    <a:pt x="166688" y="717637"/>
                    <a:pt x="-71438" y="858812"/>
                    <a:pt x="62865" y="1047750"/>
                  </a:cubicBezTo>
                  <a:cubicBezTo>
                    <a:pt x="-47625" y="880462"/>
                    <a:pt x="190500" y="737852"/>
                    <a:pt x="0" y="52387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" name="Freihandform: Form 65">
              <a:extLst>
                <a:ext uri="{FF2B5EF4-FFF2-40B4-BE49-F238E27FC236}">
                  <a16:creationId xmlns:a16="http://schemas.microsoft.com/office/drawing/2014/main" id="{94C33CA0-91B7-5560-F526-DE51FDAEB8BF}"/>
                </a:ext>
              </a:extLst>
            </p:cNvPr>
            <p:cNvSpPr/>
            <p:nvPr/>
          </p:nvSpPr>
          <p:spPr>
            <a:xfrm>
              <a:off x="1452847" y="5262780"/>
              <a:ext cx="181462" cy="543466"/>
            </a:xfrm>
            <a:custGeom>
              <a:avLst/>
              <a:gdLst>
                <a:gd name="connsiteX0" fmla="*/ 92011 w 181462"/>
                <a:gd name="connsiteY0" fmla="*/ 541 h 543466"/>
                <a:gd name="connsiteX1" fmla="*/ 95440 w 181462"/>
                <a:gd name="connsiteY1" fmla="*/ 541 h 543466"/>
                <a:gd name="connsiteX2" fmla="*/ 104584 w 181462"/>
                <a:gd name="connsiteY2" fmla="*/ 11114 h 543466"/>
                <a:gd name="connsiteX3" fmla="*/ 138589 w 181462"/>
                <a:gd name="connsiteY3" fmla="*/ 94267 h 543466"/>
                <a:gd name="connsiteX4" fmla="*/ 134303 w 181462"/>
                <a:gd name="connsiteY4" fmla="*/ 140559 h 543466"/>
                <a:gd name="connsiteX5" fmla="*/ 94012 w 181462"/>
                <a:gd name="connsiteY5" fmla="*/ 211425 h 543466"/>
                <a:gd name="connsiteX6" fmla="*/ 88297 w 181462"/>
                <a:gd name="connsiteY6" fmla="*/ 218568 h 543466"/>
                <a:gd name="connsiteX7" fmla="*/ 90011 w 181462"/>
                <a:gd name="connsiteY7" fmla="*/ 225998 h 543466"/>
                <a:gd name="connsiteX8" fmla="*/ 106013 w 181462"/>
                <a:gd name="connsiteY8" fmla="*/ 278290 h 543466"/>
                <a:gd name="connsiteX9" fmla="*/ 106870 w 181462"/>
                <a:gd name="connsiteY9" fmla="*/ 282291 h 543466"/>
                <a:gd name="connsiteX10" fmla="*/ 110585 w 181462"/>
                <a:gd name="connsiteY10" fmla="*/ 282291 h 543466"/>
                <a:gd name="connsiteX11" fmla="*/ 148304 w 181462"/>
                <a:gd name="connsiteY11" fmla="*/ 294578 h 543466"/>
                <a:gd name="connsiteX12" fmla="*/ 180594 w 181462"/>
                <a:gd name="connsiteY12" fmla="*/ 347156 h 543466"/>
                <a:gd name="connsiteX13" fmla="*/ 181165 w 181462"/>
                <a:gd name="connsiteY13" fmla="*/ 363729 h 543466"/>
                <a:gd name="connsiteX14" fmla="*/ 174022 w 181462"/>
                <a:gd name="connsiteY14" fmla="*/ 389733 h 543466"/>
                <a:gd name="connsiteX15" fmla="*/ 135731 w 181462"/>
                <a:gd name="connsiteY15" fmla="*/ 425166 h 543466"/>
                <a:gd name="connsiteX16" fmla="*/ 132588 w 181462"/>
                <a:gd name="connsiteY16" fmla="*/ 426309 h 543466"/>
                <a:gd name="connsiteX17" fmla="*/ 132874 w 181462"/>
                <a:gd name="connsiteY17" fmla="*/ 438310 h 543466"/>
                <a:gd name="connsiteX18" fmla="*/ 130874 w 181462"/>
                <a:gd name="connsiteY18" fmla="*/ 482316 h 543466"/>
                <a:gd name="connsiteX19" fmla="*/ 88297 w 181462"/>
                <a:gd name="connsiteY19" fmla="*/ 541466 h 543466"/>
                <a:gd name="connsiteX20" fmla="*/ 73152 w 181462"/>
                <a:gd name="connsiteY20" fmla="*/ 543466 h 543466"/>
                <a:gd name="connsiteX21" fmla="*/ 57436 w 181462"/>
                <a:gd name="connsiteY21" fmla="*/ 541466 h 543466"/>
                <a:gd name="connsiteX22" fmla="*/ 29432 w 181462"/>
                <a:gd name="connsiteY22" fmla="*/ 525750 h 543466"/>
                <a:gd name="connsiteX23" fmla="*/ 13144 w 181462"/>
                <a:gd name="connsiteY23" fmla="*/ 492031 h 543466"/>
                <a:gd name="connsiteX24" fmla="*/ 17431 w 181462"/>
                <a:gd name="connsiteY24" fmla="*/ 471743 h 543466"/>
                <a:gd name="connsiteX25" fmla="*/ 46006 w 181462"/>
                <a:gd name="connsiteY25" fmla="*/ 457170 h 543466"/>
                <a:gd name="connsiteX26" fmla="*/ 72009 w 181462"/>
                <a:gd name="connsiteY26" fmla="*/ 485173 h 543466"/>
                <a:gd name="connsiteX27" fmla="*/ 49435 w 181462"/>
                <a:gd name="connsiteY27" fmla="*/ 513462 h 543466"/>
                <a:gd name="connsiteX28" fmla="*/ 37147 w 181462"/>
                <a:gd name="connsiteY28" fmla="*/ 512605 h 543466"/>
                <a:gd name="connsiteX29" fmla="*/ 35147 w 181462"/>
                <a:gd name="connsiteY29" fmla="*/ 511748 h 543466"/>
                <a:gd name="connsiteX30" fmla="*/ 36005 w 181462"/>
                <a:gd name="connsiteY30" fmla="*/ 512891 h 543466"/>
                <a:gd name="connsiteX31" fmla="*/ 48578 w 181462"/>
                <a:gd name="connsiteY31" fmla="*/ 524892 h 543466"/>
                <a:gd name="connsiteX32" fmla="*/ 90011 w 181462"/>
                <a:gd name="connsiteY32" fmla="*/ 528321 h 543466"/>
                <a:gd name="connsiteX33" fmla="*/ 118301 w 181462"/>
                <a:gd name="connsiteY33" fmla="*/ 486888 h 543466"/>
                <a:gd name="connsiteX34" fmla="*/ 121158 w 181462"/>
                <a:gd name="connsiteY34" fmla="*/ 458027 h 543466"/>
                <a:gd name="connsiteX35" fmla="*/ 121158 w 181462"/>
                <a:gd name="connsiteY35" fmla="*/ 429452 h 543466"/>
                <a:gd name="connsiteX36" fmla="*/ 117729 w 181462"/>
                <a:gd name="connsiteY36" fmla="*/ 429738 h 543466"/>
                <a:gd name="connsiteX37" fmla="*/ 100298 w 181462"/>
                <a:gd name="connsiteY37" fmla="*/ 430881 h 543466"/>
                <a:gd name="connsiteX38" fmla="*/ 75438 w 181462"/>
                <a:gd name="connsiteY38" fmla="*/ 428023 h 543466"/>
                <a:gd name="connsiteX39" fmla="*/ 1143 w 181462"/>
                <a:gd name="connsiteY39" fmla="*/ 347442 h 543466"/>
                <a:gd name="connsiteX40" fmla="*/ 0 w 181462"/>
                <a:gd name="connsiteY40" fmla="*/ 330011 h 543466"/>
                <a:gd name="connsiteX41" fmla="*/ 1429 w 181462"/>
                <a:gd name="connsiteY41" fmla="*/ 311723 h 543466"/>
                <a:gd name="connsiteX42" fmla="*/ 32861 w 181462"/>
                <a:gd name="connsiteY42" fmla="*/ 242286 h 543466"/>
                <a:gd name="connsiteX43" fmla="*/ 59436 w 181462"/>
                <a:gd name="connsiteY43" fmla="*/ 207996 h 543466"/>
                <a:gd name="connsiteX44" fmla="*/ 68580 w 181462"/>
                <a:gd name="connsiteY44" fmla="*/ 196280 h 543466"/>
                <a:gd name="connsiteX45" fmla="*/ 66865 w 181462"/>
                <a:gd name="connsiteY45" fmla="*/ 189708 h 543466"/>
                <a:gd name="connsiteX46" fmla="*/ 51721 w 181462"/>
                <a:gd name="connsiteY46" fmla="*/ 116556 h 543466"/>
                <a:gd name="connsiteX47" fmla="*/ 51149 w 181462"/>
                <a:gd name="connsiteY47" fmla="*/ 78837 h 543466"/>
                <a:gd name="connsiteX48" fmla="*/ 80867 w 181462"/>
                <a:gd name="connsiteY48" fmla="*/ 11400 h 543466"/>
                <a:gd name="connsiteX49" fmla="*/ 92011 w 181462"/>
                <a:gd name="connsiteY49" fmla="*/ 541 h 543466"/>
                <a:gd name="connsiteX50" fmla="*/ 111157 w 181462"/>
                <a:gd name="connsiteY50" fmla="*/ 45404 h 543466"/>
                <a:gd name="connsiteX51" fmla="*/ 108299 w 181462"/>
                <a:gd name="connsiteY51" fmla="*/ 40260 h 543466"/>
                <a:gd name="connsiteX52" fmla="*/ 105442 w 181462"/>
                <a:gd name="connsiteY52" fmla="*/ 42261 h 543466"/>
                <a:gd name="connsiteX53" fmla="*/ 64865 w 181462"/>
                <a:gd name="connsiteY53" fmla="*/ 109983 h 543466"/>
                <a:gd name="connsiteX54" fmla="*/ 64580 w 181462"/>
                <a:gd name="connsiteY54" fmla="*/ 127986 h 543466"/>
                <a:gd name="connsiteX55" fmla="*/ 74866 w 181462"/>
                <a:gd name="connsiteY55" fmla="*/ 177706 h 543466"/>
                <a:gd name="connsiteX56" fmla="*/ 77153 w 181462"/>
                <a:gd name="connsiteY56" fmla="*/ 185421 h 543466"/>
                <a:gd name="connsiteX57" fmla="*/ 88868 w 181462"/>
                <a:gd name="connsiteY57" fmla="*/ 169419 h 543466"/>
                <a:gd name="connsiteX58" fmla="*/ 118872 w 181462"/>
                <a:gd name="connsiteY58" fmla="*/ 97696 h 543466"/>
                <a:gd name="connsiteX59" fmla="*/ 119443 w 181462"/>
                <a:gd name="connsiteY59" fmla="*/ 75122 h 543466"/>
                <a:gd name="connsiteX60" fmla="*/ 111157 w 181462"/>
                <a:gd name="connsiteY60" fmla="*/ 45404 h 543466"/>
                <a:gd name="connsiteX61" fmla="*/ 83153 w 181462"/>
                <a:gd name="connsiteY61" fmla="*/ 242571 h 543466"/>
                <a:gd name="connsiteX62" fmla="*/ 79153 w 181462"/>
                <a:gd name="connsiteY62" fmla="*/ 229998 h 543466"/>
                <a:gd name="connsiteX63" fmla="*/ 61436 w 181462"/>
                <a:gd name="connsiteY63" fmla="*/ 252573 h 543466"/>
                <a:gd name="connsiteX64" fmla="*/ 20003 w 181462"/>
                <a:gd name="connsiteY64" fmla="*/ 341155 h 543466"/>
                <a:gd name="connsiteX65" fmla="*/ 19717 w 181462"/>
                <a:gd name="connsiteY65" fmla="*/ 351442 h 543466"/>
                <a:gd name="connsiteX66" fmla="*/ 20288 w 181462"/>
                <a:gd name="connsiteY66" fmla="*/ 362015 h 543466"/>
                <a:gd name="connsiteX67" fmla="*/ 25146 w 181462"/>
                <a:gd name="connsiteY67" fmla="*/ 376017 h 543466"/>
                <a:gd name="connsiteX68" fmla="*/ 57721 w 181462"/>
                <a:gd name="connsiteY68" fmla="*/ 408592 h 543466"/>
                <a:gd name="connsiteX69" fmla="*/ 88297 w 181462"/>
                <a:gd name="connsiteY69" fmla="*/ 418879 h 543466"/>
                <a:gd name="connsiteX70" fmla="*/ 116300 w 181462"/>
                <a:gd name="connsiteY70" fmla="*/ 418593 h 543466"/>
                <a:gd name="connsiteX71" fmla="*/ 120301 w 181462"/>
                <a:gd name="connsiteY71" fmla="*/ 415736 h 543466"/>
                <a:gd name="connsiteX72" fmla="*/ 104870 w 181462"/>
                <a:gd name="connsiteY72" fmla="*/ 319724 h 543466"/>
                <a:gd name="connsiteX73" fmla="*/ 103156 w 181462"/>
                <a:gd name="connsiteY73" fmla="*/ 312294 h 543466"/>
                <a:gd name="connsiteX74" fmla="*/ 95440 w 181462"/>
                <a:gd name="connsiteY74" fmla="*/ 313152 h 543466"/>
                <a:gd name="connsiteX75" fmla="*/ 74295 w 181462"/>
                <a:gd name="connsiteY75" fmla="*/ 324010 h 543466"/>
                <a:gd name="connsiteX76" fmla="*/ 64294 w 181462"/>
                <a:gd name="connsiteY76" fmla="*/ 349156 h 543466"/>
                <a:gd name="connsiteX77" fmla="*/ 76009 w 181462"/>
                <a:gd name="connsiteY77" fmla="*/ 373731 h 543466"/>
                <a:gd name="connsiteX78" fmla="*/ 87154 w 181462"/>
                <a:gd name="connsiteY78" fmla="*/ 382303 h 543466"/>
                <a:gd name="connsiteX79" fmla="*/ 91154 w 181462"/>
                <a:gd name="connsiteY79" fmla="*/ 385446 h 543466"/>
                <a:gd name="connsiteX80" fmla="*/ 85439 w 181462"/>
                <a:gd name="connsiteY80" fmla="*/ 393733 h 543466"/>
                <a:gd name="connsiteX81" fmla="*/ 73438 w 181462"/>
                <a:gd name="connsiteY81" fmla="*/ 387732 h 543466"/>
                <a:gd name="connsiteX82" fmla="*/ 55721 w 181462"/>
                <a:gd name="connsiteY82" fmla="*/ 370302 h 543466"/>
                <a:gd name="connsiteX83" fmla="*/ 72009 w 181462"/>
                <a:gd name="connsiteY83" fmla="*/ 292292 h 543466"/>
                <a:gd name="connsiteX84" fmla="*/ 83153 w 181462"/>
                <a:gd name="connsiteY84" fmla="*/ 286291 h 543466"/>
                <a:gd name="connsiteX85" fmla="*/ 94012 w 181462"/>
                <a:gd name="connsiteY85" fmla="*/ 283434 h 543466"/>
                <a:gd name="connsiteX86" fmla="*/ 94869 w 181462"/>
                <a:gd name="connsiteY86" fmla="*/ 283148 h 543466"/>
                <a:gd name="connsiteX87" fmla="*/ 83153 w 181462"/>
                <a:gd name="connsiteY87" fmla="*/ 242571 h 543466"/>
                <a:gd name="connsiteX88" fmla="*/ 119158 w 181462"/>
                <a:gd name="connsiteY88" fmla="*/ 313152 h 543466"/>
                <a:gd name="connsiteX89" fmla="*/ 115443 w 181462"/>
                <a:gd name="connsiteY89" fmla="*/ 312580 h 543466"/>
                <a:gd name="connsiteX90" fmla="*/ 117158 w 181462"/>
                <a:gd name="connsiteY90" fmla="*/ 322296 h 543466"/>
                <a:gd name="connsiteX91" fmla="*/ 131445 w 181462"/>
                <a:gd name="connsiteY91" fmla="*/ 408878 h 543466"/>
                <a:gd name="connsiteX92" fmla="*/ 136303 w 181462"/>
                <a:gd name="connsiteY92" fmla="*/ 412878 h 543466"/>
                <a:gd name="connsiteX93" fmla="*/ 155162 w 181462"/>
                <a:gd name="connsiteY93" fmla="*/ 396019 h 543466"/>
                <a:gd name="connsiteX94" fmla="*/ 158020 w 181462"/>
                <a:gd name="connsiteY94" fmla="*/ 343155 h 543466"/>
                <a:gd name="connsiteX95" fmla="*/ 119158 w 181462"/>
                <a:gd name="connsiteY95" fmla="*/ 313152 h 543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181462" h="543466">
                  <a:moveTo>
                    <a:pt x="92011" y="541"/>
                  </a:moveTo>
                  <a:cubicBezTo>
                    <a:pt x="92869" y="-316"/>
                    <a:pt x="94298" y="-30"/>
                    <a:pt x="95440" y="541"/>
                  </a:cubicBezTo>
                  <a:cubicBezTo>
                    <a:pt x="96583" y="1398"/>
                    <a:pt x="100870" y="6256"/>
                    <a:pt x="104584" y="11114"/>
                  </a:cubicBezTo>
                  <a:cubicBezTo>
                    <a:pt x="121444" y="33402"/>
                    <a:pt x="135160" y="66835"/>
                    <a:pt x="138589" y="94267"/>
                  </a:cubicBezTo>
                  <a:cubicBezTo>
                    <a:pt x="140589" y="109126"/>
                    <a:pt x="138875" y="125414"/>
                    <a:pt x="134303" y="140559"/>
                  </a:cubicBezTo>
                  <a:cubicBezTo>
                    <a:pt x="127730" y="162561"/>
                    <a:pt x="116014" y="183135"/>
                    <a:pt x="94012" y="211425"/>
                  </a:cubicBezTo>
                  <a:cubicBezTo>
                    <a:pt x="91154" y="215139"/>
                    <a:pt x="88583" y="218283"/>
                    <a:pt x="88297" y="218568"/>
                  </a:cubicBezTo>
                  <a:cubicBezTo>
                    <a:pt x="88011" y="219140"/>
                    <a:pt x="88297" y="219997"/>
                    <a:pt x="90011" y="225998"/>
                  </a:cubicBezTo>
                  <a:cubicBezTo>
                    <a:pt x="95155" y="242000"/>
                    <a:pt x="103156" y="268289"/>
                    <a:pt x="106013" y="278290"/>
                  </a:cubicBezTo>
                  <a:lnTo>
                    <a:pt x="106870" y="282291"/>
                  </a:lnTo>
                  <a:lnTo>
                    <a:pt x="110585" y="282291"/>
                  </a:lnTo>
                  <a:cubicBezTo>
                    <a:pt x="124587" y="283148"/>
                    <a:pt x="136874" y="287148"/>
                    <a:pt x="148304" y="294578"/>
                  </a:cubicBezTo>
                  <a:cubicBezTo>
                    <a:pt x="165735" y="306294"/>
                    <a:pt x="177451" y="325153"/>
                    <a:pt x="180594" y="347156"/>
                  </a:cubicBezTo>
                  <a:cubicBezTo>
                    <a:pt x="181451" y="351442"/>
                    <a:pt x="181737" y="359443"/>
                    <a:pt x="181165" y="363729"/>
                  </a:cubicBezTo>
                  <a:cubicBezTo>
                    <a:pt x="180308" y="373445"/>
                    <a:pt x="178022" y="381160"/>
                    <a:pt x="174022" y="389733"/>
                  </a:cubicBezTo>
                  <a:cubicBezTo>
                    <a:pt x="166021" y="406020"/>
                    <a:pt x="152305" y="418879"/>
                    <a:pt x="135731" y="425166"/>
                  </a:cubicBezTo>
                  <a:lnTo>
                    <a:pt x="132588" y="426309"/>
                  </a:lnTo>
                  <a:lnTo>
                    <a:pt x="132874" y="438310"/>
                  </a:lnTo>
                  <a:cubicBezTo>
                    <a:pt x="132874" y="454884"/>
                    <a:pt x="132302" y="472886"/>
                    <a:pt x="130874" y="482316"/>
                  </a:cubicBezTo>
                  <a:cubicBezTo>
                    <a:pt x="126587" y="511462"/>
                    <a:pt x="110014" y="534608"/>
                    <a:pt x="88297" y="541466"/>
                  </a:cubicBezTo>
                  <a:cubicBezTo>
                    <a:pt x="82867" y="543180"/>
                    <a:pt x="79724" y="543466"/>
                    <a:pt x="73152" y="543466"/>
                  </a:cubicBezTo>
                  <a:cubicBezTo>
                    <a:pt x="66580" y="543466"/>
                    <a:pt x="63436" y="543180"/>
                    <a:pt x="57436" y="541466"/>
                  </a:cubicBezTo>
                  <a:cubicBezTo>
                    <a:pt x="46577" y="538894"/>
                    <a:pt x="37147" y="533465"/>
                    <a:pt x="29432" y="525750"/>
                  </a:cubicBezTo>
                  <a:cubicBezTo>
                    <a:pt x="20003" y="516320"/>
                    <a:pt x="14573" y="505176"/>
                    <a:pt x="13144" y="492031"/>
                  </a:cubicBezTo>
                  <a:cubicBezTo>
                    <a:pt x="12287" y="484316"/>
                    <a:pt x="13716" y="477458"/>
                    <a:pt x="17431" y="471743"/>
                  </a:cubicBezTo>
                  <a:cubicBezTo>
                    <a:pt x="23432" y="462313"/>
                    <a:pt x="34861" y="456884"/>
                    <a:pt x="46006" y="457170"/>
                  </a:cubicBezTo>
                  <a:cubicBezTo>
                    <a:pt x="60293" y="458027"/>
                    <a:pt x="71152" y="469743"/>
                    <a:pt x="72009" y="485173"/>
                  </a:cubicBezTo>
                  <a:cubicBezTo>
                    <a:pt x="72581" y="499175"/>
                    <a:pt x="63151" y="510891"/>
                    <a:pt x="49435" y="513462"/>
                  </a:cubicBezTo>
                  <a:cubicBezTo>
                    <a:pt x="45148" y="514034"/>
                    <a:pt x="41434" y="513748"/>
                    <a:pt x="37147" y="512605"/>
                  </a:cubicBezTo>
                  <a:lnTo>
                    <a:pt x="35147" y="511748"/>
                  </a:lnTo>
                  <a:lnTo>
                    <a:pt x="36005" y="512891"/>
                  </a:lnTo>
                  <a:cubicBezTo>
                    <a:pt x="39719" y="518034"/>
                    <a:pt x="43434" y="521749"/>
                    <a:pt x="48578" y="524892"/>
                  </a:cubicBezTo>
                  <a:cubicBezTo>
                    <a:pt x="61436" y="533179"/>
                    <a:pt x="77724" y="534608"/>
                    <a:pt x="90011" y="528321"/>
                  </a:cubicBezTo>
                  <a:cubicBezTo>
                    <a:pt x="103727" y="521463"/>
                    <a:pt x="114014" y="506604"/>
                    <a:pt x="118301" y="486888"/>
                  </a:cubicBezTo>
                  <a:cubicBezTo>
                    <a:pt x="119729" y="480601"/>
                    <a:pt x="120586" y="472600"/>
                    <a:pt x="121158" y="458027"/>
                  </a:cubicBezTo>
                  <a:cubicBezTo>
                    <a:pt x="121444" y="450026"/>
                    <a:pt x="121444" y="430023"/>
                    <a:pt x="121158" y="429452"/>
                  </a:cubicBezTo>
                  <a:cubicBezTo>
                    <a:pt x="120872" y="429452"/>
                    <a:pt x="119443" y="429452"/>
                    <a:pt x="117729" y="429738"/>
                  </a:cubicBezTo>
                  <a:cubicBezTo>
                    <a:pt x="111442" y="430881"/>
                    <a:pt x="108299" y="430881"/>
                    <a:pt x="100298" y="430881"/>
                  </a:cubicBezTo>
                  <a:cubicBezTo>
                    <a:pt x="90297" y="430881"/>
                    <a:pt x="84010" y="430309"/>
                    <a:pt x="75438" y="428023"/>
                  </a:cubicBezTo>
                  <a:cubicBezTo>
                    <a:pt x="37147" y="418593"/>
                    <a:pt x="7715" y="386589"/>
                    <a:pt x="1143" y="347442"/>
                  </a:cubicBezTo>
                  <a:cubicBezTo>
                    <a:pt x="0" y="341155"/>
                    <a:pt x="0" y="338012"/>
                    <a:pt x="0" y="330011"/>
                  </a:cubicBezTo>
                  <a:cubicBezTo>
                    <a:pt x="0" y="322010"/>
                    <a:pt x="0" y="319152"/>
                    <a:pt x="1429" y="311723"/>
                  </a:cubicBezTo>
                  <a:cubicBezTo>
                    <a:pt x="4858" y="290006"/>
                    <a:pt x="14859" y="267717"/>
                    <a:pt x="32861" y="242286"/>
                  </a:cubicBezTo>
                  <a:lnTo>
                    <a:pt x="59436" y="207996"/>
                  </a:lnTo>
                  <a:cubicBezTo>
                    <a:pt x="64580" y="201709"/>
                    <a:pt x="68580" y="196566"/>
                    <a:pt x="68580" y="196280"/>
                  </a:cubicBezTo>
                  <a:cubicBezTo>
                    <a:pt x="68580" y="195994"/>
                    <a:pt x="67723" y="193137"/>
                    <a:pt x="66865" y="189708"/>
                  </a:cubicBezTo>
                  <a:cubicBezTo>
                    <a:pt x="57721" y="159132"/>
                    <a:pt x="53435" y="139416"/>
                    <a:pt x="51721" y="116556"/>
                  </a:cubicBezTo>
                  <a:cubicBezTo>
                    <a:pt x="50578" y="103411"/>
                    <a:pt x="50292" y="87123"/>
                    <a:pt x="51149" y="78837"/>
                  </a:cubicBezTo>
                  <a:cubicBezTo>
                    <a:pt x="54292" y="53405"/>
                    <a:pt x="64294" y="30545"/>
                    <a:pt x="80867" y="11400"/>
                  </a:cubicBezTo>
                  <a:cubicBezTo>
                    <a:pt x="84296" y="7399"/>
                    <a:pt x="90297" y="1398"/>
                    <a:pt x="92011" y="541"/>
                  </a:cubicBezTo>
                  <a:close/>
                  <a:moveTo>
                    <a:pt x="111157" y="45404"/>
                  </a:moveTo>
                  <a:cubicBezTo>
                    <a:pt x="109728" y="42546"/>
                    <a:pt x="108299" y="40260"/>
                    <a:pt x="108299" y="40260"/>
                  </a:cubicBezTo>
                  <a:cubicBezTo>
                    <a:pt x="108013" y="40260"/>
                    <a:pt x="106585" y="41118"/>
                    <a:pt x="105442" y="42261"/>
                  </a:cubicBezTo>
                  <a:cubicBezTo>
                    <a:pt x="82582" y="58834"/>
                    <a:pt x="68580" y="82266"/>
                    <a:pt x="64865" y="109983"/>
                  </a:cubicBezTo>
                  <a:cubicBezTo>
                    <a:pt x="64294" y="115127"/>
                    <a:pt x="64294" y="123414"/>
                    <a:pt x="64580" y="127986"/>
                  </a:cubicBezTo>
                  <a:cubicBezTo>
                    <a:pt x="65437" y="140273"/>
                    <a:pt x="69152" y="157704"/>
                    <a:pt x="74866" y="177706"/>
                  </a:cubicBezTo>
                  <a:cubicBezTo>
                    <a:pt x="76295" y="181707"/>
                    <a:pt x="77153" y="185136"/>
                    <a:pt x="77153" y="185421"/>
                  </a:cubicBezTo>
                  <a:cubicBezTo>
                    <a:pt x="77153" y="185707"/>
                    <a:pt x="85154" y="174849"/>
                    <a:pt x="88868" y="169419"/>
                  </a:cubicBezTo>
                  <a:cubicBezTo>
                    <a:pt x="106870" y="143416"/>
                    <a:pt x="116300" y="121128"/>
                    <a:pt x="118872" y="97696"/>
                  </a:cubicBezTo>
                  <a:cubicBezTo>
                    <a:pt x="119729" y="92267"/>
                    <a:pt x="120015" y="81123"/>
                    <a:pt x="119443" y="75122"/>
                  </a:cubicBezTo>
                  <a:cubicBezTo>
                    <a:pt x="118586" y="63406"/>
                    <a:pt x="116872" y="56834"/>
                    <a:pt x="111157" y="45404"/>
                  </a:cubicBezTo>
                  <a:close/>
                  <a:moveTo>
                    <a:pt x="83153" y="242571"/>
                  </a:moveTo>
                  <a:cubicBezTo>
                    <a:pt x="81153" y="235713"/>
                    <a:pt x="79438" y="229998"/>
                    <a:pt x="79153" y="229998"/>
                  </a:cubicBezTo>
                  <a:cubicBezTo>
                    <a:pt x="79153" y="229998"/>
                    <a:pt x="67723" y="244000"/>
                    <a:pt x="61436" y="252573"/>
                  </a:cubicBezTo>
                  <a:cubicBezTo>
                    <a:pt x="34861" y="287148"/>
                    <a:pt x="23146" y="312580"/>
                    <a:pt x="20003" y="341155"/>
                  </a:cubicBezTo>
                  <a:cubicBezTo>
                    <a:pt x="19717" y="343155"/>
                    <a:pt x="19717" y="347727"/>
                    <a:pt x="19717" y="351442"/>
                  </a:cubicBezTo>
                  <a:cubicBezTo>
                    <a:pt x="19717" y="358014"/>
                    <a:pt x="19717" y="358586"/>
                    <a:pt x="20288" y="362015"/>
                  </a:cubicBezTo>
                  <a:cubicBezTo>
                    <a:pt x="21431" y="367158"/>
                    <a:pt x="22860" y="371445"/>
                    <a:pt x="25146" y="376017"/>
                  </a:cubicBezTo>
                  <a:cubicBezTo>
                    <a:pt x="31718" y="389161"/>
                    <a:pt x="42577" y="400305"/>
                    <a:pt x="57721" y="408592"/>
                  </a:cubicBezTo>
                  <a:cubicBezTo>
                    <a:pt x="66865" y="413736"/>
                    <a:pt x="77438" y="417165"/>
                    <a:pt x="88297" y="418879"/>
                  </a:cubicBezTo>
                  <a:cubicBezTo>
                    <a:pt x="95726" y="420022"/>
                    <a:pt x="107728" y="420022"/>
                    <a:pt x="116300" y="418593"/>
                  </a:cubicBezTo>
                  <a:cubicBezTo>
                    <a:pt x="121158" y="418022"/>
                    <a:pt x="120586" y="418308"/>
                    <a:pt x="120301" y="415736"/>
                  </a:cubicBezTo>
                  <a:cubicBezTo>
                    <a:pt x="118015" y="384018"/>
                    <a:pt x="113443" y="355443"/>
                    <a:pt x="104870" y="319724"/>
                  </a:cubicBezTo>
                  <a:cubicBezTo>
                    <a:pt x="104013" y="316009"/>
                    <a:pt x="103156" y="312580"/>
                    <a:pt x="103156" y="312294"/>
                  </a:cubicBezTo>
                  <a:cubicBezTo>
                    <a:pt x="102870" y="312009"/>
                    <a:pt x="99155" y="312294"/>
                    <a:pt x="95440" y="313152"/>
                  </a:cubicBezTo>
                  <a:cubicBezTo>
                    <a:pt x="86868" y="314866"/>
                    <a:pt x="79724" y="318581"/>
                    <a:pt x="74295" y="324010"/>
                  </a:cubicBezTo>
                  <a:cubicBezTo>
                    <a:pt x="67437" y="330868"/>
                    <a:pt x="64008" y="339726"/>
                    <a:pt x="64294" y="349156"/>
                  </a:cubicBezTo>
                  <a:cubicBezTo>
                    <a:pt x="64865" y="358300"/>
                    <a:pt x="68866" y="366587"/>
                    <a:pt x="76009" y="373731"/>
                  </a:cubicBezTo>
                  <a:cubicBezTo>
                    <a:pt x="79438" y="377160"/>
                    <a:pt x="82867" y="379731"/>
                    <a:pt x="87154" y="382303"/>
                  </a:cubicBezTo>
                  <a:cubicBezTo>
                    <a:pt x="90297" y="384018"/>
                    <a:pt x="90583" y="384303"/>
                    <a:pt x="91154" y="385446"/>
                  </a:cubicBezTo>
                  <a:cubicBezTo>
                    <a:pt x="92869" y="389447"/>
                    <a:pt x="89440" y="394019"/>
                    <a:pt x="85439" y="393733"/>
                  </a:cubicBezTo>
                  <a:cubicBezTo>
                    <a:pt x="83725" y="393447"/>
                    <a:pt x="77438" y="390304"/>
                    <a:pt x="73438" y="387732"/>
                  </a:cubicBezTo>
                  <a:cubicBezTo>
                    <a:pt x="66008" y="382875"/>
                    <a:pt x="60293" y="377160"/>
                    <a:pt x="55721" y="370302"/>
                  </a:cubicBezTo>
                  <a:cubicBezTo>
                    <a:pt x="38862" y="344584"/>
                    <a:pt x="46291" y="309151"/>
                    <a:pt x="72009" y="292292"/>
                  </a:cubicBezTo>
                  <a:cubicBezTo>
                    <a:pt x="74866" y="290292"/>
                    <a:pt x="79724" y="287720"/>
                    <a:pt x="83153" y="286291"/>
                  </a:cubicBezTo>
                  <a:cubicBezTo>
                    <a:pt x="86011" y="285434"/>
                    <a:pt x="92869" y="283434"/>
                    <a:pt x="94012" y="283434"/>
                  </a:cubicBezTo>
                  <a:cubicBezTo>
                    <a:pt x="94583" y="283434"/>
                    <a:pt x="94869" y="283434"/>
                    <a:pt x="94869" y="283148"/>
                  </a:cubicBezTo>
                  <a:cubicBezTo>
                    <a:pt x="95155" y="282862"/>
                    <a:pt x="90011" y="264860"/>
                    <a:pt x="83153" y="242571"/>
                  </a:cubicBezTo>
                  <a:close/>
                  <a:moveTo>
                    <a:pt x="119158" y="313152"/>
                  </a:moveTo>
                  <a:cubicBezTo>
                    <a:pt x="117443" y="312866"/>
                    <a:pt x="115729" y="312580"/>
                    <a:pt x="115443" y="312580"/>
                  </a:cubicBezTo>
                  <a:cubicBezTo>
                    <a:pt x="115157" y="312580"/>
                    <a:pt x="115443" y="314580"/>
                    <a:pt x="117158" y="322296"/>
                  </a:cubicBezTo>
                  <a:cubicBezTo>
                    <a:pt x="124301" y="352585"/>
                    <a:pt x="129159" y="382303"/>
                    <a:pt x="131445" y="408878"/>
                  </a:cubicBezTo>
                  <a:cubicBezTo>
                    <a:pt x="132016" y="415736"/>
                    <a:pt x="131445" y="415450"/>
                    <a:pt x="136303" y="412878"/>
                  </a:cubicBezTo>
                  <a:cubicBezTo>
                    <a:pt x="143732" y="409449"/>
                    <a:pt x="150019" y="403734"/>
                    <a:pt x="155162" y="396019"/>
                  </a:cubicBezTo>
                  <a:cubicBezTo>
                    <a:pt x="165449" y="380589"/>
                    <a:pt x="166592" y="360872"/>
                    <a:pt x="158020" y="343155"/>
                  </a:cubicBezTo>
                  <a:cubicBezTo>
                    <a:pt x="150305" y="327725"/>
                    <a:pt x="136017" y="316581"/>
                    <a:pt x="119158" y="31315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7" name="Freihandform: Form 66">
              <a:extLst>
                <a:ext uri="{FF2B5EF4-FFF2-40B4-BE49-F238E27FC236}">
                  <a16:creationId xmlns:a16="http://schemas.microsoft.com/office/drawing/2014/main" id="{D23893CB-7D34-4DD9-83AC-C6233AF390F3}"/>
                </a:ext>
              </a:extLst>
            </p:cNvPr>
            <p:cNvSpPr/>
            <p:nvPr/>
          </p:nvSpPr>
          <p:spPr>
            <a:xfrm>
              <a:off x="1739769" y="5291114"/>
              <a:ext cx="78581" cy="213952"/>
            </a:xfrm>
            <a:custGeom>
              <a:avLst/>
              <a:gdLst>
                <a:gd name="connsiteX0" fmla="*/ 54578 w 78581"/>
                <a:gd name="connsiteY0" fmla="*/ 497 h 213952"/>
                <a:gd name="connsiteX1" fmla="*/ 60865 w 78581"/>
                <a:gd name="connsiteY1" fmla="*/ 2783 h 213952"/>
                <a:gd name="connsiteX2" fmla="*/ 61436 w 78581"/>
                <a:gd name="connsiteY2" fmla="*/ 24785 h 213952"/>
                <a:gd name="connsiteX3" fmla="*/ 61722 w 78581"/>
                <a:gd name="connsiteY3" fmla="*/ 45931 h 213952"/>
                <a:gd name="connsiteX4" fmla="*/ 67437 w 78581"/>
                <a:gd name="connsiteY4" fmla="*/ 43645 h 213952"/>
                <a:gd name="connsiteX5" fmla="*/ 76581 w 78581"/>
                <a:gd name="connsiteY5" fmla="*/ 42216 h 213952"/>
                <a:gd name="connsiteX6" fmla="*/ 78581 w 78581"/>
                <a:gd name="connsiteY6" fmla="*/ 55361 h 213952"/>
                <a:gd name="connsiteX7" fmla="*/ 78010 w 78581"/>
                <a:gd name="connsiteY7" fmla="*/ 66791 h 213952"/>
                <a:gd name="connsiteX8" fmla="*/ 76867 w 78581"/>
                <a:gd name="connsiteY8" fmla="*/ 68219 h 213952"/>
                <a:gd name="connsiteX9" fmla="*/ 68866 w 78581"/>
                <a:gd name="connsiteY9" fmla="*/ 71648 h 213952"/>
                <a:gd name="connsiteX10" fmla="*/ 61722 w 78581"/>
                <a:gd name="connsiteY10" fmla="*/ 74792 h 213952"/>
                <a:gd name="connsiteX11" fmla="*/ 61436 w 78581"/>
                <a:gd name="connsiteY11" fmla="*/ 97938 h 213952"/>
                <a:gd name="connsiteX12" fmla="*/ 61722 w 78581"/>
                <a:gd name="connsiteY12" fmla="*/ 121083 h 213952"/>
                <a:gd name="connsiteX13" fmla="*/ 67437 w 78581"/>
                <a:gd name="connsiteY13" fmla="*/ 118797 h 213952"/>
                <a:gd name="connsiteX14" fmla="*/ 76581 w 78581"/>
                <a:gd name="connsiteY14" fmla="*/ 117368 h 213952"/>
                <a:gd name="connsiteX15" fmla="*/ 78581 w 78581"/>
                <a:gd name="connsiteY15" fmla="*/ 130513 h 213952"/>
                <a:gd name="connsiteX16" fmla="*/ 78010 w 78581"/>
                <a:gd name="connsiteY16" fmla="*/ 141943 h 213952"/>
                <a:gd name="connsiteX17" fmla="*/ 76867 w 78581"/>
                <a:gd name="connsiteY17" fmla="*/ 143372 h 213952"/>
                <a:gd name="connsiteX18" fmla="*/ 68866 w 78581"/>
                <a:gd name="connsiteY18" fmla="*/ 146801 h 213952"/>
                <a:gd name="connsiteX19" fmla="*/ 61722 w 78581"/>
                <a:gd name="connsiteY19" fmla="*/ 149944 h 213952"/>
                <a:gd name="connsiteX20" fmla="*/ 61436 w 78581"/>
                <a:gd name="connsiteY20" fmla="*/ 173947 h 213952"/>
                <a:gd name="connsiteX21" fmla="*/ 60865 w 78581"/>
                <a:gd name="connsiteY21" fmla="*/ 199093 h 213952"/>
                <a:gd name="connsiteX22" fmla="*/ 52006 w 78581"/>
                <a:gd name="connsiteY22" fmla="*/ 199093 h 213952"/>
                <a:gd name="connsiteX23" fmla="*/ 51435 w 78581"/>
                <a:gd name="connsiteY23" fmla="*/ 175947 h 213952"/>
                <a:gd name="connsiteX24" fmla="*/ 51435 w 78581"/>
                <a:gd name="connsiteY24" fmla="*/ 153944 h 213952"/>
                <a:gd name="connsiteX25" fmla="*/ 39148 w 78581"/>
                <a:gd name="connsiteY25" fmla="*/ 158802 h 213952"/>
                <a:gd name="connsiteX26" fmla="*/ 27146 w 78581"/>
                <a:gd name="connsiteY26" fmla="*/ 163660 h 213952"/>
                <a:gd name="connsiteX27" fmla="*/ 27146 w 78581"/>
                <a:gd name="connsiteY27" fmla="*/ 186806 h 213952"/>
                <a:gd name="connsiteX28" fmla="*/ 25718 w 78581"/>
                <a:gd name="connsiteY28" fmla="*/ 212238 h 213952"/>
                <a:gd name="connsiteX29" fmla="*/ 22289 w 78581"/>
                <a:gd name="connsiteY29" fmla="*/ 213952 h 213952"/>
                <a:gd name="connsiteX30" fmla="*/ 18574 w 78581"/>
                <a:gd name="connsiteY30" fmla="*/ 212238 h 213952"/>
                <a:gd name="connsiteX31" fmla="*/ 17145 w 78581"/>
                <a:gd name="connsiteY31" fmla="*/ 189092 h 213952"/>
                <a:gd name="connsiteX32" fmla="*/ 16859 w 78581"/>
                <a:gd name="connsiteY32" fmla="*/ 167946 h 213952"/>
                <a:gd name="connsiteX33" fmla="*/ 11144 w 78581"/>
                <a:gd name="connsiteY33" fmla="*/ 170232 h 213952"/>
                <a:gd name="connsiteX34" fmla="*/ 2000 w 78581"/>
                <a:gd name="connsiteY34" fmla="*/ 171661 h 213952"/>
                <a:gd name="connsiteX35" fmla="*/ 0 w 78581"/>
                <a:gd name="connsiteY35" fmla="*/ 158516 h 213952"/>
                <a:gd name="connsiteX36" fmla="*/ 572 w 78581"/>
                <a:gd name="connsiteY36" fmla="*/ 147087 h 213952"/>
                <a:gd name="connsiteX37" fmla="*/ 1715 w 78581"/>
                <a:gd name="connsiteY37" fmla="*/ 145658 h 213952"/>
                <a:gd name="connsiteX38" fmla="*/ 9716 w 78581"/>
                <a:gd name="connsiteY38" fmla="*/ 142229 h 213952"/>
                <a:gd name="connsiteX39" fmla="*/ 17145 w 78581"/>
                <a:gd name="connsiteY39" fmla="*/ 139086 h 213952"/>
                <a:gd name="connsiteX40" fmla="*/ 17145 w 78581"/>
                <a:gd name="connsiteY40" fmla="*/ 115940 h 213952"/>
                <a:gd name="connsiteX41" fmla="*/ 16859 w 78581"/>
                <a:gd name="connsiteY41" fmla="*/ 92794 h 213952"/>
                <a:gd name="connsiteX42" fmla="*/ 11144 w 78581"/>
                <a:gd name="connsiteY42" fmla="*/ 95080 h 213952"/>
                <a:gd name="connsiteX43" fmla="*/ 2000 w 78581"/>
                <a:gd name="connsiteY43" fmla="*/ 96509 h 213952"/>
                <a:gd name="connsiteX44" fmla="*/ 0 w 78581"/>
                <a:gd name="connsiteY44" fmla="*/ 83364 h 213952"/>
                <a:gd name="connsiteX45" fmla="*/ 572 w 78581"/>
                <a:gd name="connsiteY45" fmla="*/ 71934 h 213952"/>
                <a:gd name="connsiteX46" fmla="*/ 1715 w 78581"/>
                <a:gd name="connsiteY46" fmla="*/ 70505 h 213952"/>
                <a:gd name="connsiteX47" fmla="*/ 9716 w 78581"/>
                <a:gd name="connsiteY47" fmla="*/ 67076 h 213952"/>
                <a:gd name="connsiteX48" fmla="*/ 17145 w 78581"/>
                <a:gd name="connsiteY48" fmla="*/ 63933 h 213952"/>
                <a:gd name="connsiteX49" fmla="*/ 17145 w 78581"/>
                <a:gd name="connsiteY49" fmla="*/ 39930 h 213952"/>
                <a:gd name="connsiteX50" fmla="*/ 17717 w 78581"/>
                <a:gd name="connsiteY50" fmla="*/ 14784 h 213952"/>
                <a:gd name="connsiteX51" fmla="*/ 26575 w 78581"/>
                <a:gd name="connsiteY51" fmla="*/ 14784 h 213952"/>
                <a:gd name="connsiteX52" fmla="*/ 27146 w 78581"/>
                <a:gd name="connsiteY52" fmla="*/ 37930 h 213952"/>
                <a:gd name="connsiteX53" fmla="*/ 27432 w 78581"/>
                <a:gd name="connsiteY53" fmla="*/ 59933 h 213952"/>
                <a:gd name="connsiteX54" fmla="*/ 39433 w 78581"/>
                <a:gd name="connsiteY54" fmla="*/ 55075 h 213952"/>
                <a:gd name="connsiteX55" fmla="*/ 51435 w 78581"/>
                <a:gd name="connsiteY55" fmla="*/ 50217 h 213952"/>
                <a:gd name="connsiteX56" fmla="*/ 51435 w 78581"/>
                <a:gd name="connsiteY56" fmla="*/ 27071 h 213952"/>
                <a:gd name="connsiteX57" fmla="*/ 52006 w 78581"/>
                <a:gd name="connsiteY57" fmla="*/ 2783 h 213952"/>
                <a:gd name="connsiteX58" fmla="*/ 54578 w 78581"/>
                <a:gd name="connsiteY58" fmla="*/ 497 h 213952"/>
                <a:gd name="connsiteX59" fmla="*/ 51435 w 78581"/>
                <a:gd name="connsiteY59" fmla="*/ 101938 h 213952"/>
                <a:gd name="connsiteX60" fmla="*/ 51435 w 78581"/>
                <a:gd name="connsiteY60" fmla="*/ 78792 h 213952"/>
                <a:gd name="connsiteX61" fmla="*/ 39148 w 78581"/>
                <a:gd name="connsiteY61" fmla="*/ 83650 h 213952"/>
                <a:gd name="connsiteX62" fmla="*/ 27146 w 78581"/>
                <a:gd name="connsiteY62" fmla="*/ 88508 h 213952"/>
                <a:gd name="connsiteX63" fmla="*/ 27146 w 78581"/>
                <a:gd name="connsiteY63" fmla="*/ 111939 h 213952"/>
                <a:gd name="connsiteX64" fmla="*/ 27146 w 78581"/>
                <a:gd name="connsiteY64" fmla="*/ 135085 h 213952"/>
                <a:gd name="connsiteX65" fmla="*/ 28003 w 78581"/>
                <a:gd name="connsiteY65" fmla="*/ 134799 h 213952"/>
                <a:gd name="connsiteX66" fmla="*/ 40291 w 78581"/>
                <a:gd name="connsiteY66" fmla="*/ 129941 h 213952"/>
                <a:gd name="connsiteX67" fmla="*/ 51435 w 78581"/>
                <a:gd name="connsiteY67" fmla="*/ 125369 h 213952"/>
                <a:gd name="connsiteX68" fmla="*/ 51435 w 78581"/>
                <a:gd name="connsiteY68" fmla="*/ 101938 h 213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78581" h="213952">
                  <a:moveTo>
                    <a:pt x="54578" y="497"/>
                  </a:moveTo>
                  <a:cubicBezTo>
                    <a:pt x="56579" y="-646"/>
                    <a:pt x="59722" y="211"/>
                    <a:pt x="60865" y="2783"/>
                  </a:cubicBezTo>
                  <a:cubicBezTo>
                    <a:pt x="61436" y="3926"/>
                    <a:pt x="61436" y="4783"/>
                    <a:pt x="61436" y="24785"/>
                  </a:cubicBezTo>
                  <a:cubicBezTo>
                    <a:pt x="61436" y="36501"/>
                    <a:pt x="61436" y="45931"/>
                    <a:pt x="61722" y="45931"/>
                  </a:cubicBezTo>
                  <a:cubicBezTo>
                    <a:pt x="61722" y="45931"/>
                    <a:pt x="64294" y="44788"/>
                    <a:pt x="67437" y="43645"/>
                  </a:cubicBezTo>
                  <a:cubicBezTo>
                    <a:pt x="74009" y="41073"/>
                    <a:pt x="74867" y="40787"/>
                    <a:pt x="76581" y="42216"/>
                  </a:cubicBezTo>
                  <a:cubicBezTo>
                    <a:pt x="78581" y="43645"/>
                    <a:pt x="78581" y="43931"/>
                    <a:pt x="78581" y="55361"/>
                  </a:cubicBezTo>
                  <a:cubicBezTo>
                    <a:pt x="78581" y="65076"/>
                    <a:pt x="78581" y="65934"/>
                    <a:pt x="78010" y="66791"/>
                  </a:cubicBezTo>
                  <a:cubicBezTo>
                    <a:pt x="77724" y="67362"/>
                    <a:pt x="77152" y="67934"/>
                    <a:pt x="76867" y="68219"/>
                  </a:cubicBezTo>
                  <a:cubicBezTo>
                    <a:pt x="76295" y="68505"/>
                    <a:pt x="72866" y="70220"/>
                    <a:pt x="68866" y="71648"/>
                  </a:cubicBezTo>
                  <a:lnTo>
                    <a:pt x="61722" y="74792"/>
                  </a:lnTo>
                  <a:lnTo>
                    <a:pt x="61436" y="97938"/>
                  </a:lnTo>
                  <a:cubicBezTo>
                    <a:pt x="61436" y="110511"/>
                    <a:pt x="61436" y="121083"/>
                    <a:pt x="61722" y="121083"/>
                  </a:cubicBezTo>
                  <a:cubicBezTo>
                    <a:pt x="61722" y="121083"/>
                    <a:pt x="64294" y="119940"/>
                    <a:pt x="67437" y="118797"/>
                  </a:cubicBezTo>
                  <a:cubicBezTo>
                    <a:pt x="74009" y="116225"/>
                    <a:pt x="74867" y="115940"/>
                    <a:pt x="76581" y="117368"/>
                  </a:cubicBezTo>
                  <a:cubicBezTo>
                    <a:pt x="78581" y="118797"/>
                    <a:pt x="78581" y="119083"/>
                    <a:pt x="78581" y="130513"/>
                  </a:cubicBezTo>
                  <a:cubicBezTo>
                    <a:pt x="78581" y="140228"/>
                    <a:pt x="78581" y="141086"/>
                    <a:pt x="78010" y="141943"/>
                  </a:cubicBezTo>
                  <a:cubicBezTo>
                    <a:pt x="77724" y="142515"/>
                    <a:pt x="77152" y="143086"/>
                    <a:pt x="76867" y="143372"/>
                  </a:cubicBezTo>
                  <a:cubicBezTo>
                    <a:pt x="76295" y="143658"/>
                    <a:pt x="72866" y="145372"/>
                    <a:pt x="68866" y="146801"/>
                  </a:cubicBezTo>
                  <a:lnTo>
                    <a:pt x="61722" y="149944"/>
                  </a:lnTo>
                  <a:lnTo>
                    <a:pt x="61436" y="173947"/>
                  </a:lnTo>
                  <a:cubicBezTo>
                    <a:pt x="61436" y="195664"/>
                    <a:pt x="61150" y="198236"/>
                    <a:pt x="60865" y="199093"/>
                  </a:cubicBezTo>
                  <a:cubicBezTo>
                    <a:pt x="58865" y="202522"/>
                    <a:pt x="54007" y="202522"/>
                    <a:pt x="52006" y="199093"/>
                  </a:cubicBezTo>
                  <a:cubicBezTo>
                    <a:pt x="51721" y="198236"/>
                    <a:pt x="51435" y="195950"/>
                    <a:pt x="51435" y="175947"/>
                  </a:cubicBezTo>
                  <a:lnTo>
                    <a:pt x="51435" y="153944"/>
                  </a:lnTo>
                  <a:lnTo>
                    <a:pt x="39148" y="158802"/>
                  </a:lnTo>
                  <a:lnTo>
                    <a:pt x="27146" y="163660"/>
                  </a:lnTo>
                  <a:lnTo>
                    <a:pt x="27146" y="186806"/>
                  </a:lnTo>
                  <a:cubicBezTo>
                    <a:pt x="27146" y="211380"/>
                    <a:pt x="27146" y="210809"/>
                    <a:pt x="25718" y="212238"/>
                  </a:cubicBezTo>
                  <a:cubicBezTo>
                    <a:pt x="25146" y="213095"/>
                    <a:pt x="23146" y="213952"/>
                    <a:pt x="22289" y="213952"/>
                  </a:cubicBezTo>
                  <a:cubicBezTo>
                    <a:pt x="21146" y="213952"/>
                    <a:pt x="19145" y="213095"/>
                    <a:pt x="18574" y="212238"/>
                  </a:cubicBezTo>
                  <a:cubicBezTo>
                    <a:pt x="17145" y="210809"/>
                    <a:pt x="17145" y="211380"/>
                    <a:pt x="17145" y="189092"/>
                  </a:cubicBezTo>
                  <a:cubicBezTo>
                    <a:pt x="17145" y="177376"/>
                    <a:pt x="17145" y="167946"/>
                    <a:pt x="16859" y="167946"/>
                  </a:cubicBezTo>
                  <a:cubicBezTo>
                    <a:pt x="16859" y="167946"/>
                    <a:pt x="14288" y="169089"/>
                    <a:pt x="11144" y="170232"/>
                  </a:cubicBezTo>
                  <a:cubicBezTo>
                    <a:pt x="4572" y="172804"/>
                    <a:pt x="3715" y="173090"/>
                    <a:pt x="2000" y="171661"/>
                  </a:cubicBezTo>
                  <a:cubicBezTo>
                    <a:pt x="0" y="170232"/>
                    <a:pt x="0" y="169946"/>
                    <a:pt x="0" y="158516"/>
                  </a:cubicBezTo>
                  <a:cubicBezTo>
                    <a:pt x="0" y="148801"/>
                    <a:pt x="0" y="147944"/>
                    <a:pt x="572" y="147087"/>
                  </a:cubicBezTo>
                  <a:cubicBezTo>
                    <a:pt x="857" y="146515"/>
                    <a:pt x="1429" y="145943"/>
                    <a:pt x="1715" y="145658"/>
                  </a:cubicBezTo>
                  <a:cubicBezTo>
                    <a:pt x="2286" y="145372"/>
                    <a:pt x="5715" y="143658"/>
                    <a:pt x="9716" y="142229"/>
                  </a:cubicBezTo>
                  <a:lnTo>
                    <a:pt x="17145" y="139086"/>
                  </a:lnTo>
                  <a:lnTo>
                    <a:pt x="17145" y="115940"/>
                  </a:lnTo>
                  <a:cubicBezTo>
                    <a:pt x="17145" y="103367"/>
                    <a:pt x="17145" y="92794"/>
                    <a:pt x="16859" y="92794"/>
                  </a:cubicBezTo>
                  <a:cubicBezTo>
                    <a:pt x="16859" y="92794"/>
                    <a:pt x="14288" y="93937"/>
                    <a:pt x="11144" y="95080"/>
                  </a:cubicBezTo>
                  <a:cubicBezTo>
                    <a:pt x="4572" y="97652"/>
                    <a:pt x="3715" y="97938"/>
                    <a:pt x="2000" y="96509"/>
                  </a:cubicBezTo>
                  <a:cubicBezTo>
                    <a:pt x="0" y="95080"/>
                    <a:pt x="0" y="94794"/>
                    <a:pt x="0" y="83364"/>
                  </a:cubicBezTo>
                  <a:cubicBezTo>
                    <a:pt x="0" y="73649"/>
                    <a:pt x="0" y="72791"/>
                    <a:pt x="572" y="71934"/>
                  </a:cubicBezTo>
                  <a:cubicBezTo>
                    <a:pt x="857" y="71363"/>
                    <a:pt x="1429" y="70791"/>
                    <a:pt x="1715" y="70505"/>
                  </a:cubicBezTo>
                  <a:cubicBezTo>
                    <a:pt x="2286" y="70220"/>
                    <a:pt x="5715" y="68505"/>
                    <a:pt x="9716" y="67076"/>
                  </a:cubicBezTo>
                  <a:lnTo>
                    <a:pt x="17145" y="63933"/>
                  </a:lnTo>
                  <a:lnTo>
                    <a:pt x="17145" y="39930"/>
                  </a:lnTo>
                  <a:cubicBezTo>
                    <a:pt x="17145" y="18213"/>
                    <a:pt x="17431" y="15641"/>
                    <a:pt x="17717" y="14784"/>
                  </a:cubicBezTo>
                  <a:cubicBezTo>
                    <a:pt x="19717" y="11355"/>
                    <a:pt x="24575" y="11355"/>
                    <a:pt x="26575" y="14784"/>
                  </a:cubicBezTo>
                  <a:cubicBezTo>
                    <a:pt x="26860" y="15641"/>
                    <a:pt x="27146" y="17927"/>
                    <a:pt x="27146" y="37930"/>
                  </a:cubicBezTo>
                  <a:lnTo>
                    <a:pt x="27432" y="59933"/>
                  </a:lnTo>
                  <a:lnTo>
                    <a:pt x="39433" y="55075"/>
                  </a:lnTo>
                  <a:lnTo>
                    <a:pt x="51435" y="50217"/>
                  </a:lnTo>
                  <a:lnTo>
                    <a:pt x="51435" y="27071"/>
                  </a:lnTo>
                  <a:cubicBezTo>
                    <a:pt x="51435" y="5354"/>
                    <a:pt x="51435" y="3926"/>
                    <a:pt x="52006" y="2783"/>
                  </a:cubicBezTo>
                  <a:cubicBezTo>
                    <a:pt x="52578" y="1640"/>
                    <a:pt x="53150" y="1068"/>
                    <a:pt x="54578" y="497"/>
                  </a:cubicBezTo>
                  <a:close/>
                  <a:moveTo>
                    <a:pt x="51435" y="101938"/>
                  </a:moveTo>
                  <a:lnTo>
                    <a:pt x="51435" y="78792"/>
                  </a:lnTo>
                  <a:lnTo>
                    <a:pt x="39148" y="83650"/>
                  </a:lnTo>
                  <a:lnTo>
                    <a:pt x="27146" y="88508"/>
                  </a:lnTo>
                  <a:lnTo>
                    <a:pt x="27146" y="111939"/>
                  </a:lnTo>
                  <a:lnTo>
                    <a:pt x="27146" y="135085"/>
                  </a:lnTo>
                  <a:lnTo>
                    <a:pt x="28003" y="134799"/>
                  </a:lnTo>
                  <a:cubicBezTo>
                    <a:pt x="28575" y="134514"/>
                    <a:pt x="34004" y="132227"/>
                    <a:pt x="40291" y="129941"/>
                  </a:cubicBezTo>
                  <a:lnTo>
                    <a:pt x="51435" y="125369"/>
                  </a:lnTo>
                  <a:lnTo>
                    <a:pt x="51435" y="10193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68" name="Grafik 2">
              <a:extLst>
                <a:ext uri="{FF2B5EF4-FFF2-40B4-BE49-F238E27FC236}">
                  <a16:creationId xmlns:a16="http://schemas.microsoft.com/office/drawing/2014/main" id="{8C3CB5C6-ABC7-9B40-5ED6-6ECFEE54AAAA}"/>
                </a:ext>
              </a:extLst>
            </p:cNvPr>
            <p:cNvGrpSpPr/>
            <p:nvPr/>
          </p:nvGrpSpPr>
          <p:grpSpPr>
            <a:xfrm>
              <a:off x="1912985" y="5402726"/>
              <a:ext cx="112343" cy="290458"/>
              <a:chOff x="1912985" y="3583180"/>
              <a:chExt cx="112343" cy="290458"/>
            </a:xfrm>
            <a:solidFill>
              <a:srgbClr val="000000"/>
            </a:solidFill>
          </p:grpSpPr>
          <p:sp>
            <p:nvSpPr>
              <p:cNvPr id="107" name="Freihandform: Form 106">
                <a:extLst>
                  <a:ext uri="{FF2B5EF4-FFF2-40B4-BE49-F238E27FC236}">
                    <a16:creationId xmlns:a16="http://schemas.microsoft.com/office/drawing/2014/main" id="{AF3A028A-C264-5ACC-3FA4-AD4B8AA48E9D}"/>
                  </a:ext>
                </a:extLst>
              </p:cNvPr>
              <p:cNvSpPr/>
              <p:nvPr/>
            </p:nvSpPr>
            <p:spPr>
              <a:xfrm>
                <a:off x="1912985" y="3583180"/>
                <a:ext cx="112343" cy="142821"/>
              </a:xfrm>
              <a:custGeom>
                <a:avLst/>
                <a:gdLst>
                  <a:gd name="connsiteX0" fmla="*/ 82911 w 112343"/>
                  <a:gd name="connsiteY0" fmla="*/ 803 h 142821"/>
                  <a:gd name="connsiteX1" fmla="*/ 88055 w 112343"/>
                  <a:gd name="connsiteY1" fmla="*/ 518 h 142821"/>
                  <a:gd name="connsiteX2" fmla="*/ 89484 w 112343"/>
                  <a:gd name="connsiteY2" fmla="*/ 3375 h 142821"/>
                  <a:gd name="connsiteX3" fmla="*/ 49193 w 112343"/>
                  <a:gd name="connsiteY3" fmla="*/ 51381 h 142821"/>
                  <a:gd name="connsiteX4" fmla="*/ 8616 w 112343"/>
                  <a:gd name="connsiteY4" fmla="*/ 99101 h 142821"/>
                  <a:gd name="connsiteX5" fmla="*/ 32905 w 112343"/>
                  <a:gd name="connsiteY5" fmla="*/ 99673 h 142821"/>
                  <a:gd name="connsiteX6" fmla="*/ 57765 w 112343"/>
                  <a:gd name="connsiteY6" fmla="*/ 99673 h 142821"/>
                  <a:gd name="connsiteX7" fmla="*/ 57765 w 112343"/>
                  <a:gd name="connsiteY7" fmla="*/ 77099 h 142821"/>
                  <a:gd name="connsiteX8" fmla="*/ 58337 w 112343"/>
                  <a:gd name="connsiteY8" fmla="*/ 53667 h 142821"/>
                  <a:gd name="connsiteX9" fmla="*/ 63766 w 112343"/>
                  <a:gd name="connsiteY9" fmla="*/ 49667 h 142821"/>
                  <a:gd name="connsiteX10" fmla="*/ 81482 w 112343"/>
                  <a:gd name="connsiteY10" fmla="*/ 29093 h 142821"/>
                  <a:gd name="connsiteX11" fmla="*/ 84054 w 112343"/>
                  <a:gd name="connsiteY11" fmla="*/ 23663 h 142821"/>
                  <a:gd name="connsiteX12" fmla="*/ 88340 w 112343"/>
                  <a:gd name="connsiteY12" fmla="*/ 24806 h 142821"/>
                  <a:gd name="connsiteX13" fmla="*/ 88912 w 112343"/>
                  <a:gd name="connsiteY13" fmla="*/ 62525 h 142821"/>
                  <a:gd name="connsiteX14" fmla="*/ 88912 w 112343"/>
                  <a:gd name="connsiteY14" fmla="*/ 99673 h 142821"/>
                  <a:gd name="connsiteX15" fmla="*/ 99199 w 112343"/>
                  <a:gd name="connsiteY15" fmla="*/ 99673 h 142821"/>
                  <a:gd name="connsiteX16" fmla="*/ 110629 w 112343"/>
                  <a:gd name="connsiteY16" fmla="*/ 100244 h 142821"/>
                  <a:gd name="connsiteX17" fmla="*/ 110629 w 112343"/>
                  <a:gd name="connsiteY17" fmla="*/ 106817 h 142821"/>
                  <a:gd name="connsiteX18" fmla="*/ 99199 w 112343"/>
                  <a:gd name="connsiteY18" fmla="*/ 107388 h 142821"/>
                  <a:gd name="connsiteX19" fmla="*/ 88912 w 112343"/>
                  <a:gd name="connsiteY19" fmla="*/ 107388 h 142821"/>
                  <a:gd name="connsiteX20" fmla="*/ 88912 w 112343"/>
                  <a:gd name="connsiteY20" fmla="*/ 110531 h 142821"/>
                  <a:gd name="connsiteX21" fmla="*/ 91769 w 112343"/>
                  <a:gd name="connsiteY21" fmla="*/ 125105 h 142821"/>
                  <a:gd name="connsiteX22" fmla="*/ 107771 w 112343"/>
                  <a:gd name="connsiteY22" fmla="*/ 137106 h 142821"/>
                  <a:gd name="connsiteX23" fmla="*/ 111486 w 112343"/>
                  <a:gd name="connsiteY23" fmla="*/ 139964 h 142821"/>
                  <a:gd name="connsiteX24" fmla="*/ 110629 w 112343"/>
                  <a:gd name="connsiteY24" fmla="*/ 142250 h 142821"/>
                  <a:gd name="connsiteX25" fmla="*/ 106057 w 112343"/>
                  <a:gd name="connsiteY25" fmla="*/ 142821 h 142821"/>
                  <a:gd name="connsiteX26" fmla="*/ 86055 w 112343"/>
                  <a:gd name="connsiteY26" fmla="*/ 140535 h 142821"/>
                  <a:gd name="connsiteX27" fmla="*/ 60623 w 112343"/>
                  <a:gd name="connsiteY27" fmla="*/ 140535 h 142821"/>
                  <a:gd name="connsiteX28" fmla="*/ 40620 w 112343"/>
                  <a:gd name="connsiteY28" fmla="*/ 142821 h 142821"/>
                  <a:gd name="connsiteX29" fmla="*/ 36048 w 112343"/>
                  <a:gd name="connsiteY29" fmla="*/ 142250 h 142821"/>
                  <a:gd name="connsiteX30" fmla="*/ 35477 w 112343"/>
                  <a:gd name="connsiteY30" fmla="*/ 139964 h 142821"/>
                  <a:gd name="connsiteX31" fmla="*/ 38906 w 112343"/>
                  <a:gd name="connsiteY31" fmla="*/ 137106 h 142821"/>
                  <a:gd name="connsiteX32" fmla="*/ 54908 w 112343"/>
                  <a:gd name="connsiteY32" fmla="*/ 125105 h 142821"/>
                  <a:gd name="connsiteX33" fmla="*/ 57765 w 112343"/>
                  <a:gd name="connsiteY33" fmla="*/ 110531 h 142821"/>
                  <a:gd name="connsiteX34" fmla="*/ 57765 w 112343"/>
                  <a:gd name="connsiteY34" fmla="*/ 107388 h 142821"/>
                  <a:gd name="connsiteX35" fmla="*/ 32048 w 112343"/>
                  <a:gd name="connsiteY35" fmla="*/ 107388 h 142821"/>
                  <a:gd name="connsiteX36" fmla="*/ 2615 w 112343"/>
                  <a:gd name="connsiteY36" fmla="*/ 105959 h 142821"/>
                  <a:gd name="connsiteX37" fmla="*/ 44 w 112343"/>
                  <a:gd name="connsiteY37" fmla="*/ 100816 h 142821"/>
                  <a:gd name="connsiteX38" fmla="*/ 3187 w 112343"/>
                  <a:gd name="connsiteY38" fmla="*/ 96530 h 142821"/>
                  <a:gd name="connsiteX39" fmla="*/ 23475 w 112343"/>
                  <a:gd name="connsiteY39" fmla="*/ 67669 h 142821"/>
                  <a:gd name="connsiteX40" fmla="*/ 33476 w 112343"/>
                  <a:gd name="connsiteY40" fmla="*/ 47095 h 142821"/>
                  <a:gd name="connsiteX41" fmla="*/ 42049 w 112343"/>
                  <a:gd name="connsiteY41" fmla="*/ 8519 h 142821"/>
                  <a:gd name="connsiteX42" fmla="*/ 44335 w 112343"/>
                  <a:gd name="connsiteY42" fmla="*/ 803 h 142821"/>
                  <a:gd name="connsiteX43" fmla="*/ 45478 w 112343"/>
                  <a:gd name="connsiteY43" fmla="*/ 232 h 142821"/>
                  <a:gd name="connsiteX44" fmla="*/ 49764 w 112343"/>
                  <a:gd name="connsiteY44" fmla="*/ 1375 h 142821"/>
                  <a:gd name="connsiteX45" fmla="*/ 63766 w 112343"/>
                  <a:gd name="connsiteY45" fmla="*/ 3947 h 142821"/>
                  <a:gd name="connsiteX46" fmla="*/ 82911 w 112343"/>
                  <a:gd name="connsiteY46" fmla="*/ 803 h 142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12343" h="142821">
                    <a:moveTo>
                      <a:pt x="82911" y="803"/>
                    </a:moveTo>
                    <a:cubicBezTo>
                      <a:pt x="85483" y="-54"/>
                      <a:pt x="86912" y="-340"/>
                      <a:pt x="88055" y="518"/>
                    </a:cubicBezTo>
                    <a:cubicBezTo>
                      <a:pt x="88912" y="1089"/>
                      <a:pt x="89484" y="2518"/>
                      <a:pt x="89484" y="3375"/>
                    </a:cubicBezTo>
                    <a:cubicBezTo>
                      <a:pt x="89198" y="3947"/>
                      <a:pt x="71196" y="25378"/>
                      <a:pt x="49193" y="51381"/>
                    </a:cubicBezTo>
                    <a:cubicBezTo>
                      <a:pt x="27190" y="77384"/>
                      <a:pt x="8902" y="98816"/>
                      <a:pt x="8616" y="99101"/>
                    </a:cubicBezTo>
                    <a:cubicBezTo>
                      <a:pt x="8330" y="99673"/>
                      <a:pt x="9759" y="99673"/>
                      <a:pt x="32905" y="99673"/>
                    </a:cubicBezTo>
                    <a:lnTo>
                      <a:pt x="57765" y="99673"/>
                    </a:lnTo>
                    <a:lnTo>
                      <a:pt x="57765" y="77099"/>
                    </a:lnTo>
                    <a:cubicBezTo>
                      <a:pt x="57765" y="56239"/>
                      <a:pt x="58051" y="54524"/>
                      <a:pt x="58337" y="53667"/>
                    </a:cubicBezTo>
                    <a:cubicBezTo>
                      <a:pt x="58622" y="53096"/>
                      <a:pt x="60337" y="51953"/>
                      <a:pt x="63766" y="49667"/>
                    </a:cubicBezTo>
                    <a:cubicBezTo>
                      <a:pt x="74053" y="42809"/>
                      <a:pt x="76911" y="39380"/>
                      <a:pt x="81482" y="29093"/>
                    </a:cubicBezTo>
                    <a:cubicBezTo>
                      <a:pt x="82625" y="26235"/>
                      <a:pt x="83769" y="23949"/>
                      <a:pt x="84054" y="23663"/>
                    </a:cubicBezTo>
                    <a:cubicBezTo>
                      <a:pt x="85197" y="22520"/>
                      <a:pt x="87769" y="23092"/>
                      <a:pt x="88340" y="24806"/>
                    </a:cubicBezTo>
                    <a:cubicBezTo>
                      <a:pt x="88912" y="25664"/>
                      <a:pt x="88912" y="30236"/>
                      <a:pt x="88912" y="62525"/>
                    </a:cubicBezTo>
                    <a:lnTo>
                      <a:pt x="88912" y="99673"/>
                    </a:lnTo>
                    <a:lnTo>
                      <a:pt x="99199" y="99673"/>
                    </a:lnTo>
                    <a:cubicBezTo>
                      <a:pt x="109200" y="99673"/>
                      <a:pt x="109772" y="99673"/>
                      <a:pt x="110629" y="100244"/>
                    </a:cubicBezTo>
                    <a:cubicBezTo>
                      <a:pt x="112915" y="101673"/>
                      <a:pt x="112915" y="105388"/>
                      <a:pt x="110629" y="106817"/>
                    </a:cubicBezTo>
                    <a:cubicBezTo>
                      <a:pt x="109772" y="107388"/>
                      <a:pt x="109200" y="107388"/>
                      <a:pt x="99199" y="107388"/>
                    </a:cubicBezTo>
                    <a:lnTo>
                      <a:pt x="88912" y="107388"/>
                    </a:lnTo>
                    <a:lnTo>
                      <a:pt x="88912" y="110531"/>
                    </a:lnTo>
                    <a:cubicBezTo>
                      <a:pt x="88912" y="115961"/>
                      <a:pt x="89769" y="121104"/>
                      <a:pt x="91769" y="125105"/>
                    </a:cubicBezTo>
                    <a:cubicBezTo>
                      <a:pt x="95198" y="132248"/>
                      <a:pt x="100628" y="136249"/>
                      <a:pt x="107771" y="137106"/>
                    </a:cubicBezTo>
                    <a:cubicBezTo>
                      <a:pt x="110629" y="137392"/>
                      <a:pt x="111486" y="137963"/>
                      <a:pt x="111486" y="139964"/>
                    </a:cubicBezTo>
                    <a:cubicBezTo>
                      <a:pt x="111486" y="141392"/>
                      <a:pt x="111200" y="141678"/>
                      <a:pt x="110629" y="142250"/>
                    </a:cubicBezTo>
                    <a:cubicBezTo>
                      <a:pt x="110057" y="142821"/>
                      <a:pt x="109772" y="142821"/>
                      <a:pt x="106057" y="142821"/>
                    </a:cubicBezTo>
                    <a:cubicBezTo>
                      <a:pt x="102057" y="142821"/>
                      <a:pt x="99485" y="142535"/>
                      <a:pt x="86055" y="140535"/>
                    </a:cubicBezTo>
                    <a:cubicBezTo>
                      <a:pt x="77482" y="139106"/>
                      <a:pt x="69195" y="139106"/>
                      <a:pt x="60623" y="140535"/>
                    </a:cubicBezTo>
                    <a:cubicBezTo>
                      <a:pt x="47192" y="142535"/>
                      <a:pt x="44621" y="142821"/>
                      <a:pt x="40620" y="142821"/>
                    </a:cubicBezTo>
                    <a:cubicBezTo>
                      <a:pt x="36905" y="142821"/>
                      <a:pt x="36620" y="142821"/>
                      <a:pt x="36048" y="142250"/>
                    </a:cubicBezTo>
                    <a:cubicBezTo>
                      <a:pt x="35477" y="141678"/>
                      <a:pt x="35477" y="141392"/>
                      <a:pt x="35477" y="139964"/>
                    </a:cubicBezTo>
                    <a:cubicBezTo>
                      <a:pt x="35477" y="137963"/>
                      <a:pt x="36048" y="137392"/>
                      <a:pt x="38906" y="137106"/>
                    </a:cubicBezTo>
                    <a:cubicBezTo>
                      <a:pt x="46049" y="136249"/>
                      <a:pt x="51479" y="132248"/>
                      <a:pt x="54908" y="125105"/>
                    </a:cubicBezTo>
                    <a:cubicBezTo>
                      <a:pt x="56908" y="121104"/>
                      <a:pt x="57765" y="115961"/>
                      <a:pt x="57765" y="110531"/>
                    </a:cubicBezTo>
                    <a:lnTo>
                      <a:pt x="57765" y="107388"/>
                    </a:lnTo>
                    <a:lnTo>
                      <a:pt x="32048" y="107388"/>
                    </a:lnTo>
                    <a:cubicBezTo>
                      <a:pt x="4330" y="107388"/>
                      <a:pt x="4901" y="107388"/>
                      <a:pt x="2615" y="105959"/>
                    </a:cubicBezTo>
                    <a:cubicBezTo>
                      <a:pt x="901" y="104816"/>
                      <a:pt x="-242" y="102245"/>
                      <a:pt x="44" y="100816"/>
                    </a:cubicBezTo>
                    <a:cubicBezTo>
                      <a:pt x="329" y="100244"/>
                      <a:pt x="1758" y="98530"/>
                      <a:pt x="3187" y="96530"/>
                    </a:cubicBezTo>
                    <a:cubicBezTo>
                      <a:pt x="10331" y="87957"/>
                      <a:pt x="18332" y="76813"/>
                      <a:pt x="23475" y="67669"/>
                    </a:cubicBezTo>
                    <a:cubicBezTo>
                      <a:pt x="26619" y="62525"/>
                      <a:pt x="31476" y="52238"/>
                      <a:pt x="33476" y="47095"/>
                    </a:cubicBezTo>
                    <a:cubicBezTo>
                      <a:pt x="38906" y="33665"/>
                      <a:pt x="41477" y="21949"/>
                      <a:pt x="42049" y="8519"/>
                    </a:cubicBezTo>
                    <a:cubicBezTo>
                      <a:pt x="42335" y="2518"/>
                      <a:pt x="42621" y="1661"/>
                      <a:pt x="44335" y="803"/>
                    </a:cubicBezTo>
                    <a:lnTo>
                      <a:pt x="45478" y="232"/>
                    </a:lnTo>
                    <a:lnTo>
                      <a:pt x="49764" y="1375"/>
                    </a:lnTo>
                    <a:cubicBezTo>
                      <a:pt x="56051" y="3089"/>
                      <a:pt x="59480" y="3661"/>
                      <a:pt x="63766" y="3947"/>
                    </a:cubicBezTo>
                    <a:cubicBezTo>
                      <a:pt x="69481" y="4232"/>
                      <a:pt x="75482" y="3089"/>
                      <a:pt x="82911" y="80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08" name="Freihandform: Form 107">
                <a:extLst>
                  <a:ext uri="{FF2B5EF4-FFF2-40B4-BE49-F238E27FC236}">
                    <a16:creationId xmlns:a16="http://schemas.microsoft.com/office/drawing/2014/main" id="{572C5A5A-F39A-DE1D-2112-810ADE2F324E}"/>
                  </a:ext>
                </a:extLst>
              </p:cNvPr>
              <p:cNvSpPr/>
              <p:nvPr/>
            </p:nvSpPr>
            <p:spPr>
              <a:xfrm>
                <a:off x="1912985" y="3730817"/>
                <a:ext cx="112343" cy="142821"/>
              </a:xfrm>
              <a:custGeom>
                <a:avLst/>
                <a:gdLst>
                  <a:gd name="connsiteX0" fmla="*/ 82911 w 112343"/>
                  <a:gd name="connsiteY0" fmla="*/ 803 h 142821"/>
                  <a:gd name="connsiteX1" fmla="*/ 88055 w 112343"/>
                  <a:gd name="connsiteY1" fmla="*/ 518 h 142821"/>
                  <a:gd name="connsiteX2" fmla="*/ 89484 w 112343"/>
                  <a:gd name="connsiteY2" fmla="*/ 3375 h 142821"/>
                  <a:gd name="connsiteX3" fmla="*/ 49193 w 112343"/>
                  <a:gd name="connsiteY3" fmla="*/ 51381 h 142821"/>
                  <a:gd name="connsiteX4" fmla="*/ 8616 w 112343"/>
                  <a:gd name="connsiteY4" fmla="*/ 99101 h 142821"/>
                  <a:gd name="connsiteX5" fmla="*/ 32905 w 112343"/>
                  <a:gd name="connsiteY5" fmla="*/ 99673 h 142821"/>
                  <a:gd name="connsiteX6" fmla="*/ 57765 w 112343"/>
                  <a:gd name="connsiteY6" fmla="*/ 99673 h 142821"/>
                  <a:gd name="connsiteX7" fmla="*/ 57765 w 112343"/>
                  <a:gd name="connsiteY7" fmla="*/ 77099 h 142821"/>
                  <a:gd name="connsiteX8" fmla="*/ 58337 w 112343"/>
                  <a:gd name="connsiteY8" fmla="*/ 53667 h 142821"/>
                  <a:gd name="connsiteX9" fmla="*/ 63766 w 112343"/>
                  <a:gd name="connsiteY9" fmla="*/ 49667 h 142821"/>
                  <a:gd name="connsiteX10" fmla="*/ 81482 w 112343"/>
                  <a:gd name="connsiteY10" fmla="*/ 29093 h 142821"/>
                  <a:gd name="connsiteX11" fmla="*/ 84054 w 112343"/>
                  <a:gd name="connsiteY11" fmla="*/ 23663 h 142821"/>
                  <a:gd name="connsiteX12" fmla="*/ 88340 w 112343"/>
                  <a:gd name="connsiteY12" fmla="*/ 24806 h 142821"/>
                  <a:gd name="connsiteX13" fmla="*/ 88912 w 112343"/>
                  <a:gd name="connsiteY13" fmla="*/ 62525 h 142821"/>
                  <a:gd name="connsiteX14" fmla="*/ 88912 w 112343"/>
                  <a:gd name="connsiteY14" fmla="*/ 99673 h 142821"/>
                  <a:gd name="connsiteX15" fmla="*/ 99199 w 112343"/>
                  <a:gd name="connsiteY15" fmla="*/ 99673 h 142821"/>
                  <a:gd name="connsiteX16" fmla="*/ 110629 w 112343"/>
                  <a:gd name="connsiteY16" fmla="*/ 100244 h 142821"/>
                  <a:gd name="connsiteX17" fmla="*/ 110629 w 112343"/>
                  <a:gd name="connsiteY17" fmla="*/ 106817 h 142821"/>
                  <a:gd name="connsiteX18" fmla="*/ 99199 w 112343"/>
                  <a:gd name="connsiteY18" fmla="*/ 107388 h 142821"/>
                  <a:gd name="connsiteX19" fmla="*/ 88912 w 112343"/>
                  <a:gd name="connsiteY19" fmla="*/ 107388 h 142821"/>
                  <a:gd name="connsiteX20" fmla="*/ 88912 w 112343"/>
                  <a:gd name="connsiteY20" fmla="*/ 110531 h 142821"/>
                  <a:gd name="connsiteX21" fmla="*/ 91769 w 112343"/>
                  <a:gd name="connsiteY21" fmla="*/ 125105 h 142821"/>
                  <a:gd name="connsiteX22" fmla="*/ 107771 w 112343"/>
                  <a:gd name="connsiteY22" fmla="*/ 137106 h 142821"/>
                  <a:gd name="connsiteX23" fmla="*/ 111486 w 112343"/>
                  <a:gd name="connsiteY23" fmla="*/ 139964 h 142821"/>
                  <a:gd name="connsiteX24" fmla="*/ 110629 w 112343"/>
                  <a:gd name="connsiteY24" fmla="*/ 142250 h 142821"/>
                  <a:gd name="connsiteX25" fmla="*/ 106057 w 112343"/>
                  <a:gd name="connsiteY25" fmla="*/ 142821 h 142821"/>
                  <a:gd name="connsiteX26" fmla="*/ 86055 w 112343"/>
                  <a:gd name="connsiteY26" fmla="*/ 140535 h 142821"/>
                  <a:gd name="connsiteX27" fmla="*/ 60623 w 112343"/>
                  <a:gd name="connsiteY27" fmla="*/ 140535 h 142821"/>
                  <a:gd name="connsiteX28" fmla="*/ 40620 w 112343"/>
                  <a:gd name="connsiteY28" fmla="*/ 142821 h 142821"/>
                  <a:gd name="connsiteX29" fmla="*/ 36048 w 112343"/>
                  <a:gd name="connsiteY29" fmla="*/ 142250 h 142821"/>
                  <a:gd name="connsiteX30" fmla="*/ 35477 w 112343"/>
                  <a:gd name="connsiteY30" fmla="*/ 139964 h 142821"/>
                  <a:gd name="connsiteX31" fmla="*/ 38906 w 112343"/>
                  <a:gd name="connsiteY31" fmla="*/ 137106 h 142821"/>
                  <a:gd name="connsiteX32" fmla="*/ 54908 w 112343"/>
                  <a:gd name="connsiteY32" fmla="*/ 125105 h 142821"/>
                  <a:gd name="connsiteX33" fmla="*/ 57765 w 112343"/>
                  <a:gd name="connsiteY33" fmla="*/ 110531 h 142821"/>
                  <a:gd name="connsiteX34" fmla="*/ 57765 w 112343"/>
                  <a:gd name="connsiteY34" fmla="*/ 107388 h 142821"/>
                  <a:gd name="connsiteX35" fmla="*/ 32048 w 112343"/>
                  <a:gd name="connsiteY35" fmla="*/ 107388 h 142821"/>
                  <a:gd name="connsiteX36" fmla="*/ 2615 w 112343"/>
                  <a:gd name="connsiteY36" fmla="*/ 105959 h 142821"/>
                  <a:gd name="connsiteX37" fmla="*/ 44 w 112343"/>
                  <a:gd name="connsiteY37" fmla="*/ 100816 h 142821"/>
                  <a:gd name="connsiteX38" fmla="*/ 3187 w 112343"/>
                  <a:gd name="connsiteY38" fmla="*/ 96530 h 142821"/>
                  <a:gd name="connsiteX39" fmla="*/ 23475 w 112343"/>
                  <a:gd name="connsiteY39" fmla="*/ 67669 h 142821"/>
                  <a:gd name="connsiteX40" fmla="*/ 33476 w 112343"/>
                  <a:gd name="connsiteY40" fmla="*/ 47095 h 142821"/>
                  <a:gd name="connsiteX41" fmla="*/ 42049 w 112343"/>
                  <a:gd name="connsiteY41" fmla="*/ 8519 h 142821"/>
                  <a:gd name="connsiteX42" fmla="*/ 44335 w 112343"/>
                  <a:gd name="connsiteY42" fmla="*/ 803 h 142821"/>
                  <a:gd name="connsiteX43" fmla="*/ 45478 w 112343"/>
                  <a:gd name="connsiteY43" fmla="*/ 232 h 142821"/>
                  <a:gd name="connsiteX44" fmla="*/ 49764 w 112343"/>
                  <a:gd name="connsiteY44" fmla="*/ 1375 h 142821"/>
                  <a:gd name="connsiteX45" fmla="*/ 63766 w 112343"/>
                  <a:gd name="connsiteY45" fmla="*/ 3947 h 142821"/>
                  <a:gd name="connsiteX46" fmla="*/ 82911 w 112343"/>
                  <a:gd name="connsiteY46" fmla="*/ 803 h 142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12343" h="142821">
                    <a:moveTo>
                      <a:pt x="82911" y="803"/>
                    </a:moveTo>
                    <a:cubicBezTo>
                      <a:pt x="85483" y="-54"/>
                      <a:pt x="86912" y="-340"/>
                      <a:pt x="88055" y="518"/>
                    </a:cubicBezTo>
                    <a:cubicBezTo>
                      <a:pt x="88912" y="1089"/>
                      <a:pt x="89484" y="2518"/>
                      <a:pt x="89484" y="3375"/>
                    </a:cubicBezTo>
                    <a:cubicBezTo>
                      <a:pt x="89198" y="3947"/>
                      <a:pt x="71196" y="25378"/>
                      <a:pt x="49193" y="51381"/>
                    </a:cubicBezTo>
                    <a:cubicBezTo>
                      <a:pt x="27190" y="77384"/>
                      <a:pt x="8902" y="98816"/>
                      <a:pt x="8616" y="99101"/>
                    </a:cubicBezTo>
                    <a:cubicBezTo>
                      <a:pt x="8330" y="99673"/>
                      <a:pt x="9759" y="99673"/>
                      <a:pt x="32905" y="99673"/>
                    </a:cubicBezTo>
                    <a:lnTo>
                      <a:pt x="57765" y="99673"/>
                    </a:lnTo>
                    <a:lnTo>
                      <a:pt x="57765" y="77099"/>
                    </a:lnTo>
                    <a:cubicBezTo>
                      <a:pt x="57765" y="56239"/>
                      <a:pt x="58051" y="54524"/>
                      <a:pt x="58337" y="53667"/>
                    </a:cubicBezTo>
                    <a:cubicBezTo>
                      <a:pt x="58622" y="53096"/>
                      <a:pt x="60337" y="51953"/>
                      <a:pt x="63766" y="49667"/>
                    </a:cubicBezTo>
                    <a:cubicBezTo>
                      <a:pt x="74053" y="42809"/>
                      <a:pt x="76911" y="39380"/>
                      <a:pt x="81482" y="29093"/>
                    </a:cubicBezTo>
                    <a:cubicBezTo>
                      <a:pt x="82625" y="26235"/>
                      <a:pt x="83769" y="23949"/>
                      <a:pt x="84054" y="23663"/>
                    </a:cubicBezTo>
                    <a:cubicBezTo>
                      <a:pt x="85197" y="22520"/>
                      <a:pt x="87769" y="23092"/>
                      <a:pt x="88340" y="24806"/>
                    </a:cubicBezTo>
                    <a:cubicBezTo>
                      <a:pt x="88912" y="25664"/>
                      <a:pt x="88912" y="30236"/>
                      <a:pt x="88912" y="62525"/>
                    </a:cubicBezTo>
                    <a:lnTo>
                      <a:pt x="88912" y="99673"/>
                    </a:lnTo>
                    <a:lnTo>
                      <a:pt x="99199" y="99673"/>
                    </a:lnTo>
                    <a:cubicBezTo>
                      <a:pt x="109200" y="99673"/>
                      <a:pt x="109772" y="99673"/>
                      <a:pt x="110629" y="100244"/>
                    </a:cubicBezTo>
                    <a:cubicBezTo>
                      <a:pt x="112915" y="101673"/>
                      <a:pt x="112915" y="105388"/>
                      <a:pt x="110629" y="106817"/>
                    </a:cubicBezTo>
                    <a:cubicBezTo>
                      <a:pt x="109772" y="107388"/>
                      <a:pt x="109200" y="107388"/>
                      <a:pt x="99199" y="107388"/>
                    </a:cubicBezTo>
                    <a:lnTo>
                      <a:pt x="88912" y="107388"/>
                    </a:lnTo>
                    <a:lnTo>
                      <a:pt x="88912" y="110531"/>
                    </a:lnTo>
                    <a:cubicBezTo>
                      <a:pt x="88912" y="115961"/>
                      <a:pt x="89769" y="121104"/>
                      <a:pt x="91769" y="125105"/>
                    </a:cubicBezTo>
                    <a:cubicBezTo>
                      <a:pt x="95198" y="132248"/>
                      <a:pt x="100628" y="136249"/>
                      <a:pt x="107771" y="137106"/>
                    </a:cubicBezTo>
                    <a:cubicBezTo>
                      <a:pt x="110629" y="137392"/>
                      <a:pt x="111486" y="137963"/>
                      <a:pt x="111486" y="139964"/>
                    </a:cubicBezTo>
                    <a:cubicBezTo>
                      <a:pt x="111486" y="141392"/>
                      <a:pt x="111200" y="141678"/>
                      <a:pt x="110629" y="142250"/>
                    </a:cubicBezTo>
                    <a:cubicBezTo>
                      <a:pt x="110057" y="142821"/>
                      <a:pt x="109772" y="142821"/>
                      <a:pt x="106057" y="142821"/>
                    </a:cubicBezTo>
                    <a:cubicBezTo>
                      <a:pt x="102057" y="142821"/>
                      <a:pt x="99485" y="142535"/>
                      <a:pt x="86055" y="140535"/>
                    </a:cubicBezTo>
                    <a:cubicBezTo>
                      <a:pt x="77482" y="139106"/>
                      <a:pt x="69195" y="139106"/>
                      <a:pt x="60623" y="140535"/>
                    </a:cubicBezTo>
                    <a:cubicBezTo>
                      <a:pt x="47192" y="142535"/>
                      <a:pt x="44621" y="142821"/>
                      <a:pt x="40620" y="142821"/>
                    </a:cubicBezTo>
                    <a:cubicBezTo>
                      <a:pt x="36905" y="142821"/>
                      <a:pt x="36620" y="142821"/>
                      <a:pt x="36048" y="142250"/>
                    </a:cubicBezTo>
                    <a:cubicBezTo>
                      <a:pt x="35477" y="141678"/>
                      <a:pt x="35477" y="141392"/>
                      <a:pt x="35477" y="139964"/>
                    </a:cubicBezTo>
                    <a:cubicBezTo>
                      <a:pt x="35477" y="137963"/>
                      <a:pt x="36048" y="137392"/>
                      <a:pt x="38906" y="137106"/>
                    </a:cubicBezTo>
                    <a:cubicBezTo>
                      <a:pt x="46049" y="136249"/>
                      <a:pt x="51479" y="132248"/>
                      <a:pt x="54908" y="125105"/>
                    </a:cubicBezTo>
                    <a:cubicBezTo>
                      <a:pt x="56908" y="121104"/>
                      <a:pt x="57765" y="115961"/>
                      <a:pt x="57765" y="110531"/>
                    </a:cubicBezTo>
                    <a:lnTo>
                      <a:pt x="57765" y="107388"/>
                    </a:lnTo>
                    <a:lnTo>
                      <a:pt x="32048" y="107388"/>
                    </a:lnTo>
                    <a:cubicBezTo>
                      <a:pt x="4330" y="107388"/>
                      <a:pt x="4901" y="107388"/>
                      <a:pt x="2615" y="105959"/>
                    </a:cubicBezTo>
                    <a:cubicBezTo>
                      <a:pt x="901" y="104816"/>
                      <a:pt x="-242" y="102245"/>
                      <a:pt x="44" y="100816"/>
                    </a:cubicBezTo>
                    <a:cubicBezTo>
                      <a:pt x="329" y="100244"/>
                      <a:pt x="1758" y="98530"/>
                      <a:pt x="3187" y="96530"/>
                    </a:cubicBezTo>
                    <a:cubicBezTo>
                      <a:pt x="10331" y="87957"/>
                      <a:pt x="18332" y="76813"/>
                      <a:pt x="23475" y="67669"/>
                    </a:cubicBezTo>
                    <a:cubicBezTo>
                      <a:pt x="26619" y="62525"/>
                      <a:pt x="31476" y="52238"/>
                      <a:pt x="33476" y="47095"/>
                    </a:cubicBezTo>
                    <a:cubicBezTo>
                      <a:pt x="38906" y="33665"/>
                      <a:pt x="41477" y="21949"/>
                      <a:pt x="42049" y="8519"/>
                    </a:cubicBezTo>
                    <a:cubicBezTo>
                      <a:pt x="42335" y="2518"/>
                      <a:pt x="42621" y="1661"/>
                      <a:pt x="44335" y="803"/>
                    </a:cubicBezTo>
                    <a:lnTo>
                      <a:pt x="45478" y="232"/>
                    </a:lnTo>
                    <a:lnTo>
                      <a:pt x="49764" y="1375"/>
                    </a:lnTo>
                    <a:cubicBezTo>
                      <a:pt x="56051" y="3089"/>
                      <a:pt x="59480" y="3661"/>
                      <a:pt x="63766" y="3947"/>
                    </a:cubicBezTo>
                    <a:cubicBezTo>
                      <a:pt x="69481" y="4232"/>
                      <a:pt x="75482" y="3089"/>
                      <a:pt x="82911" y="80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69" name="Grafik 2">
              <a:extLst>
                <a:ext uri="{FF2B5EF4-FFF2-40B4-BE49-F238E27FC236}">
                  <a16:creationId xmlns:a16="http://schemas.microsoft.com/office/drawing/2014/main" id="{3EA1CDB1-C70B-85EB-2CD8-0A5BCB06E7F3}"/>
                </a:ext>
              </a:extLst>
            </p:cNvPr>
            <p:cNvGrpSpPr/>
            <p:nvPr/>
          </p:nvGrpSpPr>
          <p:grpSpPr>
            <a:xfrm>
              <a:off x="2102166" y="5508923"/>
              <a:ext cx="166501" cy="296768"/>
              <a:chOff x="2102166" y="3689377"/>
              <a:chExt cx="166501" cy="296768"/>
            </a:xfrm>
            <a:solidFill>
              <a:srgbClr val="000000"/>
            </a:solidFill>
          </p:grpSpPr>
          <p:sp>
            <p:nvSpPr>
              <p:cNvPr id="103" name="Freihandform: Form 102">
                <a:extLst>
                  <a:ext uri="{FF2B5EF4-FFF2-40B4-BE49-F238E27FC236}">
                    <a16:creationId xmlns:a16="http://schemas.microsoft.com/office/drawing/2014/main" id="{479DFBB9-D041-889C-8398-0CAA290DDC0C}"/>
                  </a:ext>
                </a:extLst>
              </p:cNvPr>
              <p:cNvSpPr/>
              <p:nvPr/>
            </p:nvSpPr>
            <p:spPr>
              <a:xfrm>
                <a:off x="2204922" y="3689377"/>
                <a:ext cx="63746" cy="215169"/>
              </a:xfrm>
              <a:custGeom>
                <a:avLst/>
                <a:gdLst>
                  <a:gd name="connsiteX0" fmla="*/ 0 w 63746"/>
                  <a:gd name="connsiteY0" fmla="*/ 35719 h 215169"/>
                  <a:gd name="connsiteX1" fmla="*/ 0 w 63746"/>
                  <a:gd name="connsiteY1" fmla="*/ 0 h 215169"/>
                  <a:gd name="connsiteX2" fmla="*/ 2000 w 63746"/>
                  <a:gd name="connsiteY2" fmla="*/ 0 h 215169"/>
                  <a:gd name="connsiteX3" fmla="*/ 4000 w 63746"/>
                  <a:gd name="connsiteY3" fmla="*/ 0 h 215169"/>
                  <a:gd name="connsiteX4" fmla="*/ 4000 w 63746"/>
                  <a:gd name="connsiteY4" fmla="*/ 1715 h 215169"/>
                  <a:gd name="connsiteX5" fmla="*/ 5144 w 63746"/>
                  <a:gd name="connsiteY5" fmla="*/ 13430 h 215169"/>
                  <a:gd name="connsiteX6" fmla="*/ 25432 w 63746"/>
                  <a:gd name="connsiteY6" fmla="*/ 62579 h 215169"/>
                  <a:gd name="connsiteX7" fmla="*/ 34862 w 63746"/>
                  <a:gd name="connsiteY7" fmla="*/ 77724 h 215169"/>
                  <a:gd name="connsiteX8" fmla="*/ 51721 w 63746"/>
                  <a:gd name="connsiteY8" fmla="*/ 107156 h 215169"/>
                  <a:gd name="connsiteX9" fmla="*/ 63722 w 63746"/>
                  <a:gd name="connsiteY9" fmla="*/ 150305 h 215169"/>
                  <a:gd name="connsiteX10" fmla="*/ 56579 w 63746"/>
                  <a:gd name="connsiteY10" fmla="*/ 198025 h 215169"/>
                  <a:gd name="connsiteX11" fmla="*/ 50864 w 63746"/>
                  <a:gd name="connsiteY11" fmla="*/ 213170 h 215169"/>
                  <a:gd name="connsiteX12" fmla="*/ 46863 w 63746"/>
                  <a:gd name="connsiteY12" fmla="*/ 215170 h 215169"/>
                  <a:gd name="connsiteX13" fmla="*/ 42005 w 63746"/>
                  <a:gd name="connsiteY13" fmla="*/ 213170 h 215169"/>
                  <a:gd name="connsiteX14" fmla="*/ 41148 w 63746"/>
                  <a:gd name="connsiteY14" fmla="*/ 206883 h 215169"/>
                  <a:gd name="connsiteX15" fmla="*/ 46577 w 63746"/>
                  <a:gd name="connsiteY15" fmla="*/ 191453 h 215169"/>
                  <a:gd name="connsiteX16" fmla="*/ 52292 w 63746"/>
                  <a:gd name="connsiteY16" fmla="*/ 154305 h 215169"/>
                  <a:gd name="connsiteX17" fmla="*/ 51721 w 63746"/>
                  <a:gd name="connsiteY17" fmla="*/ 143732 h 215169"/>
                  <a:gd name="connsiteX18" fmla="*/ 8001 w 63746"/>
                  <a:gd name="connsiteY18" fmla="*/ 75724 h 215169"/>
                  <a:gd name="connsiteX19" fmla="*/ 4000 w 63746"/>
                  <a:gd name="connsiteY19" fmla="*/ 71438 h 215169"/>
                  <a:gd name="connsiteX20" fmla="*/ 2000 w 63746"/>
                  <a:gd name="connsiteY20" fmla="*/ 71438 h 215169"/>
                  <a:gd name="connsiteX21" fmla="*/ 0 w 63746"/>
                  <a:gd name="connsiteY21" fmla="*/ 71438 h 215169"/>
                  <a:gd name="connsiteX22" fmla="*/ 0 w 63746"/>
                  <a:gd name="connsiteY22" fmla="*/ 35719 h 215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3746" h="215169">
                    <a:moveTo>
                      <a:pt x="0" y="35719"/>
                    </a:moveTo>
                    <a:lnTo>
                      <a:pt x="0" y="0"/>
                    </a:lnTo>
                    <a:lnTo>
                      <a:pt x="2000" y="0"/>
                    </a:lnTo>
                    <a:lnTo>
                      <a:pt x="4000" y="0"/>
                    </a:lnTo>
                    <a:lnTo>
                      <a:pt x="4000" y="1715"/>
                    </a:lnTo>
                    <a:cubicBezTo>
                      <a:pt x="4000" y="4572"/>
                      <a:pt x="4572" y="9716"/>
                      <a:pt x="5144" y="13430"/>
                    </a:cubicBezTo>
                    <a:cubicBezTo>
                      <a:pt x="7429" y="28003"/>
                      <a:pt x="13716" y="43148"/>
                      <a:pt x="25432" y="62579"/>
                    </a:cubicBezTo>
                    <a:lnTo>
                      <a:pt x="34862" y="77724"/>
                    </a:lnTo>
                    <a:cubicBezTo>
                      <a:pt x="43148" y="91440"/>
                      <a:pt x="48006" y="100013"/>
                      <a:pt x="51721" y="107156"/>
                    </a:cubicBezTo>
                    <a:cubicBezTo>
                      <a:pt x="59436" y="123158"/>
                      <a:pt x="63151" y="136303"/>
                      <a:pt x="63722" y="150305"/>
                    </a:cubicBezTo>
                    <a:cubicBezTo>
                      <a:pt x="64008" y="164878"/>
                      <a:pt x="61722" y="181451"/>
                      <a:pt x="56579" y="198025"/>
                    </a:cubicBezTo>
                    <a:cubicBezTo>
                      <a:pt x="54578" y="204597"/>
                      <a:pt x="51721" y="212312"/>
                      <a:pt x="50864" y="213170"/>
                    </a:cubicBezTo>
                    <a:cubicBezTo>
                      <a:pt x="50006" y="214312"/>
                      <a:pt x="48292" y="215170"/>
                      <a:pt x="46863" y="215170"/>
                    </a:cubicBezTo>
                    <a:cubicBezTo>
                      <a:pt x="45434" y="215170"/>
                      <a:pt x="42863" y="214027"/>
                      <a:pt x="42005" y="213170"/>
                    </a:cubicBezTo>
                    <a:cubicBezTo>
                      <a:pt x="40577" y="211455"/>
                      <a:pt x="40291" y="209169"/>
                      <a:pt x="41148" y="206883"/>
                    </a:cubicBezTo>
                    <a:cubicBezTo>
                      <a:pt x="42577" y="203740"/>
                      <a:pt x="45434" y="195453"/>
                      <a:pt x="46577" y="191453"/>
                    </a:cubicBezTo>
                    <a:cubicBezTo>
                      <a:pt x="50578" y="178308"/>
                      <a:pt x="52292" y="166878"/>
                      <a:pt x="52292" y="154305"/>
                    </a:cubicBezTo>
                    <a:cubicBezTo>
                      <a:pt x="52292" y="148018"/>
                      <a:pt x="52292" y="146590"/>
                      <a:pt x="51721" y="143732"/>
                    </a:cubicBezTo>
                    <a:cubicBezTo>
                      <a:pt x="48006" y="124016"/>
                      <a:pt x="34576" y="103156"/>
                      <a:pt x="8001" y="75724"/>
                    </a:cubicBezTo>
                    <a:lnTo>
                      <a:pt x="4000" y="71438"/>
                    </a:lnTo>
                    <a:lnTo>
                      <a:pt x="2000" y="71438"/>
                    </a:lnTo>
                    <a:lnTo>
                      <a:pt x="0" y="71438"/>
                    </a:lnTo>
                    <a:lnTo>
                      <a:pt x="0" y="35719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04" name="Freihandform: Form 103">
                <a:extLst>
                  <a:ext uri="{FF2B5EF4-FFF2-40B4-BE49-F238E27FC236}">
                    <a16:creationId xmlns:a16="http://schemas.microsoft.com/office/drawing/2014/main" id="{F12D0E7B-C4DA-4277-D3D3-48EC8927CCBF}"/>
                  </a:ext>
                </a:extLst>
              </p:cNvPr>
              <p:cNvSpPr/>
              <p:nvPr/>
            </p:nvSpPr>
            <p:spPr>
              <a:xfrm>
                <a:off x="2121483" y="3909055"/>
                <a:ext cx="93440" cy="77091"/>
              </a:xfrm>
              <a:custGeom>
                <a:avLst/>
                <a:gdLst>
                  <a:gd name="connsiteX0" fmla="*/ 57722 w 93440"/>
                  <a:gd name="connsiteY0" fmla="*/ 112 h 77091"/>
                  <a:gd name="connsiteX1" fmla="*/ 72295 w 93440"/>
                  <a:gd name="connsiteY1" fmla="*/ 684 h 77091"/>
                  <a:gd name="connsiteX2" fmla="*/ 92869 w 93440"/>
                  <a:gd name="connsiteY2" fmla="*/ 18114 h 77091"/>
                  <a:gd name="connsiteX3" fmla="*/ 93440 w 93440"/>
                  <a:gd name="connsiteY3" fmla="*/ 24401 h 77091"/>
                  <a:gd name="connsiteX4" fmla="*/ 92012 w 93440"/>
                  <a:gd name="connsiteY4" fmla="*/ 34688 h 77091"/>
                  <a:gd name="connsiteX5" fmla="*/ 39433 w 93440"/>
                  <a:gd name="connsiteY5" fmla="*/ 76407 h 77091"/>
                  <a:gd name="connsiteX6" fmla="*/ 22003 w 93440"/>
                  <a:gd name="connsiteY6" fmla="*/ 76693 h 77091"/>
                  <a:gd name="connsiteX7" fmla="*/ 572 w 93440"/>
                  <a:gd name="connsiteY7" fmla="*/ 58977 h 77091"/>
                  <a:gd name="connsiteX8" fmla="*/ 0 w 93440"/>
                  <a:gd name="connsiteY8" fmla="*/ 52690 h 77091"/>
                  <a:gd name="connsiteX9" fmla="*/ 1429 w 93440"/>
                  <a:gd name="connsiteY9" fmla="*/ 42403 h 77091"/>
                  <a:gd name="connsiteX10" fmla="*/ 15145 w 93440"/>
                  <a:gd name="connsiteY10" fmla="*/ 21258 h 77091"/>
                  <a:gd name="connsiteX11" fmla="*/ 57722 w 93440"/>
                  <a:gd name="connsiteY11" fmla="*/ 112 h 77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440" h="77091">
                    <a:moveTo>
                      <a:pt x="57722" y="112"/>
                    </a:moveTo>
                    <a:cubicBezTo>
                      <a:pt x="61151" y="-174"/>
                      <a:pt x="69152" y="112"/>
                      <a:pt x="72295" y="684"/>
                    </a:cubicBezTo>
                    <a:cubicBezTo>
                      <a:pt x="83439" y="2970"/>
                      <a:pt x="90297" y="8685"/>
                      <a:pt x="92869" y="18114"/>
                    </a:cubicBezTo>
                    <a:cubicBezTo>
                      <a:pt x="93440" y="19829"/>
                      <a:pt x="93440" y="20972"/>
                      <a:pt x="93440" y="24401"/>
                    </a:cubicBezTo>
                    <a:cubicBezTo>
                      <a:pt x="93440" y="28687"/>
                      <a:pt x="93440" y="30402"/>
                      <a:pt x="92012" y="34688"/>
                    </a:cubicBezTo>
                    <a:cubicBezTo>
                      <a:pt x="85725" y="54119"/>
                      <a:pt x="62865" y="72121"/>
                      <a:pt x="39433" y="76407"/>
                    </a:cubicBezTo>
                    <a:cubicBezTo>
                      <a:pt x="34290" y="77265"/>
                      <a:pt x="25718" y="77265"/>
                      <a:pt x="22003" y="76693"/>
                    </a:cubicBezTo>
                    <a:cubicBezTo>
                      <a:pt x="10287" y="74121"/>
                      <a:pt x="3143" y="68406"/>
                      <a:pt x="572" y="58977"/>
                    </a:cubicBezTo>
                    <a:cubicBezTo>
                      <a:pt x="0" y="57262"/>
                      <a:pt x="0" y="56119"/>
                      <a:pt x="0" y="52690"/>
                    </a:cubicBezTo>
                    <a:cubicBezTo>
                      <a:pt x="0" y="48404"/>
                      <a:pt x="0" y="46689"/>
                      <a:pt x="1429" y="42403"/>
                    </a:cubicBezTo>
                    <a:cubicBezTo>
                      <a:pt x="3715" y="34974"/>
                      <a:pt x="8573" y="27830"/>
                      <a:pt x="15145" y="21258"/>
                    </a:cubicBezTo>
                    <a:cubicBezTo>
                      <a:pt x="26575" y="9828"/>
                      <a:pt x="42291" y="2112"/>
                      <a:pt x="57722" y="1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05" name="Freihandform: Form 104">
                <a:extLst>
                  <a:ext uri="{FF2B5EF4-FFF2-40B4-BE49-F238E27FC236}">
                    <a16:creationId xmlns:a16="http://schemas.microsoft.com/office/drawing/2014/main" id="{0D2FEADA-2813-EA72-C342-A5E73D680313}"/>
                  </a:ext>
                </a:extLst>
              </p:cNvPr>
              <p:cNvSpPr/>
              <p:nvPr/>
            </p:nvSpPr>
            <p:spPr>
              <a:xfrm>
                <a:off x="2205132" y="3689406"/>
                <a:ext cx="9525" cy="246030"/>
              </a:xfrm>
              <a:custGeom>
                <a:avLst/>
                <a:gdLst>
                  <a:gd name="connsiteX0" fmla="*/ 9525 w 9525"/>
                  <a:gd name="connsiteY0" fmla="*/ 0 h 246030"/>
                  <a:gd name="connsiteX1" fmla="*/ 9525 w 9525"/>
                  <a:gd name="connsiteY1" fmla="*/ 246031 h 246030"/>
                  <a:gd name="connsiteX2" fmla="*/ 0 w 9525"/>
                  <a:gd name="connsiteY2" fmla="*/ 246031 h 246030"/>
                  <a:gd name="connsiteX3" fmla="*/ 0 w 9525"/>
                  <a:gd name="connsiteY3" fmla="*/ 0 h 246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" h="246030">
                    <a:moveTo>
                      <a:pt x="9525" y="0"/>
                    </a:moveTo>
                    <a:lnTo>
                      <a:pt x="9525" y="246031"/>
                    </a:lnTo>
                    <a:lnTo>
                      <a:pt x="0" y="2460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06" name="Freihandform: Form 105">
                <a:extLst>
                  <a:ext uri="{FF2B5EF4-FFF2-40B4-BE49-F238E27FC236}">
                    <a16:creationId xmlns:a16="http://schemas.microsoft.com/office/drawing/2014/main" id="{7D58BA7D-A2D0-6501-1E4E-C93016746355}"/>
                  </a:ext>
                </a:extLst>
              </p:cNvPr>
              <p:cNvSpPr/>
              <p:nvPr/>
            </p:nvSpPr>
            <p:spPr>
              <a:xfrm>
                <a:off x="2102166" y="3944390"/>
                <a:ext cx="131540" cy="6667"/>
              </a:xfrm>
              <a:custGeom>
                <a:avLst/>
                <a:gdLst>
                  <a:gd name="connsiteX0" fmla="*/ 0 w 131540"/>
                  <a:gd name="connsiteY0" fmla="*/ 0 h 6667"/>
                  <a:gd name="connsiteX1" fmla="*/ 131540 w 131540"/>
                  <a:gd name="connsiteY1" fmla="*/ 0 h 6667"/>
                  <a:gd name="connsiteX2" fmla="*/ 131540 w 131540"/>
                  <a:gd name="connsiteY2" fmla="*/ 6667 h 6667"/>
                  <a:gd name="connsiteX3" fmla="*/ 0 w 131540"/>
                  <a:gd name="connsiteY3" fmla="*/ 6667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540" h="6667">
                    <a:moveTo>
                      <a:pt x="0" y="0"/>
                    </a:moveTo>
                    <a:lnTo>
                      <a:pt x="131540" y="0"/>
                    </a:lnTo>
                    <a:lnTo>
                      <a:pt x="131540" y="6667"/>
                    </a:lnTo>
                    <a:lnTo>
                      <a:pt x="0" y="66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70" name="Grafik 2">
              <a:extLst>
                <a:ext uri="{FF2B5EF4-FFF2-40B4-BE49-F238E27FC236}">
                  <a16:creationId xmlns:a16="http://schemas.microsoft.com/office/drawing/2014/main" id="{EAECC2B5-360F-5B95-080C-3D53A01B340B}"/>
                </a:ext>
              </a:extLst>
            </p:cNvPr>
            <p:cNvGrpSpPr/>
            <p:nvPr/>
          </p:nvGrpSpPr>
          <p:grpSpPr>
            <a:xfrm>
              <a:off x="2407233" y="5471995"/>
              <a:ext cx="147184" cy="296787"/>
              <a:chOff x="2407233" y="3652449"/>
              <a:chExt cx="147184" cy="296787"/>
            </a:xfrm>
            <a:solidFill>
              <a:srgbClr val="000000"/>
            </a:solidFill>
          </p:grpSpPr>
          <p:sp>
            <p:nvSpPr>
              <p:cNvPr id="100" name="Freihandform: Form 99">
                <a:extLst>
                  <a:ext uri="{FF2B5EF4-FFF2-40B4-BE49-F238E27FC236}">
                    <a16:creationId xmlns:a16="http://schemas.microsoft.com/office/drawing/2014/main" id="{BC3B1F8F-2C36-EEAD-E4C7-0B9E1F9F36A1}"/>
                  </a:ext>
                </a:extLst>
              </p:cNvPr>
              <p:cNvSpPr/>
              <p:nvPr/>
            </p:nvSpPr>
            <p:spPr>
              <a:xfrm>
                <a:off x="2490672" y="3652468"/>
                <a:ext cx="63745" cy="215169"/>
              </a:xfrm>
              <a:custGeom>
                <a:avLst/>
                <a:gdLst>
                  <a:gd name="connsiteX0" fmla="*/ 0 w 63745"/>
                  <a:gd name="connsiteY0" fmla="*/ 35719 h 215169"/>
                  <a:gd name="connsiteX1" fmla="*/ 0 w 63745"/>
                  <a:gd name="connsiteY1" fmla="*/ 0 h 215169"/>
                  <a:gd name="connsiteX2" fmla="*/ 2000 w 63745"/>
                  <a:gd name="connsiteY2" fmla="*/ 0 h 215169"/>
                  <a:gd name="connsiteX3" fmla="*/ 4000 w 63745"/>
                  <a:gd name="connsiteY3" fmla="*/ 0 h 215169"/>
                  <a:gd name="connsiteX4" fmla="*/ 4000 w 63745"/>
                  <a:gd name="connsiteY4" fmla="*/ 1715 h 215169"/>
                  <a:gd name="connsiteX5" fmla="*/ 5143 w 63745"/>
                  <a:gd name="connsiteY5" fmla="*/ 13430 h 215169"/>
                  <a:gd name="connsiteX6" fmla="*/ 25432 w 63745"/>
                  <a:gd name="connsiteY6" fmla="*/ 62579 h 215169"/>
                  <a:gd name="connsiteX7" fmla="*/ 34861 w 63745"/>
                  <a:gd name="connsiteY7" fmla="*/ 77724 h 215169"/>
                  <a:gd name="connsiteX8" fmla="*/ 51721 w 63745"/>
                  <a:gd name="connsiteY8" fmla="*/ 107156 h 215169"/>
                  <a:gd name="connsiteX9" fmla="*/ 63722 w 63745"/>
                  <a:gd name="connsiteY9" fmla="*/ 150304 h 215169"/>
                  <a:gd name="connsiteX10" fmla="*/ 56578 w 63745"/>
                  <a:gd name="connsiteY10" fmla="*/ 198025 h 215169"/>
                  <a:gd name="connsiteX11" fmla="*/ 50863 w 63745"/>
                  <a:gd name="connsiteY11" fmla="*/ 213170 h 215169"/>
                  <a:gd name="connsiteX12" fmla="*/ 46863 w 63745"/>
                  <a:gd name="connsiteY12" fmla="*/ 215170 h 215169"/>
                  <a:gd name="connsiteX13" fmla="*/ 42005 w 63745"/>
                  <a:gd name="connsiteY13" fmla="*/ 213170 h 215169"/>
                  <a:gd name="connsiteX14" fmla="*/ 41148 w 63745"/>
                  <a:gd name="connsiteY14" fmla="*/ 206883 h 215169"/>
                  <a:gd name="connsiteX15" fmla="*/ 46577 w 63745"/>
                  <a:gd name="connsiteY15" fmla="*/ 191453 h 215169"/>
                  <a:gd name="connsiteX16" fmla="*/ 52292 w 63745"/>
                  <a:gd name="connsiteY16" fmla="*/ 154305 h 215169"/>
                  <a:gd name="connsiteX17" fmla="*/ 51721 w 63745"/>
                  <a:gd name="connsiteY17" fmla="*/ 143732 h 215169"/>
                  <a:gd name="connsiteX18" fmla="*/ 8001 w 63745"/>
                  <a:gd name="connsiteY18" fmla="*/ 75724 h 215169"/>
                  <a:gd name="connsiteX19" fmla="*/ 4000 w 63745"/>
                  <a:gd name="connsiteY19" fmla="*/ 71438 h 215169"/>
                  <a:gd name="connsiteX20" fmla="*/ 2000 w 63745"/>
                  <a:gd name="connsiteY20" fmla="*/ 71438 h 215169"/>
                  <a:gd name="connsiteX21" fmla="*/ 0 w 63745"/>
                  <a:gd name="connsiteY21" fmla="*/ 71438 h 215169"/>
                  <a:gd name="connsiteX22" fmla="*/ 0 w 63745"/>
                  <a:gd name="connsiteY22" fmla="*/ 35719 h 215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3745" h="215169">
                    <a:moveTo>
                      <a:pt x="0" y="35719"/>
                    </a:moveTo>
                    <a:lnTo>
                      <a:pt x="0" y="0"/>
                    </a:lnTo>
                    <a:lnTo>
                      <a:pt x="2000" y="0"/>
                    </a:lnTo>
                    <a:lnTo>
                      <a:pt x="4000" y="0"/>
                    </a:lnTo>
                    <a:lnTo>
                      <a:pt x="4000" y="1715"/>
                    </a:lnTo>
                    <a:cubicBezTo>
                      <a:pt x="4000" y="4572"/>
                      <a:pt x="4572" y="9716"/>
                      <a:pt x="5143" y="13430"/>
                    </a:cubicBezTo>
                    <a:cubicBezTo>
                      <a:pt x="7429" y="28003"/>
                      <a:pt x="13716" y="43148"/>
                      <a:pt x="25432" y="62579"/>
                    </a:cubicBezTo>
                    <a:lnTo>
                      <a:pt x="34861" y="77724"/>
                    </a:lnTo>
                    <a:cubicBezTo>
                      <a:pt x="43148" y="91440"/>
                      <a:pt x="48006" y="100013"/>
                      <a:pt x="51721" y="107156"/>
                    </a:cubicBezTo>
                    <a:cubicBezTo>
                      <a:pt x="59436" y="123158"/>
                      <a:pt x="63151" y="136303"/>
                      <a:pt x="63722" y="150304"/>
                    </a:cubicBezTo>
                    <a:cubicBezTo>
                      <a:pt x="64008" y="164878"/>
                      <a:pt x="61722" y="181451"/>
                      <a:pt x="56578" y="198025"/>
                    </a:cubicBezTo>
                    <a:cubicBezTo>
                      <a:pt x="54578" y="204597"/>
                      <a:pt x="51721" y="212312"/>
                      <a:pt x="50863" y="213170"/>
                    </a:cubicBezTo>
                    <a:cubicBezTo>
                      <a:pt x="50006" y="214312"/>
                      <a:pt x="48292" y="215170"/>
                      <a:pt x="46863" y="215170"/>
                    </a:cubicBezTo>
                    <a:cubicBezTo>
                      <a:pt x="45434" y="215170"/>
                      <a:pt x="42863" y="214027"/>
                      <a:pt x="42005" y="213170"/>
                    </a:cubicBezTo>
                    <a:cubicBezTo>
                      <a:pt x="40576" y="211455"/>
                      <a:pt x="40291" y="209169"/>
                      <a:pt x="41148" y="206883"/>
                    </a:cubicBezTo>
                    <a:cubicBezTo>
                      <a:pt x="42577" y="203740"/>
                      <a:pt x="45434" y="195453"/>
                      <a:pt x="46577" y="191453"/>
                    </a:cubicBezTo>
                    <a:cubicBezTo>
                      <a:pt x="50578" y="178308"/>
                      <a:pt x="52292" y="166878"/>
                      <a:pt x="52292" y="154305"/>
                    </a:cubicBezTo>
                    <a:cubicBezTo>
                      <a:pt x="52292" y="148019"/>
                      <a:pt x="52292" y="146590"/>
                      <a:pt x="51721" y="143732"/>
                    </a:cubicBezTo>
                    <a:cubicBezTo>
                      <a:pt x="48006" y="124016"/>
                      <a:pt x="34576" y="103156"/>
                      <a:pt x="8001" y="75724"/>
                    </a:cubicBezTo>
                    <a:lnTo>
                      <a:pt x="4000" y="71438"/>
                    </a:lnTo>
                    <a:lnTo>
                      <a:pt x="2000" y="71438"/>
                    </a:lnTo>
                    <a:lnTo>
                      <a:pt x="0" y="71438"/>
                    </a:lnTo>
                    <a:lnTo>
                      <a:pt x="0" y="35719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01" name="Freihandform: Form 100">
                <a:extLst>
                  <a:ext uri="{FF2B5EF4-FFF2-40B4-BE49-F238E27FC236}">
                    <a16:creationId xmlns:a16="http://schemas.microsoft.com/office/drawing/2014/main" id="{5BCD3903-5480-4DCE-E045-940F452CD99B}"/>
                  </a:ext>
                </a:extLst>
              </p:cNvPr>
              <p:cNvSpPr/>
              <p:nvPr/>
            </p:nvSpPr>
            <p:spPr>
              <a:xfrm>
                <a:off x="2407233" y="3872145"/>
                <a:ext cx="93440" cy="77091"/>
              </a:xfrm>
              <a:custGeom>
                <a:avLst/>
                <a:gdLst>
                  <a:gd name="connsiteX0" fmla="*/ 57721 w 93440"/>
                  <a:gd name="connsiteY0" fmla="*/ 112 h 77091"/>
                  <a:gd name="connsiteX1" fmla="*/ 72295 w 93440"/>
                  <a:gd name="connsiteY1" fmla="*/ 684 h 77091"/>
                  <a:gd name="connsiteX2" fmla="*/ 92869 w 93440"/>
                  <a:gd name="connsiteY2" fmla="*/ 18114 h 77091"/>
                  <a:gd name="connsiteX3" fmla="*/ 93440 w 93440"/>
                  <a:gd name="connsiteY3" fmla="*/ 24401 h 77091"/>
                  <a:gd name="connsiteX4" fmla="*/ 92012 w 93440"/>
                  <a:gd name="connsiteY4" fmla="*/ 34688 h 77091"/>
                  <a:gd name="connsiteX5" fmla="*/ 39433 w 93440"/>
                  <a:gd name="connsiteY5" fmla="*/ 76407 h 77091"/>
                  <a:gd name="connsiteX6" fmla="*/ 22003 w 93440"/>
                  <a:gd name="connsiteY6" fmla="*/ 76693 h 77091"/>
                  <a:gd name="connsiteX7" fmla="*/ 571 w 93440"/>
                  <a:gd name="connsiteY7" fmla="*/ 58977 h 77091"/>
                  <a:gd name="connsiteX8" fmla="*/ 0 w 93440"/>
                  <a:gd name="connsiteY8" fmla="*/ 52690 h 77091"/>
                  <a:gd name="connsiteX9" fmla="*/ 1429 w 93440"/>
                  <a:gd name="connsiteY9" fmla="*/ 42403 h 77091"/>
                  <a:gd name="connsiteX10" fmla="*/ 15145 w 93440"/>
                  <a:gd name="connsiteY10" fmla="*/ 21258 h 77091"/>
                  <a:gd name="connsiteX11" fmla="*/ 57721 w 93440"/>
                  <a:gd name="connsiteY11" fmla="*/ 112 h 77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440" h="77091">
                    <a:moveTo>
                      <a:pt x="57721" y="112"/>
                    </a:moveTo>
                    <a:cubicBezTo>
                      <a:pt x="61150" y="-174"/>
                      <a:pt x="69152" y="112"/>
                      <a:pt x="72295" y="684"/>
                    </a:cubicBezTo>
                    <a:cubicBezTo>
                      <a:pt x="83439" y="2970"/>
                      <a:pt x="90297" y="8685"/>
                      <a:pt x="92869" y="18114"/>
                    </a:cubicBezTo>
                    <a:cubicBezTo>
                      <a:pt x="93440" y="19829"/>
                      <a:pt x="93440" y="20972"/>
                      <a:pt x="93440" y="24401"/>
                    </a:cubicBezTo>
                    <a:cubicBezTo>
                      <a:pt x="93440" y="28687"/>
                      <a:pt x="93440" y="30402"/>
                      <a:pt x="92012" y="34688"/>
                    </a:cubicBezTo>
                    <a:cubicBezTo>
                      <a:pt x="85725" y="54119"/>
                      <a:pt x="62865" y="72121"/>
                      <a:pt x="39433" y="76407"/>
                    </a:cubicBezTo>
                    <a:cubicBezTo>
                      <a:pt x="34290" y="77265"/>
                      <a:pt x="25717" y="77265"/>
                      <a:pt x="22003" y="76693"/>
                    </a:cubicBezTo>
                    <a:cubicBezTo>
                      <a:pt x="10287" y="74121"/>
                      <a:pt x="3143" y="68406"/>
                      <a:pt x="571" y="58977"/>
                    </a:cubicBezTo>
                    <a:cubicBezTo>
                      <a:pt x="0" y="57262"/>
                      <a:pt x="0" y="56119"/>
                      <a:pt x="0" y="52690"/>
                    </a:cubicBezTo>
                    <a:cubicBezTo>
                      <a:pt x="0" y="48404"/>
                      <a:pt x="0" y="46689"/>
                      <a:pt x="1429" y="42403"/>
                    </a:cubicBezTo>
                    <a:cubicBezTo>
                      <a:pt x="3715" y="34974"/>
                      <a:pt x="8573" y="27830"/>
                      <a:pt x="15145" y="21258"/>
                    </a:cubicBezTo>
                    <a:cubicBezTo>
                      <a:pt x="26575" y="9828"/>
                      <a:pt x="42291" y="2112"/>
                      <a:pt x="57721" y="1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02" name="Freihandform: Form 101">
                <a:extLst>
                  <a:ext uri="{FF2B5EF4-FFF2-40B4-BE49-F238E27FC236}">
                    <a16:creationId xmlns:a16="http://schemas.microsoft.com/office/drawing/2014/main" id="{32E50F87-96DA-3D7B-231F-4197A960E223}"/>
                  </a:ext>
                </a:extLst>
              </p:cNvPr>
              <p:cNvSpPr/>
              <p:nvPr/>
            </p:nvSpPr>
            <p:spPr>
              <a:xfrm>
                <a:off x="2490882" y="3652449"/>
                <a:ext cx="9525" cy="246126"/>
              </a:xfrm>
              <a:custGeom>
                <a:avLst/>
                <a:gdLst>
                  <a:gd name="connsiteX0" fmla="*/ 9525 w 9525"/>
                  <a:gd name="connsiteY0" fmla="*/ 0 h 246126"/>
                  <a:gd name="connsiteX1" fmla="*/ 9525 w 9525"/>
                  <a:gd name="connsiteY1" fmla="*/ 246126 h 246126"/>
                  <a:gd name="connsiteX2" fmla="*/ 0 w 9525"/>
                  <a:gd name="connsiteY2" fmla="*/ 246126 h 246126"/>
                  <a:gd name="connsiteX3" fmla="*/ 0 w 9525"/>
                  <a:gd name="connsiteY3" fmla="*/ 0 h 246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" h="246126">
                    <a:moveTo>
                      <a:pt x="9525" y="0"/>
                    </a:moveTo>
                    <a:lnTo>
                      <a:pt x="9525" y="246126"/>
                    </a:lnTo>
                    <a:lnTo>
                      <a:pt x="0" y="2461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71" name="Grafik 2">
              <a:extLst>
                <a:ext uri="{FF2B5EF4-FFF2-40B4-BE49-F238E27FC236}">
                  <a16:creationId xmlns:a16="http://schemas.microsoft.com/office/drawing/2014/main" id="{DB01F276-81AB-A275-230F-B8755F0AEAB2}"/>
                </a:ext>
              </a:extLst>
            </p:cNvPr>
            <p:cNvGrpSpPr/>
            <p:nvPr/>
          </p:nvGrpSpPr>
          <p:grpSpPr>
            <a:xfrm>
              <a:off x="2692747" y="5287496"/>
              <a:ext cx="98770" cy="481483"/>
              <a:chOff x="2692747" y="3467950"/>
              <a:chExt cx="98770" cy="481483"/>
            </a:xfrm>
            <a:solidFill>
              <a:srgbClr val="000000"/>
            </a:solidFill>
          </p:grpSpPr>
          <p:sp>
            <p:nvSpPr>
              <p:cNvPr id="96" name="Freihandform: Form 95">
                <a:extLst>
                  <a:ext uri="{FF2B5EF4-FFF2-40B4-BE49-F238E27FC236}">
                    <a16:creationId xmlns:a16="http://schemas.microsoft.com/office/drawing/2014/main" id="{82072380-7C45-A0B3-F259-4A2A7F33DEB8}"/>
                  </a:ext>
                </a:extLst>
              </p:cNvPr>
              <p:cNvSpPr/>
              <p:nvPr/>
            </p:nvSpPr>
            <p:spPr>
              <a:xfrm>
                <a:off x="2692747" y="3871972"/>
                <a:ext cx="98770" cy="77461"/>
              </a:xfrm>
              <a:custGeom>
                <a:avLst/>
                <a:gdLst>
                  <a:gd name="connsiteX0" fmla="*/ 70816 w 98770"/>
                  <a:gd name="connsiteY0" fmla="*/ 286 h 77461"/>
                  <a:gd name="connsiteX1" fmla="*/ 75388 w 98770"/>
                  <a:gd name="connsiteY1" fmla="*/ 0 h 77461"/>
                  <a:gd name="connsiteX2" fmla="*/ 95391 w 98770"/>
                  <a:gd name="connsiteY2" fmla="*/ 7715 h 77461"/>
                  <a:gd name="connsiteX3" fmla="*/ 97105 w 98770"/>
                  <a:gd name="connsiteY3" fmla="*/ 30575 h 77461"/>
                  <a:gd name="connsiteX4" fmla="*/ 76531 w 98770"/>
                  <a:gd name="connsiteY4" fmla="*/ 62865 h 77461"/>
                  <a:gd name="connsiteX5" fmla="*/ 25096 w 98770"/>
                  <a:gd name="connsiteY5" fmla="*/ 77438 h 77461"/>
                  <a:gd name="connsiteX6" fmla="*/ 3379 w 98770"/>
                  <a:gd name="connsiteY6" fmla="*/ 69723 h 77461"/>
                  <a:gd name="connsiteX7" fmla="*/ 1665 w 98770"/>
                  <a:gd name="connsiteY7" fmla="*/ 46863 h 77461"/>
                  <a:gd name="connsiteX8" fmla="*/ 22239 w 98770"/>
                  <a:gd name="connsiteY8" fmla="*/ 14573 h 77461"/>
                  <a:gd name="connsiteX9" fmla="*/ 41098 w 98770"/>
                  <a:gd name="connsiteY9" fmla="*/ 5429 h 77461"/>
                  <a:gd name="connsiteX10" fmla="*/ 70816 w 98770"/>
                  <a:gd name="connsiteY10" fmla="*/ 286 h 77461"/>
                  <a:gd name="connsiteX11" fmla="*/ 83103 w 98770"/>
                  <a:gd name="connsiteY11" fmla="*/ 8572 h 77461"/>
                  <a:gd name="connsiteX12" fmla="*/ 74531 w 98770"/>
                  <a:gd name="connsiteY12" fmla="*/ 8287 h 77461"/>
                  <a:gd name="connsiteX13" fmla="*/ 43384 w 98770"/>
                  <a:gd name="connsiteY13" fmla="*/ 25432 h 77461"/>
                  <a:gd name="connsiteX14" fmla="*/ 9380 w 98770"/>
                  <a:gd name="connsiteY14" fmla="*/ 52006 h 77461"/>
                  <a:gd name="connsiteX15" fmla="*/ 15667 w 98770"/>
                  <a:gd name="connsiteY15" fmla="*/ 68866 h 77461"/>
                  <a:gd name="connsiteX16" fmla="*/ 25096 w 98770"/>
                  <a:gd name="connsiteY16" fmla="*/ 68866 h 77461"/>
                  <a:gd name="connsiteX17" fmla="*/ 64530 w 98770"/>
                  <a:gd name="connsiteY17" fmla="*/ 46292 h 77461"/>
                  <a:gd name="connsiteX18" fmla="*/ 89390 w 98770"/>
                  <a:gd name="connsiteY18" fmla="*/ 25432 h 77461"/>
                  <a:gd name="connsiteX19" fmla="*/ 83103 w 98770"/>
                  <a:gd name="connsiteY19" fmla="*/ 8572 h 77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8770" h="77461">
                    <a:moveTo>
                      <a:pt x="70816" y="286"/>
                    </a:moveTo>
                    <a:cubicBezTo>
                      <a:pt x="71388" y="0"/>
                      <a:pt x="73388" y="0"/>
                      <a:pt x="75388" y="0"/>
                    </a:cubicBezTo>
                    <a:cubicBezTo>
                      <a:pt x="85390" y="0"/>
                      <a:pt x="91676" y="2286"/>
                      <a:pt x="95391" y="7715"/>
                    </a:cubicBezTo>
                    <a:cubicBezTo>
                      <a:pt x="99391" y="13430"/>
                      <a:pt x="99677" y="20574"/>
                      <a:pt x="97105" y="30575"/>
                    </a:cubicBezTo>
                    <a:cubicBezTo>
                      <a:pt x="93105" y="45720"/>
                      <a:pt x="86247" y="56578"/>
                      <a:pt x="76531" y="62865"/>
                    </a:cubicBezTo>
                    <a:cubicBezTo>
                      <a:pt x="63101" y="71723"/>
                      <a:pt x="46242" y="76581"/>
                      <a:pt x="25096" y="77438"/>
                    </a:cubicBezTo>
                    <a:cubicBezTo>
                      <a:pt x="13952" y="77724"/>
                      <a:pt x="7094" y="75438"/>
                      <a:pt x="3379" y="69723"/>
                    </a:cubicBezTo>
                    <a:cubicBezTo>
                      <a:pt x="-621" y="64008"/>
                      <a:pt x="-907" y="56864"/>
                      <a:pt x="1665" y="46863"/>
                    </a:cubicBezTo>
                    <a:cubicBezTo>
                      <a:pt x="5665" y="31718"/>
                      <a:pt x="12523" y="20860"/>
                      <a:pt x="22239" y="14573"/>
                    </a:cubicBezTo>
                    <a:cubicBezTo>
                      <a:pt x="28240" y="10573"/>
                      <a:pt x="33955" y="7715"/>
                      <a:pt x="41098" y="5429"/>
                    </a:cubicBezTo>
                    <a:cubicBezTo>
                      <a:pt x="49671" y="2572"/>
                      <a:pt x="56815" y="1429"/>
                      <a:pt x="70816" y="286"/>
                    </a:cubicBezTo>
                    <a:close/>
                    <a:moveTo>
                      <a:pt x="83103" y="8572"/>
                    </a:moveTo>
                    <a:cubicBezTo>
                      <a:pt x="80532" y="7715"/>
                      <a:pt x="77103" y="7429"/>
                      <a:pt x="74531" y="8287"/>
                    </a:cubicBezTo>
                    <a:cubicBezTo>
                      <a:pt x="67673" y="10573"/>
                      <a:pt x="59958" y="14859"/>
                      <a:pt x="43384" y="25432"/>
                    </a:cubicBezTo>
                    <a:cubicBezTo>
                      <a:pt x="21096" y="39719"/>
                      <a:pt x="11952" y="46863"/>
                      <a:pt x="9380" y="52006"/>
                    </a:cubicBezTo>
                    <a:cubicBezTo>
                      <a:pt x="5951" y="58865"/>
                      <a:pt x="8809" y="66294"/>
                      <a:pt x="15667" y="68866"/>
                    </a:cubicBezTo>
                    <a:cubicBezTo>
                      <a:pt x="17953" y="70009"/>
                      <a:pt x="22239" y="69723"/>
                      <a:pt x="25096" y="68866"/>
                    </a:cubicBezTo>
                    <a:cubicBezTo>
                      <a:pt x="33097" y="66008"/>
                      <a:pt x="43384" y="60007"/>
                      <a:pt x="64530" y="46292"/>
                    </a:cubicBezTo>
                    <a:cubicBezTo>
                      <a:pt x="79960" y="36004"/>
                      <a:pt x="87104" y="30004"/>
                      <a:pt x="89390" y="25432"/>
                    </a:cubicBezTo>
                    <a:cubicBezTo>
                      <a:pt x="92819" y="18574"/>
                      <a:pt x="89961" y="11144"/>
                      <a:pt x="83103" y="85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97" name="Freihandform: Form 96">
                <a:extLst>
                  <a:ext uri="{FF2B5EF4-FFF2-40B4-BE49-F238E27FC236}">
                    <a16:creationId xmlns:a16="http://schemas.microsoft.com/office/drawing/2014/main" id="{76B87A27-A597-095E-CDE1-C7B7031D6548}"/>
                  </a:ext>
                </a:extLst>
              </p:cNvPr>
              <p:cNvSpPr/>
              <p:nvPr/>
            </p:nvSpPr>
            <p:spPr>
              <a:xfrm>
                <a:off x="2692747" y="3761244"/>
                <a:ext cx="98770" cy="77461"/>
              </a:xfrm>
              <a:custGeom>
                <a:avLst/>
                <a:gdLst>
                  <a:gd name="connsiteX0" fmla="*/ 70816 w 98770"/>
                  <a:gd name="connsiteY0" fmla="*/ 286 h 77461"/>
                  <a:gd name="connsiteX1" fmla="*/ 75388 w 98770"/>
                  <a:gd name="connsiteY1" fmla="*/ 0 h 77461"/>
                  <a:gd name="connsiteX2" fmla="*/ 95391 w 98770"/>
                  <a:gd name="connsiteY2" fmla="*/ 7715 h 77461"/>
                  <a:gd name="connsiteX3" fmla="*/ 97105 w 98770"/>
                  <a:gd name="connsiteY3" fmla="*/ 30575 h 77461"/>
                  <a:gd name="connsiteX4" fmla="*/ 76531 w 98770"/>
                  <a:gd name="connsiteY4" fmla="*/ 62865 h 77461"/>
                  <a:gd name="connsiteX5" fmla="*/ 25096 w 98770"/>
                  <a:gd name="connsiteY5" fmla="*/ 77438 h 77461"/>
                  <a:gd name="connsiteX6" fmla="*/ 3379 w 98770"/>
                  <a:gd name="connsiteY6" fmla="*/ 69723 h 77461"/>
                  <a:gd name="connsiteX7" fmla="*/ 1665 w 98770"/>
                  <a:gd name="connsiteY7" fmla="*/ 46863 h 77461"/>
                  <a:gd name="connsiteX8" fmla="*/ 22239 w 98770"/>
                  <a:gd name="connsiteY8" fmla="*/ 14573 h 77461"/>
                  <a:gd name="connsiteX9" fmla="*/ 41098 w 98770"/>
                  <a:gd name="connsiteY9" fmla="*/ 5429 h 77461"/>
                  <a:gd name="connsiteX10" fmla="*/ 70816 w 98770"/>
                  <a:gd name="connsiteY10" fmla="*/ 286 h 77461"/>
                  <a:gd name="connsiteX11" fmla="*/ 83103 w 98770"/>
                  <a:gd name="connsiteY11" fmla="*/ 8573 h 77461"/>
                  <a:gd name="connsiteX12" fmla="*/ 74531 w 98770"/>
                  <a:gd name="connsiteY12" fmla="*/ 8287 h 77461"/>
                  <a:gd name="connsiteX13" fmla="*/ 43384 w 98770"/>
                  <a:gd name="connsiteY13" fmla="*/ 25432 h 77461"/>
                  <a:gd name="connsiteX14" fmla="*/ 9380 w 98770"/>
                  <a:gd name="connsiteY14" fmla="*/ 52007 h 77461"/>
                  <a:gd name="connsiteX15" fmla="*/ 15667 w 98770"/>
                  <a:gd name="connsiteY15" fmla="*/ 68866 h 77461"/>
                  <a:gd name="connsiteX16" fmla="*/ 25096 w 98770"/>
                  <a:gd name="connsiteY16" fmla="*/ 68866 h 77461"/>
                  <a:gd name="connsiteX17" fmla="*/ 64530 w 98770"/>
                  <a:gd name="connsiteY17" fmla="*/ 46292 h 77461"/>
                  <a:gd name="connsiteX18" fmla="*/ 89390 w 98770"/>
                  <a:gd name="connsiteY18" fmla="*/ 25432 h 77461"/>
                  <a:gd name="connsiteX19" fmla="*/ 83103 w 98770"/>
                  <a:gd name="connsiteY19" fmla="*/ 8573 h 77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8770" h="77461">
                    <a:moveTo>
                      <a:pt x="70816" y="286"/>
                    </a:moveTo>
                    <a:cubicBezTo>
                      <a:pt x="71388" y="0"/>
                      <a:pt x="73388" y="0"/>
                      <a:pt x="75388" y="0"/>
                    </a:cubicBezTo>
                    <a:cubicBezTo>
                      <a:pt x="85390" y="0"/>
                      <a:pt x="91676" y="2286"/>
                      <a:pt x="95391" y="7715"/>
                    </a:cubicBezTo>
                    <a:cubicBezTo>
                      <a:pt x="99391" y="13430"/>
                      <a:pt x="99677" y="20574"/>
                      <a:pt x="97105" y="30575"/>
                    </a:cubicBezTo>
                    <a:cubicBezTo>
                      <a:pt x="93105" y="45720"/>
                      <a:pt x="86247" y="56579"/>
                      <a:pt x="76531" y="62865"/>
                    </a:cubicBezTo>
                    <a:cubicBezTo>
                      <a:pt x="63101" y="71723"/>
                      <a:pt x="46242" y="76581"/>
                      <a:pt x="25096" y="77438"/>
                    </a:cubicBezTo>
                    <a:cubicBezTo>
                      <a:pt x="13952" y="77724"/>
                      <a:pt x="7094" y="75438"/>
                      <a:pt x="3379" y="69723"/>
                    </a:cubicBezTo>
                    <a:cubicBezTo>
                      <a:pt x="-621" y="64008"/>
                      <a:pt x="-907" y="56864"/>
                      <a:pt x="1665" y="46863"/>
                    </a:cubicBezTo>
                    <a:cubicBezTo>
                      <a:pt x="5665" y="31718"/>
                      <a:pt x="12523" y="20860"/>
                      <a:pt x="22239" y="14573"/>
                    </a:cubicBezTo>
                    <a:cubicBezTo>
                      <a:pt x="28240" y="10573"/>
                      <a:pt x="33955" y="7715"/>
                      <a:pt x="41098" y="5429"/>
                    </a:cubicBezTo>
                    <a:cubicBezTo>
                      <a:pt x="49671" y="2572"/>
                      <a:pt x="56815" y="1429"/>
                      <a:pt x="70816" y="286"/>
                    </a:cubicBezTo>
                    <a:close/>
                    <a:moveTo>
                      <a:pt x="83103" y="8573"/>
                    </a:moveTo>
                    <a:cubicBezTo>
                      <a:pt x="80532" y="7715"/>
                      <a:pt x="77103" y="7430"/>
                      <a:pt x="74531" y="8287"/>
                    </a:cubicBezTo>
                    <a:cubicBezTo>
                      <a:pt x="67673" y="10573"/>
                      <a:pt x="59958" y="14859"/>
                      <a:pt x="43384" y="25432"/>
                    </a:cubicBezTo>
                    <a:cubicBezTo>
                      <a:pt x="21096" y="39719"/>
                      <a:pt x="11952" y="46863"/>
                      <a:pt x="9380" y="52007"/>
                    </a:cubicBezTo>
                    <a:cubicBezTo>
                      <a:pt x="5951" y="58865"/>
                      <a:pt x="8809" y="66294"/>
                      <a:pt x="15667" y="68866"/>
                    </a:cubicBezTo>
                    <a:cubicBezTo>
                      <a:pt x="17953" y="70009"/>
                      <a:pt x="22239" y="69723"/>
                      <a:pt x="25096" y="68866"/>
                    </a:cubicBezTo>
                    <a:cubicBezTo>
                      <a:pt x="33097" y="66008"/>
                      <a:pt x="43384" y="60008"/>
                      <a:pt x="64530" y="46292"/>
                    </a:cubicBezTo>
                    <a:cubicBezTo>
                      <a:pt x="79960" y="36005"/>
                      <a:pt x="87104" y="30004"/>
                      <a:pt x="89390" y="25432"/>
                    </a:cubicBezTo>
                    <a:cubicBezTo>
                      <a:pt x="92819" y="18574"/>
                      <a:pt x="89961" y="11144"/>
                      <a:pt x="83103" y="857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98" name="Freihandform: Form 97">
                <a:extLst>
                  <a:ext uri="{FF2B5EF4-FFF2-40B4-BE49-F238E27FC236}">
                    <a16:creationId xmlns:a16="http://schemas.microsoft.com/office/drawing/2014/main" id="{4547EF04-2DB6-C14E-A459-7AD859897B18}"/>
                  </a:ext>
                </a:extLst>
              </p:cNvPr>
              <p:cNvSpPr/>
              <p:nvPr/>
            </p:nvSpPr>
            <p:spPr>
              <a:xfrm>
                <a:off x="2692747" y="3687425"/>
                <a:ext cx="98770" cy="77461"/>
              </a:xfrm>
              <a:custGeom>
                <a:avLst/>
                <a:gdLst>
                  <a:gd name="connsiteX0" fmla="*/ 70816 w 98770"/>
                  <a:gd name="connsiteY0" fmla="*/ 286 h 77461"/>
                  <a:gd name="connsiteX1" fmla="*/ 75388 w 98770"/>
                  <a:gd name="connsiteY1" fmla="*/ 0 h 77461"/>
                  <a:gd name="connsiteX2" fmla="*/ 95391 w 98770"/>
                  <a:gd name="connsiteY2" fmla="*/ 7715 h 77461"/>
                  <a:gd name="connsiteX3" fmla="*/ 97105 w 98770"/>
                  <a:gd name="connsiteY3" fmla="*/ 30575 h 77461"/>
                  <a:gd name="connsiteX4" fmla="*/ 76531 w 98770"/>
                  <a:gd name="connsiteY4" fmla="*/ 62865 h 77461"/>
                  <a:gd name="connsiteX5" fmla="*/ 25096 w 98770"/>
                  <a:gd name="connsiteY5" fmla="*/ 77438 h 77461"/>
                  <a:gd name="connsiteX6" fmla="*/ 3379 w 98770"/>
                  <a:gd name="connsiteY6" fmla="*/ 69723 h 77461"/>
                  <a:gd name="connsiteX7" fmla="*/ 1665 w 98770"/>
                  <a:gd name="connsiteY7" fmla="*/ 46863 h 77461"/>
                  <a:gd name="connsiteX8" fmla="*/ 22239 w 98770"/>
                  <a:gd name="connsiteY8" fmla="*/ 14573 h 77461"/>
                  <a:gd name="connsiteX9" fmla="*/ 41098 w 98770"/>
                  <a:gd name="connsiteY9" fmla="*/ 5429 h 77461"/>
                  <a:gd name="connsiteX10" fmla="*/ 70816 w 98770"/>
                  <a:gd name="connsiteY10" fmla="*/ 286 h 77461"/>
                  <a:gd name="connsiteX11" fmla="*/ 83103 w 98770"/>
                  <a:gd name="connsiteY11" fmla="*/ 8573 h 77461"/>
                  <a:gd name="connsiteX12" fmla="*/ 74531 w 98770"/>
                  <a:gd name="connsiteY12" fmla="*/ 8287 h 77461"/>
                  <a:gd name="connsiteX13" fmla="*/ 43384 w 98770"/>
                  <a:gd name="connsiteY13" fmla="*/ 25432 h 77461"/>
                  <a:gd name="connsiteX14" fmla="*/ 9380 w 98770"/>
                  <a:gd name="connsiteY14" fmla="*/ 52007 h 77461"/>
                  <a:gd name="connsiteX15" fmla="*/ 15667 w 98770"/>
                  <a:gd name="connsiteY15" fmla="*/ 68866 h 77461"/>
                  <a:gd name="connsiteX16" fmla="*/ 25096 w 98770"/>
                  <a:gd name="connsiteY16" fmla="*/ 68866 h 77461"/>
                  <a:gd name="connsiteX17" fmla="*/ 64530 w 98770"/>
                  <a:gd name="connsiteY17" fmla="*/ 46292 h 77461"/>
                  <a:gd name="connsiteX18" fmla="*/ 89390 w 98770"/>
                  <a:gd name="connsiteY18" fmla="*/ 25432 h 77461"/>
                  <a:gd name="connsiteX19" fmla="*/ 83103 w 98770"/>
                  <a:gd name="connsiteY19" fmla="*/ 8573 h 77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8770" h="77461">
                    <a:moveTo>
                      <a:pt x="70816" y="286"/>
                    </a:moveTo>
                    <a:cubicBezTo>
                      <a:pt x="71388" y="0"/>
                      <a:pt x="73388" y="0"/>
                      <a:pt x="75388" y="0"/>
                    </a:cubicBezTo>
                    <a:cubicBezTo>
                      <a:pt x="85390" y="0"/>
                      <a:pt x="91676" y="2286"/>
                      <a:pt x="95391" y="7715"/>
                    </a:cubicBezTo>
                    <a:cubicBezTo>
                      <a:pt x="99391" y="13430"/>
                      <a:pt x="99677" y="20574"/>
                      <a:pt x="97105" y="30575"/>
                    </a:cubicBezTo>
                    <a:cubicBezTo>
                      <a:pt x="93105" y="45720"/>
                      <a:pt x="86247" y="56579"/>
                      <a:pt x="76531" y="62865"/>
                    </a:cubicBezTo>
                    <a:cubicBezTo>
                      <a:pt x="63101" y="71723"/>
                      <a:pt x="46242" y="76581"/>
                      <a:pt x="25096" y="77438"/>
                    </a:cubicBezTo>
                    <a:cubicBezTo>
                      <a:pt x="13952" y="77724"/>
                      <a:pt x="7094" y="75438"/>
                      <a:pt x="3379" y="69723"/>
                    </a:cubicBezTo>
                    <a:cubicBezTo>
                      <a:pt x="-621" y="64008"/>
                      <a:pt x="-907" y="56864"/>
                      <a:pt x="1665" y="46863"/>
                    </a:cubicBezTo>
                    <a:cubicBezTo>
                      <a:pt x="5665" y="31718"/>
                      <a:pt x="12523" y="20860"/>
                      <a:pt x="22239" y="14573"/>
                    </a:cubicBezTo>
                    <a:cubicBezTo>
                      <a:pt x="28240" y="10573"/>
                      <a:pt x="33955" y="7715"/>
                      <a:pt x="41098" y="5429"/>
                    </a:cubicBezTo>
                    <a:cubicBezTo>
                      <a:pt x="49671" y="2572"/>
                      <a:pt x="56815" y="1429"/>
                      <a:pt x="70816" y="286"/>
                    </a:cubicBezTo>
                    <a:close/>
                    <a:moveTo>
                      <a:pt x="83103" y="8573"/>
                    </a:moveTo>
                    <a:cubicBezTo>
                      <a:pt x="80532" y="7715"/>
                      <a:pt x="77103" y="7430"/>
                      <a:pt x="74531" y="8287"/>
                    </a:cubicBezTo>
                    <a:cubicBezTo>
                      <a:pt x="67673" y="10573"/>
                      <a:pt x="59958" y="14859"/>
                      <a:pt x="43384" y="25432"/>
                    </a:cubicBezTo>
                    <a:cubicBezTo>
                      <a:pt x="21096" y="39719"/>
                      <a:pt x="11952" y="46863"/>
                      <a:pt x="9380" y="52007"/>
                    </a:cubicBezTo>
                    <a:cubicBezTo>
                      <a:pt x="5951" y="58865"/>
                      <a:pt x="8809" y="66294"/>
                      <a:pt x="15667" y="68866"/>
                    </a:cubicBezTo>
                    <a:cubicBezTo>
                      <a:pt x="17953" y="70009"/>
                      <a:pt x="22239" y="69723"/>
                      <a:pt x="25096" y="68866"/>
                    </a:cubicBezTo>
                    <a:cubicBezTo>
                      <a:pt x="33097" y="66008"/>
                      <a:pt x="43384" y="60008"/>
                      <a:pt x="64530" y="46292"/>
                    </a:cubicBezTo>
                    <a:cubicBezTo>
                      <a:pt x="79960" y="36005"/>
                      <a:pt x="87104" y="30004"/>
                      <a:pt x="89390" y="25432"/>
                    </a:cubicBezTo>
                    <a:cubicBezTo>
                      <a:pt x="92819" y="18574"/>
                      <a:pt x="89961" y="11144"/>
                      <a:pt x="83103" y="857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99" name="Freihandform: Form 98">
                <a:extLst>
                  <a:ext uri="{FF2B5EF4-FFF2-40B4-BE49-F238E27FC236}">
                    <a16:creationId xmlns:a16="http://schemas.microsoft.com/office/drawing/2014/main" id="{7C1B502D-D198-110E-8DBC-9263E9DD44D2}"/>
                  </a:ext>
                </a:extLst>
              </p:cNvPr>
              <p:cNvSpPr/>
              <p:nvPr/>
            </p:nvSpPr>
            <p:spPr>
              <a:xfrm>
                <a:off x="2781966" y="3467950"/>
                <a:ext cx="9525" cy="430625"/>
              </a:xfrm>
              <a:custGeom>
                <a:avLst/>
                <a:gdLst>
                  <a:gd name="connsiteX0" fmla="*/ 9525 w 9525"/>
                  <a:gd name="connsiteY0" fmla="*/ 0 h 430625"/>
                  <a:gd name="connsiteX1" fmla="*/ 9525 w 9525"/>
                  <a:gd name="connsiteY1" fmla="*/ 430625 h 430625"/>
                  <a:gd name="connsiteX2" fmla="*/ 0 w 9525"/>
                  <a:gd name="connsiteY2" fmla="*/ 430625 h 430625"/>
                  <a:gd name="connsiteX3" fmla="*/ 0 w 9525"/>
                  <a:gd name="connsiteY3" fmla="*/ 0 h 430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" h="430625">
                    <a:moveTo>
                      <a:pt x="9525" y="0"/>
                    </a:moveTo>
                    <a:lnTo>
                      <a:pt x="9525" y="430625"/>
                    </a:lnTo>
                    <a:lnTo>
                      <a:pt x="0" y="4306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72" name="Grafik 2">
              <a:extLst>
                <a:ext uri="{FF2B5EF4-FFF2-40B4-BE49-F238E27FC236}">
                  <a16:creationId xmlns:a16="http://schemas.microsoft.com/office/drawing/2014/main" id="{34AFB6DB-B33A-EE5C-FC39-B05EE06A17B2}"/>
                </a:ext>
              </a:extLst>
            </p:cNvPr>
            <p:cNvGrpSpPr/>
            <p:nvPr/>
          </p:nvGrpSpPr>
          <p:grpSpPr>
            <a:xfrm>
              <a:off x="3668267" y="5398176"/>
              <a:ext cx="76200" cy="295274"/>
              <a:chOff x="3668267" y="3578630"/>
              <a:chExt cx="76200" cy="295274"/>
            </a:xfrm>
            <a:solidFill>
              <a:srgbClr val="000000"/>
            </a:solidFill>
          </p:grpSpPr>
          <p:sp>
            <p:nvSpPr>
              <p:cNvPr id="94" name="Freihandform: Form 93">
                <a:extLst>
                  <a:ext uri="{FF2B5EF4-FFF2-40B4-BE49-F238E27FC236}">
                    <a16:creationId xmlns:a16="http://schemas.microsoft.com/office/drawing/2014/main" id="{512364D2-F0E7-4D87-871F-BCE0261E6EDE}"/>
                  </a:ext>
                </a:extLst>
              </p:cNvPr>
              <p:cNvSpPr/>
              <p:nvPr/>
            </p:nvSpPr>
            <p:spPr>
              <a:xfrm>
                <a:off x="3668267" y="3578630"/>
                <a:ext cx="5715" cy="295274"/>
              </a:xfrm>
              <a:custGeom>
                <a:avLst/>
                <a:gdLst>
                  <a:gd name="connsiteX0" fmla="*/ 0 w 5715"/>
                  <a:gd name="connsiteY0" fmla="*/ 295275 h 295274"/>
                  <a:gd name="connsiteX1" fmla="*/ 0 w 5715"/>
                  <a:gd name="connsiteY1" fmla="*/ 0 h 295274"/>
                  <a:gd name="connsiteX2" fmla="*/ 5715 w 5715"/>
                  <a:gd name="connsiteY2" fmla="*/ 0 h 295274"/>
                  <a:gd name="connsiteX3" fmla="*/ 5715 w 5715"/>
                  <a:gd name="connsiteY3" fmla="*/ 295275 h 29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" h="295274">
                    <a:moveTo>
                      <a:pt x="0" y="295275"/>
                    </a:moveTo>
                    <a:lnTo>
                      <a:pt x="0" y="0"/>
                    </a:lnTo>
                    <a:lnTo>
                      <a:pt x="5715" y="0"/>
                    </a:lnTo>
                    <a:lnTo>
                      <a:pt x="5715" y="29527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95" name="Freihandform: Form 94">
                <a:extLst>
                  <a:ext uri="{FF2B5EF4-FFF2-40B4-BE49-F238E27FC236}">
                    <a16:creationId xmlns:a16="http://schemas.microsoft.com/office/drawing/2014/main" id="{F64EBDC7-9429-D2F8-3B99-892FCFBB64F9}"/>
                  </a:ext>
                </a:extLst>
              </p:cNvPr>
              <p:cNvSpPr/>
              <p:nvPr/>
            </p:nvSpPr>
            <p:spPr>
              <a:xfrm>
                <a:off x="3706367" y="3578630"/>
                <a:ext cx="38100" cy="295274"/>
              </a:xfrm>
              <a:custGeom>
                <a:avLst/>
                <a:gdLst>
                  <a:gd name="connsiteX0" fmla="*/ 0 w 38100"/>
                  <a:gd name="connsiteY0" fmla="*/ 295275 h 295274"/>
                  <a:gd name="connsiteX1" fmla="*/ 0 w 38100"/>
                  <a:gd name="connsiteY1" fmla="*/ 0 h 295274"/>
                  <a:gd name="connsiteX2" fmla="*/ 38100 w 38100"/>
                  <a:gd name="connsiteY2" fmla="*/ 0 h 295274"/>
                  <a:gd name="connsiteX3" fmla="*/ 38100 w 38100"/>
                  <a:gd name="connsiteY3" fmla="*/ 295275 h 29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00" h="295274">
                    <a:moveTo>
                      <a:pt x="0" y="295275"/>
                    </a:moveTo>
                    <a:lnTo>
                      <a:pt x="0" y="0"/>
                    </a:lnTo>
                    <a:lnTo>
                      <a:pt x="38100" y="0"/>
                    </a:lnTo>
                    <a:lnTo>
                      <a:pt x="38100" y="29527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sp>
          <p:nvSpPr>
            <p:cNvPr id="73" name="Freihandform: Form 72">
              <a:extLst>
                <a:ext uri="{FF2B5EF4-FFF2-40B4-BE49-F238E27FC236}">
                  <a16:creationId xmlns:a16="http://schemas.microsoft.com/office/drawing/2014/main" id="{23E27C0F-23E4-DDF9-2A7C-81E83F972BDF}"/>
                </a:ext>
              </a:extLst>
            </p:cNvPr>
            <p:cNvSpPr/>
            <p:nvPr/>
          </p:nvSpPr>
          <p:spPr>
            <a:xfrm>
              <a:off x="1449418" y="6150076"/>
              <a:ext cx="191957" cy="220431"/>
            </a:xfrm>
            <a:custGeom>
              <a:avLst/>
              <a:gdLst>
                <a:gd name="connsiteX0" fmla="*/ 63151 w 191957"/>
                <a:gd name="connsiteY0" fmla="*/ 118 h 220431"/>
                <a:gd name="connsiteX1" fmla="*/ 83439 w 191957"/>
                <a:gd name="connsiteY1" fmla="*/ 404 h 220431"/>
                <a:gd name="connsiteX2" fmla="*/ 149447 w 191957"/>
                <a:gd name="connsiteY2" fmla="*/ 46696 h 220431"/>
                <a:gd name="connsiteX3" fmla="*/ 152876 w 191957"/>
                <a:gd name="connsiteY3" fmla="*/ 71270 h 220431"/>
                <a:gd name="connsiteX4" fmla="*/ 151162 w 191957"/>
                <a:gd name="connsiteY4" fmla="*/ 91844 h 220431"/>
                <a:gd name="connsiteX5" fmla="*/ 71437 w 191957"/>
                <a:gd name="connsiteY5" fmla="*/ 186713 h 220431"/>
                <a:gd name="connsiteX6" fmla="*/ 12573 w 191957"/>
                <a:gd name="connsiteY6" fmla="*/ 216431 h 220431"/>
                <a:gd name="connsiteX7" fmla="*/ 4858 w 191957"/>
                <a:gd name="connsiteY7" fmla="*/ 219860 h 220431"/>
                <a:gd name="connsiteX8" fmla="*/ 3143 w 191957"/>
                <a:gd name="connsiteY8" fmla="*/ 220432 h 220431"/>
                <a:gd name="connsiteX9" fmla="*/ 0 w 191957"/>
                <a:gd name="connsiteY9" fmla="*/ 217288 h 220431"/>
                <a:gd name="connsiteX10" fmla="*/ 4858 w 191957"/>
                <a:gd name="connsiteY10" fmla="*/ 212716 h 220431"/>
                <a:gd name="connsiteX11" fmla="*/ 70009 w 191957"/>
                <a:gd name="connsiteY11" fmla="*/ 167568 h 220431"/>
                <a:gd name="connsiteX12" fmla="*/ 88583 w 191957"/>
                <a:gd name="connsiteY12" fmla="*/ 148994 h 220431"/>
                <a:gd name="connsiteX13" fmla="*/ 118586 w 191957"/>
                <a:gd name="connsiteY13" fmla="*/ 84415 h 220431"/>
                <a:gd name="connsiteX14" fmla="*/ 118586 w 191957"/>
                <a:gd name="connsiteY14" fmla="*/ 63555 h 220431"/>
                <a:gd name="connsiteX15" fmla="*/ 99155 w 191957"/>
                <a:gd name="connsiteY15" fmla="*/ 18692 h 220431"/>
                <a:gd name="connsiteX16" fmla="*/ 79438 w 191957"/>
                <a:gd name="connsiteY16" fmla="*/ 7262 h 220431"/>
                <a:gd name="connsiteX17" fmla="*/ 36005 w 191957"/>
                <a:gd name="connsiteY17" fmla="*/ 20978 h 220431"/>
                <a:gd name="connsiteX18" fmla="*/ 23432 w 191957"/>
                <a:gd name="connsiteY18" fmla="*/ 42124 h 220431"/>
                <a:gd name="connsiteX19" fmla="*/ 22574 w 191957"/>
                <a:gd name="connsiteY19" fmla="*/ 44124 h 220431"/>
                <a:gd name="connsiteX20" fmla="*/ 24860 w 191957"/>
                <a:gd name="connsiteY20" fmla="*/ 42981 h 220431"/>
                <a:gd name="connsiteX21" fmla="*/ 35433 w 191957"/>
                <a:gd name="connsiteY21" fmla="*/ 40695 h 220431"/>
                <a:gd name="connsiteX22" fmla="*/ 41719 w 191957"/>
                <a:gd name="connsiteY22" fmla="*/ 41266 h 220431"/>
                <a:gd name="connsiteX23" fmla="*/ 60293 w 191957"/>
                <a:gd name="connsiteY23" fmla="*/ 82986 h 220431"/>
                <a:gd name="connsiteX24" fmla="*/ 36862 w 191957"/>
                <a:gd name="connsiteY24" fmla="*/ 99274 h 220431"/>
                <a:gd name="connsiteX25" fmla="*/ 4572 w 191957"/>
                <a:gd name="connsiteY25" fmla="*/ 77842 h 220431"/>
                <a:gd name="connsiteX26" fmla="*/ 4286 w 191957"/>
                <a:gd name="connsiteY26" fmla="*/ 56125 h 220431"/>
                <a:gd name="connsiteX27" fmla="*/ 40577 w 191957"/>
                <a:gd name="connsiteY27" fmla="*/ 6691 h 220431"/>
                <a:gd name="connsiteX28" fmla="*/ 63151 w 191957"/>
                <a:gd name="connsiteY28" fmla="*/ 118 h 220431"/>
                <a:gd name="connsiteX29" fmla="*/ 173450 w 191957"/>
                <a:gd name="connsiteY29" fmla="*/ 24121 h 220431"/>
                <a:gd name="connsiteX30" fmla="*/ 191453 w 191957"/>
                <a:gd name="connsiteY30" fmla="*/ 34980 h 220431"/>
                <a:gd name="connsiteX31" fmla="*/ 173450 w 191957"/>
                <a:gd name="connsiteY31" fmla="*/ 52982 h 220431"/>
                <a:gd name="connsiteX32" fmla="*/ 163735 w 191957"/>
                <a:gd name="connsiteY32" fmla="*/ 31551 h 220431"/>
                <a:gd name="connsiteX33" fmla="*/ 173450 w 191957"/>
                <a:gd name="connsiteY33" fmla="*/ 24121 h 220431"/>
                <a:gd name="connsiteX34" fmla="*/ 173450 w 191957"/>
                <a:gd name="connsiteY34" fmla="*/ 95559 h 220431"/>
                <a:gd name="connsiteX35" fmla="*/ 191453 w 191957"/>
                <a:gd name="connsiteY35" fmla="*/ 106417 h 220431"/>
                <a:gd name="connsiteX36" fmla="*/ 180594 w 191957"/>
                <a:gd name="connsiteY36" fmla="*/ 124420 h 220431"/>
                <a:gd name="connsiteX37" fmla="*/ 162592 w 191957"/>
                <a:gd name="connsiteY37" fmla="*/ 113561 h 220431"/>
                <a:gd name="connsiteX38" fmla="*/ 173450 w 191957"/>
                <a:gd name="connsiteY38" fmla="*/ 95559 h 220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91957" h="220431">
                  <a:moveTo>
                    <a:pt x="63151" y="118"/>
                  </a:moveTo>
                  <a:cubicBezTo>
                    <a:pt x="66580" y="-167"/>
                    <a:pt x="78867" y="118"/>
                    <a:pt x="83439" y="404"/>
                  </a:cubicBezTo>
                  <a:cubicBezTo>
                    <a:pt x="117729" y="4405"/>
                    <a:pt x="140875" y="20407"/>
                    <a:pt x="149447" y="46696"/>
                  </a:cubicBezTo>
                  <a:cubicBezTo>
                    <a:pt x="152019" y="54697"/>
                    <a:pt x="152876" y="60983"/>
                    <a:pt x="152876" y="71270"/>
                  </a:cubicBezTo>
                  <a:cubicBezTo>
                    <a:pt x="152876" y="79843"/>
                    <a:pt x="152590" y="84129"/>
                    <a:pt x="151162" y="91844"/>
                  </a:cubicBezTo>
                  <a:cubicBezTo>
                    <a:pt x="143732" y="127849"/>
                    <a:pt x="117443" y="159281"/>
                    <a:pt x="71437" y="186713"/>
                  </a:cubicBezTo>
                  <a:cubicBezTo>
                    <a:pt x="54864" y="196714"/>
                    <a:pt x="34576" y="207001"/>
                    <a:pt x="12573" y="216431"/>
                  </a:cubicBezTo>
                  <a:cubicBezTo>
                    <a:pt x="8858" y="218146"/>
                    <a:pt x="5429" y="219574"/>
                    <a:pt x="4858" y="219860"/>
                  </a:cubicBezTo>
                  <a:cubicBezTo>
                    <a:pt x="4286" y="220146"/>
                    <a:pt x="3429" y="220432"/>
                    <a:pt x="3143" y="220432"/>
                  </a:cubicBezTo>
                  <a:cubicBezTo>
                    <a:pt x="1715" y="220432"/>
                    <a:pt x="0" y="218717"/>
                    <a:pt x="0" y="217288"/>
                  </a:cubicBezTo>
                  <a:cubicBezTo>
                    <a:pt x="0" y="215860"/>
                    <a:pt x="571" y="215288"/>
                    <a:pt x="4858" y="212716"/>
                  </a:cubicBezTo>
                  <a:cubicBezTo>
                    <a:pt x="33433" y="195857"/>
                    <a:pt x="53721" y="182141"/>
                    <a:pt x="70009" y="167568"/>
                  </a:cubicBezTo>
                  <a:cubicBezTo>
                    <a:pt x="74866" y="163282"/>
                    <a:pt x="85154" y="153280"/>
                    <a:pt x="88583" y="148994"/>
                  </a:cubicBezTo>
                  <a:cubicBezTo>
                    <a:pt x="106585" y="128134"/>
                    <a:pt x="116014" y="107846"/>
                    <a:pt x="118586" y="84415"/>
                  </a:cubicBezTo>
                  <a:cubicBezTo>
                    <a:pt x="119158" y="80414"/>
                    <a:pt x="119158" y="67555"/>
                    <a:pt x="118586" y="63555"/>
                  </a:cubicBezTo>
                  <a:cubicBezTo>
                    <a:pt x="116300" y="44410"/>
                    <a:pt x="109728" y="28979"/>
                    <a:pt x="99155" y="18692"/>
                  </a:cubicBezTo>
                  <a:cubicBezTo>
                    <a:pt x="93155" y="12691"/>
                    <a:pt x="86868" y="8977"/>
                    <a:pt x="79438" y="7262"/>
                  </a:cubicBezTo>
                  <a:cubicBezTo>
                    <a:pt x="64008" y="3547"/>
                    <a:pt x="47435" y="8691"/>
                    <a:pt x="36005" y="20978"/>
                  </a:cubicBezTo>
                  <a:cubicBezTo>
                    <a:pt x="30861" y="26693"/>
                    <a:pt x="26003" y="34980"/>
                    <a:pt x="23432" y="42124"/>
                  </a:cubicBezTo>
                  <a:lnTo>
                    <a:pt x="22574" y="44124"/>
                  </a:lnTo>
                  <a:lnTo>
                    <a:pt x="24860" y="42981"/>
                  </a:lnTo>
                  <a:cubicBezTo>
                    <a:pt x="28575" y="40981"/>
                    <a:pt x="30861" y="40695"/>
                    <a:pt x="35433" y="40695"/>
                  </a:cubicBezTo>
                  <a:cubicBezTo>
                    <a:pt x="38290" y="40695"/>
                    <a:pt x="39719" y="40695"/>
                    <a:pt x="41719" y="41266"/>
                  </a:cubicBezTo>
                  <a:cubicBezTo>
                    <a:pt x="60008" y="45838"/>
                    <a:pt x="68866" y="65555"/>
                    <a:pt x="60293" y="82986"/>
                  </a:cubicBezTo>
                  <a:cubicBezTo>
                    <a:pt x="56007" y="92416"/>
                    <a:pt x="46863" y="98416"/>
                    <a:pt x="36862" y="99274"/>
                  </a:cubicBezTo>
                  <a:cubicBezTo>
                    <a:pt x="22860" y="100131"/>
                    <a:pt x="9144" y="90987"/>
                    <a:pt x="4572" y="77842"/>
                  </a:cubicBezTo>
                  <a:cubicBezTo>
                    <a:pt x="2857" y="72413"/>
                    <a:pt x="2572" y="65269"/>
                    <a:pt x="4286" y="56125"/>
                  </a:cubicBezTo>
                  <a:cubicBezTo>
                    <a:pt x="8001" y="34694"/>
                    <a:pt x="21717" y="16120"/>
                    <a:pt x="40577" y="6691"/>
                  </a:cubicBezTo>
                  <a:cubicBezTo>
                    <a:pt x="47149" y="3262"/>
                    <a:pt x="55721" y="976"/>
                    <a:pt x="63151" y="118"/>
                  </a:cubicBezTo>
                  <a:close/>
                  <a:moveTo>
                    <a:pt x="173450" y="24121"/>
                  </a:moveTo>
                  <a:cubicBezTo>
                    <a:pt x="181451" y="22121"/>
                    <a:pt x="189738" y="26979"/>
                    <a:pt x="191453" y="34980"/>
                  </a:cubicBezTo>
                  <a:cubicBezTo>
                    <a:pt x="194310" y="46124"/>
                    <a:pt x="184594" y="55840"/>
                    <a:pt x="173450" y="52982"/>
                  </a:cubicBezTo>
                  <a:cubicBezTo>
                    <a:pt x="164021" y="50982"/>
                    <a:pt x="159163" y="40409"/>
                    <a:pt x="163735" y="31551"/>
                  </a:cubicBezTo>
                  <a:cubicBezTo>
                    <a:pt x="165449" y="27836"/>
                    <a:pt x="169450" y="24979"/>
                    <a:pt x="173450" y="24121"/>
                  </a:cubicBezTo>
                  <a:close/>
                  <a:moveTo>
                    <a:pt x="173450" y="95559"/>
                  </a:moveTo>
                  <a:cubicBezTo>
                    <a:pt x="181451" y="93559"/>
                    <a:pt x="189738" y="98416"/>
                    <a:pt x="191453" y="106417"/>
                  </a:cubicBezTo>
                  <a:cubicBezTo>
                    <a:pt x="193453" y="114704"/>
                    <a:pt x="188595" y="122705"/>
                    <a:pt x="180594" y="124420"/>
                  </a:cubicBezTo>
                  <a:cubicBezTo>
                    <a:pt x="172307" y="126420"/>
                    <a:pt x="164306" y="121562"/>
                    <a:pt x="162592" y="113561"/>
                  </a:cubicBezTo>
                  <a:cubicBezTo>
                    <a:pt x="160591" y="105560"/>
                    <a:pt x="165449" y="97273"/>
                    <a:pt x="173450" y="9555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" name="Freihandform: Form 73">
              <a:extLst>
                <a:ext uri="{FF2B5EF4-FFF2-40B4-BE49-F238E27FC236}">
                  <a16:creationId xmlns:a16="http://schemas.microsoft.com/office/drawing/2014/main" id="{B1C8CE73-DC0C-F8EC-5092-B7EB1C11D8BF}"/>
                </a:ext>
              </a:extLst>
            </p:cNvPr>
            <p:cNvSpPr/>
            <p:nvPr/>
          </p:nvSpPr>
          <p:spPr>
            <a:xfrm>
              <a:off x="1739769" y="6117408"/>
              <a:ext cx="78581" cy="213952"/>
            </a:xfrm>
            <a:custGeom>
              <a:avLst/>
              <a:gdLst>
                <a:gd name="connsiteX0" fmla="*/ 54578 w 78581"/>
                <a:gd name="connsiteY0" fmla="*/ 497 h 213952"/>
                <a:gd name="connsiteX1" fmla="*/ 60865 w 78581"/>
                <a:gd name="connsiteY1" fmla="*/ 2783 h 213952"/>
                <a:gd name="connsiteX2" fmla="*/ 61436 w 78581"/>
                <a:gd name="connsiteY2" fmla="*/ 24785 h 213952"/>
                <a:gd name="connsiteX3" fmla="*/ 61722 w 78581"/>
                <a:gd name="connsiteY3" fmla="*/ 45931 h 213952"/>
                <a:gd name="connsiteX4" fmla="*/ 67437 w 78581"/>
                <a:gd name="connsiteY4" fmla="*/ 43645 h 213952"/>
                <a:gd name="connsiteX5" fmla="*/ 76581 w 78581"/>
                <a:gd name="connsiteY5" fmla="*/ 42216 h 213952"/>
                <a:gd name="connsiteX6" fmla="*/ 78581 w 78581"/>
                <a:gd name="connsiteY6" fmla="*/ 55361 h 213952"/>
                <a:gd name="connsiteX7" fmla="*/ 78010 w 78581"/>
                <a:gd name="connsiteY7" fmla="*/ 66791 h 213952"/>
                <a:gd name="connsiteX8" fmla="*/ 76867 w 78581"/>
                <a:gd name="connsiteY8" fmla="*/ 68220 h 213952"/>
                <a:gd name="connsiteX9" fmla="*/ 68866 w 78581"/>
                <a:gd name="connsiteY9" fmla="*/ 71649 h 213952"/>
                <a:gd name="connsiteX10" fmla="*/ 61722 w 78581"/>
                <a:gd name="connsiteY10" fmla="*/ 74792 h 213952"/>
                <a:gd name="connsiteX11" fmla="*/ 61436 w 78581"/>
                <a:gd name="connsiteY11" fmla="*/ 97937 h 213952"/>
                <a:gd name="connsiteX12" fmla="*/ 61722 w 78581"/>
                <a:gd name="connsiteY12" fmla="*/ 121083 h 213952"/>
                <a:gd name="connsiteX13" fmla="*/ 67437 w 78581"/>
                <a:gd name="connsiteY13" fmla="*/ 118797 h 213952"/>
                <a:gd name="connsiteX14" fmla="*/ 76581 w 78581"/>
                <a:gd name="connsiteY14" fmla="*/ 117368 h 213952"/>
                <a:gd name="connsiteX15" fmla="*/ 78581 w 78581"/>
                <a:gd name="connsiteY15" fmla="*/ 130513 h 213952"/>
                <a:gd name="connsiteX16" fmla="*/ 78010 w 78581"/>
                <a:gd name="connsiteY16" fmla="*/ 141943 h 213952"/>
                <a:gd name="connsiteX17" fmla="*/ 76867 w 78581"/>
                <a:gd name="connsiteY17" fmla="*/ 143372 h 213952"/>
                <a:gd name="connsiteX18" fmla="*/ 68866 w 78581"/>
                <a:gd name="connsiteY18" fmla="*/ 146801 h 213952"/>
                <a:gd name="connsiteX19" fmla="*/ 61722 w 78581"/>
                <a:gd name="connsiteY19" fmla="*/ 149944 h 213952"/>
                <a:gd name="connsiteX20" fmla="*/ 61436 w 78581"/>
                <a:gd name="connsiteY20" fmla="*/ 173947 h 213952"/>
                <a:gd name="connsiteX21" fmla="*/ 60865 w 78581"/>
                <a:gd name="connsiteY21" fmla="*/ 199093 h 213952"/>
                <a:gd name="connsiteX22" fmla="*/ 52006 w 78581"/>
                <a:gd name="connsiteY22" fmla="*/ 199093 h 213952"/>
                <a:gd name="connsiteX23" fmla="*/ 51435 w 78581"/>
                <a:gd name="connsiteY23" fmla="*/ 175947 h 213952"/>
                <a:gd name="connsiteX24" fmla="*/ 51435 w 78581"/>
                <a:gd name="connsiteY24" fmla="*/ 153945 h 213952"/>
                <a:gd name="connsiteX25" fmla="*/ 39148 w 78581"/>
                <a:gd name="connsiteY25" fmla="*/ 158802 h 213952"/>
                <a:gd name="connsiteX26" fmla="*/ 27146 w 78581"/>
                <a:gd name="connsiteY26" fmla="*/ 163660 h 213952"/>
                <a:gd name="connsiteX27" fmla="*/ 27146 w 78581"/>
                <a:gd name="connsiteY27" fmla="*/ 186806 h 213952"/>
                <a:gd name="connsiteX28" fmla="*/ 25718 w 78581"/>
                <a:gd name="connsiteY28" fmla="*/ 212237 h 213952"/>
                <a:gd name="connsiteX29" fmla="*/ 22289 w 78581"/>
                <a:gd name="connsiteY29" fmla="*/ 213952 h 213952"/>
                <a:gd name="connsiteX30" fmla="*/ 18574 w 78581"/>
                <a:gd name="connsiteY30" fmla="*/ 212237 h 213952"/>
                <a:gd name="connsiteX31" fmla="*/ 17145 w 78581"/>
                <a:gd name="connsiteY31" fmla="*/ 189092 h 213952"/>
                <a:gd name="connsiteX32" fmla="*/ 16859 w 78581"/>
                <a:gd name="connsiteY32" fmla="*/ 167946 h 213952"/>
                <a:gd name="connsiteX33" fmla="*/ 11144 w 78581"/>
                <a:gd name="connsiteY33" fmla="*/ 170232 h 213952"/>
                <a:gd name="connsiteX34" fmla="*/ 2000 w 78581"/>
                <a:gd name="connsiteY34" fmla="*/ 171661 h 213952"/>
                <a:gd name="connsiteX35" fmla="*/ 0 w 78581"/>
                <a:gd name="connsiteY35" fmla="*/ 158516 h 213952"/>
                <a:gd name="connsiteX36" fmla="*/ 572 w 78581"/>
                <a:gd name="connsiteY36" fmla="*/ 147086 h 213952"/>
                <a:gd name="connsiteX37" fmla="*/ 1715 w 78581"/>
                <a:gd name="connsiteY37" fmla="*/ 145658 h 213952"/>
                <a:gd name="connsiteX38" fmla="*/ 9716 w 78581"/>
                <a:gd name="connsiteY38" fmla="*/ 142229 h 213952"/>
                <a:gd name="connsiteX39" fmla="*/ 17145 w 78581"/>
                <a:gd name="connsiteY39" fmla="*/ 139085 h 213952"/>
                <a:gd name="connsiteX40" fmla="*/ 17145 w 78581"/>
                <a:gd name="connsiteY40" fmla="*/ 115940 h 213952"/>
                <a:gd name="connsiteX41" fmla="*/ 16859 w 78581"/>
                <a:gd name="connsiteY41" fmla="*/ 92794 h 213952"/>
                <a:gd name="connsiteX42" fmla="*/ 11144 w 78581"/>
                <a:gd name="connsiteY42" fmla="*/ 95080 h 213952"/>
                <a:gd name="connsiteX43" fmla="*/ 2000 w 78581"/>
                <a:gd name="connsiteY43" fmla="*/ 96509 h 213952"/>
                <a:gd name="connsiteX44" fmla="*/ 0 w 78581"/>
                <a:gd name="connsiteY44" fmla="*/ 83364 h 213952"/>
                <a:gd name="connsiteX45" fmla="*/ 572 w 78581"/>
                <a:gd name="connsiteY45" fmla="*/ 71934 h 213952"/>
                <a:gd name="connsiteX46" fmla="*/ 1715 w 78581"/>
                <a:gd name="connsiteY46" fmla="*/ 70505 h 213952"/>
                <a:gd name="connsiteX47" fmla="*/ 9716 w 78581"/>
                <a:gd name="connsiteY47" fmla="*/ 67076 h 213952"/>
                <a:gd name="connsiteX48" fmla="*/ 17145 w 78581"/>
                <a:gd name="connsiteY48" fmla="*/ 63933 h 213952"/>
                <a:gd name="connsiteX49" fmla="*/ 17145 w 78581"/>
                <a:gd name="connsiteY49" fmla="*/ 39930 h 213952"/>
                <a:gd name="connsiteX50" fmla="*/ 17717 w 78581"/>
                <a:gd name="connsiteY50" fmla="*/ 14784 h 213952"/>
                <a:gd name="connsiteX51" fmla="*/ 26575 w 78581"/>
                <a:gd name="connsiteY51" fmla="*/ 14784 h 213952"/>
                <a:gd name="connsiteX52" fmla="*/ 27146 w 78581"/>
                <a:gd name="connsiteY52" fmla="*/ 37930 h 213952"/>
                <a:gd name="connsiteX53" fmla="*/ 27432 w 78581"/>
                <a:gd name="connsiteY53" fmla="*/ 59933 h 213952"/>
                <a:gd name="connsiteX54" fmla="*/ 39433 w 78581"/>
                <a:gd name="connsiteY54" fmla="*/ 55075 h 213952"/>
                <a:gd name="connsiteX55" fmla="*/ 51435 w 78581"/>
                <a:gd name="connsiteY55" fmla="*/ 50217 h 213952"/>
                <a:gd name="connsiteX56" fmla="*/ 51435 w 78581"/>
                <a:gd name="connsiteY56" fmla="*/ 27072 h 213952"/>
                <a:gd name="connsiteX57" fmla="*/ 52006 w 78581"/>
                <a:gd name="connsiteY57" fmla="*/ 2783 h 213952"/>
                <a:gd name="connsiteX58" fmla="*/ 54578 w 78581"/>
                <a:gd name="connsiteY58" fmla="*/ 497 h 213952"/>
                <a:gd name="connsiteX59" fmla="*/ 51435 w 78581"/>
                <a:gd name="connsiteY59" fmla="*/ 101938 h 213952"/>
                <a:gd name="connsiteX60" fmla="*/ 51435 w 78581"/>
                <a:gd name="connsiteY60" fmla="*/ 78792 h 213952"/>
                <a:gd name="connsiteX61" fmla="*/ 39148 w 78581"/>
                <a:gd name="connsiteY61" fmla="*/ 83650 h 213952"/>
                <a:gd name="connsiteX62" fmla="*/ 27146 w 78581"/>
                <a:gd name="connsiteY62" fmla="*/ 88508 h 213952"/>
                <a:gd name="connsiteX63" fmla="*/ 27146 w 78581"/>
                <a:gd name="connsiteY63" fmla="*/ 111939 h 213952"/>
                <a:gd name="connsiteX64" fmla="*/ 27146 w 78581"/>
                <a:gd name="connsiteY64" fmla="*/ 135085 h 213952"/>
                <a:gd name="connsiteX65" fmla="*/ 28003 w 78581"/>
                <a:gd name="connsiteY65" fmla="*/ 134799 h 213952"/>
                <a:gd name="connsiteX66" fmla="*/ 40291 w 78581"/>
                <a:gd name="connsiteY66" fmla="*/ 129941 h 213952"/>
                <a:gd name="connsiteX67" fmla="*/ 51435 w 78581"/>
                <a:gd name="connsiteY67" fmla="*/ 125370 h 213952"/>
                <a:gd name="connsiteX68" fmla="*/ 51435 w 78581"/>
                <a:gd name="connsiteY68" fmla="*/ 101938 h 213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78581" h="213952">
                  <a:moveTo>
                    <a:pt x="54578" y="497"/>
                  </a:moveTo>
                  <a:cubicBezTo>
                    <a:pt x="56579" y="-646"/>
                    <a:pt x="59722" y="211"/>
                    <a:pt x="60865" y="2783"/>
                  </a:cubicBezTo>
                  <a:cubicBezTo>
                    <a:pt x="61436" y="3926"/>
                    <a:pt x="61436" y="4783"/>
                    <a:pt x="61436" y="24785"/>
                  </a:cubicBezTo>
                  <a:cubicBezTo>
                    <a:pt x="61436" y="36501"/>
                    <a:pt x="61436" y="45931"/>
                    <a:pt x="61722" y="45931"/>
                  </a:cubicBezTo>
                  <a:cubicBezTo>
                    <a:pt x="61722" y="45931"/>
                    <a:pt x="64294" y="44788"/>
                    <a:pt x="67437" y="43645"/>
                  </a:cubicBezTo>
                  <a:cubicBezTo>
                    <a:pt x="74009" y="41073"/>
                    <a:pt x="74867" y="40787"/>
                    <a:pt x="76581" y="42216"/>
                  </a:cubicBezTo>
                  <a:cubicBezTo>
                    <a:pt x="78581" y="43645"/>
                    <a:pt x="78581" y="43931"/>
                    <a:pt x="78581" y="55361"/>
                  </a:cubicBezTo>
                  <a:cubicBezTo>
                    <a:pt x="78581" y="65076"/>
                    <a:pt x="78581" y="65933"/>
                    <a:pt x="78010" y="66791"/>
                  </a:cubicBezTo>
                  <a:cubicBezTo>
                    <a:pt x="77724" y="67362"/>
                    <a:pt x="77152" y="67934"/>
                    <a:pt x="76867" y="68220"/>
                  </a:cubicBezTo>
                  <a:cubicBezTo>
                    <a:pt x="76295" y="68505"/>
                    <a:pt x="72866" y="70220"/>
                    <a:pt x="68866" y="71649"/>
                  </a:cubicBezTo>
                  <a:lnTo>
                    <a:pt x="61722" y="74792"/>
                  </a:lnTo>
                  <a:lnTo>
                    <a:pt x="61436" y="97937"/>
                  </a:lnTo>
                  <a:cubicBezTo>
                    <a:pt x="61436" y="110510"/>
                    <a:pt x="61436" y="121083"/>
                    <a:pt x="61722" y="121083"/>
                  </a:cubicBezTo>
                  <a:cubicBezTo>
                    <a:pt x="61722" y="121083"/>
                    <a:pt x="64294" y="119940"/>
                    <a:pt x="67437" y="118797"/>
                  </a:cubicBezTo>
                  <a:cubicBezTo>
                    <a:pt x="74009" y="116226"/>
                    <a:pt x="74867" y="115940"/>
                    <a:pt x="76581" y="117368"/>
                  </a:cubicBezTo>
                  <a:cubicBezTo>
                    <a:pt x="78581" y="118797"/>
                    <a:pt x="78581" y="119083"/>
                    <a:pt x="78581" y="130513"/>
                  </a:cubicBezTo>
                  <a:cubicBezTo>
                    <a:pt x="78581" y="140228"/>
                    <a:pt x="78581" y="141086"/>
                    <a:pt x="78010" y="141943"/>
                  </a:cubicBezTo>
                  <a:cubicBezTo>
                    <a:pt x="77724" y="142514"/>
                    <a:pt x="77152" y="143086"/>
                    <a:pt x="76867" y="143372"/>
                  </a:cubicBezTo>
                  <a:cubicBezTo>
                    <a:pt x="76295" y="143657"/>
                    <a:pt x="72866" y="145372"/>
                    <a:pt x="68866" y="146801"/>
                  </a:cubicBezTo>
                  <a:lnTo>
                    <a:pt x="61722" y="149944"/>
                  </a:lnTo>
                  <a:lnTo>
                    <a:pt x="61436" y="173947"/>
                  </a:lnTo>
                  <a:cubicBezTo>
                    <a:pt x="61436" y="195664"/>
                    <a:pt x="61150" y="198236"/>
                    <a:pt x="60865" y="199093"/>
                  </a:cubicBezTo>
                  <a:cubicBezTo>
                    <a:pt x="58865" y="202522"/>
                    <a:pt x="54007" y="202522"/>
                    <a:pt x="52006" y="199093"/>
                  </a:cubicBezTo>
                  <a:cubicBezTo>
                    <a:pt x="51721" y="198236"/>
                    <a:pt x="51435" y="195950"/>
                    <a:pt x="51435" y="175947"/>
                  </a:cubicBezTo>
                  <a:lnTo>
                    <a:pt x="51435" y="153945"/>
                  </a:lnTo>
                  <a:lnTo>
                    <a:pt x="39148" y="158802"/>
                  </a:lnTo>
                  <a:lnTo>
                    <a:pt x="27146" y="163660"/>
                  </a:lnTo>
                  <a:lnTo>
                    <a:pt x="27146" y="186806"/>
                  </a:lnTo>
                  <a:cubicBezTo>
                    <a:pt x="27146" y="211380"/>
                    <a:pt x="27146" y="210809"/>
                    <a:pt x="25718" y="212237"/>
                  </a:cubicBezTo>
                  <a:cubicBezTo>
                    <a:pt x="25146" y="213095"/>
                    <a:pt x="23146" y="213952"/>
                    <a:pt x="22289" y="213952"/>
                  </a:cubicBezTo>
                  <a:cubicBezTo>
                    <a:pt x="21146" y="213952"/>
                    <a:pt x="19145" y="213095"/>
                    <a:pt x="18574" y="212237"/>
                  </a:cubicBezTo>
                  <a:cubicBezTo>
                    <a:pt x="17145" y="210809"/>
                    <a:pt x="17145" y="211380"/>
                    <a:pt x="17145" y="189092"/>
                  </a:cubicBezTo>
                  <a:cubicBezTo>
                    <a:pt x="17145" y="177376"/>
                    <a:pt x="17145" y="167946"/>
                    <a:pt x="16859" y="167946"/>
                  </a:cubicBezTo>
                  <a:cubicBezTo>
                    <a:pt x="16859" y="167946"/>
                    <a:pt x="14288" y="169089"/>
                    <a:pt x="11144" y="170232"/>
                  </a:cubicBezTo>
                  <a:cubicBezTo>
                    <a:pt x="4572" y="172804"/>
                    <a:pt x="3715" y="173090"/>
                    <a:pt x="2000" y="171661"/>
                  </a:cubicBezTo>
                  <a:cubicBezTo>
                    <a:pt x="0" y="170232"/>
                    <a:pt x="0" y="169946"/>
                    <a:pt x="0" y="158516"/>
                  </a:cubicBezTo>
                  <a:cubicBezTo>
                    <a:pt x="0" y="148801"/>
                    <a:pt x="0" y="147944"/>
                    <a:pt x="572" y="147086"/>
                  </a:cubicBezTo>
                  <a:cubicBezTo>
                    <a:pt x="857" y="146515"/>
                    <a:pt x="1429" y="145943"/>
                    <a:pt x="1715" y="145658"/>
                  </a:cubicBezTo>
                  <a:cubicBezTo>
                    <a:pt x="2286" y="145372"/>
                    <a:pt x="5715" y="143657"/>
                    <a:pt x="9716" y="142229"/>
                  </a:cubicBezTo>
                  <a:lnTo>
                    <a:pt x="17145" y="139085"/>
                  </a:lnTo>
                  <a:lnTo>
                    <a:pt x="17145" y="115940"/>
                  </a:lnTo>
                  <a:cubicBezTo>
                    <a:pt x="17145" y="103367"/>
                    <a:pt x="17145" y="92794"/>
                    <a:pt x="16859" y="92794"/>
                  </a:cubicBezTo>
                  <a:cubicBezTo>
                    <a:pt x="16859" y="92794"/>
                    <a:pt x="14288" y="93937"/>
                    <a:pt x="11144" y="95080"/>
                  </a:cubicBezTo>
                  <a:cubicBezTo>
                    <a:pt x="4572" y="97652"/>
                    <a:pt x="3715" y="97937"/>
                    <a:pt x="2000" y="96509"/>
                  </a:cubicBezTo>
                  <a:cubicBezTo>
                    <a:pt x="0" y="95080"/>
                    <a:pt x="0" y="94794"/>
                    <a:pt x="0" y="83364"/>
                  </a:cubicBezTo>
                  <a:cubicBezTo>
                    <a:pt x="0" y="73649"/>
                    <a:pt x="0" y="72791"/>
                    <a:pt x="572" y="71934"/>
                  </a:cubicBezTo>
                  <a:cubicBezTo>
                    <a:pt x="857" y="71363"/>
                    <a:pt x="1429" y="70791"/>
                    <a:pt x="1715" y="70505"/>
                  </a:cubicBezTo>
                  <a:cubicBezTo>
                    <a:pt x="2286" y="70220"/>
                    <a:pt x="5715" y="68505"/>
                    <a:pt x="9716" y="67076"/>
                  </a:cubicBezTo>
                  <a:lnTo>
                    <a:pt x="17145" y="63933"/>
                  </a:lnTo>
                  <a:lnTo>
                    <a:pt x="17145" y="39930"/>
                  </a:lnTo>
                  <a:cubicBezTo>
                    <a:pt x="17145" y="18213"/>
                    <a:pt x="17431" y="15641"/>
                    <a:pt x="17717" y="14784"/>
                  </a:cubicBezTo>
                  <a:cubicBezTo>
                    <a:pt x="19717" y="11355"/>
                    <a:pt x="24575" y="11355"/>
                    <a:pt x="26575" y="14784"/>
                  </a:cubicBezTo>
                  <a:cubicBezTo>
                    <a:pt x="26860" y="15641"/>
                    <a:pt x="27146" y="17928"/>
                    <a:pt x="27146" y="37930"/>
                  </a:cubicBezTo>
                  <a:lnTo>
                    <a:pt x="27432" y="59933"/>
                  </a:lnTo>
                  <a:lnTo>
                    <a:pt x="39433" y="55075"/>
                  </a:lnTo>
                  <a:lnTo>
                    <a:pt x="51435" y="50217"/>
                  </a:lnTo>
                  <a:lnTo>
                    <a:pt x="51435" y="27072"/>
                  </a:lnTo>
                  <a:cubicBezTo>
                    <a:pt x="51435" y="5354"/>
                    <a:pt x="51435" y="3926"/>
                    <a:pt x="52006" y="2783"/>
                  </a:cubicBezTo>
                  <a:cubicBezTo>
                    <a:pt x="52578" y="1640"/>
                    <a:pt x="53150" y="1068"/>
                    <a:pt x="54578" y="497"/>
                  </a:cubicBezTo>
                  <a:close/>
                  <a:moveTo>
                    <a:pt x="51435" y="101938"/>
                  </a:moveTo>
                  <a:lnTo>
                    <a:pt x="51435" y="78792"/>
                  </a:lnTo>
                  <a:lnTo>
                    <a:pt x="39148" y="83650"/>
                  </a:lnTo>
                  <a:lnTo>
                    <a:pt x="27146" y="88508"/>
                  </a:lnTo>
                  <a:lnTo>
                    <a:pt x="27146" y="111939"/>
                  </a:lnTo>
                  <a:lnTo>
                    <a:pt x="27146" y="135085"/>
                  </a:lnTo>
                  <a:lnTo>
                    <a:pt x="28003" y="134799"/>
                  </a:lnTo>
                  <a:cubicBezTo>
                    <a:pt x="28575" y="134513"/>
                    <a:pt x="34004" y="132228"/>
                    <a:pt x="40291" y="129941"/>
                  </a:cubicBezTo>
                  <a:lnTo>
                    <a:pt x="51435" y="125370"/>
                  </a:lnTo>
                  <a:lnTo>
                    <a:pt x="51435" y="10193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75" name="Grafik 2">
              <a:extLst>
                <a:ext uri="{FF2B5EF4-FFF2-40B4-BE49-F238E27FC236}">
                  <a16:creationId xmlns:a16="http://schemas.microsoft.com/office/drawing/2014/main" id="{128723DD-2621-C423-1D05-FBAEE25477A6}"/>
                </a:ext>
              </a:extLst>
            </p:cNvPr>
            <p:cNvGrpSpPr/>
            <p:nvPr/>
          </p:nvGrpSpPr>
          <p:grpSpPr>
            <a:xfrm>
              <a:off x="1912985" y="6155201"/>
              <a:ext cx="112343" cy="290458"/>
              <a:chOff x="1912985" y="4335655"/>
              <a:chExt cx="112343" cy="290458"/>
            </a:xfrm>
            <a:solidFill>
              <a:srgbClr val="000000"/>
            </a:solidFill>
          </p:grpSpPr>
          <p:sp>
            <p:nvSpPr>
              <p:cNvPr id="92" name="Freihandform: Form 91">
                <a:extLst>
                  <a:ext uri="{FF2B5EF4-FFF2-40B4-BE49-F238E27FC236}">
                    <a16:creationId xmlns:a16="http://schemas.microsoft.com/office/drawing/2014/main" id="{7D12748A-E0F5-9375-622E-9A3CB7A04E38}"/>
                  </a:ext>
                </a:extLst>
              </p:cNvPr>
              <p:cNvSpPr/>
              <p:nvPr/>
            </p:nvSpPr>
            <p:spPr>
              <a:xfrm>
                <a:off x="1912985" y="4335655"/>
                <a:ext cx="112343" cy="142821"/>
              </a:xfrm>
              <a:custGeom>
                <a:avLst/>
                <a:gdLst>
                  <a:gd name="connsiteX0" fmla="*/ 82911 w 112343"/>
                  <a:gd name="connsiteY0" fmla="*/ 803 h 142821"/>
                  <a:gd name="connsiteX1" fmla="*/ 88055 w 112343"/>
                  <a:gd name="connsiteY1" fmla="*/ 518 h 142821"/>
                  <a:gd name="connsiteX2" fmla="*/ 89484 w 112343"/>
                  <a:gd name="connsiteY2" fmla="*/ 3375 h 142821"/>
                  <a:gd name="connsiteX3" fmla="*/ 49193 w 112343"/>
                  <a:gd name="connsiteY3" fmla="*/ 51381 h 142821"/>
                  <a:gd name="connsiteX4" fmla="*/ 8616 w 112343"/>
                  <a:gd name="connsiteY4" fmla="*/ 99101 h 142821"/>
                  <a:gd name="connsiteX5" fmla="*/ 32905 w 112343"/>
                  <a:gd name="connsiteY5" fmla="*/ 99673 h 142821"/>
                  <a:gd name="connsiteX6" fmla="*/ 57765 w 112343"/>
                  <a:gd name="connsiteY6" fmla="*/ 99673 h 142821"/>
                  <a:gd name="connsiteX7" fmla="*/ 57765 w 112343"/>
                  <a:gd name="connsiteY7" fmla="*/ 77099 h 142821"/>
                  <a:gd name="connsiteX8" fmla="*/ 58337 w 112343"/>
                  <a:gd name="connsiteY8" fmla="*/ 53667 h 142821"/>
                  <a:gd name="connsiteX9" fmla="*/ 63766 w 112343"/>
                  <a:gd name="connsiteY9" fmla="*/ 49667 h 142821"/>
                  <a:gd name="connsiteX10" fmla="*/ 81482 w 112343"/>
                  <a:gd name="connsiteY10" fmla="*/ 29093 h 142821"/>
                  <a:gd name="connsiteX11" fmla="*/ 84054 w 112343"/>
                  <a:gd name="connsiteY11" fmla="*/ 23663 h 142821"/>
                  <a:gd name="connsiteX12" fmla="*/ 88340 w 112343"/>
                  <a:gd name="connsiteY12" fmla="*/ 24806 h 142821"/>
                  <a:gd name="connsiteX13" fmla="*/ 88912 w 112343"/>
                  <a:gd name="connsiteY13" fmla="*/ 62525 h 142821"/>
                  <a:gd name="connsiteX14" fmla="*/ 88912 w 112343"/>
                  <a:gd name="connsiteY14" fmla="*/ 99673 h 142821"/>
                  <a:gd name="connsiteX15" fmla="*/ 99199 w 112343"/>
                  <a:gd name="connsiteY15" fmla="*/ 99673 h 142821"/>
                  <a:gd name="connsiteX16" fmla="*/ 110629 w 112343"/>
                  <a:gd name="connsiteY16" fmla="*/ 100244 h 142821"/>
                  <a:gd name="connsiteX17" fmla="*/ 110629 w 112343"/>
                  <a:gd name="connsiteY17" fmla="*/ 106817 h 142821"/>
                  <a:gd name="connsiteX18" fmla="*/ 99199 w 112343"/>
                  <a:gd name="connsiteY18" fmla="*/ 107388 h 142821"/>
                  <a:gd name="connsiteX19" fmla="*/ 88912 w 112343"/>
                  <a:gd name="connsiteY19" fmla="*/ 107388 h 142821"/>
                  <a:gd name="connsiteX20" fmla="*/ 88912 w 112343"/>
                  <a:gd name="connsiteY20" fmla="*/ 110531 h 142821"/>
                  <a:gd name="connsiteX21" fmla="*/ 91769 w 112343"/>
                  <a:gd name="connsiteY21" fmla="*/ 125105 h 142821"/>
                  <a:gd name="connsiteX22" fmla="*/ 107771 w 112343"/>
                  <a:gd name="connsiteY22" fmla="*/ 137106 h 142821"/>
                  <a:gd name="connsiteX23" fmla="*/ 111486 w 112343"/>
                  <a:gd name="connsiteY23" fmla="*/ 139964 h 142821"/>
                  <a:gd name="connsiteX24" fmla="*/ 110629 w 112343"/>
                  <a:gd name="connsiteY24" fmla="*/ 142250 h 142821"/>
                  <a:gd name="connsiteX25" fmla="*/ 106057 w 112343"/>
                  <a:gd name="connsiteY25" fmla="*/ 142821 h 142821"/>
                  <a:gd name="connsiteX26" fmla="*/ 86055 w 112343"/>
                  <a:gd name="connsiteY26" fmla="*/ 140535 h 142821"/>
                  <a:gd name="connsiteX27" fmla="*/ 60623 w 112343"/>
                  <a:gd name="connsiteY27" fmla="*/ 140535 h 142821"/>
                  <a:gd name="connsiteX28" fmla="*/ 40620 w 112343"/>
                  <a:gd name="connsiteY28" fmla="*/ 142821 h 142821"/>
                  <a:gd name="connsiteX29" fmla="*/ 36048 w 112343"/>
                  <a:gd name="connsiteY29" fmla="*/ 142250 h 142821"/>
                  <a:gd name="connsiteX30" fmla="*/ 35477 w 112343"/>
                  <a:gd name="connsiteY30" fmla="*/ 139964 h 142821"/>
                  <a:gd name="connsiteX31" fmla="*/ 38906 w 112343"/>
                  <a:gd name="connsiteY31" fmla="*/ 137106 h 142821"/>
                  <a:gd name="connsiteX32" fmla="*/ 54908 w 112343"/>
                  <a:gd name="connsiteY32" fmla="*/ 125105 h 142821"/>
                  <a:gd name="connsiteX33" fmla="*/ 57765 w 112343"/>
                  <a:gd name="connsiteY33" fmla="*/ 110531 h 142821"/>
                  <a:gd name="connsiteX34" fmla="*/ 57765 w 112343"/>
                  <a:gd name="connsiteY34" fmla="*/ 107388 h 142821"/>
                  <a:gd name="connsiteX35" fmla="*/ 32048 w 112343"/>
                  <a:gd name="connsiteY35" fmla="*/ 107388 h 142821"/>
                  <a:gd name="connsiteX36" fmla="*/ 2615 w 112343"/>
                  <a:gd name="connsiteY36" fmla="*/ 105959 h 142821"/>
                  <a:gd name="connsiteX37" fmla="*/ 44 w 112343"/>
                  <a:gd name="connsiteY37" fmla="*/ 100816 h 142821"/>
                  <a:gd name="connsiteX38" fmla="*/ 3187 w 112343"/>
                  <a:gd name="connsiteY38" fmla="*/ 96530 h 142821"/>
                  <a:gd name="connsiteX39" fmla="*/ 23475 w 112343"/>
                  <a:gd name="connsiteY39" fmla="*/ 67669 h 142821"/>
                  <a:gd name="connsiteX40" fmla="*/ 33476 w 112343"/>
                  <a:gd name="connsiteY40" fmla="*/ 47095 h 142821"/>
                  <a:gd name="connsiteX41" fmla="*/ 42049 w 112343"/>
                  <a:gd name="connsiteY41" fmla="*/ 8519 h 142821"/>
                  <a:gd name="connsiteX42" fmla="*/ 44335 w 112343"/>
                  <a:gd name="connsiteY42" fmla="*/ 803 h 142821"/>
                  <a:gd name="connsiteX43" fmla="*/ 45478 w 112343"/>
                  <a:gd name="connsiteY43" fmla="*/ 232 h 142821"/>
                  <a:gd name="connsiteX44" fmla="*/ 49764 w 112343"/>
                  <a:gd name="connsiteY44" fmla="*/ 1375 h 142821"/>
                  <a:gd name="connsiteX45" fmla="*/ 63766 w 112343"/>
                  <a:gd name="connsiteY45" fmla="*/ 3947 h 142821"/>
                  <a:gd name="connsiteX46" fmla="*/ 82911 w 112343"/>
                  <a:gd name="connsiteY46" fmla="*/ 803 h 142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12343" h="142821">
                    <a:moveTo>
                      <a:pt x="82911" y="803"/>
                    </a:moveTo>
                    <a:cubicBezTo>
                      <a:pt x="85483" y="-54"/>
                      <a:pt x="86912" y="-340"/>
                      <a:pt x="88055" y="518"/>
                    </a:cubicBezTo>
                    <a:cubicBezTo>
                      <a:pt x="88912" y="1089"/>
                      <a:pt x="89484" y="2518"/>
                      <a:pt x="89484" y="3375"/>
                    </a:cubicBezTo>
                    <a:cubicBezTo>
                      <a:pt x="89198" y="3947"/>
                      <a:pt x="71196" y="25378"/>
                      <a:pt x="49193" y="51381"/>
                    </a:cubicBezTo>
                    <a:cubicBezTo>
                      <a:pt x="27190" y="77384"/>
                      <a:pt x="8902" y="98816"/>
                      <a:pt x="8616" y="99101"/>
                    </a:cubicBezTo>
                    <a:cubicBezTo>
                      <a:pt x="8330" y="99673"/>
                      <a:pt x="9759" y="99673"/>
                      <a:pt x="32905" y="99673"/>
                    </a:cubicBezTo>
                    <a:lnTo>
                      <a:pt x="57765" y="99673"/>
                    </a:lnTo>
                    <a:lnTo>
                      <a:pt x="57765" y="77099"/>
                    </a:lnTo>
                    <a:cubicBezTo>
                      <a:pt x="57765" y="56239"/>
                      <a:pt x="58051" y="54524"/>
                      <a:pt x="58337" y="53667"/>
                    </a:cubicBezTo>
                    <a:cubicBezTo>
                      <a:pt x="58622" y="53096"/>
                      <a:pt x="60337" y="51953"/>
                      <a:pt x="63766" y="49667"/>
                    </a:cubicBezTo>
                    <a:cubicBezTo>
                      <a:pt x="74053" y="42809"/>
                      <a:pt x="76911" y="39380"/>
                      <a:pt x="81482" y="29093"/>
                    </a:cubicBezTo>
                    <a:cubicBezTo>
                      <a:pt x="82625" y="26235"/>
                      <a:pt x="83769" y="23949"/>
                      <a:pt x="84054" y="23663"/>
                    </a:cubicBezTo>
                    <a:cubicBezTo>
                      <a:pt x="85197" y="22520"/>
                      <a:pt x="87769" y="23092"/>
                      <a:pt x="88340" y="24806"/>
                    </a:cubicBezTo>
                    <a:cubicBezTo>
                      <a:pt x="88912" y="25664"/>
                      <a:pt x="88912" y="30236"/>
                      <a:pt x="88912" y="62525"/>
                    </a:cubicBezTo>
                    <a:lnTo>
                      <a:pt x="88912" y="99673"/>
                    </a:lnTo>
                    <a:lnTo>
                      <a:pt x="99199" y="99673"/>
                    </a:lnTo>
                    <a:cubicBezTo>
                      <a:pt x="109200" y="99673"/>
                      <a:pt x="109772" y="99673"/>
                      <a:pt x="110629" y="100244"/>
                    </a:cubicBezTo>
                    <a:cubicBezTo>
                      <a:pt x="112915" y="101673"/>
                      <a:pt x="112915" y="105388"/>
                      <a:pt x="110629" y="106817"/>
                    </a:cubicBezTo>
                    <a:cubicBezTo>
                      <a:pt x="109772" y="107388"/>
                      <a:pt x="109200" y="107388"/>
                      <a:pt x="99199" y="107388"/>
                    </a:cubicBezTo>
                    <a:lnTo>
                      <a:pt x="88912" y="107388"/>
                    </a:lnTo>
                    <a:lnTo>
                      <a:pt x="88912" y="110531"/>
                    </a:lnTo>
                    <a:cubicBezTo>
                      <a:pt x="88912" y="115961"/>
                      <a:pt x="89769" y="121104"/>
                      <a:pt x="91769" y="125105"/>
                    </a:cubicBezTo>
                    <a:cubicBezTo>
                      <a:pt x="95198" y="132248"/>
                      <a:pt x="100628" y="136249"/>
                      <a:pt x="107771" y="137106"/>
                    </a:cubicBezTo>
                    <a:cubicBezTo>
                      <a:pt x="110629" y="137392"/>
                      <a:pt x="111486" y="137963"/>
                      <a:pt x="111486" y="139964"/>
                    </a:cubicBezTo>
                    <a:cubicBezTo>
                      <a:pt x="111486" y="141392"/>
                      <a:pt x="111200" y="141678"/>
                      <a:pt x="110629" y="142250"/>
                    </a:cubicBezTo>
                    <a:cubicBezTo>
                      <a:pt x="110057" y="142821"/>
                      <a:pt x="109772" y="142821"/>
                      <a:pt x="106057" y="142821"/>
                    </a:cubicBezTo>
                    <a:cubicBezTo>
                      <a:pt x="102057" y="142821"/>
                      <a:pt x="99485" y="142535"/>
                      <a:pt x="86055" y="140535"/>
                    </a:cubicBezTo>
                    <a:cubicBezTo>
                      <a:pt x="77482" y="139106"/>
                      <a:pt x="69195" y="139106"/>
                      <a:pt x="60623" y="140535"/>
                    </a:cubicBezTo>
                    <a:cubicBezTo>
                      <a:pt x="47192" y="142535"/>
                      <a:pt x="44621" y="142821"/>
                      <a:pt x="40620" y="142821"/>
                    </a:cubicBezTo>
                    <a:cubicBezTo>
                      <a:pt x="36905" y="142821"/>
                      <a:pt x="36620" y="142821"/>
                      <a:pt x="36048" y="142250"/>
                    </a:cubicBezTo>
                    <a:cubicBezTo>
                      <a:pt x="35477" y="141678"/>
                      <a:pt x="35477" y="141392"/>
                      <a:pt x="35477" y="139964"/>
                    </a:cubicBezTo>
                    <a:cubicBezTo>
                      <a:pt x="35477" y="137963"/>
                      <a:pt x="36048" y="137392"/>
                      <a:pt x="38906" y="137106"/>
                    </a:cubicBezTo>
                    <a:cubicBezTo>
                      <a:pt x="46049" y="136249"/>
                      <a:pt x="51479" y="132248"/>
                      <a:pt x="54908" y="125105"/>
                    </a:cubicBezTo>
                    <a:cubicBezTo>
                      <a:pt x="56908" y="121104"/>
                      <a:pt x="57765" y="115961"/>
                      <a:pt x="57765" y="110531"/>
                    </a:cubicBezTo>
                    <a:lnTo>
                      <a:pt x="57765" y="107388"/>
                    </a:lnTo>
                    <a:lnTo>
                      <a:pt x="32048" y="107388"/>
                    </a:lnTo>
                    <a:cubicBezTo>
                      <a:pt x="4330" y="107388"/>
                      <a:pt x="4901" y="107388"/>
                      <a:pt x="2615" y="105959"/>
                    </a:cubicBezTo>
                    <a:cubicBezTo>
                      <a:pt x="901" y="104816"/>
                      <a:pt x="-242" y="102245"/>
                      <a:pt x="44" y="100816"/>
                    </a:cubicBezTo>
                    <a:cubicBezTo>
                      <a:pt x="329" y="100244"/>
                      <a:pt x="1758" y="98530"/>
                      <a:pt x="3187" y="96530"/>
                    </a:cubicBezTo>
                    <a:cubicBezTo>
                      <a:pt x="10331" y="87957"/>
                      <a:pt x="18332" y="76813"/>
                      <a:pt x="23475" y="67669"/>
                    </a:cubicBezTo>
                    <a:cubicBezTo>
                      <a:pt x="26619" y="62525"/>
                      <a:pt x="31476" y="52238"/>
                      <a:pt x="33476" y="47095"/>
                    </a:cubicBezTo>
                    <a:cubicBezTo>
                      <a:pt x="38906" y="33665"/>
                      <a:pt x="41477" y="21949"/>
                      <a:pt x="42049" y="8519"/>
                    </a:cubicBezTo>
                    <a:cubicBezTo>
                      <a:pt x="42335" y="2518"/>
                      <a:pt x="42621" y="1661"/>
                      <a:pt x="44335" y="803"/>
                    </a:cubicBezTo>
                    <a:lnTo>
                      <a:pt x="45478" y="232"/>
                    </a:lnTo>
                    <a:lnTo>
                      <a:pt x="49764" y="1375"/>
                    </a:lnTo>
                    <a:cubicBezTo>
                      <a:pt x="56051" y="3089"/>
                      <a:pt x="59480" y="3661"/>
                      <a:pt x="63766" y="3947"/>
                    </a:cubicBezTo>
                    <a:cubicBezTo>
                      <a:pt x="69481" y="4232"/>
                      <a:pt x="75482" y="3089"/>
                      <a:pt x="82911" y="80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93" name="Freihandform: Form 92">
                <a:extLst>
                  <a:ext uri="{FF2B5EF4-FFF2-40B4-BE49-F238E27FC236}">
                    <a16:creationId xmlns:a16="http://schemas.microsoft.com/office/drawing/2014/main" id="{7B518071-6904-2F39-F4AA-FEF05723F9CB}"/>
                  </a:ext>
                </a:extLst>
              </p:cNvPr>
              <p:cNvSpPr/>
              <p:nvPr/>
            </p:nvSpPr>
            <p:spPr>
              <a:xfrm>
                <a:off x="1912985" y="4483292"/>
                <a:ext cx="112343" cy="142821"/>
              </a:xfrm>
              <a:custGeom>
                <a:avLst/>
                <a:gdLst>
                  <a:gd name="connsiteX0" fmla="*/ 82911 w 112343"/>
                  <a:gd name="connsiteY0" fmla="*/ 803 h 142821"/>
                  <a:gd name="connsiteX1" fmla="*/ 88055 w 112343"/>
                  <a:gd name="connsiteY1" fmla="*/ 518 h 142821"/>
                  <a:gd name="connsiteX2" fmla="*/ 89484 w 112343"/>
                  <a:gd name="connsiteY2" fmla="*/ 3375 h 142821"/>
                  <a:gd name="connsiteX3" fmla="*/ 49193 w 112343"/>
                  <a:gd name="connsiteY3" fmla="*/ 51381 h 142821"/>
                  <a:gd name="connsiteX4" fmla="*/ 8616 w 112343"/>
                  <a:gd name="connsiteY4" fmla="*/ 99101 h 142821"/>
                  <a:gd name="connsiteX5" fmla="*/ 32905 w 112343"/>
                  <a:gd name="connsiteY5" fmla="*/ 99673 h 142821"/>
                  <a:gd name="connsiteX6" fmla="*/ 57765 w 112343"/>
                  <a:gd name="connsiteY6" fmla="*/ 99673 h 142821"/>
                  <a:gd name="connsiteX7" fmla="*/ 57765 w 112343"/>
                  <a:gd name="connsiteY7" fmla="*/ 77099 h 142821"/>
                  <a:gd name="connsiteX8" fmla="*/ 58337 w 112343"/>
                  <a:gd name="connsiteY8" fmla="*/ 53667 h 142821"/>
                  <a:gd name="connsiteX9" fmla="*/ 63766 w 112343"/>
                  <a:gd name="connsiteY9" fmla="*/ 49667 h 142821"/>
                  <a:gd name="connsiteX10" fmla="*/ 81482 w 112343"/>
                  <a:gd name="connsiteY10" fmla="*/ 29093 h 142821"/>
                  <a:gd name="connsiteX11" fmla="*/ 84054 w 112343"/>
                  <a:gd name="connsiteY11" fmla="*/ 23663 h 142821"/>
                  <a:gd name="connsiteX12" fmla="*/ 88340 w 112343"/>
                  <a:gd name="connsiteY12" fmla="*/ 24806 h 142821"/>
                  <a:gd name="connsiteX13" fmla="*/ 88912 w 112343"/>
                  <a:gd name="connsiteY13" fmla="*/ 62525 h 142821"/>
                  <a:gd name="connsiteX14" fmla="*/ 88912 w 112343"/>
                  <a:gd name="connsiteY14" fmla="*/ 99673 h 142821"/>
                  <a:gd name="connsiteX15" fmla="*/ 99199 w 112343"/>
                  <a:gd name="connsiteY15" fmla="*/ 99673 h 142821"/>
                  <a:gd name="connsiteX16" fmla="*/ 110629 w 112343"/>
                  <a:gd name="connsiteY16" fmla="*/ 100244 h 142821"/>
                  <a:gd name="connsiteX17" fmla="*/ 110629 w 112343"/>
                  <a:gd name="connsiteY17" fmla="*/ 106817 h 142821"/>
                  <a:gd name="connsiteX18" fmla="*/ 99199 w 112343"/>
                  <a:gd name="connsiteY18" fmla="*/ 107388 h 142821"/>
                  <a:gd name="connsiteX19" fmla="*/ 88912 w 112343"/>
                  <a:gd name="connsiteY19" fmla="*/ 107388 h 142821"/>
                  <a:gd name="connsiteX20" fmla="*/ 88912 w 112343"/>
                  <a:gd name="connsiteY20" fmla="*/ 110531 h 142821"/>
                  <a:gd name="connsiteX21" fmla="*/ 91769 w 112343"/>
                  <a:gd name="connsiteY21" fmla="*/ 125105 h 142821"/>
                  <a:gd name="connsiteX22" fmla="*/ 107771 w 112343"/>
                  <a:gd name="connsiteY22" fmla="*/ 137106 h 142821"/>
                  <a:gd name="connsiteX23" fmla="*/ 111486 w 112343"/>
                  <a:gd name="connsiteY23" fmla="*/ 139964 h 142821"/>
                  <a:gd name="connsiteX24" fmla="*/ 110629 w 112343"/>
                  <a:gd name="connsiteY24" fmla="*/ 142249 h 142821"/>
                  <a:gd name="connsiteX25" fmla="*/ 106057 w 112343"/>
                  <a:gd name="connsiteY25" fmla="*/ 142821 h 142821"/>
                  <a:gd name="connsiteX26" fmla="*/ 86055 w 112343"/>
                  <a:gd name="connsiteY26" fmla="*/ 140535 h 142821"/>
                  <a:gd name="connsiteX27" fmla="*/ 60623 w 112343"/>
                  <a:gd name="connsiteY27" fmla="*/ 140535 h 142821"/>
                  <a:gd name="connsiteX28" fmla="*/ 40620 w 112343"/>
                  <a:gd name="connsiteY28" fmla="*/ 142821 h 142821"/>
                  <a:gd name="connsiteX29" fmla="*/ 36048 w 112343"/>
                  <a:gd name="connsiteY29" fmla="*/ 142249 h 142821"/>
                  <a:gd name="connsiteX30" fmla="*/ 35477 w 112343"/>
                  <a:gd name="connsiteY30" fmla="*/ 139964 h 142821"/>
                  <a:gd name="connsiteX31" fmla="*/ 38906 w 112343"/>
                  <a:gd name="connsiteY31" fmla="*/ 137106 h 142821"/>
                  <a:gd name="connsiteX32" fmla="*/ 54908 w 112343"/>
                  <a:gd name="connsiteY32" fmla="*/ 125105 h 142821"/>
                  <a:gd name="connsiteX33" fmla="*/ 57765 w 112343"/>
                  <a:gd name="connsiteY33" fmla="*/ 110531 h 142821"/>
                  <a:gd name="connsiteX34" fmla="*/ 57765 w 112343"/>
                  <a:gd name="connsiteY34" fmla="*/ 107388 h 142821"/>
                  <a:gd name="connsiteX35" fmla="*/ 32048 w 112343"/>
                  <a:gd name="connsiteY35" fmla="*/ 107388 h 142821"/>
                  <a:gd name="connsiteX36" fmla="*/ 2615 w 112343"/>
                  <a:gd name="connsiteY36" fmla="*/ 105959 h 142821"/>
                  <a:gd name="connsiteX37" fmla="*/ 44 w 112343"/>
                  <a:gd name="connsiteY37" fmla="*/ 100816 h 142821"/>
                  <a:gd name="connsiteX38" fmla="*/ 3187 w 112343"/>
                  <a:gd name="connsiteY38" fmla="*/ 96530 h 142821"/>
                  <a:gd name="connsiteX39" fmla="*/ 23475 w 112343"/>
                  <a:gd name="connsiteY39" fmla="*/ 67669 h 142821"/>
                  <a:gd name="connsiteX40" fmla="*/ 33476 w 112343"/>
                  <a:gd name="connsiteY40" fmla="*/ 47095 h 142821"/>
                  <a:gd name="connsiteX41" fmla="*/ 42049 w 112343"/>
                  <a:gd name="connsiteY41" fmla="*/ 8519 h 142821"/>
                  <a:gd name="connsiteX42" fmla="*/ 44335 w 112343"/>
                  <a:gd name="connsiteY42" fmla="*/ 803 h 142821"/>
                  <a:gd name="connsiteX43" fmla="*/ 45478 w 112343"/>
                  <a:gd name="connsiteY43" fmla="*/ 232 h 142821"/>
                  <a:gd name="connsiteX44" fmla="*/ 49764 w 112343"/>
                  <a:gd name="connsiteY44" fmla="*/ 1375 h 142821"/>
                  <a:gd name="connsiteX45" fmla="*/ 63766 w 112343"/>
                  <a:gd name="connsiteY45" fmla="*/ 3947 h 142821"/>
                  <a:gd name="connsiteX46" fmla="*/ 82911 w 112343"/>
                  <a:gd name="connsiteY46" fmla="*/ 803 h 142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12343" h="142821">
                    <a:moveTo>
                      <a:pt x="82911" y="803"/>
                    </a:moveTo>
                    <a:cubicBezTo>
                      <a:pt x="85483" y="-54"/>
                      <a:pt x="86912" y="-340"/>
                      <a:pt x="88055" y="518"/>
                    </a:cubicBezTo>
                    <a:cubicBezTo>
                      <a:pt x="88912" y="1089"/>
                      <a:pt x="89484" y="2518"/>
                      <a:pt x="89484" y="3375"/>
                    </a:cubicBezTo>
                    <a:cubicBezTo>
                      <a:pt x="89198" y="3947"/>
                      <a:pt x="71196" y="25378"/>
                      <a:pt x="49193" y="51381"/>
                    </a:cubicBezTo>
                    <a:cubicBezTo>
                      <a:pt x="27190" y="77384"/>
                      <a:pt x="8902" y="98816"/>
                      <a:pt x="8616" y="99101"/>
                    </a:cubicBezTo>
                    <a:cubicBezTo>
                      <a:pt x="8330" y="99673"/>
                      <a:pt x="9759" y="99673"/>
                      <a:pt x="32905" y="99673"/>
                    </a:cubicBezTo>
                    <a:lnTo>
                      <a:pt x="57765" y="99673"/>
                    </a:lnTo>
                    <a:lnTo>
                      <a:pt x="57765" y="77099"/>
                    </a:lnTo>
                    <a:cubicBezTo>
                      <a:pt x="57765" y="56239"/>
                      <a:pt x="58051" y="54524"/>
                      <a:pt x="58337" y="53667"/>
                    </a:cubicBezTo>
                    <a:cubicBezTo>
                      <a:pt x="58622" y="53096"/>
                      <a:pt x="60337" y="51953"/>
                      <a:pt x="63766" y="49667"/>
                    </a:cubicBezTo>
                    <a:cubicBezTo>
                      <a:pt x="74053" y="42809"/>
                      <a:pt x="76911" y="39380"/>
                      <a:pt x="81482" y="29093"/>
                    </a:cubicBezTo>
                    <a:cubicBezTo>
                      <a:pt x="82625" y="26235"/>
                      <a:pt x="83769" y="23949"/>
                      <a:pt x="84054" y="23663"/>
                    </a:cubicBezTo>
                    <a:cubicBezTo>
                      <a:pt x="85197" y="22520"/>
                      <a:pt x="87769" y="23092"/>
                      <a:pt x="88340" y="24806"/>
                    </a:cubicBezTo>
                    <a:cubicBezTo>
                      <a:pt x="88912" y="25664"/>
                      <a:pt x="88912" y="30236"/>
                      <a:pt x="88912" y="62525"/>
                    </a:cubicBezTo>
                    <a:lnTo>
                      <a:pt x="88912" y="99673"/>
                    </a:lnTo>
                    <a:lnTo>
                      <a:pt x="99199" y="99673"/>
                    </a:lnTo>
                    <a:cubicBezTo>
                      <a:pt x="109200" y="99673"/>
                      <a:pt x="109772" y="99673"/>
                      <a:pt x="110629" y="100244"/>
                    </a:cubicBezTo>
                    <a:cubicBezTo>
                      <a:pt x="112915" y="101673"/>
                      <a:pt x="112915" y="105388"/>
                      <a:pt x="110629" y="106817"/>
                    </a:cubicBezTo>
                    <a:cubicBezTo>
                      <a:pt x="109772" y="107388"/>
                      <a:pt x="109200" y="107388"/>
                      <a:pt x="99199" y="107388"/>
                    </a:cubicBezTo>
                    <a:lnTo>
                      <a:pt x="88912" y="107388"/>
                    </a:lnTo>
                    <a:lnTo>
                      <a:pt x="88912" y="110531"/>
                    </a:lnTo>
                    <a:cubicBezTo>
                      <a:pt x="88912" y="115961"/>
                      <a:pt x="89769" y="121104"/>
                      <a:pt x="91769" y="125105"/>
                    </a:cubicBezTo>
                    <a:cubicBezTo>
                      <a:pt x="95198" y="132248"/>
                      <a:pt x="100628" y="136249"/>
                      <a:pt x="107771" y="137106"/>
                    </a:cubicBezTo>
                    <a:cubicBezTo>
                      <a:pt x="110629" y="137392"/>
                      <a:pt x="111486" y="137963"/>
                      <a:pt x="111486" y="139964"/>
                    </a:cubicBezTo>
                    <a:cubicBezTo>
                      <a:pt x="111486" y="141392"/>
                      <a:pt x="111200" y="141678"/>
                      <a:pt x="110629" y="142249"/>
                    </a:cubicBezTo>
                    <a:cubicBezTo>
                      <a:pt x="110057" y="142821"/>
                      <a:pt x="109772" y="142821"/>
                      <a:pt x="106057" y="142821"/>
                    </a:cubicBezTo>
                    <a:cubicBezTo>
                      <a:pt x="102057" y="142821"/>
                      <a:pt x="99485" y="142535"/>
                      <a:pt x="86055" y="140535"/>
                    </a:cubicBezTo>
                    <a:cubicBezTo>
                      <a:pt x="77482" y="139106"/>
                      <a:pt x="69195" y="139106"/>
                      <a:pt x="60623" y="140535"/>
                    </a:cubicBezTo>
                    <a:cubicBezTo>
                      <a:pt x="47192" y="142535"/>
                      <a:pt x="44621" y="142821"/>
                      <a:pt x="40620" y="142821"/>
                    </a:cubicBezTo>
                    <a:cubicBezTo>
                      <a:pt x="36905" y="142821"/>
                      <a:pt x="36620" y="142821"/>
                      <a:pt x="36048" y="142249"/>
                    </a:cubicBezTo>
                    <a:cubicBezTo>
                      <a:pt x="35477" y="141678"/>
                      <a:pt x="35477" y="141392"/>
                      <a:pt x="35477" y="139964"/>
                    </a:cubicBezTo>
                    <a:cubicBezTo>
                      <a:pt x="35477" y="137963"/>
                      <a:pt x="36048" y="137392"/>
                      <a:pt x="38906" y="137106"/>
                    </a:cubicBezTo>
                    <a:cubicBezTo>
                      <a:pt x="46049" y="136249"/>
                      <a:pt x="51479" y="132248"/>
                      <a:pt x="54908" y="125105"/>
                    </a:cubicBezTo>
                    <a:cubicBezTo>
                      <a:pt x="56908" y="121104"/>
                      <a:pt x="57765" y="115961"/>
                      <a:pt x="57765" y="110531"/>
                    </a:cubicBezTo>
                    <a:lnTo>
                      <a:pt x="57765" y="107388"/>
                    </a:lnTo>
                    <a:lnTo>
                      <a:pt x="32048" y="107388"/>
                    </a:lnTo>
                    <a:cubicBezTo>
                      <a:pt x="4330" y="107388"/>
                      <a:pt x="4901" y="107388"/>
                      <a:pt x="2615" y="105959"/>
                    </a:cubicBezTo>
                    <a:cubicBezTo>
                      <a:pt x="901" y="104816"/>
                      <a:pt x="-242" y="102245"/>
                      <a:pt x="44" y="100816"/>
                    </a:cubicBezTo>
                    <a:cubicBezTo>
                      <a:pt x="329" y="100244"/>
                      <a:pt x="1758" y="98530"/>
                      <a:pt x="3187" y="96530"/>
                    </a:cubicBezTo>
                    <a:cubicBezTo>
                      <a:pt x="10331" y="87957"/>
                      <a:pt x="18332" y="76813"/>
                      <a:pt x="23475" y="67669"/>
                    </a:cubicBezTo>
                    <a:cubicBezTo>
                      <a:pt x="26619" y="62525"/>
                      <a:pt x="31476" y="52238"/>
                      <a:pt x="33476" y="47095"/>
                    </a:cubicBezTo>
                    <a:cubicBezTo>
                      <a:pt x="38906" y="33665"/>
                      <a:pt x="41477" y="21949"/>
                      <a:pt x="42049" y="8519"/>
                    </a:cubicBezTo>
                    <a:cubicBezTo>
                      <a:pt x="42335" y="2518"/>
                      <a:pt x="42621" y="1661"/>
                      <a:pt x="44335" y="803"/>
                    </a:cubicBezTo>
                    <a:lnTo>
                      <a:pt x="45478" y="232"/>
                    </a:lnTo>
                    <a:lnTo>
                      <a:pt x="49764" y="1375"/>
                    </a:lnTo>
                    <a:cubicBezTo>
                      <a:pt x="56051" y="3089"/>
                      <a:pt x="59480" y="3661"/>
                      <a:pt x="63766" y="3947"/>
                    </a:cubicBezTo>
                    <a:cubicBezTo>
                      <a:pt x="69481" y="4232"/>
                      <a:pt x="75482" y="3089"/>
                      <a:pt x="82911" y="80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sp>
          <p:nvSpPr>
            <p:cNvPr id="76" name="Freihandform: Form 75">
              <a:extLst>
                <a:ext uri="{FF2B5EF4-FFF2-40B4-BE49-F238E27FC236}">
                  <a16:creationId xmlns:a16="http://schemas.microsoft.com/office/drawing/2014/main" id="{7D5ECFB6-A454-841A-1264-963A92933437}"/>
                </a:ext>
              </a:extLst>
            </p:cNvPr>
            <p:cNvSpPr/>
            <p:nvPr/>
          </p:nvSpPr>
          <p:spPr>
            <a:xfrm>
              <a:off x="2114967" y="6185249"/>
              <a:ext cx="75137" cy="204164"/>
            </a:xfrm>
            <a:custGeom>
              <a:avLst/>
              <a:gdLst>
                <a:gd name="connsiteX0" fmla="*/ 24233 w 75137"/>
                <a:gd name="connsiteY0" fmla="*/ 473 h 204164"/>
                <a:gd name="connsiteX1" fmla="*/ 27662 w 75137"/>
                <a:gd name="connsiteY1" fmla="*/ 188 h 204164"/>
                <a:gd name="connsiteX2" fmla="*/ 73954 w 75137"/>
                <a:gd name="connsiteY2" fmla="*/ 55623 h 204164"/>
                <a:gd name="connsiteX3" fmla="*/ 72525 w 75137"/>
                <a:gd name="connsiteY3" fmla="*/ 67625 h 204164"/>
                <a:gd name="connsiteX4" fmla="*/ 57094 w 75137"/>
                <a:gd name="connsiteY4" fmla="*/ 82484 h 204164"/>
                <a:gd name="connsiteX5" fmla="*/ 47950 w 75137"/>
                <a:gd name="connsiteY5" fmla="*/ 90485 h 204164"/>
                <a:gd name="connsiteX6" fmla="*/ 42235 w 75137"/>
                <a:gd name="connsiteY6" fmla="*/ 125060 h 204164"/>
                <a:gd name="connsiteX7" fmla="*/ 54808 w 75137"/>
                <a:gd name="connsiteY7" fmla="*/ 141063 h 204164"/>
                <a:gd name="connsiteX8" fmla="*/ 72239 w 75137"/>
                <a:gd name="connsiteY8" fmla="*/ 163351 h 204164"/>
                <a:gd name="connsiteX9" fmla="*/ 68810 w 75137"/>
                <a:gd name="connsiteY9" fmla="*/ 167066 h 204164"/>
                <a:gd name="connsiteX10" fmla="*/ 64238 w 75137"/>
                <a:gd name="connsiteY10" fmla="*/ 164494 h 204164"/>
                <a:gd name="connsiteX11" fmla="*/ 31948 w 75137"/>
                <a:gd name="connsiteY11" fmla="*/ 154207 h 204164"/>
                <a:gd name="connsiteX12" fmla="*/ 23376 w 75137"/>
                <a:gd name="connsiteY12" fmla="*/ 160779 h 204164"/>
                <a:gd name="connsiteX13" fmla="*/ 21090 w 75137"/>
                <a:gd name="connsiteY13" fmla="*/ 171638 h 204164"/>
                <a:gd name="connsiteX14" fmla="*/ 23947 w 75137"/>
                <a:gd name="connsiteY14" fmla="*/ 190783 h 204164"/>
                <a:gd name="connsiteX15" fmla="*/ 28234 w 75137"/>
                <a:gd name="connsiteY15" fmla="*/ 199927 h 204164"/>
                <a:gd name="connsiteX16" fmla="*/ 28519 w 75137"/>
                <a:gd name="connsiteY16" fmla="*/ 203927 h 204164"/>
                <a:gd name="connsiteX17" fmla="*/ 24233 w 75137"/>
                <a:gd name="connsiteY17" fmla="*/ 201070 h 204164"/>
                <a:gd name="connsiteX18" fmla="*/ 1373 w 75137"/>
                <a:gd name="connsiteY18" fmla="*/ 155064 h 204164"/>
                <a:gd name="connsiteX19" fmla="*/ 3945 w 75137"/>
                <a:gd name="connsiteY19" fmla="*/ 135347 h 204164"/>
                <a:gd name="connsiteX20" fmla="*/ 12232 w 75137"/>
                <a:gd name="connsiteY20" fmla="*/ 133919 h 204164"/>
                <a:gd name="connsiteX21" fmla="*/ 43664 w 75137"/>
                <a:gd name="connsiteY21" fmla="*/ 142491 h 204164"/>
                <a:gd name="connsiteX22" fmla="*/ 47379 w 75137"/>
                <a:gd name="connsiteY22" fmla="*/ 144206 h 204164"/>
                <a:gd name="connsiteX23" fmla="*/ 31663 w 75137"/>
                <a:gd name="connsiteY23" fmla="*/ 125632 h 204164"/>
                <a:gd name="connsiteX24" fmla="*/ 5945 w 75137"/>
                <a:gd name="connsiteY24" fmla="*/ 94485 h 204164"/>
                <a:gd name="connsiteX25" fmla="*/ 5659 w 75137"/>
                <a:gd name="connsiteY25" fmla="*/ 87342 h 204164"/>
                <a:gd name="connsiteX26" fmla="*/ 23090 w 75137"/>
                <a:gd name="connsiteY26" fmla="*/ 68196 h 204164"/>
                <a:gd name="connsiteX27" fmla="*/ 31948 w 75137"/>
                <a:gd name="connsiteY27" fmla="*/ 60767 h 204164"/>
                <a:gd name="connsiteX28" fmla="*/ 40521 w 75137"/>
                <a:gd name="connsiteY28" fmla="*/ 34192 h 204164"/>
                <a:gd name="connsiteX29" fmla="*/ 36806 w 75137"/>
                <a:gd name="connsiteY29" fmla="*/ 23619 h 204164"/>
                <a:gd name="connsiteX30" fmla="*/ 29091 w 75137"/>
                <a:gd name="connsiteY30" fmla="*/ 13618 h 204164"/>
                <a:gd name="connsiteX31" fmla="*/ 22233 w 75137"/>
                <a:gd name="connsiteY31" fmla="*/ 5331 h 204164"/>
                <a:gd name="connsiteX32" fmla="*/ 24233 w 75137"/>
                <a:gd name="connsiteY32" fmla="*/ 473 h 204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5137" h="204164">
                  <a:moveTo>
                    <a:pt x="24233" y="473"/>
                  </a:moveTo>
                  <a:cubicBezTo>
                    <a:pt x="25376" y="-98"/>
                    <a:pt x="26519" y="-98"/>
                    <a:pt x="27662" y="188"/>
                  </a:cubicBezTo>
                  <a:cubicBezTo>
                    <a:pt x="28519" y="759"/>
                    <a:pt x="72811" y="53337"/>
                    <a:pt x="73954" y="55623"/>
                  </a:cubicBezTo>
                  <a:cubicBezTo>
                    <a:pt x="75954" y="59338"/>
                    <a:pt x="75382" y="63053"/>
                    <a:pt x="72525" y="67625"/>
                  </a:cubicBezTo>
                  <a:cubicBezTo>
                    <a:pt x="70239" y="70768"/>
                    <a:pt x="65667" y="75340"/>
                    <a:pt x="57094" y="82484"/>
                  </a:cubicBezTo>
                  <a:cubicBezTo>
                    <a:pt x="52808" y="85913"/>
                    <a:pt x="48808" y="89627"/>
                    <a:pt x="47950" y="90485"/>
                  </a:cubicBezTo>
                  <a:cubicBezTo>
                    <a:pt x="39092" y="99914"/>
                    <a:pt x="37092" y="114202"/>
                    <a:pt x="42235" y="125060"/>
                  </a:cubicBezTo>
                  <a:cubicBezTo>
                    <a:pt x="43950" y="128775"/>
                    <a:pt x="44807" y="129632"/>
                    <a:pt x="54808" y="141063"/>
                  </a:cubicBezTo>
                  <a:cubicBezTo>
                    <a:pt x="73096" y="162494"/>
                    <a:pt x="72239" y="161636"/>
                    <a:pt x="72239" y="163351"/>
                  </a:cubicBezTo>
                  <a:cubicBezTo>
                    <a:pt x="72239" y="165065"/>
                    <a:pt x="70525" y="166780"/>
                    <a:pt x="68810" y="167066"/>
                  </a:cubicBezTo>
                  <a:cubicBezTo>
                    <a:pt x="67381" y="167066"/>
                    <a:pt x="66238" y="166494"/>
                    <a:pt x="64238" y="164494"/>
                  </a:cubicBezTo>
                  <a:cubicBezTo>
                    <a:pt x="57094" y="157350"/>
                    <a:pt x="40807" y="152207"/>
                    <a:pt x="31948" y="154207"/>
                  </a:cubicBezTo>
                  <a:cubicBezTo>
                    <a:pt x="27662" y="155064"/>
                    <a:pt x="25376" y="156779"/>
                    <a:pt x="23376" y="160779"/>
                  </a:cubicBezTo>
                  <a:cubicBezTo>
                    <a:pt x="22233" y="163637"/>
                    <a:pt x="21376" y="167066"/>
                    <a:pt x="21090" y="171638"/>
                  </a:cubicBezTo>
                  <a:cubicBezTo>
                    <a:pt x="20804" y="177924"/>
                    <a:pt x="21947" y="184497"/>
                    <a:pt x="23947" y="190783"/>
                  </a:cubicBezTo>
                  <a:cubicBezTo>
                    <a:pt x="25376" y="194784"/>
                    <a:pt x="26233" y="197069"/>
                    <a:pt x="28234" y="199927"/>
                  </a:cubicBezTo>
                  <a:cubicBezTo>
                    <a:pt x="29948" y="202213"/>
                    <a:pt x="29948" y="203070"/>
                    <a:pt x="28519" y="203927"/>
                  </a:cubicBezTo>
                  <a:cubicBezTo>
                    <a:pt x="27376" y="204499"/>
                    <a:pt x="26805" y="204213"/>
                    <a:pt x="24233" y="201070"/>
                  </a:cubicBezTo>
                  <a:cubicBezTo>
                    <a:pt x="13946" y="187926"/>
                    <a:pt x="4516" y="169066"/>
                    <a:pt x="1373" y="155064"/>
                  </a:cubicBezTo>
                  <a:cubicBezTo>
                    <a:pt x="-1199" y="145063"/>
                    <a:pt x="-56" y="138205"/>
                    <a:pt x="3945" y="135347"/>
                  </a:cubicBezTo>
                  <a:cubicBezTo>
                    <a:pt x="5945" y="134205"/>
                    <a:pt x="7945" y="133919"/>
                    <a:pt x="12232" y="133919"/>
                  </a:cubicBezTo>
                  <a:cubicBezTo>
                    <a:pt x="20518" y="134490"/>
                    <a:pt x="32234" y="137634"/>
                    <a:pt x="43664" y="142491"/>
                  </a:cubicBezTo>
                  <a:lnTo>
                    <a:pt x="47379" y="144206"/>
                  </a:lnTo>
                  <a:lnTo>
                    <a:pt x="31663" y="125632"/>
                  </a:lnTo>
                  <a:cubicBezTo>
                    <a:pt x="7660" y="97343"/>
                    <a:pt x="6802" y="96200"/>
                    <a:pt x="5945" y="94485"/>
                  </a:cubicBezTo>
                  <a:cubicBezTo>
                    <a:pt x="5088" y="92199"/>
                    <a:pt x="4802" y="89913"/>
                    <a:pt x="5659" y="87342"/>
                  </a:cubicBezTo>
                  <a:cubicBezTo>
                    <a:pt x="7088" y="82769"/>
                    <a:pt x="11089" y="78197"/>
                    <a:pt x="23090" y="68196"/>
                  </a:cubicBezTo>
                  <a:cubicBezTo>
                    <a:pt x="27376" y="64767"/>
                    <a:pt x="31091" y="61338"/>
                    <a:pt x="31948" y="60767"/>
                  </a:cubicBezTo>
                  <a:cubicBezTo>
                    <a:pt x="38521" y="53623"/>
                    <a:pt x="41664" y="43622"/>
                    <a:pt x="40521" y="34192"/>
                  </a:cubicBezTo>
                  <a:cubicBezTo>
                    <a:pt x="39949" y="31049"/>
                    <a:pt x="38521" y="26191"/>
                    <a:pt x="36806" y="23619"/>
                  </a:cubicBezTo>
                  <a:cubicBezTo>
                    <a:pt x="35949" y="22190"/>
                    <a:pt x="32520" y="17904"/>
                    <a:pt x="29091" y="13618"/>
                  </a:cubicBezTo>
                  <a:cubicBezTo>
                    <a:pt x="25662" y="9617"/>
                    <a:pt x="22519" y="5903"/>
                    <a:pt x="22233" y="5331"/>
                  </a:cubicBezTo>
                  <a:cubicBezTo>
                    <a:pt x="21376" y="3617"/>
                    <a:pt x="22233" y="1331"/>
                    <a:pt x="24233" y="47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77" name="Grafik 2">
              <a:extLst>
                <a:ext uri="{FF2B5EF4-FFF2-40B4-BE49-F238E27FC236}">
                  <a16:creationId xmlns:a16="http://schemas.microsoft.com/office/drawing/2014/main" id="{AAEA1F16-B27F-18E8-3DD2-8B447744D9D5}"/>
                </a:ext>
              </a:extLst>
            </p:cNvPr>
            <p:cNvGrpSpPr/>
            <p:nvPr/>
          </p:nvGrpSpPr>
          <p:grpSpPr>
            <a:xfrm>
              <a:off x="2692716" y="6111982"/>
              <a:ext cx="93706" cy="315465"/>
              <a:chOff x="2692716" y="4292436"/>
              <a:chExt cx="93706" cy="315465"/>
            </a:xfrm>
            <a:solidFill>
              <a:srgbClr val="000000"/>
            </a:solidFill>
          </p:grpSpPr>
          <p:sp>
            <p:nvSpPr>
              <p:cNvPr id="90" name="Freihandform: Form 89">
                <a:extLst>
                  <a:ext uri="{FF2B5EF4-FFF2-40B4-BE49-F238E27FC236}">
                    <a16:creationId xmlns:a16="http://schemas.microsoft.com/office/drawing/2014/main" id="{43963649-75C1-228C-9BDF-2BEE3E565EDA}"/>
                  </a:ext>
                </a:extLst>
              </p:cNvPr>
              <p:cNvSpPr/>
              <p:nvPr/>
            </p:nvSpPr>
            <p:spPr>
              <a:xfrm>
                <a:off x="2692983" y="4292436"/>
                <a:ext cx="93440" cy="77091"/>
              </a:xfrm>
              <a:custGeom>
                <a:avLst/>
                <a:gdLst>
                  <a:gd name="connsiteX0" fmla="*/ 57721 w 93440"/>
                  <a:gd name="connsiteY0" fmla="*/ 112 h 77091"/>
                  <a:gd name="connsiteX1" fmla="*/ 72295 w 93440"/>
                  <a:gd name="connsiteY1" fmla="*/ 684 h 77091"/>
                  <a:gd name="connsiteX2" fmla="*/ 92869 w 93440"/>
                  <a:gd name="connsiteY2" fmla="*/ 18114 h 77091"/>
                  <a:gd name="connsiteX3" fmla="*/ 93440 w 93440"/>
                  <a:gd name="connsiteY3" fmla="*/ 24401 h 77091"/>
                  <a:gd name="connsiteX4" fmla="*/ 92012 w 93440"/>
                  <a:gd name="connsiteY4" fmla="*/ 34688 h 77091"/>
                  <a:gd name="connsiteX5" fmla="*/ 39433 w 93440"/>
                  <a:gd name="connsiteY5" fmla="*/ 76407 h 77091"/>
                  <a:gd name="connsiteX6" fmla="*/ 22003 w 93440"/>
                  <a:gd name="connsiteY6" fmla="*/ 76693 h 77091"/>
                  <a:gd name="connsiteX7" fmla="*/ 571 w 93440"/>
                  <a:gd name="connsiteY7" fmla="*/ 58977 h 77091"/>
                  <a:gd name="connsiteX8" fmla="*/ 0 w 93440"/>
                  <a:gd name="connsiteY8" fmla="*/ 52690 h 77091"/>
                  <a:gd name="connsiteX9" fmla="*/ 1429 w 93440"/>
                  <a:gd name="connsiteY9" fmla="*/ 42403 h 77091"/>
                  <a:gd name="connsiteX10" fmla="*/ 15145 w 93440"/>
                  <a:gd name="connsiteY10" fmla="*/ 21258 h 77091"/>
                  <a:gd name="connsiteX11" fmla="*/ 57721 w 93440"/>
                  <a:gd name="connsiteY11" fmla="*/ 112 h 77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440" h="77091">
                    <a:moveTo>
                      <a:pt x="57721" y="112"/>
                    </a:moveTo>
                    <a:cubicBezTo>
                      <a:pt x="61150" y="-174"/>
                      <a:pt x="69152" y="112"/>
                      <a:pt x="72295" y="684"/>
                    </a:cubicBezTo>
                    <a:cubicBezTo>
                      <a:pt x="83439" y="2970"/>
                      <a:pt x="90297" y="8685"/>
                      <a:pt x="92869" y="18114"/>
                    </a:cubicBezTo>
                    <a:cubicBezTo>
                      <a:pt x="93440" y="19829"/>
                      <a:pt x="93440" y="20972"/>
                      <a:pt x="93440" y="24401"/>
                    </a:cubicBezTo>
                    <a:cubicBezTo>
                      <a:pt x="93440" y="28687"/>
                      <a:pt x="93440" y="30402"/>
                      <a:pt x="92012" y="34688"/>
                    </a:cubicBezTo>
                    <a:cubicBezTo>
                      <a:pt x="85725" y="54119"/>
                      <a:pt x="62865" y="72121"/>
                      <a:pt x="39433" y="76407"/>
                    </a:cubicBezTo>
                    <a:cubicBezTo>
                      <a:pt x="34290" y="77265"/>
                      <a:pt x="25717" y="77265"/>
                      <a:pt x="22003" y="76693"/>
                    </a:cubicBezTo>
                    <a:cubicBezTo>
                      <a:pt x="10287" y="74121"/>
                      <a:pt x="3143" y="68406"/>
                      <a:pt x="571" y="58977"/>
                    </a:cubicBezTo>
                    <a:cubicBezTo>
                      <a:pt x="0" y="57262"/>
                      <a:pt x="0" y="56119"/>
                      <a:pt x="0" y="52690"/>
                    </a:cubicBezTo>
                    <a:cubicBezTo>
                      <a:pt x="0" y="48404"/>
                      <a:pt x="0" y="46689"/>
                      <a:pt x="1429" y="42403"/>
                    </a:cubicBezTo>
                    <a:cubicBezTo>
                      <a:pt x="3715" y="34974"/>
                      <a:pt x="8573" y="27830"/>
                      <a:pt x="15145" y="21258"/>
                    </a:cubicBezTo>
                    <a:cubicBezTo>
                      <a:pt x="26575" y="9828"/>
                      <a:pt x="42291" y="2112"/>
                      <a:pt x="57721" y="1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91" name="Freihandform: Form 90">
                <a:extLst>
                  <a:ext uri="{FF2B5EF4-FFF2-40B4-BE49-F238E27FC236}">
                    <a16:creationId xmlns:a16="http://schemas.microsoft.com/office/drawing/2014/main" id="{61E94F60-0192-5F72-8C57-DD5A4E6AF025}"/>
                  </a:ext>
                </a:extLst>
              </p:cNvPr>
              <p:cNvSpPr/>
              <p:nvPr/>
            </p:nvSpPr>
            <p:spPr>
              <a:xfrm>
                <a:off x="2692716" y="4338535"/>
                <a:ext cx="5715" cy="269367"/>
              </a:xfrm>
              <a:custGeom>
                <a:avLst/>
                <a:gdLst>
                  <a:gd name="connsiteX0" fmla="*/ 0 w 5715"/>
                  <a:gd name="connsiteY0" fmla="*/ 269367 h 269367"/>
                  <a:gd name="connsiteX1" fmla="*/ 0 w 5715"/>
                  <a:gd name="connsiteY1" fmla="*/ 0 h 269367"/>
                  <a:gd name="connsiteX2" fmla="*/ 5715 w 5715"/>
                  <a:gd name="connsiteY2" fmla="*/ 0 h 269367"/>
                  <a:gd name="connsiteX3" fmla="*/ 5715 w 5715"/>
                  <a:gd name="connsiteY3" fmla="*/ 269367 h 269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" h="269367">
                    <a:moveTo>
                      <a:pt x="0" y="269367"/>
                    </a:moveTo>
                    <a:lnTo>
                      <a:pt x="0" y="0"/>
                    </a:lnTo>
                    <a:lnTo>
                      <a:pt x="5715" y="0"/>
                    </a:lnTo>
                    <a:lnTo>
                      <a:pt x="5715" y="2693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78" name="Grafik 2">
              <a:extLst>
                <a:ext uri="{FF2B5EF4-FFF2-40B4-BE49-F238E27FC236}">
                  <a16:creationId xmlns:a16="http://schemas.microsoft.com/office/drawing/2014/main" id="{847A9ED6-24A3-C9C7-F64B-F9F96A05209D}"/>
                </a:ext>
              </a:extLst>
            </p:cNvPr>
            <p:cNvGrpSpPr/>
            <p:nvPr/>
          </p:nvGrpSpPr>
          <p:grpSpPr>
            <a:xfrm>
              <a:off x="2978466" y="6148891"/>
              <a:ext cx="93706" cy="314751"/>
              <a:chOff x="2978466" y="4329345"/>
              <a:chExt cx="93706" cy="314751"/>
            </a:xfrm>
            <a:solidFill>
              <a:srgbClr val="000000"/>
            </a:solidFill>
          </p:grpSpPr>
          <p:sp>
            <p:nvSpPr>
              <p:cNvPr id="88" name="Freihandform: Form 87">
                <a:extLst>
                  <a:ext uri="{FF2B5EF4-FFF2-40B4-BE49-F238E27FC236}">
                    <a16:creationId xmlns:a16="http://schemas.microsoft.com/office/drawing/2014/main" id="{B7A47344-2F67-A8E2-280F-236BE0FC923B}"/>
                  </a:ext>
                </a:extLst>
              </p:cNvPr>
              <p:cNvSpPr/>
              <p:nvPr/>
            </p:nvSpPr>
            <p:spPr>
              <a:xfrm>
                <a:off x="2978733" y="4329345"/>
                <a:ext cx="93440" cy="77091"/>
              </a:xfrm>
              <a:custGeom>
                <a:avLst/>
                <a:gdLst>
                  <a:gd name="connsiteX0" fmla="*/ 57721 w 93440"/>
                  <a:gd name="connsiteY0" fmla="*/ 112 h 77091"/>
                  <a:gd name="connsiteX1" fmla="*/ 72295 w 93440"/>
                  <a:gd name="connsiteY1" fmla="*/ 684 h 77091"/>
                  <a:gd name="connsiteX2" fmla="*/ 92869 w 93440"/>
                  <a:gd name="connsiteY2" fmla="*/ 18114 h 77091"/>
                  <a:gd name="connsiteX3" fmla="*/ 93440 w 93440"/>
                  <a:gd name="connsiteY3" fmla="*/ 24401 h 77091"/>
                  <a:gd name="connsiteX4" fmla="*/ 92012 w 93440"/>
                  <a:gd name="connsiteY4" fmla="*/ 34688 h 77091"/>
                  <a:gd name="connsiteX5" fmla="*/ 39433 w 93440"/>
                  <a:gd name="connsiteY5" fmla="*/ 76407 h 77091"/>
                  <a:gd name="connsiteX6" fmla="*/ 22003 w 93440"/>
                  <a:gd name="connsiteY6" fmla="*/ 76693 h 77091"/>
                  <a:gd name="connsiteX7" fmla="*/ 571 w 93440"/>
                  <a:gd name="connsiteY7" fmla="*/ 58977 h 77091"/>
                  <a:gd name="connsiteX8" fmla="*/ 0 w 93440"/>
                  <a:gd name="connsiteY8" fmla="*/ 52690 h 77091"/>
                  <a:gd name="connsiteX9" fmla="*/ 1429 w 93440"/>
                  <a:gd name="connsiteY9" fmla="*/ 42403 h 77091"/>
                  <a:gd name="connsiteX10" fmla="*/ 15145 w 93440"/>
                  <a:gd name="connsiteY10" fmla="*/ 21258 h 77091"/>
                  <a:gd name="connsiteX11" fmla="*/ 57721 w 93440"/>
                  <a:gd name="connsiteY11" fmla="*/ 112 h 77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440" h="77091">
                    <a:moveTo>
                      <a:pt x="57721" y="112"/>
                    </a:moveTo>
                    <a:cubicBezTo>
                      <a:pt x="61150" y="-174"/>
                      <a:pt x="69152" y="112"/>
                      <a:pt x="72295" y="684"/>
                    </a:cubicBezTo>
                    <a:cubicBezTo>
                      <a:pt x="83439" y="2970"/>
                      <a:pt x="90297" y="8685"/>
                      <a:pt x="92869" y="18114"/>
                    </a:cubicBezTo>
                    <a:cubicBezTo>
                      <a:pt x="93440" y="19829"/>
                      <a:pt x="93440" y="20972"/>
                      <a:pt x="93440" y="24401"/>
                    </a:cubicBezTo>
                    <a:cubicBezTo>
                      <a:pt x="93440" y="28687"/>
                      <a:pt x="93440" y="30402"/>
                      <a:pt x="92012" y="34688"/>
                    </a:cubicBezTo>
                    <a:cubicBezTo>
                      <a:pt x="85725" y="54119"/>
                      <a:pt x="62865" y="72121"/>
                      <a:pt x="39433" y="76407"/>
                    </a:cubicBezTo>
                    <a:cubicBezTo>
                      <a:pt x="34290" y="77265"/>
                      <a:pt x="25717" y="77265"/>
                      <a:pt x="22003" y="76693"/>
                    </a:cubicBezTo>
                    <a:cubicBezTo>
                      <a:pt x="10287" y="74121"/>
                      <a:pt x="3143" y="68406"/>
                      <a:pt x="571" y="58977"/>
                    </a:cubicBezTo>
                    <a:cubicBezTo>
                      <a:pt x="0" y="57262"/>
                      <a:pt x="0" y="56119"/>
                      <a:pt x="0" y="52690"/>
                    </a:cubicBezTo>
                    <a:cubicBezTo>
                      <a:pt x="0" y="48404"/>
                      <a:pt x="0" y="46689"/>
                      <a:pt x="1429" y="42403"/>
                    </a:cubicBezTo>
                    <a:cubicBezTo>
                      <a:pt x="3715" y="34974"/>
                      <a:pt x="8573" y="27830"/>
                      <a:pt x="15145" y="21258"/>
                    </a:cubicBezTo>
                    <a:cubicBezTo>
                      <a:pt x="26575" y="9828"/>
                      <a:pt x="42291" y="2112"/>
                      <a:pt x="57721" y="1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9" name="Freihandform: Form 88">
                <a:extLst>
                  <a:ext uri="{FF2B5EF4-FFF2-40B4-BE49-F238E27FC236}">
                    <a16:creationId xmlns:a16="http://schemas.microsoft.com/office/drawing/2014/main" id="{EF540CBF-C41C-512A-D895-171155F2C5B1}"/>
                  </a:ext>
                </a:extLst>
              </p:cNvPr>
              <p:cNvSpPr/>
              <p:nvPr/>
            </p:nvSpPr>
            <p:spPr>
              <a:xfrm>
                <a:off x="2978466" y="4375396"/>
                <a:ext cx="5715" cy="268700"/>
              </a:xfrm>
              <a:custGeom>
                <a:avLst/>
                <a:gdLst>
                  <a:gd name="connsiteX0" fmla="*/ 0 w 5715"/>
                  <a:gd name="connsiteY0" fmla="*/ 268700 h 268700"/>
                  <a:gd name="connsiteX1" fmla="*/ 0 w 5715"/>
                  <a:gd name="connsiteY1" fmla="*/ 0 h 268700"/>
                  <a:gd name="connsiteX2" fmla="*/ 5715 w 5715"/>
                  <a:gd name="connsiteY2" fmla="*/ 0 h 268700"/>
                  <a:gd name="connsiteX3" fmla="*/ 5715 w 5715"/>
                  <a:gd name="connsiteY3" fmla="*/ 268700 h 268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" h="268700">
                    <a:moveTo>
                      <a:pt x="0" y="268700"/>
                    </a:moveTo>
                    <a:lnTo>
                      <a:pt x="0" y="0"/>
                    </a:lnTo>
                    <a:lnTo>
                      <a:pt x="5715" y="0"/>
                    </a:lnTo>
                    <a:lnTo>
                      <a:pt x="5715" y="26870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79" name="Grafik 2">
              <a:extLst>
                <a:ext uri="{FF2B5EF4-FFF2-40B4-BE49-F238E27FC236}">
                  <a16:creationId xmlns:a16="http://schemas.microsoft.com/office/drawing/2014/main" id="{E505C574-8758-BA37-D685-A70293CC2037}"/>
                </a:ext>
              </a:extLst>
            </p:cNvPr>
            <p:cNvGrpSpPr/>
            <p:nvPr/>
          </p:nvGrpSpPr>
          <p:grpSpPr>
            <a:xfrm>
              <a:off x="3191712" y="6115685"/>
              <a:ext cx="166211" cy="367198"/>
              <a:chOff x="3191712" y="4296139"/>
              <a:chExt cx="166211" cy="367198"/>
            </a:xfrm>
            <a:solidFill>
              <a:srgbClr val="000000"/>
            </a:solidFill>
          </p:grpSpPr>
          <p:sp>
            <p:nvSpPr>
              <p:cNvPr id="85" name="Freihandform: Form 84">
                <a:extLst>
                  <a:ext uri="{FF2B5EF4-FFF2-40B4-BE49-F238E27FC236}">
                    <a16:creationId xmlns:a16="http://schemas.microsoft.com/office/drawing/2014/main" id="{8333E88B-1635-6345-BE9A-9D852BE7926D}"/>
                  </a:ext>
                </a:extLst>
              </p:cNvPr>
              <p:cNvSpPr/>
              <p:nvPr/>
            </p:nvSpPr>
            <p:spPr>
              <a:xfrm>
                <a:off x="3191712" y="4296139"/>
                <a:ext cx="51542" cy="217174"/>
              </a:xfrm>
              <a:custGeom>
                <a:avLst/>
                <a:gdLst>
                  <a:gd name="connsiteX0" fmla="*/ 4000 w 51542"/>
                  <a:gd name="connsiteY0" fmla="*/ 219 h 217174"/>
                  <a:gd name="connsiteX1" fmla="*/ 13430 w 51542"/>
                  <a:gd name="connsiteY1" fmla="*/ 1648 h 217174"/>
                  <a:gd name="connsiteX2" fmla="*/ 13430 w 51542"/>
                  <a:gd name="connsiteY2" fmla="*/ 26508 h 217174"/>
                  <a:gd name="connsiteX3" fmla="*/ 13145 w 51542"/>
                  <a:gd name="connsiteY3" fmla="*/ 51368 h 217174"/>
                  <a:gd name="connsiteX4" fmla="*/ 29146 w 51542"/>
                  <a:gd name="connsiteY4" fmla="*/ 49082 h 217174"/>
                  <a:gd name="connsiteX5" fmla="*/ 45720 w 51542"/>
                  <a:gd name="connsiteY5" fmla="*/ 46511 h 217174"/>
                  <a:gd name="connsiteX6" fmla="*/ 49149 w 51542"/>
                  <a:gd name="connsiteY6" fmla="*/ 49368 h 217174"/>
                  <a:gd name="connsiteX7" fmla="*/ 49721 w 51542"/>
                  <a:gd name="connsiteY7" fmla="*/ 50511 h 217174"/>
                  <a:gd name="connsiteX8" fmla="*/ 50578 w 51542"/>
                  <a:gd name="connsiteY8" fmla="*/ 133093 h 217174"/>
                  <a:gd name="connsiteX9" fmla="*/ 51435 w 51542"/>
                  <a:gd name="connsiteY9" fmla="*/ 215675 h 217174"/>
                  <a:gd name="connsiteX10" fmla="*/ 49435 w 51542"/>
                  <a:gd name="connsiteY10" fmla="*/ 216532 h 217174"/>
                  <a:gd name="connsiteX11" fmla="*/ 40291 w 51542"/>
                  <a:gd name="connsiteY11" fmla="*/ 216532 h 217174"/>
                  <a:gd name="connsiteX12" fmla="*/ 38291 w 51542"/>
                  <a:gd name="connsiteY12" fmla="*/ 215675 h 217174"/>
                  <a:gd name="connsiteX13" fmla="*/ 38291 w 51542"/>
                  <a:gd name="connsiteY13" fmla="*/ 190814 h 217174"/>
                  <a:gd name="connsiteX14" fmla="*/ 38576 w 51542"/>
                  <a:gd name="connsiteY14" fmla="*/ 165954 h 217174"/>
                  <a:gd name="connsiteX15" fmla="*/ 22574 w 51542"/>
                  <a:gd name="connsiteY15" fmla="*/ 168240 h 217174"/>
                  <a:gd name="connsiteX16" fmla="*/ 6001 w 51542"/>
                  <a:gd name="connsiteY16" fmla="*/ 170812 h 217174"/>
                  <a:gd name="connsiteX17" fmla="*/ 2572 w 51542"/>
                  <a:gd name="connsiteY17" fmla="*/ 167954 h 217174"/>
                  <a:gd name="connsiteX18" fmla="*/ 2000 w 51542"/>
                  <a:gd name="connsiteY18" fmla="*/ 166526 h 217174"/>
                  <a:gd name="connsiteX19" fmla="*/ 1143 w 51542"/>
                  <a:gd name="connsiteY19" fmla="*/ 94802 h 217174"/>
                  <a:gd name="connsiteX20" fmla="*/ 0 w 51542"/>
                  <a:gd name="connsiteY20" fmla="*/ 12220 h 217174"/>
                  <a:gd name="connsiteX21" fmla="*/ 0 w 51542"/>
                  <a:gd name="connsiteY21" fmla="*/ 1648 h 217174"/>
                  <a:gd name="connsiteX22" fmla="*/ 1429 w 51542"/>
                  <a:gd name="connsiteY22" fmla="*/ 1076 h 217174"/>
                  <a:gd name="connsiteX23" fmla="*/ 4000 w 51542"/>
                  <a:gd name="connsiteY23" fmla="*/ 219 h 217174"/>
                  <a:gd name="connsiteX24" fmla="*/ 39719 w 51542"/>
                  <a:gd name="connsiteY24" fmla="*/ 80229 h 217174"/>
                  <a:gd name="connsiteX25" fmla="*/ 39433 w 51542"/>
                  <a:gd name="connsiteY25" fmla="*/ 76228 h 217174"/>
                  <a:gd name="connsiteX26" fmla="*/ 12859 w 51542"/>
                  <a:gd name="connsiteY26" fmla="*/ 80801 h 217174"/>
                  <a:gd name="connsiteX27" fmla="*/ 12002 w 51542"/>
                  <a:gd name="connsiteY27" fmla="*/ 141094 h 217174"/>
                  <a:gd name="connsiteX28" fmla="*/ 38862 w 51542"/>
                  <a:gd name="connsiteY28" fmla="*/ 136522 h 217174"/>
                  <a:gd name="connsiteX29" fmla="*/ 39719 w 51542"/>
                  <a:gd name="connsiteY29" fmla="*/ 80229 h 217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51542" h="217174">
                    <a:moveTo>
                      <a:pt x="4000" y="219"/>
                    </a:moveTo>
                    <a:cubicBezTo>
                      <a:pt x="6287" y="-353"/>
                      <a:pt x="11430" y="219"/>
                      <a:pt x="13430" y="1648"/>
                    </a:cubicBezTo>
                    <a:cubicBezTo>
                      <a:pt x="13716" y="1934"/>
                      <a:pt x="13716" y="6220"/>
                      <a:pt x="13430" y="26508"/>
                    </a:cubicBezTo>
                    <a:cubicBezTo>
                      <a:pt x="13145" y="40224"/>
                      <a:pt x="13145" y="51368"/>
                      <a:pt x="13145" y="51368"/>
                    </a:cubicBezTo>
                    <a:cubicBezTo>
                      <a:pt x="13145" y="51654"/>
                      <a:pt x="20288" y="50511"/>
                      <a:pt x="29146" y="49082"/>
                    </a:cubicBezTo>
                    <a:cubicBezTo>
                      <a:pt x="38291" y="47368"/>
                      <a:pt x="45434" y="46511"/>
                      <a:pt x="45720" y="46511"/>
                    </a:cubicBezTo>
                    <a:cubicBezTo>
                      <a:pt x="47149" y="46796"/>
                      <a:pt x="48292" y="47939"/>
                      <a:pt x="49149" y="49368"/>
                    </a:cubicBezTo>
                    <a:lnTo>
                      <a:pt x="49721" y="50511"/>
                    </a:lnTo>
                    <a:lnTo>
                      <a:pt x="50578" y="133093"/>
                    </a:lnTo>
                    <a:cubicBezTo>
                      <a:pt x="51435" y="199387"/>
                      <a:pt x="51721" y="215675"/>
                      <a:pt x="51435" y="215675"/>
                    </a:cubicBezTo>
                    <a:cubicBezTo>
                      <a:pt x="51149" y="215960"/>
                      <a:pt x="50292" y="216246"/>
                      <a:pt x="49435" y="216532"/>
                    </a:cubicBezTo>
                    <a:cubicBezTo>
                      <a:pt x="47149" y="217389"/>
                      <a:pt x="42577" y="217389"/>
                      <a:pt x="40291" y="216532"/>
                    </a:cubicBezTo>
                    <a:cubicBezTo>
                      <a:pt x="39433" y="216246"/>
                      <a:pt x="38576" y="215960"/>
                      <a:pt x="38291" y="215675"/>
                    </a:cubicBezTo>
                    <a:cubicBezTo>
                      <a:pt x="38005" y="215389"/>
                      <a:pt x="38005" y="211102"/>
                      <a:pt x="38291" y="190814"/>
                    </a:cubicBezTo>
                    <a:cubicBezTo>
                      <a:pt x="38576" y="177098"/>
                      <a:pt x="38576" y="165954"/>
                      <a:pt x="38576" y="165954"/>
                    </a:cubicBezTo>
                    <a:cubicBezTo>
                      <a:pt x="38576" y="165668"/>
                      <a:pt x="31433" y="166811"/>
                      <a:pt x="22574" y="168240"/>
                    </a:cubicBezTo>
                    <a:cubicBezTo>
                      <a:pt x="13430" y="169955"/>
                      <a:pt x="6287" y="170812"/>
                      <a:pt x="6001" y="170812"/>
                    </a:cubicBezTo>
                    <a:cubicBezTo>
                      <a:pt x="4572" y="170526"/>
                      <a:pt x="3429" y="169383"/>
                      <a:pt x="2572" y="167954"/>
                    </a:cubicBezTo>
                    <a:lnTo>
                      <a:pt x="2000" y="166526"/>
                    </a:lnTo>
                    <a:lnTo>
                      <a:pt x="1143" y="94802"/>
                    </a:lnTo>
                    <a:cubicBezTo>
                      <a:pt x="571" y="55369"/>
                      <a:pt x="286" y="18221"/>
                      <a:pt x="0" y="12220"/>
                    </a:cubicBezTo>
                    <a:lnTo>
                      <a:pt x="0" y="1648"/>
                    </a:lnTo>
                    <a:lnTo>
                      <a:pt x="1429" y="1076"/>
                    </a:lnTo>
                    <a:cubicBezTo>
                      <a:pt x="2286" y="790"/>
                      <a:pt x="3429" y="505"/>
                      <a:pt x="4000" y="219"/>
                    </a:cubicBezTo>
                    <a:close/>
                    <a:moveTo>
                      <a:pt x="39719" y="80229"/>
                    </a:moveTo>
                    <a:cubicBezTo>
                      <a:pt x="39719" y="77086"/>
                      <a:pt x="39719" y="76228"/>
                      <a:pt x="39433" y="76228"/>
                    </a:cubicBezTo>
                    <a:cubicBezTo>
                      <a:pt x="38291" y="76228"/>
                      <a:pt x="12859" y="80515"/>
                      <a:pt x="12859" y="80801"/>
                    </a:cubicBezTo>
                    <a:cubicBezTo>
                      <a:pt x="12573" y="80801"/>
                      <a:pt x="12002" y="140808"/>
                      <a:pt x="12002" y="141094"/>
                    </a:cubicBezTo>
                    <a:cubicBezTo>
                      <a:pt x="12287" y="141094"/>
                      <a:pt x="38576" y="136807"/>
                      <a:pt x="38862" y="136522"/>
                    </a:cubicBezTo>
                    <a:cubicBezTo>
                      <a:pt x="38862" y="136522"/>
                      <a:pt x="39719" y="93374"/>
                      <a:pt x="39719" y="802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6" name="Freihandform: Form 85">
                <a:extLst>
                  <a:ext uri="{FF2B5EF4-FFF2-40B4-BE49-F238E27FC236}">
                    <a16:creationId xmlns:a16="http://schemas.microsoft.com/office/drawing/2014/main" id="{74DC4B86-B169-6FA1-B705-1F04FBF630B4}"/>
                  </a:ext>
                </a:extLst>
              </p:cNvPr>
              <p:cNvSpPr/>
              <p:nvPr/>
            </p:nvSpPr>
            <p:spPr>
              <a:xfrm>
                <a:off x="3264483" y="4366255"/>
                <a:ext cx="93440" cy="77091"/>
              </a:xfrm>
              <a:custGeom>
                <a:avLst/>
                <a:gdLst>
                  <a:gd name="connsiteX0" fmla="*/ 57721 w 93440"/>
                  <a:gd name="connsiteY0" fmla="*/ 112 h 77091"/>
                  <a:gd name="connsiteX1" fmla="*/ 72295 w 93440"/>
                  <a:gd name="connsiteY1" fmla="*/ 684 h 77091"/>
                  <a:gd name="connsiteX2" fmla="*/ 92869 w 93440"/>
                  <a:gd name="connsiteY2" fmla="*/ 18114 h 77091"/>
                  <a:gd name="connsiteX3" fmla="*/ 93440 w 93440"/>
                  <a:gd name="connsiteY3" fmla="*/ 24401 h 77091"/>
                  <a:gd name="connsiteX4" fmla="*/ 92012 w 93440"/>
                  <a:gd name="connsiteY4" fmla="*/ 34688 h 77091"/>
                  <a:gd name="connsiteX5" fmla="*/ 39433 w 93440"/>
                  <a:gd name="connsiteY5" fmla="*/ 76407 h 77091"/>
                  <a:gd name="connsiteX6" fmla="*/ 22003 w 93440"/>
                  <a:gd name="connsiteY6" fmla="*/ 76693 h 77091"/>
                  <a:gd name="connsiteX7" fmla="*/ 571 w 93440"/>
                  <a:gd name="connsiteY7" fmla="*/ 58977 h 77091"/>
                  <a:gd name="connsiteX8" fmla="*/ 0 w 93440"/>
                  <a:gd name="connsiteY8" fmla="*/ 52690 h 77091"/>
                  <a:gd name="connsiteX9" fmla="*/ 1429 w 93440"/>
                  <a:gd name="connsiteY9" fmla="*/ 42403 h 77091"/>
                  <a:gd name="connsiteX10" fmla="*/ 15145 w 93440"/>
                  <a:gd name="connsiteY10" fmla="*/ 21258 h 77091"/>
                  <a:gd name="connsiteX11" fmla="*/ 57721 w 93440"/>
                  <a:gd name="connsiteY11" fmla="*/ 112 h 77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440" h="77091">
                    <a:moveTo>
                      <a:pt x="57721" y="112"/>
                    </a:moveTo>
                    <a:cubicBezTo>
                      <a:pt x="61150" y="-174"/>
                      <a:pt x="69152" y="112"/>
                      <a:pt x="72295" y="684"/>
                    </a:cubicBezTo>
                    <a:cubicBezTo>
                      <a:pt x="83439" y="2970"/>
                      <a:pt x="90297" y="8685"/>
                      <a:pt x="92869" y="18114"/>
                    </a:cubicBezTo>
                    <a:cubicBezTo>
                      <a:pt x="93440" y="19829"/>
                      <a:pt x="93440" y="20972"/>
                      <a:pt x="93440" y="24401"/>
                    </a:cubicBezTo>
                    <a:cubicBezTo>
                      <a:pt x="93440" y="28687"/>
                      <a:pt x="93440" y="30402"/>
                      <a:pt x="92012" y="34688"/>
                    </a:cubicBezTo>
                    <a:cubicBezTo>
                      <a:pt x="85725" y="54119"/>
                      <a:pt x="62865" y="72121"/>
                      <a:pt x="39433" y="76407"/>
                    </a:cubicBezTo>
                    <a:cubicBezTo>
                      <a:pt x="34290" y="77265"/>
                      <a:pt x="25717" y="77265"/>
                      <a:pt x="22003" y="76693"/>
                    </a:cubicBezTo>
                    <a:cubicBezTo>
                      <a:pt x="10287" y="74121"/>
                      <a:pt x="3143" y="68406"/>
                      <a:pt x="571" y="58977"/>
                    </a:cubicBezTo>
                    <a:cubicBezTo>
                      <a:pt x="0" y="57262"/>
                      <a:pt x="0" y="56119"/>
                      <a:pt x="0" y="52690"/>
                    </a:cubicBezTo>
                    <a:cubicBezTo>
                      <a:pt x="0" y="48404"/>
                      <a:pt x="0" y="46689"/>
                      <a:pt x="1429" y="42403"/>
                    </a:cubicBezTo>
                    <a:cubicBezTo>
                      <a:pt x="3715" y="34974"/>
                      <a:pt x="8573" y="27830"/>
                      <a:pt x="15145" y="21258"/>
                    </a:cubicBezTo>
                    <a:cubicBezTo>
                      <a:pt x="26575" y="9828"/>
                      <a:pt x="42291" y="2112"/>
                      <a:pt x="57721" y="1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7" name="Freihandform: Form 86">
                <a:extLst>
                  <a:ext uri="{FF2B5EF4-FFF2-40B4-BE49-F238E27FC236}">
                    <a16:creationId xmlns:a16="http://schemas.microsoft.com/office/drawing/2014/main" id="{8E5F8131-425D-5F9D-F267-77CCAD187422}"/>
                  </a:ext>
                </a:extLst>
              </p:cNvPr>
              <p:cNvSpPr/>
              <p:nvPr/>
            </p:nvSpPr>
            <p:spPr>
              <a:xfrm>
                <a:off x="3264216" y="4417211"/>
                <a:ext cx="9525" cy="246125"/>
              </a:xfrm>
              <a:custGeom>
                <a:avLst/>
                <a:gdLst>
                  <a:gd name="connsiteX0" fmla="*/ 0 w 9525"/>
                  <a:gd name="connsiteY0" fmla="*/ 246126 h 246125"/>
                  <a:gd name="connsiteX1" fmla="*/ 0 w 9525"/>
                  <a:gd name="connsiteY1" fmla="*/ 0 h 246125"/>
                  <a:gd name="connsiteX2" fmla="*/ 9525 w 9525"/>
                  <a:gd name="connsiteY2" fmla="*/ 0 h 246125"/>
                  <a:gd name="connsiteX3" fmla="*/ 9525 w 9525"/>
                  <a:gd name="connsiteY3" fmla="*/ 246126 h 246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" h="246125">
                    <a:moveTo>
                      <a:pt x="0" y="246126"/>
                    </a:moveTo>
                    <a:lnTo>
                      <a:pt x="0" y="0"/>
                    </a:lnTo>
                    <a:lnTo>
                      <a:pt x="9525" y="0"/>
                    </a:lnTo>
                    <a:lnTo>
                      <a:pt x="9525" y="246126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80" name="Grafik 2">
              <a:extLst>
                <a:ext uri="{FF2B5EF4-FFF2-40B4-BE49-F238E27FC236}">
                  <a16:creationId xmlns:a16="http://schemas.microsoft.com/office/drawing/2014/main" id="{9F603106-9041-64FA-FF79-188E43A8CA42}"/>
                </a:ext>
              </a:extLst>
            </p:cNvPr>
            <p:cNvGrpSpPr/>
            <p:nvPr/>
          </p:nvGrpSpPr>
          <p:grpSpPr>
            <a:xfrm>
              <a:off x="3668267" y="5693451"/>
              <a:ext cx="76200" cy="752475"/>
              <a:chOff x="3668267" y="3873905"/>
              <a:chExt cx="76200" cy="752475"/>
            </a:xfrm>
            <a:solidFill>
              <a:srgbClr val="000000"/>
            </a:solidFill>
          </p:grpSpPr>
          <p:sp>
            <p:nvSpPr>
              <p:cNvPr id="83" name="Freihandform: Form 82">
                <a:extLst>
                  <a:ext uri="{FF2B5EF4-FFF2-40B4-BE49-F238E27FC236}">
                    <a16:creationId xmlns:a16="http://schemas.microsoft.com/office/drawing/2014/main" id="{720E8EB1-9DD7-FCF2-1519-ADDE98590A60}"/>
                  </a:ext>
                </a:extLst>
              </p:cNvPr>
              <p:cNvSpPr/>
              <p:nvPr/>
            </p:nvSpPr>
            <p:spPr>
              <a:xfrm>
                <a:off x="3668267" y="3873905"/>
                <a:ext cx="5715" cy="752475"/>
              </a:xfrm>
              <a:custGeom>
                <a:avLst/>
                <a:gdLst>
                  <a:gd name="connsiteX0" fmla="*/ 0 w 5715"/>
                  <a:gd name="connsiteY0" fmla="*/ 752475 h 752475"/>
                  <a:gd name="connsiteX1" fmla="*/ 0 w 5715"/>
                  <a:gd name="connsiteY1" fmla="*/ 0 h 752475"/>
                  <a:gd name="connsiteX2" fmla="*/ 5715 w 5715"/>
                  <a:gd name="connsiteY2" fmla="*/ 0 h 752475"/>
                  <a:gd name="connsiteX3" fmla="*/ 5715 w 5715"/>
                  <a:gd name="connsiteY3" fmla="*/ 752475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" h="752475">
                    <a:moveTo>
                      <a:pt x="0" y="752475"/>
                    </a:moveTo>
                    <a:lnTo>
                      <a:pt x="0" y="0"/>
                    </a:lnTo>
                    <a:lnTo>
                      <a:pt x="5715" y="0"/>
                    </a:lnTo>
                    <a:lnTo>
                      <a:pt x="5715" y="75247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4" name="Freihandform: Form 83">
                <a:extLst>
                  <a:ext uri="{FF2B5EF4-FFF2-40B4-BE49-F238E27FC236}">
                    <a16:creationId xmlns:a16="http://schemas.microsoft.com/office/drawing/2014/main" id="{69F5451B-1051-D5B6-8EAC-6A4749E7637E}"/>
                  </a:ext>
                </a:extLst>
              </p:cNvPr>
              <p:cNvSpPr/>
              <p:nvPr/>
            </p:nvSpPr>
            <p:spPr>
              <a:xfrm>
                <a:off x="3706367" y="3873905"/>
                <a:ext cx="38100" cy="752475"/>
              </a:xfrm>
              <a:custGeom>
                <a:avLst/>
                <a:gdLst>
                  <a:gd name="connsiteX0" fmla="*/ 0 w 38100"/>
                  <a:gd name="connsiteY0" fmla="*/ 752475 h 752475"/>
                  <a:gd name="connsiteX1" fmla="*/ 0 w 38100"/>
                  <a:gd name="connsiteY1" fmla="*/ 0 h 752475"/>
                  <a:gd name="connsiteX2" fmla="*/ 38100 w 38100"/>
                  <a:gd name="connsiteY2" fmla="*/ 0 h 752475"/>
                  <a:gd name="connsiteX3" fmla="*/ 38100 w 38100"/>
                  <a:gd name="connsiteY3" fmla="*/ 752475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00" h="752475">
                    <a:moveTo>
                      <a:pt x="0" y="752475"/>
                    </a:moveTo>
                    <a:lnTo>
                      <a:pt x="0" y="0"/>
                    </a:lnTo>
                    <a:lnTo>
                      <a:pt x="38100" y="0"/>
                    </a:lnTo>
                    <a:lnTo>
                      <a:pt x="38100" y="75247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sp>
          <p:nvSpPr>
            <p:cNvPr id="81" name="Freihandform: Form 80">
              <a:extLst>
                <a:ext uri="{FF2B5EF4-FFF2-40B4-BE49-F238E27FC236}">
                  <a16:creationId xmlns:a16="http://schemas.microsoft.com/office/drawing/2014/main" id="{576F3A2A-8C61-4A2C-341B-4B4E90C437FC}"/>
                </a:ext>
              </a:extLst>
            </p:cNvPr>
            <p:cNvSpPr/>
            <p:nvPr/>
          </p:nvSpPr>
          <p:spPr>
            <a:xfrm>
              <a:off x="2692716" y="6409064"/>
              <a:ext cx="291465" cy="73818"/>
            </a:xfrm>
            <a:custGeom>
              <a:avLst/>
              <a:gdLst>
                <a:gd name="connsiteX0" fmla="*/ 0 w 291465"/>
                <a:gd name="connsiteY0" fmla="*/ 36862 h 73818"/>
                <a:gd name="connsiteX1" fmla="*/ 291465 w 291465"/>
                <a:gd name="connsiteY1" fmla="*/ 73819 h 73818"/>
                <a:gd name="connsiteX2" fmla="*/ 291465 w 291465"/>
                <a:gd name="connsiteY2" fmla="*/ 36957 h 73818"/>
                <a:gd name="connsiteX3" fmla="*/ 0 w 291465"/>
                <a:gd name="connsiteY3" fmla="*/ 0 h 73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1465" h="73818">
                  <a:moveTo>
                    <a:pt x="0" y="36862"/>
                  </a:moveTo>
                  <a:lnTo>
                    <a:pt x="291465" y="73819"/>
                  </a:lnTo>
                  <a:lnTo>
                    <a:pt x="291465" y="369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2" name="Freihandform: Form 81">
              <a:extLst>
                <a:ext uri="{FF2B5EF4-FFF2-40B4-BE49-F238E27FC236}">
                  <a16:creationId xmlns:a16="http://schemas.microsoft.com/office/drawing/2014/main" id="{F8238AEE-B1A3-C405-8A04-7BD3DAE35518}"/>
                </a:ext>
              </a:extLst>
            </p:cNvPr>
            <p:cNvSpPr/>
            <p:nvPr/>
          </p:nvSpPr>
          <p:spPr>
            <a:xfrm>
              <a:off x="1404937" y="5398176"/>
              <a:ext cx="5715" cy="1047750"/>
            </a:xfrm>
            <a:custGeom>
              <a:avLst/>
              <a:gdLst>
                <a:gd name="connsiteX0" fmla="*/ 0 w 5715"/>
                <a:gd name="connsiteY0" fmla="*/ 1047750 h 1047750"/>
                <a:gd name="connsiteX1" fmla="*/ 0 w 5715"/>
                <a:gd name="connsiteY1" fmla="*/ 0 h 1047750"/>
                <a:gd name="connsiteX2" fmla="*/ 5715 w 5715"/>
                <a:gd name="connsiteY2" fmla="*/ 0 h 1047750"/>
                <a:gd name="connsiteX3" fmla="*/ 5715 w 5715"/>
                <a:gd name="connsiteY3" fmla="*/ 1047750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" h="1047750">
                  <a:moveTo>
                    <a:pt x="0" y="1047750"/>
                  </a:moveTo>
                  <a:lnTo>
                    <a:pt x="0" y="0"/>
                  </a:lnTo>
                  <a:lnTo>
                    <a:pt x="5715" y="0"/>
                  </a:lnTo>
                  <a:lnTo>
                    <a:pt x="5715" y="10477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144" name="Gruppieren 143">
            <a:extLst>
              <a:ext uri="{FF2B5EF4-FFF2-40B4-BE49-F238E27FC236}">
                <a16:creationId xmlns:a16="http://schemas.microsoft.com/office/drawing/2014/main" id="{C113CC60-A2CA-5A9B-E6A2-1B4815C4F4FE}"/>
              </a:ext>
            </a:extLst>
          </p:cNvPr>
          <p:cNvGrpSpPr/>
          <p:nvPr/>
        </p:nvGrpSpPr>
        <p:grpSpPr>
          <a:xfrm>
            <a:off x="9391930" y="4555641"/>
            <a:ext cx="2434780" cy="1220103"/>
            <a:chOff x="4149756" y="5261978"/>
            <a:chExt cx="2434780" cy="1220103"/>
          </a:xfrm>
        </p:grpSpPr>
        <p:sp>
          <p:nvSpPr>
            <p:cNvPr id="145" name="Freihandform: Form 144">
              <a:extLst>
                <a:ext uri="{FF2B5EF4-FFF2-40B4-BE49-F238E27FC236}">
                  <a16:creationId xmlns:a16="http://schemas.microsoft.com/office/drawing/2014/main" id="{E6B3DCFB-CAB1-EB03-CFCA-A7F76B296C12}"/>
                </a:ext>
              </a:extLst>
            </p:cNvPr>
            <p:cNvSpPr/>
            <p:nvPr/>
          </p:nvSpPr>
          <p:spPr>
            <a:xfrm>
              <a:off x="4149756" y="5397393"/>
              <a:ext cx="76748" cy="1047750"/>
            </a:xfrm>
            <a:custGeom>
              <a:avLst/>
              <a:gdLst>
                <a:gd name="connsiteX0" fmla="*/ 71438 w 76748"/>
                <a:gd name="connsiteY0" fmla="*/ 0 h 1047750"/>
                <a:gd name="connsiteX1" fmla="*/ 0 w 76748"/>
                <a:gd name="connsiteY1" fmla="*/ 523875 h 1047750"/>
                <a:gd name="connsiteX2" fmla="*/ 71438 w 76748"/>
                <a:gd name="connsiteY2" fmla="*/ 0 h 1047750"/>
                <a:gd name="connsiteX3" fmla="*/ 0 w 76748"/>
                <a:gd name="connsiteY3" fmla="*/ 523875 h 1047750"/>
                <a:gd name="connsiteX4" fmla="*/ 62865 w 76748"/>
                <a:gd name="connsiteY4" fmla="*/ 1047750 h 1047750"/>
                <a:gd name="connsiteX5" fmla="*/ 0 w 76748"/>
                <a:gd name="connsiteY5" fmla="*/ 523875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48" h="1047750">
                  <a:moveTo>
                    <a:pt x="71438" y="0"/>
                  </a:moveTo>
                  <a:cubicBezTo>
                    <a:pt x="-76200" y="190500"/>
                    <a:pt x="200025" y="333678"/>
                    <a:pt x="0" y="523875"/>
                  </a:cubicBezTo>
                  <a:cubicBezTo>
                    <a:pt x="176213" y="357594"/>
                    <a:pt x="-100013" y="214703"/>
                    <a:pt x="71438" y="0"/>
                  </a:cubicBezTo>
                  <a:close/>
                  <a:moveTo>
                    <a:pt x="0" y="523875"/>
                  </a:moveTo>
                  <a:cubicBezTo>
                    <a:pt x="166688" y="717637"/>
                    <a:pt x="-71438" y="858812"/>
                    <a:pt x="62865" y="1047750"/>
                  </a:cubicBezTo>
                  <a:cubicBezTo>
                    <a:pt x="-47625" y="880462"/>
                    <a:pt x="190500" y="737852"/>
                    <a:pt x="0" y="52387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6" name="Freihandform: Form 145">
              <a:extLst>
                <a:ext uri="{FF2B5EF4-FFF2-40B4-BE49-F238E27FC236}">
                  <a16:creationId xmlns:a16="http://schemas.microsoft.com/office/drawing/2014/main" id="{C875BD6E-D119-9212-9356-B42BCD884156}"/>
                </a:ext>
              </a:extLst>
            </p:cNvPr>
            <p:cNvSpPr/>
            <p:nvPr/>
          </p:nvSpPr>
          <p:spPr>
            <a:xfrm>
              <a:off x="4292916" y="5261978"/>
              <a:ext cx="181462" cy="543466"/>
            </a:xfrm>
            <a:custGeom>
              <a:avLst/>
              <a:gdLst>
                <a:gd name="connsiteX0" fmla="*/ 92011 w 181462"/>
                <a:gd name="connsiteY0" fmla="*/ 541 h 543466"/>
                <a:gd name="connsiteX1" fmla="*/ 95440 w 181462"/>
                <a:gd name="connsiteY1" fmla="*/ 541 h 543466"/>
                <a:gd name="connsiteX2" fmla="*/ 104584 w 181462"/>
                <a:gd name="connsiteY2" fmla="*/ 11114 h 543466"/>
                <a:gd name="connsiteX3" fmla="*/ 138589 w 181462"/>
                <a:gd name="connsiteY3" fmla="*/ 94267 h 543466"/>
                <a:gd name="connsiteX4" fmla="*/ 134303 w 181462"/>
                <a:gd name="connsiteY4" fmla="*/ 140559 h 543466"/>
                <a:gd name="connsiteX5" fmla="*/ 94012 w 181462"/>
                <a:gd name="connsiteY5" fmla="*/ 211425 h 543466"/>
                <a:gd name="connsiteX6" fmla="*/ 88297 w 181462"/>
                <a:gd name="connsiteY6" fmla="*/ 218568 h 543466"/>
                <a:gd name="connsiteX7" fmla="*/ 90011 w 181462"/>
                <a:gd name="connsiteY7" fmla="*/ 225998 h 543466"/>
                <a:gd name="connsiteX8" fmla="*/ 106013 w 181462"/>
                <a:gd name="connsiteY8" fmla="*/ 278290 h 543466"/>
                <a:gd name="connsiteX9" fmla="*/ 106870 w 181462"/>
                <a:gd name="connsiteY9" fmla="*/ 282291 h 543466"/>
                <a:gd name="connsiteX10" fmla="*/ 110585 w 181462"/>
                <a:gd name="connsiteY10" fmla="*/ 282291 h 543466"/>
                <a:gd name="connsiteX11" fmla="*/ 148304 w 181462"/>
                <a:gd name="connsiteY11" fmla="*/ 294578 h 543466"/>
                <a:gd name="connsiteX12" fmla="*/ 180594 w 181462"/>
                <a:gd name="connsiteY12" fmla="*/ 347156 h 543466"/>
                <a:gd name="connsiteX13" fmla="*/ 181165 w 181462"/>
                <a:gd name="connsiteY13" fmla="*/ 363729 h 543466"/>
                <a:gd name="connsiteX14" fmla="*/ 174022 w 181462"/>
                <a:gd name="connsiteY14" fmla="*/ 389733 h 543466"/>
                <a:gd name="connsiteX15" fmla="*/ 135731 w 181462"/>
                <a:gd name="connsiteY15" fmla="*/ 425166 h 543466"/>
                <a:gd name="connsiteX16" fmla="*/ 132588 w 181462"/>
                <a:gd name="connsiteY16" fmla="*/ 426309 h 543466"/>
                <a:gd name="connsiteX17" fmla="*/ 132874 w 181462"/>
                <a:gd name="connsiteY17" fmla="*/ 438310 h 543466"/>
                <a:gd name="connsiteX18" fmla="*/ 130874 w 181462"/>
                <a:gd name="connsiteY18" fmla="*/ 482316 h 543466"/>
                <a:gd name="connsiteX19" fmla="*/ 88297 w 181462"/>
                <a:gd name="connsiteY19" fmla="*/ 541466 h 543466"/>
                <a:gd name="connsiteX20" fmla="*/ 73152 w 181462"/>
                <a:gd name="connsiteY20" fmla="*/ 543466 h 543466"/>
                <a:gd name="connsiteX21" fmla="*/ 57436 w 181462"/>
                <a:gd name="connsiteY21" fmla="*/ 541466 h 543466"/>
                <a:gd name="connsiteX22" fmla="*/ 29432 w 181462"/>
                <a:gd name="connsiteY22" fmla="*/ 525750 h 543466"/>
                <a:gd name="connsiteX23" fmla="*/ 13144 w 181462"/>
                <a:gd name="connsiteY23" fmla="*/ 492031 h 543466"/>
                <a:gd name="connsiteX24" fmla="*/ 17431 w 181462"/>
                <a:gd name="connsiteY24" fmla="*/ 471743 h 543466"/>
                <a:gd name="connsiteX25" fmla="*/ 46006 w 181462"/>
                <a:gd name="connsiteY25" fmla="*/ 457170 h 543466"/>
                <a:gd name="connsiteX26" fmla="*/ 72009 w 181462"/>
                <a:gd name="connsiteY26" fmla="*/ 485173 h 543466"/>
                <a:gd name="connsiteX27" fmla="*/ 49435 w 181462"/>
                <a:gd name="connsiteY27" fmla="*/ 513462 h 543466"/>
                <a:gd name="connsiteX28" fmla="*/ 37147 w 181462"/>
                <a:gd name="connsiteY28" fmla="*/ 512605 h 543466"/>
                <a:gd name="connsiteX29" fmla="*/ 35147 w 181462"/>
                <a:gd name="connsiteY29" fmla="*/ 511748 h 543466"/>
                <a:gd name="connsiteX30" fmla="*/ 36005 w 181462"/>
                <a:gd name="connsiteY30" fmla="*/ 512891 h 543466"/>
                <a:gd name="connsiteX31" fmla="*/ 48578 w 181462"/>
                <a:gd name="connsiteY31" fmla="*/ 524892 h 543466"/>
                <a:gd name="connsiteX32" fmla="*/ 90011 w 181462"/>
                <a:gd name="connsiteY32" fmla="*/ 528321 h 543466"/>
                <a:gd name="connsiteX33" fmla="*/ 118301 w 181462"/>
                <a:gd name="connsiteY33" fmla="*/ 486888 h 543466"/>
                <a:gd name="connsiteX34" fmla="*/ 121158 w 181462"/>
                <a:gd name="connsiteY34" fmla="*/ 458027 h 543466"/>
                <a:gd name="connsiteX35" fmla="*/ 121158 w 181462"/>
                <a:gd name="connsiteY35" fmla="*/ 429452 h 543466"/>
                <a:gd name="connsiteX36" fmla="*/ 117729 w 181462"/>
                <a:gd name="connsiteY36" fmla="*/ 429738 h 543466"/>
                <a:gd name="connsiteX37" fmla="*/ 100298 w 181462"/>
                <a:gd name="connsiteY37" fmla="*/ 430881 h 543466"/>
                <a:gd name="connsiteX38" fmla="*/ 75438 w 181462"/>
                <a:gd name="connsiteY38" fmla="*/ 428023 h 543466"/>
                <a:gd name="connsiteX39" fmla="*/ 1143 w 181462"/>
                <a:gd name="connsiteY39" fmla="*/ 347442 h 543466"/>
                <a:gd name="connsiteX40" fmla="*/ 0 w 181462"/>
                <a:gd name="connsiteY40" fmla="*/ 330011 h 543466"/>
                <a:gd name="connsiteX41" fmla="*/ 1429 w 181462"/>
                <a:gd name="connsiteY41" fmla="*/ 311723 h 543466"/>
                <a:gd name="connsiteX42" fmla="*/ 32861 w 181462"/>
                <a:gd name="connsiteY42" fmla="*/ 242286 h 543466"/>
                <a:gd name="connsiteX43" fmla="*/ 59436 w 181462"/>
                <a:gd name="connsiteY43" fmla="*/ 207996 h 543466"/>
                <a:gd name="connsiteX44" fmla="*/ 68580 w 181462"/>
                <a:gd name="connsiteY44" fmla="*/ 196280 h 543466"/>
                <a:gd name="connsiteX45" fmla="*/ 66865 w 181462"/>
                <a:gd name="connsiteY45" fmla="*/ 189708 h 543466"/>
                <a:gd name="connsiteX46" fmla="*/ 51721 w 181462"/>
                <a:gd name="connsiteY46" fmla="*/ 116556 h 543466"/>
                <a:gd name="connsiteX47" fmla="*/ 51149 w 181462"/>
                <a:gd name="connsiteY47" fmla="*/ 78837 h 543466"/>
                <a:gd name="connsiteX48" fmla="*/ 80867 w 181462"/>
                <a:gd name="connsiteY48" fmla="*/ 11400 h 543466"/>
                <a:gd name="connsiteX49" fmla="*/ 92011 w 181462"/>
                <a:gd name="connsiteY49" fmla="*/ 541 h 543466"/>
                <a:gd name="connsiteX50" fmla="*/ 111157 w 181462"/>
                <a:gd name="connsiteY50" fmla="*/ 45404 h 543466"/>
                <a:gd name="connsiteX51" fmla="*/ 108299 w 181462"/>
                <a:gd name="connsiteY51" fmla="*/ 40260 h 543466"/>
                <a:gd name="connsiteX52" fmla="*/ 105442 w 181462"/>
                <a:gd name="connsiteY52" fmla="*/ 42261 h 543466"/>
                <a:gd name="connsiteX53" fmla="*/ 64865 w 181462"/>
                <a:gd name="connsiteY53" fmla="*/ 109983 h 543466"/>
                <a:gd name="connsiteX54" fmla="*/ 64580 w 181462"/>
                <a:gd name="connsiteY54" fmla="*/ 127986 h 543466"/>
                <a:gd name="connsiteX55" fmla="*/ 74866 w 181462"/>
                <a:gd name="connsiteY55" fmla="*/ 177706 h 543466"/>
                <a:gd name="connsiteX56" fmla="*/ 77153 w 181462"/>
                <a:gd name="connsiteY56" fmla="*/ 185421 h 543466"/>
                <a:gd name="connsiteX57" fmla="*/ 88868 w 181462"/>
                <a:gd name="connsiteY57" fmla="*/ 169419 h 543466"/>
                <a:gd name="connsiteX58" fmla="*/ 118872 w 181462"/>
                <a:gd name="connsiteY58" fmla="*/ 97696 h 543466"/>
                <a:gd name="connsiteX59" fmla="*/ 119443 w 181462"/>
                <a:gd name="connsiteY59" fmla="*/ 75122 h 543466"/>
                <a:gd name="connsiteX60" fmla="*/ 111157 w 181462"/>
                <a:gd name="connsiteY60" fmla="*/ 45404 h 543466"/>
                <a:gd name="connsiteX61" fmla="*/ 83153 w 181462"/>
                <a:gd name="connsiteY61" fmla="*/ 242571 h 543466"/>
                <a:gd name="connsiteX62" fmla="*/ 79153 w 181462"/>
                <a:gd name="connsiteY62" fmla="*/ 229998 h 543466"/>
                <a:gd name="connsiteX63" fmla="*/ 61436 w 181462"/>
                <a:gd name="connsiteY63" fmla="*/ 252573 h 543466"/>
                <a:gd name="connsiteX64" fmla="*/ 20003 w 181462"/>
                <a:gd name="connsiteY64" fmla="*/ 341155 h 543466"/>
                <a:gd name="connsiteX65" fmla="*/ 19717 w 181462"/>
                <a:gd name="connsiteY65" fmla="*/ 351442 h 543466"/>
                <a:gd name="connsiteX66" fmla="*/ 20288 w 181462"/>
                <a:gd name="connsiteY66" fmla="*/ 362015 h 543466"/>
                <a:gd name="connsiteX67" fmla="*/ 25146 w 181462"/>
                <a:gd name="connsiteY67" fmla="*/ 376017 h 543466"/>
                <a:gd name="connsiteX68" fmla="*/ 57721 w 181462"/>
                <a:gd name="connsiteY68" fmla="*/ 408592 h 543466"/>
                <a:gd name="connsiteX69" fmla="*/ 88297 w 181462"/>
                <a:gd name="connsiteY69" fmla="*/ 418879 h 543466"/>
                <a:gd name="connsiteX70" fmla="*/ 116300 w 181462"/>
                <a:gd name="connsiteY70" fmla="*/ 418593 h 543466"/>
                <a:gd name="connsiteX71" fmla="*/ 120301 w 181462"/>
                <a:gd name="connsiteY71" fmla="*/ 415736 h 543466"/>
                <a:gd name="connsiteX72" fmla="*/ 104870 w 181462"/>
                <a:gd name="connsiteY72" fmla="*/ 319724 h 543466"/>
                <a:gd name="connsiteX73" fmla="*/ 103156 w 181462"/>
                <a:gd name="connsiteY73" fmla="*/ 312294 h 543466"/>
                <a:gd name="connsiteX74" fmla="*/ 95440 w 181462"/>
                <a:gd name="connsiteY74" fmla="*/ 313152 h 543466"/>
                <a:gd name="connsiteX75" fmla="*/ 74295 w 181462"/>
                <a:gd name="connsiteY75" fmla="*/ 324010 h 543466"/>
                <a:gd name="connsiteX76" fmla="*/ 64294 w 181462"/>
                <a:gd name="connsiteY76" fmla="*/ 349156 h 543466"/>
                <a:gd name="connsiteX77" fmla="*/ 76009 w 181462"/>
                <a:gd name="connsiteY77" fmla="*/ 373731 h 543466"/>
                <a:gd name="connsiteX78" fmla="*/ 87154 w 181462"/>
                <a:gd name="connsiteY78" fmla="*/ 382303 h 543466"/>
                <a:gd name="connsiteX79" fmla="*/ 91154 w 181462"/>
                <a:gd name="connsiteY79" fmla="*/ 385446 h 543466"/>
                <a:gd name="connsiteX80" fmla="*/ 85439 w 181462"/>
                <a:gd name="connsiteY80" fmla="*/ 393733 h 543466"/>
                <a:gd name="connsiteX81" fmla="*/ 73438 w 181462"/>
                <a:gd name="connsiteY81" fmla="*/ 387732 h 543466"/>
                <a:gd name="connsiteX82" fmla="*/ 55721 w 181462"/>
                <a:gd name="connsiteY82" fmla="*/ 370302 h 543466"/>
                <a:gd name="connsiteX83" fmla="*/ 72009 w 181462"/>
                <a:gd name="connsiteY83" fmla="*/ 292292 h 543466"/>
                <a:gd name="connsiteX84" fmla="*/ 83153 w 181462"/>
                <a:gd name="connsiteY84" fmla="*/ 286291 h 543466"/>
                <a:gd name="connsiteX85" fmla="*/ 94012 w 181462"/>
                <a:gd name="connsiteY85" fmla="*/ 283434 h 543466"/>
                <a:gd name="connsiteX86" fmla="*/ 94869 w 181462"/>
                <a:gd name="connsiteY86" fmla="*/ 283148 h 543466"/>
                <a:gd name="connsiteX87" fmla="*/ 83153 w 181462"/>
                <a:gd name="connsiteY87" fmla="*/ 242571 h 543466"/>
                <a:gd name="connsiteX88" fmla="*/ 119158 w 181462"/>
                <a:gd name="connsiteY88" fmla="*/ 313152 h 543466"/>
                <a:gd name="connsiteX89" fmla="*/ 115443 w 181462"/>
                <a:gd name="connsiteY89" fmla="*/ 312580 h 543466"/>
                <a:gd name="connsiteX90" fmla="*/ 117158 w 181462"/>
                <a:gd name="connsiteY90" fmla="*/ 322296 h 543466"/>
                <a:gd name="connsiteX91" fmla="*/ 131445 w 181462"/>
                <a:gd name="connsiteY91" fmla="*/ 408878 h 543466"/>
                <a:gd name="connsiteX92" fmla="*/ 136303 w 181462"/>
                <a:gd name="connsiteY92" fmla="*/ 412878 h 543466"/>
                <a:gd name="connsiteX93" fmla="*/ 155162 w 181462"/>
                <a:gd name="connsiteY93" fmla="*/ 396019 h 543466"/>
                <a:gd name="connsiteX94" fmla="*/ 158020 w 181462"/>
                <a:gd name="connsiteY94" fmla="*/ 343155 h 543466"/>
                <a:gd name="connsiteX95" fmla="*/ 119158 w 181462"/>
                <a:gd name="connsiteY95" fmla="*/ 313152 h 543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181462" h="543466">
                  <a:moveTo>
                    <a:pt x="92011" y="541"/>
                  </a:moveTo>
                  <a:cubicBezTo>
                    <a:pt x="92869" y="-316"/>
                    <a:pt x="94298" y="-30"/>
                    <a:pt x="95440" y="541"/>
                  </a:cubicBezTo>
                  <a:cubicBezTo>
                    <a:pt x="96583" y="1398"/>
                    <a:pt x="100870" y="6256"/>
                    <a:pt x="104584" y="11114"/>
                  </a:cubicBezTo>
                  <a:cubicBezTo>
                    <a:pt x="121444" y="33402"/>
                    <a:pt x="135160" y="66835"/>
                    <a:pt x="138589" y="94267"/>
                  </a:cubicBezTo>
                  <a:cubicBezTo>
                    <a:pt x="140589" y="109126"/>
                    <a:pt x="138875" y="125414"/>
                    <a:pt x="134303" y="140559"/>
                  </a:cubicBezTo>
                  <a:cubicBezTo>
                    <a:pt x="127730" y="162561"/>
                    <a:pt x="116014" y="183135"/>
                    <a:pt x="94012" y="211425"/>
                  </a:cubicBezTo>
                  <a:cubicBezTo>
                    <a:pt x="91154" y="215139"/>
                    <a:pt x="88583" y="218283"/>
                    <a:pt x="88297" y="218568"/>
                  </a:cubicBezTo>
                  <a:cubicBezTo>
                    <a:pt x="88011" y="219140"/>
                    <a:pt x="88297" y="219997"/>
                    <a:pt x="90011" y="225998"/>
                  </a:cubicBezTo>
                  <a:cubicBezTo>
                    <a:pt x="95155" y="242000"/>
                    <a:pt x="103156" y="268289"/>
                    <a:pt x="106013" y="278290"/>
                  </a:cubicBezTo>
                  <a:lnTo>
                    <a:pt x="106870" y="282291"/>
                  </a:lnTo>
                  <a:lnTo>
                    <a:pt x="110585" y="282291"/>
                  </a:lnTo>
                  <a:cubicBezTo>
                    <a:pt x="124587" y="283148"/>
                    <a:pt x="136874" y="287148"/>
                    <a:pt x="148304" y="294578"/>
                  </a:cubicBezTo>
                  <a:cubicBezTo>
                    <a:pt x="165735" y="306294"/>
                    <a:pt x="177451" y="325153"/>
                    <a:pt x="180594" y="347156"/>
                  </a:cubicBezTo>
                  <a:cubicBezTo>
                    <a:pt x="181451" y="351442"/>
                    <a:pt x="181737" y="359443"/>
                    <a:pt x="181165" y="363729"/>
                  </a:cubicBezTo>
                  <a:cubicBezTo>
                    <a:pt x="180308" y="373445"/>
                    <a:pt x="178022" y="381160"/>
                    <a:pt x="174022" y="389733"/>
                  </a:cubicBezTo>
                  <a:cubicBezTo>
                    <a:pt x="166021" y="406020"/>
                    <a:pt x="152305" y="418879"/>
                    <a:pt x="135731" y="425166"/>
                  </a:cubicBezTo>
                  <a:lnTo>
                    <a:pt x="132588" y="426309"/>
                  </a:lnTo>
                  <a:lnTo>
                    <a:pt x="132874" y="438310"/>
                  </a:lnTo>
                  <a:cubicBezTo>
                    <a:pt x="132874" y="454884"/>
                    <a:pt x="132302" y="472886"/>
                    <a:pt x="130874" y="482316"/>
                  </a:cubicBezTo>
                  <a:cubicBezTo>
                    <a:pt x="126587" y="511462"/>
                    <a:pt x="110014" y="534608"/>
                    <a:pt x="88297" y="541466"/>
                  </a:cubicBezTo>
                  <a:cubicBezTo>
                    <a:pt x="82867" y="543180"/>
                    <a:pt x="79724" y="543466"/>
                    <a:pt x="73152" y="543466"/>
                  </a:cubicBezTo>
                  <a:cubicBezTo>
                    <a:pt x="66580" y="543466"/>
                    <a:pt x="63436" y="543180"/>
                    <a:pt x="57436" y="541466"/>
                  </a:cubicBezTo>
                  <a:cubicBezTo>
                    <a:pt x="46577" y="538894"/>
                    <a:pt x="37147" y="533465"/>
                    <a:pt x="29432" y="525750"/>
                  </a:cubicBezTo>
                  <a:cubicBezTo>
                    <a:pt x="20003" y="516320"/>
                    <a:pt x="14573" y="505176"/>
                    <a:pt x="13144" y="492031"/>
                  </a:cubicBezTo>
                  <a:cubicBezTo>
                    <a:pt x="12287" y="484316"/>
                    <a:pt x="13716" y="477458"/>
                    <a:pt x="17431" y="471743"/>
                  </a:cubicBezTo>
                  <a:cubicBezTo>
                    <a:pt x="23432" y="462313"/>
                    <a:pt x="34861" y="456884"/>
                    <a:pt x="46006" y="457170"/>
                  </a:cubicBezTo>
                  <a:cubicBezTo>
                    <a:pt x="60293" y="458027"/>
                    <a:pt x="71152" y="469743"/>
                    <a:pt x="72009" y="485173"/>
                  </a:cubicBezTo>
                  <a:cubicBezTo>
                    <a:pt x="72581" y="499175"/>
                    <a:pt x="63151" y="510891"/>
                    <a:pt x="49435" y="513462"/>
                  </a:cubicBezTo>
                  <a:cubicBezTo>
                    <a:pt x="45148" y="514034"/>
                    <a:pt x="41434" y="513748"/>
                    <a:pt x="37147" y="512605"/>
                  </a:cubicBezTo>
                  <a:lnTo>
                    <a:pt x="35147" y="511748"/>
                  </a:lnTo>
                  <a:lnTo>
                    <a:pt x="36005" y="512891"/>
                  </a:lnTo>
                  <a:cubicBezTo>
                    <a:pt x="39719" y="518034"/>
                    <a:pt x="43434" y="521749"/>
                    <a:pt x="48578" y="524892"/>
                  </a:cubicBezTo>
                  <a:cubicBezTo>
                    <a:pt x="61436" y="533179"/>
                    <a:pt x="77724" y="534608"/>
                    <a:pt x="90011" y="528321"/>
                  </a:cubicBezTo>
                  <a:cubicBezTo>
                    <a:pt x="103727" y="521463"/>
                    <a:pt x="114014" y="506604"/>
                    <a:pt x="118301" y="486888"/>
                  </a:cubicBezTo>
                  <a:cubicBezTo>
                    <a:pt x="119729" y="480601"/>
                    <a:pt x="120586" y="472600"/>
                    <a:pt x="121158" y="458027"/>
                  </a:cubicBezTo>
                  <a:cubicBezTo>
                    <a:pt x="121444" y="450026"/>
                    <a:pt x="121444" y="430023"/>
                    <a:pt x="121158" y="429452"/>
                  </a:cubicBezTo>
                  <a:cubicBezTo>
                    <a:pt x="120872" y="429452"/>
                    <a:pt x="119443" y="429452"/>
                    <a:pt x="117729" y="429738"/>
                  </a:cubicBezTo>
                  <a:cubicBezTo>
                    <a:pt x="111442" y="430881"/>
                    <a:pt x="108299" y="430881"/>
                    <a:pt x="100298" y="430881"/>
                  </a:cubicBezTo>
                  <a:cubicBezTo>
                    <a:pt x="90297" y="430881"/>
                    <a:pt x="84010" y="430309"/>
                    <a:pt x="75438" y="428023"/>
                  </a:cubicBezTo>
                  <a:cubicBezTo>
                    <a:pt x="37147" y="418593"/>
                    <a:pt x="7715" y="386589"/>
                    <a:pt x="1143" y="347442"/>
                  </a:cubicBezTo>
                  <a:cubicBezTo>
                    <a:pt x="0" y="341155"/>
                    <a:pt x="0" y="338012"/>
                    <a:pt x="0" y="330011"/>
                  </a:cubicBezTo>
                  <a:cubicBezTo>
                    <a:pt x="0" y="322010"/>
                    <a:pt x="0" y="319152"/>
                    <a:pt x="1429" y="311723"/>
                  </a:cubicBezTo>
                  <a:cubicBezTo>
                    <a:pt x="4858" y="290006"/>
                    <a:pt x="14859" y="267717"/>
                    <a:pt x="32861" y="242286"/>
                  </a:cubicBezTo>
                  <a:lnTo>
                    <a:pt x="59436" y="207996"/>
                  </a:lnTo>
                  <a:cubicBezTo>
                    <a:pt x="64580" y="201709"/>
                    <a:pt x="68580" y="196566"/>
                    <a:pt x="68580" y="196280"/>
                  </a:cubicBezTo>
                  <a:cubicBezTo>
                    <a:pt x="68580" y="195994"/>
                    <a:pt x="67723" y="193137"/>
                    <a:pt x="66865" y="189708"/>
                  </a:cubicBezTo>
                  <a:cubicBezTo>
                    <a:pt x="57721" y="159132"/>
                    <a:pt x="53435" y="139416"/>
                    <a:pt x="51721" y="116556"/>
                  </a:cubicBezTo>
                  <a:cubicBezTo>
                    <a:pt x="50578" y="103411"/>
                    <a:pt x="50292" y="87123"/>
                    <a:pt x="51149" y="78837"/>
                  </a:cubicBezTo>
                  <a:cubicBezTo>
                    <a:pt x="54292" y="53405"/>
                    <a:pt x="64294" y="30545"/>
                    <a:pt x="80867" y="11400"/>
                  </a:cubicBezTo>
                  <a:cubicBezTo>
                    <a:pt x="84296" y="7399"/>
                    <a:pt x="90297" y="1398"/>
                    <a:pt x="92011" y="541"/>
                  </a:cubicBezTo>
                  <a:close/>
                  <a:moveTo>
                    <a:pt x="111157" y="45404"/>
                  </a:moveTo>
                  <a:cubicBezTo>
                    <a:pt x="109728" y="42546"/>
                    <a:pt x="108299" y="40260"/>
                    <a:pt x="108299" y="40260"/>
                  </a:cubicBezTo>
                  <a:cubicBezTo>
                    <a:pt x="108013" y="40260"/>
                    <a:pt x="106585" y="41118"/>
                    <a:pt x="105442" y="42261"/>
                  </a:cubicBezTo>
                  <a:cubicBezTo>
                    <a:pt x="82582" y="58834"/>
                    <a:pt x="68580" y="82266"/>
                    <a:pt x="64865" y="109983"/>
                  </a:cubicBezTo>
                  <a:cubicBezTo>
                    <a:pt x="64294" y="115127"/>
                    <a:pt x="64294" y="123414"/>
                    <a:pt x="64580" y="127986"/>
                  </a:cubicBezTo>
                  <a:cubicBezTo>
                    <a:pt x="65437" y="140273"/>
                    <a:pt x="69152" y="157704"/>
                    <a:pt x="74866" y="177706"/>
                  </a:cubicBezTo>
                  <a:cubicBezTo>
                    <a:pt x="76295" y="181707"/>
                    <a:pt x="77153" y="185136"/>
                    <a:pt x="77153" y="185421"/>
                  </a:cubicBezTo>
                  <a:cubicBezTo>
                    <a:pt x="77153" y="185707"/>
                    <a:pt x="85154" y="174849"/>
                    <a:pt x="88868" y="169419"/>
                  </a:cubicBezTo>
                  <a:cubicBezTo>
                    <a:pt x="106870" y="143416"/>
                    <a:pt x="116300" y="121128"/>
                    <a:pt x="118872" y="97696"/>
                  </a:cubicBezTo>
                  <a:cubicBezTo>
                    <a:pt x="119729" y="92267"/>
                    <a:pt x="120015" y="81123"/>
                    <a:pt x="119443" y="75122"/>
                  </a:cubicBezTo>
                  <a:cubicBezTo>
                    <a:pt x="118586" y="63406"/>
                    <a:pt x="116872" y="56834"/>
                    <a:pt x="111157" y="45404"/>
                  </a:cubicBezTo>
                  <a:close/>
                  <a:moveTo>
                    <a:pt x="83153" y="242571"/>
                  </a:moveTo>
                  <a:cubicBezTo>
                    <a:pt x="81153" y="235713"/>
                    <a:pt x="79438" y="229998"/>
                    <a:pt x="79153" y="229998"/>
                  </a:cubicBezTo>
                  <a:cubicBezTo>
                    <a:pt x="79153" y="229998"/>
                    <a:pt x="67723" y="244000"/>
                    <a:pt x="61436" y="252573"/>
                  </a:cubicBezTo>
                  <a:cubicBezTo>
                    <a:pt x="34861" y="287148"/>
                    <a:pt x="23146" y="312580"/>
                    <a:pt x="20003" y="341155"/>
                  </a:cubicBezTo>
                  <a:cubicBezTo>
                    <a:pt x="19717" y="343155"/>
                    <a:pt x="19717" y="347727"/>
                    <a:pt x="19717" y="351442"/>
                  </a:cubicBezTo>
                  <a:cubicBezTo>
                    <a:pt x="19717" y="358014"/>
                    <a:pt x="19717" y="358586"/>
                    <a:pt x="20288" y="362015"/>
                  </a:cubicBezTo>
                  <a:cubicBezTo>
                    <a:pt x="21431" y="367158"/>
                    <a:pt x="22860" y="371445"/>
                    <a:pt x="25146" y="376017"/>
                  </a:cubicBezTo>
                  <a:cubicBezTo>
                    <a:pt x="31718" y="389161"/>
                    <a:pt x="42577" y="400305"/>
                    <a:pt x="57721" y="408592"/>
                  </a:cubicBezTo>
                  <a:cubicBezTo>
                    <a:pt x="66865" y="413736"/>
                    <a:pt x="77438" y="417165"/>
                    <a:pt x="88297" y="418879"/>
                  </a:cubicBezTo>
                  <a:cubicBezTo>
                    <a:pt x="95726" y="420022"/>
                    <a:pt x="107728" y="420022"/>
                    <a:pt x="116300" y="418593"/>
                  </a:cubicBezTo>
                  <a:cubicBezTo>
                    <a:pt x="121158" y="418022"/>
                    <a:pt x="120586" y="418308"/>
                    <a:pt x="120301" y="415736"/>
                  </a:cubicBezTo>
                  <a:cubicBezTo>
                    <a:pt x="118015" y="384018"/>
                    <a:pt x="113443" y="355443"/>
                    <a:pt x="104870" y="319724"/>
                  </a:cubicBezTo>
                  <a:cubicBezTo>
                    <a:pt x="104013" y="316009"/>
                    <a:pt x="103156" y="312580"/>
                    <a:pt x="103156" y="312294"/>
                  </a:cubicBezTo>
                  <a:cubicBezTo>
                    <a:pt x="102870" y="312009"/>
                    <a:pt x="99155" y="312294"/>
                    <a:pt x="95440" y="313152"/>
                  </a:cubicBezTo>
                  <a:cubicBezTo>
                    <a:pt x="86868" y="314866"/>
                    <a:pt x="79724" y="318581"/>
                    <a:pt x="74295" y="324010"/>
                  </a:cubicBezTo>
                  <a:cubicBezTo>
                    <a:pt x="67437" y="330868"/>
                    <a:pt x="64008" y="339726"/>
                    <a:pt x="64294" y="349156"/>
                  </a:cubicBezTo>
                  <a:cubicBezTo>
                    <a:pt x="64865" y="358300"/>
                    <a:pt x="68866" y="366587"/>
                    <a:pt x="76009" y="373731"/>
                  </a:cubicBezTo>
                  <a:cubicBezTo>
                    <a:pt x="79438" y="377160"/>
                    <a:pt x="82867" y="379731"/>
                    <a:pt x="87154" y="382303"/>
                  </a:cubicBezTo>
                  <a:cubicBezTo>
                    <a:pt x="90297" y="384018"/>
                    <a:pt x="90583" y="384303"/>
                    <a:pt x="91154" y="385446"/>
                  </a:cubicBezTo>
                  <a:cubicBezTo>
                    <a:pt x="92869" y="389447"/>
                    <a:pt x="89440" y="394019"/>
                    <a:pt x="85439" y="393733"/>
                  </a:cubicBezTo>
                  <a:cubicBezTo>
                    <a:pt x="83725" y="393447"/>
                    <a:pt x="77438" y="390304"/>
                    <a:pt x="73438" y="387732"/>
                  </a:cubicBezTo>
                  <a:cubicBezTo>
                    <a:pt x="66008" y="382875"/>
                    <a:pt x="60293" y="377160"/>
                    <a:pt x="55721" y="370302"/>
                  </a:cubicBezTo>
                  <a:cubicBezTo>
                    <a:pt x="38862" y="344584"/>
                    <a:pt x="46291" y="309151"/>
                    <a:pt x="72009" y="292292"/>
                  </a:cubicBezTo>
                  <a:cubicBezTo>
                    <a:pt x="74866" y="290292"/>
                    <a:pt x="79724" y="287720"/>
                    <a:pt x="83153" y="286291"/>
                  </a:cubicBezTo>
                  <a:cubicBezTo>
                    <a:pt x="86011" y="285434"/>
                    <a:pt x="92869" y="283434"/>
                    <a:pt x="94012" y="283434"/>
                  </a:cubicBezTo>
                  <a:cubicBezTo>
                    <a:pt x="94583" y="283434"/>
                    <a:pt x="94869" y="283434"/>
                    <a:pt x="94869" y="283148"/>
                  </a:cubicBezTo>
                  <a:cubicBezTo>
                    <a:pt x="95155" y="282862"/>
                    <a:pt x="90011" y="264860"/>
                    <a:pt x="83153" y="242571"/>
                  </a:cubicBezTo>
                  <a:close/>
                  <a:moveTo>
                    <a:pt x="119158" y="313152"/>
                  </a:moveTo>
                  <a:cubicBezTo>
                    <a:pt x="117443" y="312866"/>
                    <a:pt x="115729" y="312580"/>
                    <a:pt x="115443" y="312580"/>
                  </a:cubicBezTo>
                  <a:cubicBezTo>
                    <a:pt x="115157" y="312580"/>
                    <a:pt x="115443" y="314580"/>
                    <a:pt x="117158" y="322296"/>
                  </a:cubicBezTo>
                  <a:cubicBezTo>
                    <a:pt x="124301" y="352585"/>
                    <a:pt x="129159" y="382303"/>
                    <a:pt x="131445" y="408878"/>
                  </a:cubicBezTo>
                  <a:cubicBezTo>
                    <a:pt x="132016" y="415736"/>
                    <a:pt x="131445" y="415450"/>
                    <a:pt x="136303" y="412878"/>
                  </a:cubicBezTo>
                  <a:cubicBezTo>
                    <a:pt x="143732" y="409449"/>
                    <a:pt x="150019" y="403734"/>
                    <a:pt x="155162" y="396019"/>
                  </a:cubicBezTo>
                  <a:cubicBezTo>
                    <a:pt x="165449" y="380589"/>
                    <a:pt x="166592" y="360872"/>
                    <a:pt x="158020" y="343155"/>
                  </a:cubicBezTo>
                  <a:cubicBezTo>
                    <a:pt x="150305" y="327725"/>
                    <a:pt x="136017" y="316581"/>
                    <a:pt x="119158" y="31315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7" name="Freihandform: Form 146">
              <a:extLst>
                <a:ext uri="{FF2B5EF4-FFF2-40B4-BE49-F238E27FC236}">
                  <a16:creationId xmlns:a16="http://schemas.microsoft.com/office/drawing/2014/main" id="{5F67280E-3B30-47C1-665D-E201DAB6244B}"/>
                </a:ext>
              </a:extLst>
            </p:cNvPr>
            <p:cNvSpPr/>
            <p:nvPr/>
          </p:nvSpPr>
          <p:spPr>
            <a:xfrm>
              <a:off x="4579838" y="5290312"/>
              <a:ext cx="78581" cy="213952"/>
            </a:xfrm>
            <a:custGeom>
              <a:avLst/>
              <a:gdLst>
                <a:gd name="connsiteX0" fmla="*/ 54578 w 78581"/>
                <a:gd name="connsiteY0" fmla="*/ 497 h 213952"/>
                <a:gd name="connsiteX1" fmla="*/ 60865 w 78581"/>
                <a:gd name="connsiteY1" fmla="*/ 2783 h 213952"/>
                <a:gd name="connsiteX2" fmla="*/ 61436 w 78581"/>
                <a:gd name="connsiteY2" fmla="*/ 24785 h 213952"/>
                <a:gd name="connsiteX3" fmla="*/ 61722 w 78581"/>
                <a:gd name="connsiteY3" fmla="*/ 45931 h 213952"/>
                <a:gd name="connsiteX4" fmla="*/ 67437 w 78581"/>
                <a:gd name="connsiteY4" fmla="*/ 43645 h 213952"/>
                <a:gd name="connsiteX5" fmla="*/ 76581 w 78581"/>
                <a:gd name="connsiteY5" fmla="*/ 42216 h 213952"/>
                <a:gd name="connsiteX6" fmla="*/ 78581 w 78581"/>
                <a:gd name="connsiteY6" fmla="*/ 55361 h 213952"/>
                <a:gd name="connsiteX7" fmla="*/ 78010 w 78581"/>
                <a:gd name="connsiteY7" fmla="*/ 66791 h 213952"/>
                <a:gd name="connsiteX8" fmla="*/ 76867 w 78581"/>
                <a:gd name="connsiteY8" fmla="*/ 68219 h 213952"/>
                <a:gd name="connsiteX9" fmla="*/ 68866 w 78581"/>
                <a:gd name="connsiteY9" fmla="*/ 71648 h 213952"/>
                <a:gd name="connsiteX10" fmla="*/ 61722 w 78581"/>
                <a:gd name="connsiteY10" fmla="*/ 74792 h 213952"/>
                <a:gd name="connsiteX11" fmla="*/ 61436 w 78581"/>
                <a:gd name="connsiteY11" fmla="*/ 97938 h 213952"/>
                <a:gd name="connsiteX12" fmla="*/ 61722 w 78581"/>
                <a:gd name="connsiteY12" fmla="*/ 121083 h 213952"/>
                <a:gd name="connsiteX13" fmla="*/ 67437 w 78581"/>
                <a:gd name="connsiteY13" fmla="*/ 118797 h 213952"/>
                <a:gd name="connsiteX14" fmla="*/ 76581 w 78581"/>
                <a:gd name="connsiteY14" fmla="*/ 117368 h 213952"/>
                <a:gd name="connsiteX15" fmla="*/ 78581 w 78581"/>
                <a:gd name="connsiteY15" fmla="*/ 130513 h 213952"/>
                <a:gd name="connsiteX16" fmla="*/ 78010 w 78581"/>
                <a:gd name="connsiteY16" fmla="*/ 141943 h 213952"/>
                <a:gd name="connsiteX17" fmla="*/ 76867 w 78581"/>
                <a:gd name="connsiteY17" fmla="*/ 143372 h 213952"/>
                <a:gd name="connsiteX18" fmla="*/ 68866 w 78581"/>
                <a:gd name="connsiteY18" fmla="*/ 146801 h 213952"/>
                <a:gd name="connsiteX19" fmla="*/ 61722 w 78581"/>
                <a:gd name="connsiteY19" fmla="*/ 149944 h 213952"/>
                <a:gd name="connsiteX20" fmla="*/ 61436 w 78581"/>
                <a:gd name="connsiteY20" fmla="*/ 173947 h 213952"/>
                <a:gd name="connsiteX21" fmla="*/ 60865 w 78581"/>
                <a:gd name="connsiteY21" fmla="*/ 199093 h 213952"/>
                <a:gd name="connsiteX22" fmla="*/ 52006 w 78581"/>
                <a:gd name="connsiteY22" fmla="*/ 199093 h 213952"/>
                <a:gd name="connsiteX23" fmla="*/ 51435 w 78581"/>
                <a:gd name="connsiteY23" fmla="*/ 175947 h 213952"/>
                <a:gd name="connsiteX24" fmla="*/ 51435 w 78581"/>
                <a:gd name="connsiteY24" fmla="*/ 153944 h 213952"/>
                <a:gd name="connsiteX25" fmla="*/ 39148 w 78581"/>
                <a:gd name="connsiteY25" fmla="*/ 158802 h 213952"/>
                <a:gd name="connsiteX26" fmla="*/ 27146 w 78581"/>
                <a:gd name="connsiteY26" fmla="*/ 163660 h 213952"/>
                <a:gd name="connsiteX27" fmla="*/ 27146 w 78581"/>
                <a:gd name="connsiteY27" fmla="*/ 186806 h 213952"/>
                <a:gd name="connsiteX28" fmla="*/ 25718 w 78581"/>
                <a:gd name="connsiteY28" fmla="*/ 212238 h 213952"/>
                <a:gd name="connsiteX29" fmla="*/ 22289 w 78581"/>
                <a:gd name="connsiteY29" fmla="*/ 213952 h 213952"/>
                <a:gd name="connsiteX30" fmla="*/ 18574 w 78581"/>
                <a:gd name="connsiteY30" fmla="*/ 212238 h 213952"/>
                <a:gd name="connsiteX31" fmla="*/ 17145 w 78581"/>
                <a:gd name="connsiteY31" fmla="*/ 189092 h 213952"/>
                <a:gd name="connsiteX32" fmla="*/ 16859 w 78581"/>
                <a:gd name="connsiteY32" fmla="*/ 167946 h 213952"/>
                <a:gd name="connsiteX33" fmla="*/ 11144 w 78581"/>
                <a:gd name="connsiteY33" fmla="*/ 170232 h 213952"/>
                <a:gd name="connsiteX34" fmla="*/ 2000 w 78581"/>
                <a:gd name="connsiteY34" fmla="*/ 171661 h 213952"/>
                <a:gd name="connsiteX35" fmla="*/ 0 w 78581"/>
                <a:gd name="connsiteY35" fmla="*/ 158516 h 213952"/>
                <a:gd name="connsiteX36" fmla="*/ 572 w 78581"/>
                <a:gd name="connsiteY36" fmla="*/ 147087 h 213952"/>
                <a:gd name="connsiteX37" fmla="*/ 1715 w 78581"/>
                <a:gd name="connsiteY37" fmla="*/ 145658 h 213952"/>
                <a:gd name="connsiteX38" fmla="*/ 9716 w 78581"/>
                <a:gd name="connsiteY38" fmla="*/ 142229 h 213952"/>
                <a:gd name="connsiteX39" fmla="*/ 17145 w 78581"/>
                <a:gd name="connsiteY39" fmla="*/ 139086 h 213952"/>
                <a:gd name="connsiteX40" fmla="*/ 17145 w 78581"/>
                <a:gd name="connsiteY40" fmla="*/ 115940 h 213952"/>
                <a:gd name="connsiteX41" fmla="*/ 16859 w 78581"/>
                <a:gd name="connsiteY41" fmla="*/ 92794 h 213952"/>
                <a:gd name="connsiteX42" fmla="*/ 11144 w 78581"/>
                <a:gd name="connsiteY42" fmla="*/ 95080 h 213952"/>
                <a:gd name="connsiteX43" fmla="*/ 2000 w 78581"/>
                <a:gd name="connsiteY43" fmla="*/ 96509 h 213952"/>
                <a:gd name="connsiteX44" fmla="*/ 0 w 78581"/>
                <a:gd name="connsiteY44" fmla="*/ 83364 h 213952"/>
                <a:gd name="connsiteX45" fmla="*/ 572 w 78581"/>
                <a:gd name="connsiteY45" fmla="*/ 71934 h 213952"/>
                <a:gd name="connsiteX46" fmla="*/ 1715 w 78581"/>
                <a:gd name="connsiteY46" fmla="*/ 70505 h 213952"/>
                <a:gd name="connsiteX47" fmla="*/ 9716 w 78581"/>
                <a:gd name="connsiteY47" fmla="*/ 67076 h 213952"/>
                <a:gd name="connsiteX48" fmla="*/ 17145 w 78581"/>
                <a:gd name="connsiteY48" fmla="*/ 63933 h 213952"/>
                <a:gd name="connsiteX49" fmla="*/ 17145 w 78581"/>
                <a:gd name="connsiteY49" fmla="*/ 39930 h 213952"/>
                <a:gd name="connsiteX50" fmla="*/ 17717 w 78581"/>
                <a:gd name="connsiteY50" fmla="*/ 14784 h 213952"/>
                <a:gd name="connsiteX51" fmla="*/ 26575 w 78581"/>
                <a:gd name="connsiteY51" fmla="*/ 14784 h 213952"/>
                <a:gd name="connsiteX52" fmla="*/ 27146 w 78581"/>
                <a:gd name="connsiteY52" fmla="*/ 37930 h 213952"/>
                <a:gd name="connsiteX53" fmla="*/ 27432 w 78581"/>
                <a:gd name="connsiteY53" fmla="*/ 59933 h 213952"/>
                <a:gd name="connsiteX54" fmla="*/ 39433 w 78581"/>
                <a:gd name="connsiteY54" fmla="*/ 55075 h 213952"/>
                <a:gd name="connsiteX55" fmla="*/ 51435 w 78581"/>
                <a:gd name="connsiteY55" fmla="*/ 50217 h 213952"/>
                <a:gd name="connsiteX56" fmla="*/ 51435 w 78581"/>
                <a:gd name="connsiteY56" fmla="*/ 27071 h 213952"/>
                <a:gd name="connsiteX57" fmla="*/ 52006 w 78581"/>
                <a:gd name="connsiteY57" fmla="*/ 2783 h 213952"/>
                <a:gd name="connsiteX58" fmla="*/ 54578 w 78581"/>
                <a:gd name="connsiteY58" fmla="*/ 497 h 213952"/>
                <a:gd name="connsiteX59" fmla="*/ 51435 w 78581"/>
                <a:gd name="connsiteY59" fmla="*/ 101938 h 213952"/>
                <a:gd name="connsiteX60" fmla="*/ 51435 w 78581"/>
                <a:gd name="connsiteY60" fmla="*/ 78792 h 213952"/>
                <a:gd name="connsiteX61" fmla="*/ 39148 w 78581"/>
                <a:gd name="connsiteY61" fmla="*/ 83650 h 213952"/>
                <a:gd name="connsiteX62" fmla="*/ 27146 w 78581"/>
                <a:gd name="connsiteY62" fmla="*/ 88508 h 213952"/>
                <a:gd name="connsiteX63" fmla="*/ 27146 w 78581"/>
                <a:gd name="connsiteY63" fmla="*/ 111939 h 213952"/>
                <a:gd name="connsiteX64" fmla="*/ 27146 w 78581"/>
                <a:gd name="connsiteY64" fmla="*/ 135085 h 213952"/>
                <a:gd name="connsiteX65" fmla="*/ 28003 w 78581"/>
                <a:gd name="connsiteY65" fmla="*/ 134799 h 213952"/>
                <a:gd name="connsiteX66" fmla="*/ 40291 w 78581"/>
                <a:gd name="connsiteY66" fmla="*/ 129941 h 213952"/>
                <a:gd name="connsiteX67" fmla="*/ 51435 w 78581"/>
                <a:gd name="connsiteY67" fmla="*/ 125369 h 213952"/>
                <a:gd name="connsiteX68" fmla="*/ 51435 w 78581"/>
                <a:gd name="connsiteY68" fmla="*/ 101938 h 213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78581" h="213952">
                  <a:moveTo>
                    <a:pt x="54578" y="497"/>
                  </a:moveTo>
                  <a:cubicBezTo>
                    <a:pt x="56579" y="-646"/>
                    <a:pt x="59722" y="211"/>
                    <a:pt x="60865" y="2783"/>
                  </a:cubicBezTo>
                  <a:cubicBezTo>
                    <a:pt x="61436" y="3926"/>
                    <a:pt x="61436" y="4783"/>
                    <a:pt x="61436" y="24785"/>
                  </a:cubicBezTo>
                  <a:cubicBezTo>
                    <a:pt x="61436" y="36501"/>
                    <a:pt x="61436" y="45931"/>
                    <a:pt x="61722" y="45931"/>
                  </a:cubicBezTo>
                  <a:cubicBezTo>
                    <a:pt x="61722" y="45931"/>
                    <a:pt x="64294" y="44788"/>
                    <a:pt x="67437" y="43645"/>
                  </a:cubicBezTo>
                  <a:cubicBezTo>
                    <a:pt x="74009" y="41073"/>
                    <a:pt x="74867" y="40787"/>
                    <a:pt x="76581" y="42216"/>
                  </a:cubicBezTo>
                  <a:cubicBezTo>
                    <a:pt x="78581" y="43645"/>
                    <a:pt x="78581" y="43931"/>
                    <a:pt x="78581" y="55361"/>
                  </a:cubicBezTo>
                  <a:cubicBezTo>
                    <a:pt x="78581" y="65076"/>
                    <a:pt x="78581" y="65934"/>
                    <a:pt x="78010" y="66791"/>
                  </a:cubicBezTo>
                  <a:cubicBezTo>
                    <a:pt x="77724" y="67362"/>
                    <a:pt x="77152" y="67934"/>
                    <a:pt x="76867" y="68219"/>
                  </a:cubicBezTo>
                  <a:cubicBezTo>
                    <a:pt x="76295" y="68505"/>
                    <a:pt x="72866" y="70220"/>
                    <a:pt x="68866" y="71648"/>
                  </a:cubicBezTo>
                  <a:lnTo>
                    <a:pt x="61722" y="74792"/>
                  </a:lnTo>
                  <a:lnTo>
                    <a:pt x="61436" y="97938"/>
                  </a:lnTo>
                  <a:cubicBezTo>
                    <a:pt x="61436" y="110511"/>
                    <a:pt x="61436" y="121083"/>
                    <a:pt x="61722" y="121083"/>
                  </a:cubicBezTo>
                  <a:cubicBezTo>
                    <a:pt x="61722" y="121083"/>
                    <a:pt x="64294" y="119940"/>
                    <a:pt x="67437" y="118797"/>
                  </a:cubicBezTo>
                  <a:cubicBezTo>
                    <a:pt x="74009" y="116225"/>
                    <a:pt x="74867" y="115940"/>
                    <a:pt x="76581" y="117368"/>
                  </a:cubicBezTo>
                  <a:cubicBezTo>
                    <a:pt x="78581" y="118797"/>
                    <a:pt x="78581" y="119083"/>
                    <a:pt x="78581" y="130513"/>
                  </a:cubicBezTo>
                  <a:cubicBezTo>
                    <a:pt x="78581" y="140228"/>
                    <a:pt x="78581" y="141086"/>
                    <a:pt x="78010" y="141943"/>
                  </a:cubicBezTo>
                  <a:cubicBezTo>
                    <a:pt x="77724" y="142515"/>
                    <a:pt x="77152" y="143086"/>
                    <a:pt x="76867" y="143372"/>
                  </a:cubicBezTo>
                  <a:cubicBezTo>
                    <a:pt x="76295" y="143658"/>
                    <a:pt x="72866" y="145372"/>
                    <a:pt x="68866" y="146801"/>
                  </a:cubicBezTo>
                  <a:lnTo>
                    <a:pt x="61722" y="149944"/>
                  </a:lnTo>
                  <a:lnTo>
                    <a:pt x="61436" y="173947"/>
                  </a:lnTo>
                  <a:cubicBezTo>
                    <a:pt x="61436" y="195664"/>
                    <a:pt x="61150" y="198236"/>
                    <a:pt x="60865" y="199093"/>
                  </a:cubicBezTo>
                  <a:cubicBezTo>
                    <a:pt x="58865" y="202522"/>
                    <a:pt x="54007" y="202522"/>
                    <a:pt x="52006" y="199093"/>
                  </a:cubicBezTo>
                  <a:cubicBezTo>
                    <a:pt x="51721" y="198236"/>
                    <a:pt x="51435" y="195950"/>
                    <a:pt x="51435" y="175947"/>
                  </a:cubicBezTo>
                  <a:lnTo>
                    <a:pt x="51435" y="153944"/>
                  </a:lnTo>
                  <a:lnTo>
                    <a:pt x="39148" y="158802"/>
                  </a:lnTo>
                  <a:lnTo>
                    <a:pt x="27146" y="163660"/>
                  </a:lnTo>
                  <a:lnTo>
                    <a:pt x="27146" y="186806"/>
                  </a:lnTo>
                  <a:cubicBezTo>
                    <a:pt x="27146" y="211380"/>
                    <a:pt x="27146" y="210809"/>
                    <a:pt x="25718" y="212238"/>
                  </a:cubicBezTo>
                  <a:cubicBezTo>
                    <a:pt x="25146" y="213095"/>
                    <a:pt x="23146" y="213952"/>
                    <a:pt x="22289" y="213952"/>
                  </a:cubicBezTo>
                  <a:cubicBezTo>
                    <a:pt x="21146" y="213952"/>
                    <a:pt x="19145" y="213095"/>
                    <a:pt x="18574" y="212238"/>
                  </a:cubicBezTo>
                  <a:cubicBezTo>
                    <a:pt x="17145" y="210809"/>
                    <a:pt x="17145" y="211380"/>
                    <a:pt x="17145" y="189092"/>
                  </a:cubicBezTo>
                  <a:cubicBezTo>
                    <a:pt x="17145" y="177376"/>
                    <a:pt x="17145" y="167946"/>
                    <a:pt x="16859" y="167946"/>
                  </a:cubicBezTo>
                  <a:cubicBezTo>
                    <a:pt x="16859" y="167946"/>
                    <a:pt x="14288" y="169089"/>
                    <a:pt x="11144" y="170232"/>
                  </a:cubicBezTo>
                  <a:cubicBezTo>
                    <a:pt x="4572" y="172804"/>
                    <a:pt x="3715" y="173090"/>
                    <a:pt x="2000" y="171661"/>
                  </a:cubicBezTo>
                  <a:cubicBezTo>
                    <a:pt x="0" y="170232"/>
                    <a:pt x="0" y="169946"/>
                    <a:pt x="0" y="158516"/>
                  </a:cubicBezTo>
                  <a:cubicBezTo>
                    <a:pt x="0" y="148801"/>
                    <a:pt x="0" y="147944"/>
                    <a:pt x="572" y="147087"/>
                  </a:cubicBezTo>
                  <a:cubicBezTo>
                    <a:pt x="857" y="146515"/>
                    <a:pt x="1429" y="145943"/>
                    <a:pt x="1715" y="145658"/>
                  </a:cubicBezTo>
                  <a:cubicBezTo>
                    <a:pt x="2286" y="145372"/>
                    <a:pt x="5715" y="143658"/>
                    <a:pt x="9716" y="142229"/>
                  </a:cubicBezTo>
                  <a:lnTo>
                    <a:pt x="17145" y="139086"/>
                  </a:lnTo>
                  <a:lnTo>
                    <a:pt x="17145" y="115940"/>
                  </a:lnTo>
                  <a:cubicBezTo>
                    <a:pt x="17145" y="103367"/>
                    <a:pt x="17145" y="92794"/>
                    <a:pt x="16859" y="92794"/>
                  </a:cubicBezTo>
                  <a:cubicBezTo>
                    <a:pt x="16859" y="92794"/>
                    <a:pt x="14288" y="93937"/>
                    <a:pt x="11144" y="95080"/>
                  </a:cubicBezTo>
                  <a:cubicBezTo>
                    <a:pt x="4572" y="97652"/>
                    <a:pt x="3715" y="97938"/>
                    <a:pt x="2000" y="96509"/>
                  </a:cubicBezTo>
                  <a:cubicBezTo>
                    <a:pt x="0" y="95080"/>
                    <a:pt x="0" y="94794"/>
                    <a:pt x="0" y="83364"/>
                  </a:cubicBezTo>
                  <a:cubicBezTo>
                    <a:pt x="0" y="73649"/>
                    <a:pt x="0" y="72791"/>
                    <a:pt x="572" y="71934"/>
                  </a:cubicBezTo>
                  <a:cubicBezTo>
                    <a:pt x="857" y="71363"/>
                    <a:pt x="1429" y="70791"/>
                    <a:pt x="1715" y="70505"/>
                  </a:cubicBezTo>
                  <a:cubicBezTo>
                    <a:pt x="2286" y="70220"/>
                    <a:pt x="5715" y="68505"/>
                    <a:pt x="9716" y="67076"/>
                  </a:cubicBezTo>
                  <a:lnTo>
                    <a:pt x="17145" y="63933"/>
                  </a:lnTo>
                  <a:lnTo>
                    <a:pt x="17145" y="39930"/>
                  </a:lnTo>
                  <a:cubicBezTo>
                    <a:pt x="17145" y="18213"/>
                    <a:pt x="17431" y="15641"/>
                    <a:pt x="17717" y="14784"/>
                  </a:cubicBezTo>
                  <a:cubicBezTo>
                    <a:pt x="19717" y="11355"/>
                    <a:pt x="24575" y="11355"/>
                    <a:pt x="26575" y="14784"/>
                  </a:cubicBezTo>
                  <a:cubicBezTo>
                    <a:pt x="26860" y="15641"/>
                    <a:pt x="27146" y="17927"/>
                    <a:pt x="27146" y="37930"/>
                  </a:cubicBezTo>
                  <a:lnTo>
                    <a:pt x="27432" y="59933"/>
                  </a:lnTo>
                  <a:lnTo>
                    <a:pt x="39433" y="55075"/>
                  </a:lnTo>
                  <a:lnTo>
                    <a:pt x="51435" y="50217"/>
                  </a:lnTo>
                  <a:lnTo>
                    <a:pt x="51435" y="27071"/>
                  </a:lnTo>
                  <a:cubicBezTo>
                    <a:pt x="51435" y="5354"/>
                    <a:pt x="51435" y="3926"/>
                    <a:pt x="52006" y="2783"/>
                  </a:cubicBezTo>
                  <a:cubicBezTo>
                    <a:pt x="52578" y="1640"/>
                    <a:pt x="53150" y="1068"/>
                    <a:pt x="54578" y="497"/>
                  </a:cubicBezTo>
                  <a:close/>
                  <a:moveTo>
                    <a:pt x="51435" y="101938"/>
                  </a:moveTo>
                  <a:lnTo>
                    <a:pt x="51435" y="78792"/>
                  </a:lnTo>
                  <a:lnTo>
                    <a:pt x="39148" y="83650"/>
                  </a:lnTo>
                  <a:lnTo>
                    <a:pt x="27146" y="88508"/>
                  </a:lnTo>
                  <a:lnTo>
                    <a:pt x="27146" y="111939"/>
                  </a:lnTo>
                  <a:lnTo>
                    <a:pt x="27146" y="135085"/>
                  </a:lnTo>
                  <a:lnTo>
                    <a:pt x="28003" y="134799"/>
                  </a:lnTo>
                  <a:cubicBezTo>
                    <a:pt x="28575" y="134514"/>
                    <a:pt x="34004" y="132227"/>
                    <a:pt x="40291" y="129941"/>
                  </a:cubicBezTo>
                  <a:lnTo>
                    <a:pt x="51435" y="125369"/>
                  </a:lnTo>
                  <a:lnTo>
                    <a:pt x="51435" y="10193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148" name="Grafik 2">
              <a:extLst>
                <a:ext uri="{FF2B5EF4-FFF2-40B4-BE49-F238E27FC236}">
                  <a16:creationId xmlns:a16="http://schemas.microsoft.com/office/drawing/2014/main" id="{1AAFC403-041E-299E-04EB-DB71CB701A5A}"/>
                </a:ext>
              </a:extLst>
            </p:cNvPr>
            <p:cNvGrpSpPr/>
            <p:nvPr/>
          </p:nvGrpSpPr>
          <p:grpSpPr>
            <a:xfrm>
              <a:off x="4753054" y="5401924"/>
              <a:ext cx="112343" cy="290458"/>
              <a:chOff x="6935252" y="3398775"/>
              <a:chExt cx="112343" cy="290458"/>
            </a:xfrm>
            <a:solidFill>
              <a:srgbClr val="000000"/>
            </a:solidFill>
          </p:grpSpPr>
          <p:sp>
            <p:nvSpPr>
              <p:cNvPr id="222" name="Freihandform: Form 221">
                <a:extLst>
                  <a:ext uri="{FF2B5EF4-FFF2-40B4-BE49-F238E27FC236}">
                    <a16:creationId xmlns:a16="http://schemas.microsoft.com/office/drawing/2014/main" id="{E2AECA6B-A81D-EB27-25C4-FFF201EA9E9F}"/>
                  </a:ext>
                </a:extLst>
              </p:cNvPr>
              <p:cNvSpPr/>
              <p:nvPr/>
            </p:nvSpPr>
            <p:spPr>
              <a:xfrm>
                <a:off x="6935252" y="3398775"/>
                <a:ext cx="112343" cy="142821"/>
              </a:xfrm>
              <a:custGeom>
                <a:avLst/>
                <a:gdLst>
                  <a:gd name="connsiteX0" fmla="*/ 82911 w 112343"/>
                  <a:gd name="connsiteY0" fmla="*/ 803 h 142821"/>
                  <a:gd name="connsiteX1" fmla="*/ 88055 w 112343"/>
                  <a:gd name="connsiteY1" fmla="*/ 518 h 142821"/>
                  <a:gd name="connsiteX2" fmla="*/ 89484 w 112343"/>
                  <a:gd name="connsiteY2" fmla="*/ 3375 h 142821"/>
                  <a:gd name="connsiteX3" fmla="*/ 49193 w 112343"/>
                  <a:gd name="connsiteY3" fmla="*/ 51381 h 142821"/>
                  <a:gd name="connsiteX4" fmla="*/ 8616 w 112343"/>
                  <a:gd name="connsiteY4" fmla="*/ 99101 h 142821"/>
                  <a:gd name="connsiteX5" fmla="*/ 32905 w 112343"/>
                  <a:gd name="connsiteY5" fmla="*/ 99673 h 142821"/>
                  <a:gd name="connsiteX6" fmla="*/ 57765 w 112343"/>
                  <a:gd name="connsiteY6" fmla="*/ 99673 h 142821"/>
                  <a:gd name="connsiteX7" fmla="*/ 57765 w 112343"/>
                  <a:gd name="connsiteY7" fmla="*/ 77099 h 142821"/>
                  <a:gd name="connsiteX8" fmla="*/ 58337 w 112343"/>
                  <a:gd name="connsiteY8" fmla="*/ 53667 h 142821"/>
                  <a:gd name="connsiteX9" fmla="*/ 63766 w 112343"/>
                  <a:gd name="connsiteY9" fmla="*/ 49667 h 142821"/>
                  <a:gd name="connsiteX10" fmla="*/ 81482 w 112343"/>
                  <a:gd name="connsiteY10" fmla="*/ 29093 h 142821"/>
                  <a:gd name="connsiteX11" fmla="*/ 84054 w 112343"/>
                  <a:gd name="connsiteY11" fmla="*/ 23663 h 142821"/>
                  <a:gd name="connsiteX12" fmla="*/ 88340 w 112343"/>
                  <a:gd name="connsiteY12" fmla="*/ 24806 h 142821"/>
                  <a:gd name="connsiteX13" fmla="*/ 88912 w 112343"/>
                  <a:gd name="connsiteY13" fmla="*/ 62525 h 142821"/>
                  <a:gd name="connsiteX14" fmla="*/ 88912 w 112343"/>
                  <a:gd name="connsiteY14" fmla="*/ 99673 h 142821"/>
                  <a:gd name="connsiteX15" fmla="*/ 99199 w 112343"/>
                  <a:gd name="connsiteY15" fmla="*/ 99673 h 142821"/>
                  <a:gd name="connsiteX16" fmla="*/ 110629 w 112343"/>
                  <a:gd name="connsiteY16" fmla="*/ 100244 h 142821"/>
                  <a:gd name="connsiteX17" fmla="*/ 110629 w 112343"/>
                  <a:gd name="connsiteY17" fmla="*/ 106817 h 142821"/>
                  <a:gd name="connsiteX18" fmla="*/ 99199 w 112343"/>
                  <a:gd name="connsiteY18" fmla="*/ 107388 h 142821"/>
                  <a:gd name="connsiteX19" fmla="*/ 88912 w 112343"/>
                  <a:gd name="connsiteY19" fmla="*/ 107388 h 142821"/>
                  <a:gd name="connsiteX20" fmla="*/ 88912 w 112343"/>
                  <a:gd name="connsiteY20" fmla="*/ 110531 h 142821"/>
                  <a:gd name="connsiteX21" fmla="*/ 91769 w 112343"/>
                  <a:gd name="connsiteY21" fmla="*/ 125105 h 142821"/>
                  <a:gd name="connsiteX22" fmla="*/ 107771 w 112343"/>
                  <a:gd name="connsiteY22" fmla="*/ 137106 h 142821"/>
                  <a:gd name="connsiteX23" fmla="*/ 111486 w 112343"/>
                  <a:gd name="connsiteY23" fmla="*/ 139964 h 142821"/>
                  <a:gd name="connsiteX24" fmla="*/ 110629 w 112343"/>
                  <a:gd name="connsiteY24" fmla="*/ 142250 h 142821"/>
                  <a:gd name="connsiteX25" fmla="*/ 106057 w 112343"/>
                  <a:gd name="connsiteY25" fmla="*/ 142821 h 142821"/>
                  <a:gd name="connsiteX26" fmla="*/ 86055 w 112343"/>
                  <a:gd name="connsiteY26" fmla="*/ 140535 h 142821"/>
                  <a:gd name="connsiteX27" fmla="*/ 60623 w 112343"/>
                  <a:gd name="connsiteY27" fmla="*/ 140535 h 142821"/>
                  <a:gd name="connsiteX28" fmla="*/ 40620 w 112343"/>
                  <a:gd name="connsiteY28" fmla="*/ 142821 h 142821"/>
                  <a:gd name="connsiteX29" fmla="*/ 36048 w 112343"/>
                  <a:gd name="connsiteY29" fmla="*/ 142250 h 142821"/>
                  <a:gd name="connsiteX30" fmla="*/ 35477 w 112343"/>
                  <a:gd name="connsiteY30" fmla="*/ 139964 h 142821"/>
                  <a:gd name="connsiteX31" fmla="*/ 38906 w 112343"/>
                  <a:gd name="connsiteY31" fmla="*/ 137106 h 142821"/>
                  <a:gd name="connsiteX32" fmla="*/ 54908 w 112343"/>
                  <a:gd name="connsiteY32" fmla="*/ 125105 h 142821"/>
                  <a:gd name="connsiteX33" fmla="*/ 57765 w 112343"/>
                  <a:gd name="connsiteY33" fmla="*/ 110531 h 142821"/>
                  <a:gd name="connsiteX34" fmla="*/ 57765 w 112343"/>
                  <a:gd name="connsiteY34" fmla="*/ 107388 h 142821"/>
                  <a:gd name="connsiteX35" fmla="*/ 32048 w 112343"/>
                  <a:gd name="connsiteY35" fmla="*/ 107388 h 142821"/>
                  <a:gd name="connsiteX36" fmla="*/ 2615 w 112343"/>
                  <a:gd name="connsiteY36" fmla="*/ 105959 h 142821"/>
                  <a:gd name="connsiteX37" fmla="*/ 44 w 112343"/>
                  <a:gd name="connsiteY37" fmla="*/ 100816 h 142821"/>
                  <a:gd name="connsiteX38" fmla="*/ 3187 w 112343"/>
                  <a:gd name="connsiteY38" fmla="*/ 96530 h 142821"/>
                  <a:gd name="connsiteX39" fmla="*/ 23475 w 112343"/>
                  <a:gd name="connsiteY39" fmla="*/ 67669 h 142821"/>
                  <a:gd name="connsiteX40" fmla="*/ 33476 w 112343"/>
                  <a:gd name="connsiteY40" fmla="*/ 47095 h 142821"/>
                  <a:gd name="connsiteX41" fmla="*/ 42049 w 112343"/>
                  <a:gd name="connsiteY41" fmla="*/ 8519 h 142821"/>
                  <a:gd name="connsiteX42" fmla="*/ 44335 w 112343"/>
                  <a:gd name="connsiteY42" fmla="*/ 803 h 142821"/>
                  <a:gd name="connsiteX43" fmla="*/ 45478 w 112343"/>
                  <a:gd name="connsiteY43" fmla="*/ 232 h 142821"/>
                  <a:gd name="connsiteX44" fmla="*/ 49764 w 112343"/>
                  <a:gd name="connsiteY44" fmla="*/ 1375 h 142821"/>
                  <a:gd name="connsiteX45" fmla="*/ 63766 w 112343"/>
                  <a:gd name="connsiteY45" fmla="*/ 3947 h 142821"/>
                  <a:gd name="connsiteX46" fmla="*/ 82911 w 112343"/>
                  <a:gd name="connsiteY46" fmla="*/ 803 h 142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12343" h="142821">
                    <a:moveTo>
                      <a:pt x="82911" y="803"/>
                    </a:moveTo>
                    <a:cubicBezTo>
                      <a:pt x="85483" y="-54"/>
                      <a:pt x="86912" y="-340"/>
                      <a:pt x="88055" y="518"/>
                    </a:cubicBezTo>
                    <a:cubicBezTo>
                      <a:pt x="88912" y="1089"/>
                      <a:pt x="89484" y="2518"/>
                      <a:pt x="89484" y="3375"/>
                    </a:cubicBezTo>
                    <a:cubicBezTo>
                      <a:pt x="89198" y="3947"/>
                      <a:pt x="71196" y="25378"/>
                      <a:pt x="49193" y="51381"/>
                    </a:cubicBezTo>
                    <a:cubicBezTo>
                      <a:pt x="27190" y="77384"/>
                      <a:pt x="8902" y="98816"/>
                      <a:pt x="8616" y="99101"/>
                    </a:cubicBezTo>
                    <a:cubicBezTo>
                      <a:pt x="8330" y="99673"/>
                      <a:pt x="9759" y="99673"/>
                      <a:pt x="32905" y="99673"/>
                    </a:cubicBezTo>
                    <a:lnTo>
                      <a:pt x="57765" y="99673"/>
                    </a:lnTo>
                    <a:lnTo>
                      <a:pt x="57765" y="77099"/>
                    </a:lnTo>
                    <a:cubicBezTo>
                      <a:pt x="57765" y="56239"/>
                      <a:pt x="58051" y="54524"/>
                      <a:pt x="58337" y="53667"/>
                    </a:cubicBezTo>
                    <a:cubicBezTo>
                      <a:pt x="58622" y="53096"/>
                      <a:pt x="60337" y="51953"/>
                      <a:pt x="63766" y="49667"/>
                    </a:cubicBezTo>
                    <a:cubicBezTo>
                      <a:pt x="74053" y="42809"/>
                      <a:pt x="76911" y="39380"/>
                      <a:pt x="81482" y="29093"/>
                    </a:cubicBezTo>
                    <a:cubicBezTo>
                      <a:pt x="82625" y="26235"/>
                      <a:pt x="83769" y="23949"/>
                      <a:pt x="84054" y="23663"/>
                    </a:cubicBezTo>
                    <a:cubicBezTo>
                      <a:pt x="85197" y="22520"/>
                      <a:pt x="87769" y="23092"/>
                      <a:pt x="88340" y="24806"/>
                    </a:cubicBezTo>
                    <a:cubicBezTo>
                      <a:pt x="88912" y="25664"/>
                      <a:pt x="88912" y="30236"/>
                      <a:pt x="88912" y="62525"/>
                    </a:cubicBezTo>
                    <a:lnTo>
                      <a:pt x="88912" y="99673"/>
                    </a:lnTo>
                    <a:lnTo>
                      <a:pt x="99199" y="99673"/>
                    </a:lnTo>
                    <a:cubicBezTo>
                      <a:pt x="109200" y="99673"/>
                      <a:pt x="109772" y="99673"/>
                      <a:pt x="110629" y="100244"/>
                    </a:cubicBezTo>
                    <a:cubicBezTo>
                      <a:pt x="112915" y="101673"/>
                      <a:pt x="112915" y="105388"/>
                      <a:pt x="110629" y="106817"/>
                    </a:cubicBezTo>
                    <a:cubicBezTo>
                      <a:pt x="109772" y="107388"/>
                      <a:pt x="109200" y="107388"/>
                      <a:pt x="99199" y="107388"/>
                    </a:cubicBezTo>
                    <a:lnTo>
                      <a:pt x="88912" y="107388"/>
                    </a:lnTo>
                    <a:lnTo>
                      <a:pt x="88912" y="110531"/>
                    </a:lnTo>
                    <a:cubicBezTo>
                      <a:pt x="88912" y="115961"/>
                      <a:pt x="89769" y="121104"/>
                      <a:pt x="91769" y="125105"/>
                    </a:cubicBezTo>
                    <a:cubicBezTo>
                      <a:pt x="95198" y="132248"/>
                      <a:pt x="100628" y="136249"/>
                      <a:pt x="107771" y="137106"/>
                    </a:cubicBezTo>
                    <a:cubicBezTo>
                      <a:pt x="110629" y="137392"/>
                      <a:pt x="111486" y="137963"/>
                      <a:pt x="111486" y="139964"/>
                    </a:cubicBezTo>
                    <a:cubicBezTo>
                      <a:pt x="111486" y="141392"/>
                      <a:pt x="111200" y="141678"/>
                      <a:pt x="110629" y="142250"/>
                    </a:cubicBezTo>
                    <a:cubicBezTo>
                      <a:pt x="110057" y="142821"/>
                      <a:pt x="109772" y="142821"/>
                      <a:pt x="106057" y="142821"/>
                    </a:cubicBezTo>
                    <a:cubicBezTo>
                      <a:pt x="102057" y="142821"/>
                      <a:pt x="99485" y="142535"/>
                      <a:pt x="86055" y="140535"/>
                    </a:cubicBezTo>
                    <a:cubicBezTo>
                      <a:pt x="77482" y="139106"/>
                      <a:pt x="69195" y="139106"/>
                      <a:pt x="60623" y="140535"/>
                    </a:cubicBezTo>
                    <a:cubicBezTo>
                      <a:pt x="47192" y="142535"/>
                      <a:pt x="44621" y="142821"/>
                      <a:pt x="40620" y="142821"/>
                    </a:cubicBezTo>
                    <a:cubicBezTo>
                      <a:pt x="36905" y="142821"/>
                      <a:pt x="36620" y="142821"/>
                      <a:pt x="36048" y="142250"/>
                    </a:cubicBezTo>
                    <a:cubicBezTo>
                      <a:pt x="35477" y="141678"/>
                      <a:pt x="35477" y="141392"/>
                      <a:pt x="35477" y="139964"/>
                    </a:cubicBezTo>
                    <a:cubicBezTo>
                      <a:pt x="35477" y="137963"/>
                      <a:pt x="36048" y="137392"/>
                      <a:pt x="38906" y="137106"/>
                    </a:cubicBezTo>
                    <a:cubicBezTo>
                      <a:pt x="46049" y="136249"/>
                      <a:pt x="51479" y="132248"/>
                      <a:pt x="54908" y="125105"/>
                    </a:cubicBezTo>
                    <a:cubicBezTo>
                      <a:pt x="56908" y="121104"/>
                      <a:pt x="57765" y="115961"/>
                      <a:pt x="57765" y="110531"/>
                    </a:cubicBezTo>
                    <a:lnTo>
                      <a:pt x="57765" y="107388"/>
                    </a:lnTo>
                    <a:lnTo>
                      <a:pt x="32048" y="107388"/>
                    </a:lnTo>
                    <a:cubicBezTo>
                      <a:pt x="4330" y="107388"/>
                      <a:pt x="4901" y="107388"/>
                      <a:pt x="2615" y="105959"/>
                    </a:cubicBezTo>
                    <a:cubicBezTo>
                      <a:pt x="901" y="104816"/>
                      <a:pt x="-242" y="102245"/>
                      <a:pt x="44" y="100816"/>
                    </a:cubicBezTo>
                    <a:cubicBezTo>
                      <a:pt x="329" y="100244"/>
                      <a:pt x="1758" y="98530"/>
                      <a:pt x="3187" y="96530"/>
                    </a:cubicBezTo>
                    <a:cubicBezTo>
                      <a:pt x="10331" y="87957"/>
                      <a:pt x="18332" y="76813"/>
                      <a:pt x="23475" y="67669"/>
                    </a:cubicBezTo>
                    <a:cubicBezTo>
                      <a:pt x="26619" y="62525"/>
                      <a:pt x="31476" y="52238"/>
                      <a:pt x="33476" y="47095"/>
                    </a:cubicBezTo>
                    <a:cubicBezTo>
                      <a:pt x="38906" y="33665"/>
                      <a:pt x="41477" y="21949"/>
                      <a:pt x="42049" y="8519"/>
                    </a:cubicBezTo>
                    <a:cubicBezTo>
                      <a:pt x="42335" y="2518"/>
                      <a:pt x="42621" y="1661"/>
                      <a:pt x="44335" y="803"/>
                    </a:cubicBezTo>
                    <a:lnTo>
                      <a:pt x="45478" y="232"/>
                    </a:lnTo>
                    <a:lnTo>
                      <a:pt x="49764" y="1375"/>
                    </a:lnTo>
                    <a:cubicBezTo>
                      <a:pt x="56051" y="3089"/>
                      <a:pt x="59480" y="3661"/>
                      <a:pt x="63766" y="3947"/>
                    </a:cubicBezTo>
                    <a:cubicBezTo>
                      <a:pt x="69481" y="4232"/>
                      <a:pt x="75482" y="3089"/>
                      <a:pt x="82911" y="80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23" name="Freihandform: Form 222">
                <a:extLst>
                  <a:ext uri="{FF2B5EF4-FFF2-40B4-BE49-F238E27FC236}">
                    <a16:creationId xmlns:a16="http://schemas.microsoft.com/office/drawing/2014/main" id="{1BE5FE67-6A69-D4E8-8C62-CF53D96DA6E1}"/>
                  </a:ext>
                </a:extLst>
              </p:cNvPr>
              <p:cNvSpPr/>
              <p:nvPr/>
            </p:nvSpPr>
            <p:spPr>
              <a:xfrm>
                <a:off x="6935252" y="3546412"/>
                <a:ext cx="112343" cy="142821"/>
              </a:xfrm>
              <a:custGeom>
                <a:avLst/>
                <a:gdLst>
                  <a:gd name="connsiteX0" fmla="*/ 82911 w 112343"/>
                  <a:gd name="connsiteY0" fmla="*/ 803 h 142821"/>
                  <a:gd name="connsiteX1" fmla="*/ 88055 w 112343"/>
                  <a:gd name="connsiteY1" fmla="*/ 518 h 142821"/>
                  <a:gd name="connsiteX2" fmla="*/ 89484 w 112343"/>
                  <a:gd name="connsiteY2" fmla="*/ 3375 h 142821"/>
                  <a:gd name="connsiteX3" fmla="*/ 49193 w 112343"/>
                  <a:gd name="connsiteY3" fmla="*/ 51381 h 142821"/>
                  <a:gd name="connsiteX4" fmla="*/ 8616 w 112343"/>
                  <a:gd name="connsiteY4" fmla="*/ 99101 h 142821"/>
                  <a:gd name="connsiteX5" fmla="*/ 32905 w 112343"/>
                  <a:gd name="connsiteY5" fmla="*/ 99673 h 142821"/>
                  <a:gd name="connsiteX6" fmla="*/ 57765 w 112343"/>
                  <a:gd name="connsiteY6" fmla="*/ 99673 h 142821"/>
                  <a:gd name="connsiteX7" fmla="*/ 57765 w 112343"/>
                  <a:gd name="connsiteY7" fmla="*/ 77099 h 142821"/>
                  <a:gd name="connsiteX8" fmla="*/ 58337 w 112343"/>
                  <a:gd name="connsiteY8" fmla="*/ 53667 h 142821"/>
                  <a:gd name="connsiteX9" fmla="*/ 63766 w 112343"/>
                  <a:gd name="connsiteY9" fmla="*/ 49667 h 142821"/>
                  <a:gd name="connsiteX10" fmla="*/ 81482 w 112343"/>
                  <a:gd name="connsiteY10" fmla="*/ 29093 h 142821"/>
                  <a:gd name="connsiteX11" fmla="*/ 84054 w 112343"/>
                  <a:gd name="connsiteY11" fmla="*/ 23663 h 142821"/>
                  <a:gd name="connsiteX12" fmla="*/ 88340 w 112343"/>
                  <a:gd name="connsiteY12" fmla="*/ 24806 h 142821"/>
                  <a:gd name="connsiteX13" fmla="*/ 88912 w 112343"/>
                  <a:gd name="connsiteY13" fmla="*/ 62525 h 142821"/>
                  <a:gd name="connsiteX14" fmla="*/ 88912 w 112343"/>
                  <a:gd name="connsiteY14" fmla="*/ 99673 h 142821"/>
                  <a:gd name="connsiteX15" fmla="*/ 99199 w 112343"/>
                  <a:gd name="connsiteY15" fmla="*/ 99673 h 142821"/>
                  <a:gd name="connsiteX16" fmla="*/ 110629 w 112343"/>
                  <a:gd name="connsiteY16" fmla="*/ 100244 h 142821"/>
                  <a:gd name="connsiteX17" fmla="*/ 110629 w 112343"/>
                  <a:gd name="connsiteY17" fmla="*/ 106817 h 142821"/>
                  <a:gd name="connsiteX18" fmla="*/ 99199 w 112343"/>
                  <a:gd name="connsiteY18" fmla="*/ 107388 h 142821"/>
                  <a:gd name="connsiteX19" fmla="*/ 88912 w 112343"/>
                  <a:gd name="connsiteY19" fmla="*/ 107388 h 142821"/>
                  <a:gd name="connsiteX20" fmla="*/ 88912 w 112343"/>
                  <a:gd name="connsiteY20" fmla="*/ 110531 h 142821"/>
                  <a:gd name="connsiteX21" fmla="*/ 91769 w 112343"/>
                  <a:gd name="connsiteY21" fmla="*/ 125105 h 142821"/>
                  <a:gd name="connsiteX22" fmla="*/ 107771 w 112343"/>
                  <a:gd name="connsiteY22" fmla="*/ 137106 h 142821"/>
                  <a:gd name="connsiteX23" fmla="*/ 111486 w 112343"/>
                  <a:gd name="connsiteY23" fmla="*/ 139964 h 142821"/>
                  <a:gd name="connsiteX24" fmla="*/ 110629 w 112343"/>
                  <a:gd name="connsiteY24" fmla="*/ 142250 h 142821"/>
                  <a:gd name="connsiteX25" fmla="*/ 106057 w 112343"/>
                  <a:gd name="connsiteY25" fmla="*/ 142821 h 142821"/>
                  <a:gd name="connsiteX26" fmla="*/ 86055 w 112343"/>
                  <a:gd name="connsiteY26" fmla="*/ 140535 h 142821"/>
                  <a:gd name="connsiteX27" fmla="*/ 60623 w 112343"/>
                  <a:gd name="connsiteY27" fmla="*/ 140535 h 142821"/>
                  <a:gd name="connsiteX28" fmla="*/ 40620 w 112343"/>
                  <a:gd name="connsiteY28" fmla="*/ 142821 h 142821"/>
                  <a:gd name="connsiteX29" fmla="*/ 36048 w 112343"/>
                  <a:gd name="connsiteY29" fmla="*/ 142250 h 142821"/>
                  <a:gd name="connsiteX30" fmla="*/ 35477 w 112343"/>
                  <a:gd name="connsiteY30" fmla="*/ 139964 h 142821"/>
                  <a:gd name="connsiteX31" fmla="*/ 38906 w 112343"/>
                  <a:gd name="connsiteY31" fmla="*/ 137106 h 142821"/>
                  <a:gd name="connsiteX32" fmla="*/ 54908 w 112343"/>
                  <a:gd name="connsiteY32" fmla="*/ 125105 h 142821"/>
                  <a:gd name="connsiteX33" fmla="*/ 57765 w 112343"/>
                  <a:gd name="connsiteY33" fmla="*/ 110531 h 142821"/>
                  <a:gd name="connsiteX34" fmla="*/ 57765 w 112343"/>
                  <a:gd name="connsiteY34" fmla="*/ 107388 h 142821"/>
                  <a:gd name="connsiteX35" fmla="*/ 32048 w 112343"/>
                  <a:gd name="connsiteY35" fmla="*/ 107388 h 142821"/>
                  <a:gd name="connsiteX36" fmla="*/ 2615 w 112343"/>
                  <a:gd name="connsiteY36" fmla="*/ 105959 h 142821"/>
                  <a:gd name="connsiteX37" fmla="*/ 44 w 112343"/>
                  <a:gd name="connsiteY37" fmla="*/ 100816 h 142821"/>
                  <a:gd name="connsiteX38" fmla="*/ 3187 w 112343"/>
                  <a:gd name="connsiteY38" fmla="*/ 96530 h 142821"/>
                  <a:gd name="connsiteX39" fmla="*/ 23475 w 112343"/>
                  <a:gd name="connsiteY39" fmla="*/ 67669 h 142821"/>
                  <a:gd name="connsiteX40" fmla="*/ 33476 w 112343"/>
                  <a:gd name="connsiteY40" fmla="*/ 47095 h 142821"/>
                  <a:gd name="connsiteX41" fmla="*/ 42049 w 112343"/>
                  <a:gd name="connsiteY41" fmla="*/ 8519 h 142821"/>
                  <a:gd name="connsiteX42" fmla="*/ 44335 w 112343"/>
                  <a:gd name="connsiteY42" fmla="*/ 803 h 142821"/>
                  <a:gd name="connsiteX43" fmla="*/ 45478 w 112343"/>
                  <a:gd name="connsiteY43" fmla="*/ 232 h 142821"/>
                  <a:gd name="connsiteX44" fmla="*/ 49764 w 112343"/>
                  <a:gd name="connsiteY44" fmla="*/ 1375 h 142821"/>
                  <a:gd name="connsiteX45" fmla="*/ 63766 w 112343"/>
                  <a:gd name="connsiteY45" fmla="*/ 3947 h 142821"/>
                  <a:gd name="connsiteX46" fmla="*/ 82911 w 112343"/>
                  <a:gd name="connsiteY46" fmla="*/ 803 h 142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12343" h="142821">
                    <a:moveTo>
                      <a:pt x="82911" y="803"/>
                    </a:moveTo>
                    <a:cubicBezTo>
                      <a:pt x="85483" y="-54"/>
                      <a:pt x="86912" y="-340"/>
                      <a:pt x="88055" y="518"/>
                    </a:cubicBezTo>
                    <a:cubicBezTo>
                      <a:pt x="88912" y="1089"/>
                      <a:pt x="89484" y="2518"/>
                      <a:pt x="89484" y="3375"/>
                    </a:cubicBezTo>
                    <a:cubicBezTo>
                      <a:pt x="89198" y="3947"/>
                      <a:pt x="71196" y="25378"/>
                      <a:pt x="49193" y="51381"/>
                    </a:cubicBezTo>
                    <a:cubicBezTo>
                      <a:pt x="27190" y="77384"/>
                      <a:pt x="8902" y="98816"/>
                      <a:pt x="8616" y="99101"/>
                    </a:cubicBezTo>
                    <a:cubicBezTo>
                      <a:pt x="8330" y="99673"/>
                      <a:pt x="9759" y="99673"/>
                      <a:pt x="32905" y="99673"/>
                    </a:cubicBezTo>
                    <a:lnTo>
                      <a:pt x="57765" y="99673"/>
                    </a:lnTo>
                    <a:lnTo>
                      <a:pt x="57765" y="77099"/>
                    </a:lnTo>
                    <a:cubicBezTo>
                      <a:pt x="57765" y="56239"/>
                      <a:pt x="58051" y="54524"/>
                      <a:pt x="58337" y="53667"/>
                    </a:cubicBezTo>
                    <a:cubicBezTo>
                      <a:pt x="58622" y="53096"/>
                      <a:pt x="60337" y="51953"/>
                      <a:pt x="63766" y="49667"/>
                    </a:cubicBezTo>
                    <a:cubicBezTo>
                      <a:pt x="74053" y="42809"/>
                      <a:pt x="76911" y="39380"/>
                      <a:pt x="81482" y="29093"/>
                    </a:cubicBezTo>
                    <a:cubicBezTo>
                      <a:pt x="82625" y="26235"/>
                      <a:pt x="83769" y="23949"/>
                      <a:pt x="84054" y="23663"/>
                    </a:cubicBezTo>
                    <a:cubicBezTo>
                      <a:pt x="85197" y="22520"/>
                      <a:pt x="87769" y="23092"/>
                      <a:pt x="88340" y="24806"/>
                    </a:cubicBezTo>
                    <a:cubicBezTo>
                      <a:pt x="88912" y="25664"/>
                      <a:pt x="88912" y="30236"/>
                      <a:pt x="88912" y="62525"/>
                    </a:cubicBezTo>
                    <a:lnTo>
                      <a:pt x="88912" y="99673"/>
                    </a:lnTo>
                    <a:lnTo>
                      <a:pt x="99199" y="99673"/>
                    </a:lnTo>
                    <a:cubicBezTo>
                      <a:pt x="109200" y="99673"/>
                      <a:pt x="109772" y="99673"/>
                      <a:pt x="110629" y="100244"/>
                    </a:cubicBezTo>
                    <a:cubicBezTo>
                      <a:pt x="112915" y="101673"/>
                      <a:pt x="112915" y="105388"/>
                      <a:pt x="110629" y="106817"/>
                    </a:cubicBezTo>
                    <a:cubicBezTo>
                      <a:pt x="109772" y="107388"/>
                      <a:pt x="109200" y="107388"/>
                      <a:pt x="99199" y="107388"/>
                    </a:cubicBezTo>
                    <a:lnTo>
                      <a:pt x="88912" y="107388"/>
                    </a:lnTo>
                    <a:lnTo>
                      <a:pt x="88912" y="110531"/>
                    </a:lnTo>
                    <a:cubicBezTo>
                      <a:pt x="88912" y="115961"/>
                      <a:pt x="89769" y="121104"/>
                      <a:pt x="91769" y="125105"/>
                    </a:cubicBezTo>
                    <a:cubicBezTo>
                      <a:pt x="95198" y="132248"/>
                      <a:pt x="100628" y="136249"/>
                      <a:pt x="107771" y="137106"/>
                    </a:cubicBezTo>
                    <a:cubicBezTo>
                      <a:pt x="110629" y="137392"/>
                      <a:pt x="111486" y="137963"/>
                      <a:pt x="111486" y="139964"/>
                    </a:cubicBezTo>
                    <a:cubicBezTo>
                      <a:pt x="111486" y="141392"/>
                      <a:pt x="111200" y="141678"/>
                      <a:pt x="110629" y="142250"/>
                    </a:cubicBezTo>
                    <a:cubicBezTo>
                      <a:pt x="110057" y="142821"/>
                      <a:pt x="109772" y="142821"/>
                      <a:pt x="106057" y="142821"/>
                    </a:cubicBezTo>
                    <a:cubicBezTo>
                      <a:pt x="102057" y="142821"/>
                      <a:pt x="99485" y="142535"/>
                      <a:pt x="86055" y="140535"/>
                    </a:cubicBezTo>
                    <a:cubicBezTo>
                      <a:pt x="77482" y="139106"/>
                      <a:pt x="69195" y="139106"/>
                      <a:pt x="60623" y="140535"/>
                    </a:cubicBezTo>
                    <a:cubicBezTo>
                      <a:pt x="47192" y="142535"/>
                      <a:pt x="44621" y="142821"/>
                      <a:pt x="40620" y="142821"/>
                    </a:cubicBezTo>
                    <a:cubicBezTo>
                      <a:pt x="36905" y="142821"/>
                      <a:pt x="36620" y="142821"/>
                      <a:pt x="36048" y="142250"/>
                    </a:cubicBezTo>
                    <a:cubicBezTo>
                      <a:pt x="35477" y="141678"/>
                      <a:pt x="35477" y="141392"/>
                      <a:pt x="35477" y="139964"/>
                    </a:cubicBezTo>
                    <a:cubicBezTo>
                      <a:pt x="35477" y="137963"/>
                      <a:pt x="36048" y="137392"/>
                      <a:pt x="38906" y="137106"/>
                    </a:cubicBezTo>
                    <a:cubicBezTo>
                      <a:pt x="46049" y="136249"/>
                      <a:pt x="51479" y="132248"/>
                      <a:pt x="54908" y="125105"/>
                    </a:cubicBezTo>
                    <a:cubicBezTo>
                      <a:pt x="56908" y="121104"/>
                      <a:pt x="57765" y="115961"/>
                      <a:pt x="57765" y="110531"/>
                    </a:cubicBezTo>
                    <a:lnTo>
                      <a:pt x="57765" y="107388"/>
                    </a:lnTo>
                    <a:lnTo>
                      <a:pt x="32048" y="107388"/>
                    </a:lnTo>
                    <a:cubicBezTo>
                      <a:pt x="4330" y="107388"/>
                      <a:pt x="4901" y="107388"/>
                      <a:pt x="2615" y="105959"/>
                    </a:cubicBezTo>
                    <a:cubicBezTo>
                      <a:pt x="901" y="104816"/>
                      <a:pt x="-242" y="102245"/>
                      <a:pt x="44" y="100816"/>
                    </a:cubicBezTo>
                    <a:cubicBezTo>
                      <a:pt x="329" y="100244"/>
                      <a:pt x="1758" y="98530"/>
                      <a:pt x="3187" y="96530"/>
                    </a:cubicBezTo>
                    <a:cubicBezTo>
                      <a:pt x="10331" y="87957"/>
                      <a:pt x="18332" y="76813"/>
                      <a:pt x="23475" y="67669"/>
                    </a:cubicBezTo>
                    <a:cubicBezTo>
                      <a:pt x="26619" y="62525"/>
                      <a:pt x="31476" y="52238"/>
                      <a:pt x="33476" y="47095"/>
                    </a:cubicBezTo>
                    <a:cubicBezTo>
                      <a:pt x="38906" y="33665"/>
                      <a:pt x="41477" y="21949"/>
                      <a:pt x="42049" y="8519"/>
                    </a:cubicBezTo>
                    <a:cubicBezTo>
                      <a:pt x="42335" y="2518"/>
                      <a:pt x="42621" y="1661"/>
                      <a:pt x="44335" y="803"/>
                    </a:cubicBezTo>
                    <a:lnTo>
                      <a:pt x="45478" y="232"/>
                    </a:lnTo>
                    <a:lnTo>
                      <a:pt x="49764" y="1375"/>
                    </a:lnTo>
                    <a:cubicBezTo>
                      <a:pt x="56051" y="3089"/>
                      <a:pt x="59480" y="3661"/>
                      <a:pt x="63766" y="3947"/>
                    </a:cubicBezTo>
                    <a:cubicBezTo>
                      <a:pt x="69481" y="4232"/>
                      <a:pt x="75482" y="3089"/>
                      <a:pt x="82911" y="80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149" name="Grafik 2">
              <a:extLst>
                <a:ext uri="{FF2B5EF4-FFF2-40B4-BE49-F238E27FC236}">
                  <a16:creationId xmlns:a16="http://schemas.microsoft.com/office/drawing/2014/main" id="{E2E870E5-E6DF-84F1-9263-71F1F768D623}"/>
                </a:ext>
              </a:extLst>
            </p:cNvPr>
            <p:cNvGrpSpPr/>
            <p:nvPr/>
          </p:nvGrpSpPr>
          <p:grpSpPr>
            <a:xfrm>
              <a:off x="4942235" y="5508121"/>
              <a:ext cx="166501" cy="296768"/>
              <a:chOff x="7124433" y="3504972"/>
              <a:chExt cx="166501" cy="296768"/>
            </a:xfrm>
            <a:solidFill>
              <a:srgbClr val="000000"/>
            </a:solidFill>
          </p:grpSpPr>
          <p:sp>
            <p:nvSpPr>
              <p:cNvPr id="218" name="Freihandform: Form 217">
                <a:extLst>
                  <a:ext uri="{FF2B5EF4-FFF2-40B4-BE49-F238E27FC236}">
                    <a16:creationId xmlns:a16="http://schemas.microsoft.com/office/drawing/2014/main" id="{FD6FA65E-70FD-58B7-1D30-36F03DAE9C32}"/>
                  </a:ext>
                </a:extLst>
              </p:cNvPr>
              <p:cNvSpPr/>
              <p:nvPr/>
            </p:nvSpPr>
            <p:spPr>
              <a:xfrm>
                <a:off x="7227189" y="3504972"/>
                <a:ext cx="63746" cy="215169"/>
              </a:xfrm>
              <a:custGeom>
                <a:avLst/>
                <a:gdLst>
                  <a:gd name="connsiteX0" fmla="*/ 0 w 63746"/>
                  <a:gd name="connsiteY0" fmla="*/ 35719 h 215169"/>
                  <a:gd name="connsiteX1" fmla="*/ 0 w 63746"/>
                  <a:gd name="connsiteY1" fmla="*/ 0 h 215169"/>
                  <a:gd name="connsiteX2" fmla="*/ 2000 w 63746"/>
                  <a:gd name="connsiteY2" fmla="*/ 0 h 215169"/>
                  <a:gd name="connsiteX3" fmla="*/ 4000 w 63746"/>
                  <a:gd name="connsiteY3" fmla="*/ 0 h 215169"/>
                  <a:gd name="connsiteX4" fmla="*/ 4000 w 63746"/>
                  <a:gd name="connsiteY4" fmla="*/ 1715 h 215169"/>
                  <a:gd name="connsiteX5" fmla="*/ 5144 w 63746"/>
                  <a:gd name="connsiteY5" fmla="*/ 13430 h 215169"/>
                  <a:gd name="connsiteX6" fmla="*/ 25432 w 63746"/>
                  <a:gd name="connsiteY6" fmla="*/ 62579 h 215169"/>
                  <a:gd name="connsiteX7" fmla="*/ 34862 w 63746"/>
                  <a:gd name="connsiteY7" fmla="*/ 77724 h 215169"/>
                  <a:gd name="connsiteX8" fmla="*/ 51721 w 63746"/>
                  <a:gd name="connsiteY8" fmla="*/ 107156 h 215169"/>
                  <a:gd name="connsiteX9" fmla="*/ 63722 w 63746"/>
                  <a:gd name="connsiteY9" fmla="*/ 150305 h 215169"/>
                  <a:gd name="connsiteX10" fmla="*/ 56579 w 63746"/>
                  <a:gd name="connsiteY10" fmla="*/ 198025 h 215169"/>
                  <a:gd name="connsiteX11" fmla="*/ 50864 w 63746"/>
                  <a:gd name="connsiteY11" fmla="*/ 213170 h 215169"/>
                  <a:gd name="connsiteX12" fmla="*/ 46863 w 63746"/>
                  <a:gd name="connsiteY12" fmla="*/ 215170 h 215169"/>
                  <a:gd name="connsiteX13" fmla="*/ 42005 w 63746"/>
                  <a:gd name="connsiteY13" fmla="*/ 213170 h 215169"/>
                  <a:gd name="connsiteX14" fmla="*/ 41148 w 63746"/>
                  <a:gd name="connsiteY14" fmla="*/ 206883 h 215169"/>
                  <a:gd name="connsiteX15" fmla="*/ 46577 w 63746"/>
                  <a:gd name="connsiteY15" fmla="*/ 191453 h 215169"/>
                  <a:gd name="connsiteX16" fmla="*/ 52292 w 63746"/>
                  <a:gd name="connsiteY16" fmla="*/ 154305 h 215169"/>
                  <a:gd name="connsiteX17" fmla="*/ 51721 w 63746"/>
                  <a:gd name="connsiteY17" fmla="*/ 143732 h 215169"/>
                  <a:gd name="connsiteX18" fmla="*/ 8001 w 63746"/>
                  <a:gd name="connsiteY18" fmla="*/ 75724 h 215169"/>
                  <a:gd name="connsiteX19" fmla="*/ 4000 w 63746"/>
                  <a:gd name="connsiteY19" fmla="*/ 71438 h 215169"/>
                  <a:gd name="connsiteX20" fmla="*/ 2000 w 63746"/>
                  <a:gd name="connsiteY20" fmla="*/ 71438 h 215169"/>
                  <a:gd name="connsiteX21" fmla="*/ 0 w 63746"/>
                  <a:gd name="connsiteY21" fmla="*/ 71438 h 215169"/>
                  <a:gd name="connsiteX22" fmla="*/ 0 w 63746"/>
                  <a:gd name="connsiteY22" fmla="*/ 35719 h 215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3746" h="215169">
                    <a:moveTo>
                      <a:pt x="0" y="35719"/>
                    </a:moveTo>
                    <a:lnTo>
                      <a:pt x="0" y="0"/>
                    </a:lnTo>
                    <a:lnTo>
                      <a:pt x="2000" y="0"/>
                    </a:lnTo>
                    <a:lnTo>
                      <a:pt x="4000" y="0"/>
                    </a:lnTo>
                    <a:lnTo>
                      <a:pt x="4000" y="1715"/>
                    </a:lnTo>
                    <a:cubicBezTo>
                      <a:pt x="4000" y="4572"/>
                      <a:pt x="4572" y="9716"/>
                      <a:pt x="5144" y="13430"/>
                    </a:cubicBezTo>
                    <a:cubicBezTo>
                      <a:pt x="7429" y="28003"/>
                      <a:pt x="13716" y="43148"/>
                      <a:pt x="25432" y="62579"/>
                    </a:cubicBezTo>
                    <a:lnTo>
                      <a:pt x="34862" y="77724"/>
                    </a:lnTo>
                    <a:cubicBezTo>
                      <a:pt x="43148" y="91440"/>
                      <a:pt x="48006" y="100013"/>
                      <a:pt x="51721" y="107156"/>
                    </a:cubicBezTo>
                    <a:cubicBezTo>
                      <a:pt x="59436" y="123158"/>
                      <a:pt x="63151" y="136303"/>
                      <a:pt x="63722" y="150305"/>
                    </a:cubicBezTo>
                    <a:cubicBezTo>
                      <a:pt x="64008" y="164878"/>
                      <a:pt x="61722" y="181451"/>
                      <a:pt x="56579" y="198025"/>
                    </a:cubicBezTo>
                    <a:cubicBezTo>
                      <a:pt x="54578" y="204597"/>
                      <a:pt x="51721" y="212312"/>
                      <a:pt x="50864" y="213170"/>
                    </a:cubicBezTo>
                    <a:cubicBezTo>
                      <a:pt x="50006" y="214312"/>
                      <a:pt x="48292" y="215170"/>
                      <a:pt x="46863" y="215170"/>
                    </a:cubicBezTo>
                    <a:cubicBezTo>
                      <a:pt x="45434" y="215170"/>
                      <a:pt x="42863" y="214027"/>
                      <a:pt x="42005" y="213170"/>
                    </a:cubicBezTo>
                    <a:cubicBezTo>
                      <a:pt x="40577" y="211455"/>
                      <a:pt x="40291" y="209169"/>
                      <a:pt x="41148" y="206883"/>
                    </a:cubicBezTo>
                    <a:cubicBezTo>
                      <a:pt x="42577" y="203740"/>
                      <a:pt x="45434" y="195453"/>
                      <a:pt x="46577" y="191453"/>
                    </a:cubicBezTo>
                    <a:cubicBezTo>
                      <a:pt x="50578" y="178308"/>
                      <a:pt x="52292" y="166878"/>
                      <a:pt x="52292" y="154305"/>
                    </a:cubicBezTo>
                    <a:cubicBezTo>
                      <a:pt x="52292" y="148018"/>
                      <a:pt x="52292" y="146590"/>
                      <a:pt x="51721" y="143732"/>
                    </a:cubicBezTo>
                    <a:cubicBezTo>
                      <a:pt x="48006" y="124016"/>
                      <a:pt x="34576" y="103156"/>
                      <a:pt x="8001" y="75724"/>
                    </a:cubicBezTo>
                    <a:lnTo>
                      <a:pt x="4000" y="71438"/>
                    </a:lnTo>
                    <a:lnTo>
                      <a:pt x="2000" y="71438"/>
                    </a:lnTo>
                    <a:lnTo>
                      <a:pt x="0" y="71438"/>
                    </a:lnTo>
                    <a:lnTo>
                      <a:pt x="0" y="35719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19" name="Freihandform: Form 218">
                <a:extLst>
                  <a:ext uri="{FF2B5EF4-FFF2-40B4-BE49-F238E27FC236}">
                    <a16:creationId xmlns:a16="http://schemas.microsoft.com/office/drawing/2014/main" id="{55461131-7659-38E7-2A29-CB33314926E2}"/>
                  </a:ext>
                </a:extLst>
              </p:cNvPr>
              <p:cNvSpPr/>
              <p:nvPr/>
            </p:nvSpPr>
            <p:spPr>
              <a:xfrm>
                <a:off x="7143750" y="3724650"/>
                <a:ext cx="93440" cy="77091"/>
              </a:xfrm>
              <a:custGeom>
                <a:avLst/>
                <a:gdLst>
                  <a:gd name="connsiteX0" fmla="*/ 57722 w 93440"/>
                  <a:gd name="connsiteY0" fmla="*/ 112 h 77091"/>
                  <a:gd name="connsiteX1" fmla="*/ 72295 w 93440"/>
                  <a:gd name="connsiteY1" fmla="*/ 684 h 77091"/>
                  <a:gd name="connsiteX2" fmla="*/ 92869 w 93440"/>
                  <a:gd name="connsiteY2" fmla="*/ 18114 h 77091"/>
                  <a:gd name="connsiteX3" fmla="*/ 93440 w 93440"/>
                  <a:gd name="connsiteY3" fmla="*/ 24401 h 77091"/>
                  <a:gd name="connsiteX4" fmla="*/ 92012 w 93440"/>
                  <a:gd name="connsiteY4" fmla="*/ 34688 h 77091"/>
                  <a:gd name="connsiteX5" fmla="*/ 39433 w 93440"/>
                  <a:gd name="connsiteY5" fmla="*/ 76407 h 77091"/>
                  <a:gd name="connsiteX6" fmla="*/ 22003 w 93440"/>
                  <a:gd name="connsiteY6" fmla="*/ 76693 h 77091"/>
                  <a:gd name="connsiteX7" fmla="*/ 572 w 93440"/>
                  <a:gd name="connsiteY7" fmla="*/ 58977 h 77091"/>
                  <a:gd name="connsiteX8" fmla="*/ 0 w 93440"/>
                  <a:gd name="connsiteY8" fmla="*/ 52690 h 77091"/>
                  <a:gd name="connsiteX9" fmla="*/ 1429 w 93440"/>
                  <a:gd name="connsiteY9" fmla="*/ 42403 h 77091"/>
                  <a:gd name="connsiteX10" fmla="*/ 15145 w 93440"/>
                  <a:gd name="connsiteY10" fmla="*/ 21258 h 77091"/>
                  <a:gd name="connsiteX11" fmla="*/ 57722 w 93440"/>
                  <a:gd name="connsiteY11" fmla="*/ 112 h 77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440" h="77091">
                    <a:moveTo>
                      <a:pt x="57722" y="112"/>
                    </a:moveTo>
                    <a:cubicBezTo>
                      <a:pt x="61151" y="-174"/>
                      <a:pt x="69152" y="112"/>
                      <a:pt x="72295" y="684"/>
                    </a:cubicBezTo>
                    <a:cubicBezTo>
                      <a:pt x="83439" y="2970"/>
                      <a:pt x="90297" y="8685"/>
                      <a:pt x="92869" y="18114"/>
                    </a:cubicBezTo>
                    <a:cubicBezTo>
                      <a:pt x="93440" y="19829"/>
                      <a:pt x="93440" y="20972"/>
                      <a:pt x="93440" y="24401"/>
                    </a:cubicBezTo>
                    <a:cubicBezTo>
                      <a:pt x="93440" y="28687"/>
                      <a:pt x="93440" y="30402"/>
                      <a:pt x="92012" y="34688"/>
                    </a:cubicBezTo>
                    <a:cubicBezTo>
                      <a:pt x="85725" y="54119"/>
                      <a:pt x="62865" y="72121"/>
                      <a:pt x="39433" y="76407"/>
                    </a:cubicBezTo>
                    <a:cubicBezTo>
                      <a:pt x="34290" y="77265"/>
                      <a:pt x="25718" y="77265"/>
                      <a:pt x="22003" y="76693"/>
                    </a:cubicBezTo>
                    <a:cubicBezTo>
                      <a:pt x="10287" y="74121"/>
                      <a:pt x="3143" y="68406"/>
                      <a:pt x="572" y="58977"/>
                    </a:cubicBezTo>
                    <a:cubicBezTo>
                      <a:pt x="0" y="57262"/>
                      <a:pt x="0" y="56119"/>
                      <a:pt x="0" y="52690"/>
                    </a:cubicBezTo>
                    <a:cubicBezTo>
                      <a:pt x="0" y="48404"/>
                      <a:pt x="0" y="46689"/>
                      <a:pt x="1429" y="42403"/>
                    </a:cubicBezTo>
                    <a:cubicBezTo>
                      <a:pt x="3715" y="34974"/>
                      <a:pt x="8573" y="27830"/>
                      <a:pt x="15145" y="21258"/>
                    </a:cubicBezTo>
                    <a:cubicBezTo>
                      <a:pt x="26575" y="9828"/>
                      <a:pt x="42291" y="2112"/>
                      <a:pt x="57722" y="1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20" name="Freihandform: Form 219">
                <a:extLst>
                  <a:ext uri="{FF2B5EF4-FFF2-40B4-BE49-F238E27FC236}">
                    <a16:creationId xmlns:a16="http://schemas.microsoft.com/office/drawing/2014/main" id="{B57AE37F-3BF5-7E4D-FB91-7AE72759A16E}"/>
                  </a:ext>
                </a:extLst>
              </p:cNvPr>
              <p:cNvSpPr/>
              <p:nvPr/>
            </p:nvSpPr>
            <p:spPr>
              <a:xfrm>
                <a:off x="7227399" y="3505001"/>
                <a:ext cx="9525" cy="246030"/>
              </a:xfrm>
              <a:custGeom>
                <a:avLst/>
                <a:gdLst>
                  <a:gd name="connsiteX0" fmla="*/ 9525 w 9525"/>
                  <a:gd name="connsiteY0" fmla="*/ 0 h 246030"/>
                  <a:gd name="connsiteX1" fmla="*/ 9525 w 9525"/>
                  <a:gd name="connsiteY1" fmla="*/ 246031 h 246030"/>
                  <a:gd name="connsiteX2" fmla="*/ 0 w 9525"/>
                  <a:gd name="connsiteY2" fmla="*/ 246031 h 246030"/>
                  <a:gd name="connsiteX3" fmla="*/ 0 w 9525"/>
                  <a:gd name="connsiteY3" fmla="*/ 0 h 246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" h="246030">
                    <a:moveTo>
                      <a:pt x="9525" y="0"/>
                    </a:moveTo>
                    <a:lnTo>
                      <a:pt x="9525" y="246031"/>
                    </a:lnTo>
                    <a:lnTo>
                      <a:pt x="0" y="2460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21" name="Freihandform: Form 220">
                <a:extLst>
                  <a:ext uri="{FF2B5EF4-FFF2-40B4-BE49-F238E27FC236}">
                    <a16:creationId xmlns:a16="http://schemas.microsoft.com/office/drawing/2014/main" id="{272F7843-137E-4C82-B1D7-2B2135E28067}"/>
                  </a:ext>
                </a:extLst>
              </p:cNvPr>
              <p:cNvSpPr/>
              <p:nvPr/>
            </p:nvSpPr>
            <p:spPr>
              <a:xfrm>
                <a:off x="7124433" y="3759985"/>
                <a:ext cx="131540" cy="6667"/>
              </a:xfrm>
              <a:custGeom>
                <a:avLst/>
                <a:gdLst>
                  <a:gd name="connsiteX0" fmla="*/ 0 w 131540"/>
                  <a:gd name="connsiteY0" fmla="*/ 0 h 6667"/>
                  <a:gd name="connsiteX1" fmla="*/ 131540 w 131540"/>
                  <a:gd name="connsiteY1" fmla="*/ 0 h 6667"/>
                  <a:gd name="connsiteX2" fmla="*/ 131540 w 131540"/>
                  <a:gd name="connsiteY2" fmla="*/ 6667 h 6667"/>
                  <a:gd name="connsiteX3" fmla="*/ 0 w 131540"/>
                  <a:gd name="connsiteY3" fmla="*/ 6667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540" h="6667">
                    <a:moveTo>
                      <a:pt x="0" y="0"/>
                    </a:moveTo>
                    <a:lnTo>
                      <a:pt x="131540" y="0"/>
                    </a:lnTo>
                    <a:lnTo>
                      <a:pt x="131540" y="6667"/>
                    </a:lnTo>
                    <a:lnTo>
                      <a:pt x="0" y="66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150" name="Grafik 2">
              <a:extLst>
                <a:ext uri="{FF2B5EF4-FFF2-40B4-BE49-F238E27FC236}">
                  <a16:creationId xmlns:a16="http://schemas.microsoft.com/office/drawing/2014/main" id="{348EA1EC-B7C5-BE77-0C29-EBA10BF3E3BF}"/>
                </a:ext>
              </a:extLst>
            </p:cNvPr>
            <p:cNvGrpSpPr/>
            <p:nvPr/>
          </p:nvGrpSpPr>
          <p:grpSpPr>
            <a:xfrm>
              <a:off x="5247302" y="5471193"/>
              <a:ext cx="147184" cy="296787"/>
              <a:chOff x="7429500" y="3468044"/>
              <a:chExt cx="147184" cy="296787"/>
            </a:xfrm>
            <a:solidFill>
              <a:srgbClr val="000000"/>
            </a:solidFill>
          </p:grpSpPr>
          <p:sp>
            <p:nvSpPr>
              <p:cNvPr id="215" name="Freihandform: Form 214">
                <a:extLst>
                  <a:ext uri="{FF2B5EF4-FFF2-40B4-BE49-F238E27FC236}">
                    <a16:creationId xmlns:a16="http://schemas.microsoft.com/office/drawing/2014/main" id="{2514EEF3-9825-38DA-E3B8-401D9ADF1BDA}"/>
                  </a:ext>
                </a:extLst>
              </p:cNvPr>
              <p:cNvSpPr/>
              <p:nvPr/>
            </p:nvSpPr>
            <p:spPr>
              <a:xfrm>
                <a:off x="7512939" y="3468063"/>
                <a:ext cx="63745" cy="215169"/>
              </a:xfrm>
              <a:custGeom>
                <a:avLst/>
                <a:gdLst>
                  <a:gd name="connsiteX0" fmla="*/ 0 w 63745"/>
                  <a:gd name="connsiteY0" fmla="*/ 35719 h 215169"/>
                  <a:gd name="connsiteX1" fmla="*/ 0 w 63745"/>
                  <a:gd name="connsiteY1" fmla="*/ 0 h 215169"/>
                  <a:gd name="connsiteX2" fmla="*/ 2000 w 63745"/>
                  <a:gd name="connsiteY2" fmla="*/ 0 h 215169"/>
                  <a:gd name="connsiteX3" fmla="*/ 4000 w 63745"/>
                  <a:gd name="connsiteY3" fmla="*/ 0 h 215169"/>
                  <a:gd name="connsiteX4" fmla="*/ 4000 w 63745"/>
                  <a:gd name="connsiteY4" fmla="*/ 1715 h 215169"/>
                  <a:gd name="connsiteX5" fmla="*/ 5143 w 63745"/>
                  <a:gd name="connsiteY5" fmla="*/ 13430 h 215169"/>
                  <a:gd name="connsiteX6" fmla="*/ 25432 w 63745"/>
                  <a:gd name="connsiteY6" fmla="*/ 62579 h 215169"/>
                  <a:gd name="connsiteX7" fmla="*/ 34861 w 63745"/>
                  <a:gd name="connsiteY7" fmla="*/ 77724 h 215169"/>
                  <a:gd name="connsiteX8" fmla="*/ 51721 w 63745"/>
                  <a:gd name="connsiteY8" fmla="*/ 107156 h 215169"/>
                  <a:gd name="connsiteX9" fmla="*/ 63722 w 63745"/>
                  <a:gd name="connsiteY9" fmla="*/ 150304 h 215169"/>
                  <a:gd name="connsiteX10" fmla="*/ 56578 w 63745"/>
                  <a:gd name="connsiteY10" fmla="*/ 198025 h 215169"/>
                  <a:gd name="connsiteX11" fmla="*/ 50863 w 63745"/>
                  <a:gd name="connsiteY11" fmla="*/ 213170 h 215169"/>
                  <a:gd name="connsiteX12" fmla="*/ 46863 w 63745"/>
                  <a:gd name="connsiteY12" fmla="*/ 215170 h 215169"/>
                  <a:gd name="connsiteX13" fmla="*/ 42005 w 63745"/>
                  <a:gd name="connsiteY13" fmla="*/ 213170 h 215169"/>
                  <a:gd name="connsiteX14" fmla="*/ 41148 w 63745"/>
                  <a:gd name="connsiteY14" fmla="*/ 206883 h 215169"/>
                  <a:gd name="connsiteX15" fmla="*/ 46577 w 63745"/>
                  <a:gd name="connsiteY15" fmla="*/ 191453 h 215169"/>
                  <a:gd name="connsiteX16" fmla="*/ 52292 w 63745"/>
                  <a:gd name="connsiteY16" fmla="*/ 154305 h 215169"/>
                  <a:gd name="connsiteX17" fmla="*/ 51721 w 63745"/>
                  <a:gd name="connsiteY17" fmla="*/ 143732 h 215169"/>
                  <a:gd name="connsiteX18" fmla="*/ 8001 w 63745"/>
                  <a:gd name="connsiteY18" fmla="*/ 75724 h 215169"/>
                  <a:gd name="connsiteX19" fmla="*/ 4000 w 63745"/>
                  <a:gd name="connsiteY19" fmla="*/ 71438 h 215169"/>
                  <a:gd name="connsiteX20" fmla="*/ 2000 w 63745"/>
                  <a:gd name="connsiteY20" fmla="*/ 71438 h 215169"/>
                  <a:gd name="connsiteX21" fmla="*/ 0 w 63745"/>
                  <a:gd name="connsiteY21" fmla="*/ 71438 h 215169"/>
                  <a:gd name="connsiteX22" fmla="*/ 0 w 63745"/>
                  <a:gd name="connsiteY22" fmla="*/ 35719 h 215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3745" h="215169">
                    <a:moveTo>
                      <a:pt x="0" y="35719"/>
                    </a:moveTo>
                    <a:lnTo>
                      <a:pt x="0" y="0"/>
                    </a:lnTo>
                    <a:lnTo>
                      <a:pt x="2000" y="0"/>
                    </a:lnTo>
                    <a:lnTo>
                      <a:pt x="4000" y="0"/>
                    </a:lnTo>
                    <a:lnTo>
                      <a:pt x="4000" y="1715"/>
                    </a:lnTo>
                    <a:cubicBezTo>
                      <a:pt x="4000" y="4572"/>
                      <a:pt x="4572" y="9716"/>
                      <a:pt x="5143" y="13430"/>
                    </a:cubicBezTo>
                    <a:cubicBezTo>
                      <a:pt x="7429" y="28003"/>
                      <a:pt x="13716" y="43148"/>
                      <a:pt x="25432" y="62579"/>
                    </a:cubicBezTo>
                    <a:lnTo>
                      <a:pt x="34861" y="77724"/>
                    </a:lnTo>
                    <a:cubicBezTo>
                      <a:pt x="43148" y="91440"/>
                      <a:pt x="48006" y="100013"/>
                      <a:pt x="51721" y="107156"/>
                    </a:cubicBezTo>
                    <a:cubicBezTo>
                      <a:pt x="59436" y="123158"/>
                      <a:pt x="63151" y="136303"/>
                      <a:pt x="63722" y="150304"/>
                    </a:cubicBezTo>
                    <a:cubicBezTo>
                      <a:pt x="64008" y="164878"/>
                      <a:pt x="61722" y="181451"/>
                      <a:pt x="56578" y="198025"/>
                    </a:cubicBezTo>
                    <a:cubicBezTo>
                      <a:pt x="54578" y="204597"/>
                      <a:pt x="51721" y="212312"/>
                      <a:pt x="50863" y="213170"/>
                    </a:cubicBezTo>
                    <a:cubicBezTo>
                      <a:pt x="50006" y="214312"/>
                      <a:pt x="48292" y="215170"/>
                      <a:pt x="46863" y="215170"/>
                    </a:cubicBezTo>
                    <a:cubicBezTo>
                      <a:pt x="45434" y="215170"/>
                      <a:pt x="42863" y="214027"/>
                      <a:pt x="42005" y="213170"/>
                    </a:cubicBezTo>
                    <a:cubicBezTo>
                      <a:pt x="40576" y="211455"/>
                      <a:pt x="40291" y="209169"/>
                      <a:pt x="41148" y="206883"/>
                    </a:cubicBezTo>
                    <a:cubicBezTo>
                      <a:pt x="42577" y="203740"/>
                      <a:pt x="45434" y="195453"/>
                      <a:pt x="46577" y="191453"/>
                    </a:cubicBezTo>
                    <a:cubicBezTo>
                      <a:pt x="50578" y="178308"/>
                      <a:pt x="52292" y="166878"/>
                      <a:pt x="52292" y="154305"/>
                    </a:cubicBezTo>
                    <a:cubicBezTo>
                      <a:pt x="52292" y="148019"/>
                      <a:pt x="52292" y="146590"/>
                      <a:pt x="51721" y="143732"/>
                    </a:cubicBezTo>
                    <a:cubicBezTo>
                      <a:pt x="48006" y="124016"/>
                      <a:pt x="34576" y="103156"/>
                      <a:pt x="8001" y="75724"/>
                    </a:cubicBezTo>
                    <a:lnTo>
                      <a:pt x="4000" y="71438"/>
                    </a:lnTo>
                    <a:lnTo>
                      <a:pt x="2000" y="71438"/>
                    </a:lnTo>
                    <a:lnTo>
                      <a:pt x="0" y="71438"/>
                    </a:lnTo>
                    <a:lnTo>
                      <a:pt x="0" y="35719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16" name="Freihandform: Form 215">
                <a:extLst>
                  <a:ext uri="{FF2B5EF4-FFF2-40B4-BE49-F238E27FC236}">
                    <a16:creationId xmlns:a16="http://schemas.microsoft.com/office/drawing/2014/main" id="{1D5249AE-CFF1-C113-C27F-BD93D8FD23C0}"/>
                  </a:ext>
                </a:extLst>
              </p:cNvPr>
              <p:cNvSpPr/>
              <p:nvPr/>
            </p:nvSpPr>
            <p:spPr>
              <a:xfrm>
                <a:off x="7429500" y="3687740"/>
                <a:ext cx="93440" cy="77091"/>
              </a:xfrm>
              <a:custGeom>
                <a:avLst/>
                <a:gdLst>
                  <a:gd name="connsiteX0" fmla="*/ 57721 w 93440"/>
                  <a:gd name="connsiteY0" fmla="*/ 112 h 77091"/>
                  <a:gd name="connsiteX1" fmla="*/ 72295 w 93440"/>
                  <a:gd name="connsiteY1" fmla="*/ 684 h 77091"/>
                  <a:gd name="connsiteX2" fmla="*/ 92869 w 93440"/>
                  <a:gd name="connsiteY2" fmla="*/ 18114 h 77091"/>
                  <a:gd name="connsiteX3" fmla="*/ 93440 w 93440"/>
                  <a:gd name="connsiteY3" fmla="*/ 24401 h 77091"/>
                  <a:gd name="connsiteX4" fmla="*/ 92012 w 93440"/>
                  <a:gd name="connsiteY4" fmla="*/ 34688 h 77091"/>
                  <a:gd name="connsiteX5" fmla="*/ 39433 w 93440"/>
                  <a:gd name="connsiteY5" fmla="*/ 76407 h 77091"/>
                  <a:gd name="connsiteX6" fmla="*/ 22003 w 93440"/>
                  <a:gd name="connsiteY6" fmla="*/ 76693 h 77091"/>
                  <a:gd name="connsiteX7" fmla="*/ 571 w 93440"/>
                  <a:gd name="connsiteY7" fmla="*/ 58977 h 77091"/>
                  <a:gd name="connsiteX8" fmla="*/ 0 w 93440"/>
                  <a:gd name="connsiteY8" fmla="*/ 52690 h 77091"/>
                  <a:gd name="connsiteX9" fmla="*/ 1429 w 93440"/>
                  <a:gd name="connsiteY9" fmla="*/ 42403 h 77091"/>
                  <a:gd name="connsiteX10" fmla="*/ 15145 w 93440"/>
                  <a:gd name="connsiteY10" fmla="*/ 21258 h 77091"/>
                  <a:gd name="connsiteX11" fmla="*/ 57721 w 93440"/>
                  <a:gd name="connsiteY11" fmla="*/ 112 h 77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440" h="77091">
                    <a:moveTo>
                      <a:pt x="57721" y="112"/>
                    </a:moveTo>
                    <a:cubicBezTo>
                      <a:pt x="61150" y="-174"/>
                      <a:pt x="69152" y="112"/>
                      <a:pt x="72295" y="684"/>
                    </a:cubicBezTo>
                    <a:cubicBezTo>
                      <a:pt x="83439" y="2970"/>
                      <a:pt x="90297" y="8685"/>
                      <a:pt x="92869" y="18114"/>
                    </a:cubicBezTo>
                    <a:cubicBezTo>
                      <a:pt x="93440" y="19829"/>
                      <a:pt x="93440" y="20972"/>
                      <a:pt x="93440" y="24401"/>
                    </a:cubicBezTo>
                    <a:cubicBezTo>
                      <a:pt x="93440" y="28687"/>
                      <a:pt x="93440" y="30402"/>
                      <a:pt x="92012" y="34688"/>
                    </a:cubicBezTo>
                    <a:cubicBezTo>
                      <a:pt x="85725" y="54119"/>
                      <a:pt x="62865" y="72121"/>
                      <a:pt x="39433" y="76407"/>
                    </a:cubicBezTo>
                    <a:cubicBezTo>
                      <a:pt x="34290" y="77265"/>
                      <a:pt x="25717" y="77265"/>
                      <a:pt x="22003" y="76693"/>
                    </a:cubicBezTo>
                    <a:cubicBezTo>
                      <a:pt x="10287" y="74121"/>
                      <a:pt x="3143" y="68406"/>
                      <a:pt x="571" y="58977"/>
                    </a:cubicBezTo>
                    <a:cubicBezTo>
                      <a:pt x="0" y="57262"/>
                      <a:pt x="0" y="56119"/>
                      <a:pt x="0" y="52690"/>
                    </a:cubicBezTo>
                    <a:cubicBezTo>
                      <a:pt x="0" y="48404"/>
                      <a:pt x="0" y="46689"/>
                      <a:pt x="1429" y="42403"/>
                    </a:cubicBezTo>
                    <a:cubicBezTo>
                      <a:pt x="3715" y="34974"/>
                      <a:pt x="8573" y="27830"/>
                      <a:pt x="15145" y="21258"/>
                    </a:cubicBezTo>
                    <a:cubicBezTo>
                      <a:pt x="26575" y="9828"/>
                      <a:pt x="42291" y="2112"/>
                      <a:pt x="57721" y="1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17" name="Freihandform: Form 216">
                <a:extLst>
                  <a:ext uri="{FF2B5EF4-FFF2-40B4-BE49-F238E27FC236}">
                    <a16:creationId xmlns:a16="http://schemas.microsoft.com/office/drawing/2014/main" id="{DDB844D9-6528-8919-9EFF-22EA0D3304A7}"/>
                  </a:ext>
                </a:extLst>
              </p:cNvPr>
              <p:cNvSpPr/>
              <p:nvPr/>
            </p:nvSpPr>
            <p:spPr>
              <a:xfrm>
                <a:off x="7513149" y="3468044"/>
                <a:ext cx="9525" cy="246126"/>
              </a:xfrm>
              <a:custGeom>
                <a:avLst/>
                <a:gdLst>
                  <a:gd name="connsiteX0" fmla="*/ 9525 w 9525"/>
                  <a:gd name="connsiteY0" fmla="*/ 0 h 246126"/>
                  <a:gd name="connsiteX1" fmla="*/ 9525 w 9525"/>
                  <a:gd name="connsiteY1" fmla="*/ 246126 h 246126"/>
                  <a:gd name="connsiteX2" fmla="*/ 0 w 9525"/>
                  <a:gd name="connsiteY2" fmla="*/ 246126 h 246126"/>
                  <a:gd name="connsiteX3" fmla="*/ 0 w 9525"/>
                  <a:gd name="connsiteY3" fmla="*/ 0 h 246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" h="246126">
                    <a:moveTo>
                      <a:pt x="9525" y="0"/>
                    </a:moveTo>
                    <a:lnTo>
                      <a:pt x="9525" y="246126"/>
                    </a:lnTo>
                    <a:lnTo>
                      <a:pt x="0" y="2461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151" name="Grafik 2">
              <a:extLst>
                <a:ext uri="{FF2B5EF4-FFF2-40B4-BE49-F238E27FC236}">
                  <a16:creationId xmlns:a16="http://schemas.microsoft.com/office/drawing/2014/main" id="{B52DBD08-C2B1-E9CF-715E-1A964E8B611A}"/>
                </a:ext>
              </a:extLst>
            </p:cNvPr>
            <p:cNvGrpSpPr/>
            <p:nvPr/>
          </p:nvGrpSpPr>
          <p:grpSpPr>
            <a:xfrm>
              <a:off x="5532816" y="5286694"/>
              <a:ext cx="98770" cy="481483"/>
              <a:chOff x="7715014" y="3283545"/>
              <a:chExt cx="98770" cy="481483"/>
            </a:xfrm>
            <a:solidFill>
              <a:srgbClr val="000000"/>
            </a:solidFill>
          </p:grpSpPr>
          <p:sp>
            <p:nvSpPr>
              <p:cNvPr id="211" name="Freihandform: Form 210">
                <a:extLst>
                  <a:ext uri="{FF2B5EF4-FFF2-40B4-BE49-F238E27FC236}">
                    <a16:creationId xmlns:a16="http://schemas.microsoft.com/office/drawing/2014/main" id="{21061E50-D104-91A7-94D0-D45D7038A0A6}"/>
                  </a:ext>
                </a:extLst>
              </p:cNvPr>
              <p:cNvSpPr/>
              <p:nvPr/>
            </p:nvSpPr>
            <p:spPr>
              <a:xfrm>
                <a:off x="7715014" y="3687567"/>
                <a:ext cx="98770" cy="77461"/>
              </a:xfrm>
              <a:custGeom>
                <a:avLst/>
                <a:gdLst>
                  <a:gd name="connsiteX0" fmla="*/ 70816 w 98770"/>
                  <a:gd name="connsiteY0" fmla="*/ 286 h 77461"/>
                  <a:gd name="connsiteX1" fmla="*/ 75388 w 98770"/>
                  <a:gd name="connsiteY1" fmla="*/ 0 h 77461"/>
                  <a:gd name="connsiteX2" fmla="*/ 95391 w 98770"/>
                  <a:gd name="connsiteY2" fmla="*/ 7715 h 77461"/>
                  <a:gd name="connsiteX3" fmla="*/ 97105 w 98770"/>
                  <a:gd name="connsiteY3" fmla="*/ 30575 h 77461"/>
                  <a:gd name="connsiteX4" fmla="*/ 76531 w 98770"/>
                  <a:gd name="connsiteY4" fmla="*/ 62865 h 77461"/>
                  <a:gd name="connsiteX5" fmla="*/ 25096 w 98770"/>
                  <a:gd name="connsiteY5" fmla="*/ 77438 h 77461"/>
                  <a:gd name="connsiteX6" fmla="*/ 3379 w 98770"/>
                  <a:gd name="connsiteY6" fmla="*/ 69723 h 77461"/>
                  <a:gd name="connsiteX7" fmla="*/ 1665 w 98770"/>
                  <a:gd name="connsiteY7" fmla="*/ 46863 h 77461"/>
                  <a:gd name="connsiteX8" fmla="*/ 22239 w 98770"/>
                  <a:gd name="connsiteY8" fmla="*/ 14573 h 77461"/>
                  <a:gd name="connsiteX9" fmla="*/ 41098 w 98770"/>
                  <a:gd name="connsiteY9" fmla="*/ 5429 h 77461"/>
                  <a:gd name="connsiteX10" fmla="*/ 70816 w 98770"/>
                  <a:gd name="connsiteY10" fmla="*/ 286 h 77461"/>
                  <a:gd name="connsiteX11" fmla="*/ 83103 w 98770"/>
                  <a:gd name="connsiteY11" fmla="*/ 8572 h 77461"/>
                  <a:gd name="connsiteX12" fmla="*/ 74531 w 98770"/>
                  <a:gd name="connsiteY12" fmla="*/ 8287 h 77461"/>
                  <a:gd name="connsiteX13" fmla="*/ 43384 w 98770"/>
                  <a:gd name="connsiteY13" fmla="*/ 25432 h 77461"/>
                  <a:gd name="connsiteX14" fmla="*/ 9380 w 98770"/>
                  <a:gd name="connsiteY14" fmla="*/ 52006 h 77461"/>
                  <a:gd name="connsiteX15" fmla="*/ 15667 w 98770"/>
                  <a:gd name="connsiteY15" fmla="*/ 68866 h 77461"/>
                  <a:gd name="connsiteX16" fmla="*/ 25096 w 98770"/>
                  <a:gd name="connsiteY16" fmla="*/ 68866 h 77461"/>
                  <a:gd name="connsiteX17" fmla="*/ 64530 w 98770"/>
                  <a:gd name="connsiteY17" fmla="*/ 46292 h 77461"/>
                  <a:gd name="connsiteX18" fmla="*/ 89390 w 98770"/>
                  <a:gd name="connsiteY18" fmla="*/ 25432 h 77461"/>
                  <a:gd name="connsiteX19" fmla="*/ 83103 w 98770"/>
                  <a:gd name="connsiteY19" fmla="*/ 8572 h 77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8770" h="77461">
                    <a:moveTo>
                      <a:pt x="70816" y="286"/>
                    </a:moveTo>
                    <a:cubicBezTo>
                      <a:pt x="71388" y="0"/>
                      <a:pt x="73388" y="0"/>
                      <a:pt x="75388" y="0"/>
                    </a:cubicBezTo>
                    <a:cubicBezTo>
                      <a:pt x="85390" y="0"/>
                      <a:pt x="91676" y="2286"/>
                      <a:pt x="95391" y="7715"/>
                    </a:cubicBezTo>
                    <a:cubicBezTo>
                      <a:pt x="99391" y="13430"/>
                      <a:pt x="99677" y="20574"/>
                      <a:pt x="97105" y="30575"/>
                    </a:cubicBezTo>
                    <a:cubicBezTo>
                      <a:pt x="93105" y="45720"/>
                      <a:pt x="86247" y="56578"/>
                      <a:pt x="76531" y="62865"/>
                    </a:cubicBezTo>
                    <a:cubicBezTo>
                      <a:pt x="63101" y="71723"/>
                      <a:pt x="46242" y="76581"/>
                      <a:pt x="25096" y="77438"/>
                    </a:cubicBezTo>
                    <a:cubicBezTo>
                      <a:pt x="13952" y="77724"/>
                      <a:pt x="7094" y="75438"/>
                      <a:pt x="3379" y="69723"/>
                    </a:cubicBezTo>
                    <a:cubicBezTo>
                      <a:pt x="-621" y="64008"/>
                      <a:pt x="-907" y="56864"/>
                      <a:pt x="1665" y="46863"/>
                    </a:cubicBezTo>
                    <a:cubicBezTo>
                      <a:pt x="5665" y="31718"/>
                      <a:pt x="12523" y="20860"/>
                      <a:pt x="22239" y="14573"/>
                    </a:cubicBezTo>
                    <a:cubicBezTo>
                      <a:pt x="28240" y="10573"/>
                      <a:pt x="33955" y="7715"/>
                      <a:pt x="41098" y="5429"/>
                    </a:cubicBezTo>
                    <a:cubicBezTo>
                      <a:pt x="49671" y="2572"/>
                      <a:pt x="56815" y="1429"/>
                      <a:pt x="70816" y="286"/>
                    </a:cubicBezTo>
                    <a:close/>
                    <a:moveTo>
                      <a:pt x="83103" y="8572"/>
                    </a:moveTo>
                    <a:cubicBezTo>
                      <a:pt x="80532" y="7715"/>
                      <a:pt x="77103" y="7429"/>
                      <a:pt x="74531" y="8287"/>
                    </a:cubicBezTo>
                    <a:cubicBezTo>
                      <a:pt x="67673" y="10573"/>
                      <a:pt x="59958" y="14859"/>
                      <a:pt x="43384" y="25432"/>
                    </a:cubicBezTo>
                    <a:cubicBezTo>
                      <a:pt x="21096" y="39719"/>
                      <a:pt x="11952" y="46863"/>
                      <a:pt x="9380" y="52006"/>
                    </a:cubicBezTo>
                    <a:cubicBezTo>
                      <a:pt x="5951" y="58865"/>
                      <a:pt x="8809" y="66294"/>
                      <a:pt x="15667" y="68866"/>
                    </a:cubicBezTo>
                    <a:cubicBezTo>
                      <a:pt x="17953" y="70009"/>
                      <a:pt x="22239" y="69723"/>
                      <a:pt x="25096" y="68866"/>
                    </a:cubicBezTo>
                    <a:cubicBezTo>
                      <a:pt x="33097" y="66008"/>
                      <a:pt x="43384" y="60007"/>
                      <a:pt x="64530" y="46292"/>
                    </a:cubicBezTo>
                    <a:cubicBezTo>
                      <a:pt x="79960" y="36004"/>
                      <a:pt x="87104" y="30004"/>
                      <a:pt x="89390" y="25432"/>
                    </a:cubicBezTo>
                    <a:cubicBezTo>
                      <a:pt x="92819" y="18574"/>
                      <a:pt x="89961" y="11144"/>
                      <a:pt x="83103" y="85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12" name="Freihandform: Form 211">
                <a:extLst>
                  <a:ext uri="{FF2B5EF4-FFF2-40B4-BE49-F238E27FC236}">
                    <a16:creationId xmlns:a16="http://schemas.microsoft.com/office/drawing/2014/main" id="{95D9FAC8-3C45-9AED-CE65-F7F3DF6D9171}"/>
                  </a:ext>
                </a:extLst>
              </p:cNvPr>
              <p:cNvSpPr/>
              <p:nvPr/>
            </p:nvSpPr>
            <p:spPr>
              <a:xfrm>
                <a:off x="7715014" y="3576839"/>
                <a:ext cx="98770" cy="77461"/>
              </a:xfrm>
              <a:custGeom>
                <a:avLst/>
                <a:gdLst>
                  <a:gd name="connsiteX0" fmla="*/ 70816 w 98770"/>
                  <a:gd name="connsiteY0" fmla="*/ 286 h 77461"/>
                  <a:gd name="connsiteX1" fmla="*/ 75388 w 98770"/>
                  <a:gd name="connsiteY1" fmla="*/ 0 h 77461"/>
                  <a:gd name="connsiteX2" fmla="*/ 95391 w 98770"/>
                  <a:gd name="connsiteY2" fmla="*/ 7715 h 77461"/>
                  <a:gd name="connsiteX3" fmla="*/ 97105 w 98770"/>
                  <a:gd name="connsiteY3" fmla="*/ 30575 h 77461"/>
                  <a:gd name="connsiteX4" fmla="*/ 76531 w 98770"/>
                  <a:gd name="connsiteY4" fmla="*/ 62865 h 77461"/>
                  <a:gd name="connsiteX5" fmla="*/ 25096 w 98770"/>
                  <a:gd name="connsiteY5" fmla="*/ 77438 h 77461"/>
                  <a:gd name="connsiteX6" fmla="*/ 3379 w 98770"/>
                  <a:gd name="connsiteY6" fmla="*/ 69723 h 77461"/>
                  <a:gd name="connsiteX7" fmla="*/ 1665 w 98770"/>
                  <a:gd name="connsiteY7" fmla="*/ 46863 h 77461"/>
                  <a:gd name="connsiteX8" fmla="*/ 22239 w 98770"/>
                  <a:gd name="connsiteY8" fmla="*/ 14573 h 77461"/>
                  <a:gd name="connsiteX9" fmla="*/ 41098 w 98770"/>
                  <a:gd name="connsiteY9" fmla="*/ 5429 h 77461"/>
                  <a:gd name="connsiteX10" fmla="*/ 70816 w 98770"/>
                  <a:gd name="connsiteY10" fmla="*/ 286 h 77461"/>
                  <a:gd name="connsiteX11" fmla="*/ 83103 w 98770"/>
                  <a:gd name="connsiteY11" fmla="*/ 8573 h 77461"/>
                  <a:gd name="connsiteX12" fmla="*/ 74531 w 98770"/>
                  <a:gd name="connsiteY12" fmla="*/ 8287 h 77461"/>
                  <a:gd name="connsiteX13" fmla="*/ 43384 w 98770"/>
                  <a:gd name="connsiteY13" fmla="*/ 25432 h 77461"/>
                  <a:gd name="connsiteX14" fmla="*/ 9380 w 98770"/>
                  <a:gd name="connsiteY14" fmla="*/ 52007 h 77461"/>
                  <a:gd name="connsiteX15" fmla="*/ 15667 w 98770"/>
                  <a:gd name="connsiteY15" fmla="*/ 68866 h 77461"/>
                  <a:gd name="connsiteX16" fmla="*/ 25096 w 98770"/>
                  <a:gd name="connsiteY16" fmla="*/ 68866 h 77461"/>
                  <a:gd name="connsiteX17" fmla="*/ 64530 w 98770"/>
                  <a:gd name="connsiteY17" fmla="*/ 46292 h 77461"/>
                  <a:gd name="connsiteX18" fmla="*/ 89390 w 98770"/>
                  <a:gd name="connsiteY18" fmla="*/ 25432 h 77461"/>
                  <a:gd name="connsiteX19" fmla="*/ 83103 w 98770"/>
                  <a:gd name="connsiteY19" fmla="*/ 8573 h 77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8770" h="77461">
                    <a:moveTo>
                      <a:pt x="70816" y="286"/>
                    </a:moveTo>
                    <a:cubicBezTo>
                      <a:pt x="71388" y="0"/>
                      <a:pt x="73388" y="0"/>
                      <a:pt x="75388" y="0"/>
                    </a:cubicBezTo>
                    <a:cubicBezTo>
                      <a:pt x="85390" y="0"/>
                      <a:pt x="91676" y="2286"/>
                      <a:pt x="95391" y="7715"/>
                    </a:cubicBezTo>
                    <a:cubicBezTo>
                      <a:pt x="99391" y="13430"/>
                      <a:pt x="99677" y="20574"/>
                      <a:pt x="97105" y="30575"/>
                    </a:cubicBezTo>
                    <a:cubicBezTo>
                      <a:pt x="93105" y="45720"/>
                      <a:pt x="86247" y="56579"/>
                      <a:pt x="76531" y="62865"/>
                    </a:cubicBezTo>
                    <a:cubicBezTo>
                      <a:pt x="63101" y="71723"/>
                      <a:pt x="46242" y="76581"/>
                      <a:pt x="25096" y="77438"/>
                    </a:cubicBezTo>
                    <a:cubicBezTo>
                      <a:pt x="13952" y="77724"/>
                      <a:pt x="7094" y="75438"/>
                      <a:pt x="3379" y="69723"/>
                    </a:cubicBezTo>
                    <a:cubicBezTo>
                      <a:pt x="-621" y="64008"/>
                      <a:pt x="-907" y="56864"/>
                      <a:pt x="1665" y="46863"/>
                    </a:cubicBezTo>
                    <a:cubicBezTo>
                      <a:pt x="5665" y="31718"/>
                      <a:pt x="12523" y="20860"/>
                      <a:pt x="22239" y="14573"/>
                    </a:cubicBezTo>
                    <a:cubicBezTo>
                      <a:pt x="28240" y="10573"/>
                      <a:pt x="33955" y="7715"/>
                      <a:pt x="41098" y="5429"/>
                    </a:cubicBezTo>
                    <a:cubicBezTo>
                      <a:pt x="49671" y="2572"/>
                      <a:pt x="56815" y="1429"/>
                      <a:pt x="70816" y="286"/>
                    </a:cubicBezTo>
                    <a:close/>
                    <a:moveTo>
                      <a:pt x="83103" y="8573"/>
                    </a:moveTo>
                    <a:cubicBezTo>
                      <a:pt x="80532" y="7715"/>
                      <a:pt x="77103" y="7430"/>
                      <a:pt x="74531" y="8287"/>
                    </a:cubicBezTo>
                    <a:cubicBezTo>
                      <a:pt x="67673" y="10573"/>
                      <a:pt x="59958" y="14859"/>
                      <a:pt x="43384" y="25432"/>
                    </a:cubicBezTo>
                    <a:cubicBezTo>
                      <a:pt x="21096" y="39719"/>
                      <a:pt x="11952" y="46863"/>
                      <a:pt x="9380" y="52007"/>
                    </a:cubicBezTo>
                    <a:cubicBezTo>
                      <a:pt x="5951" y="58865"/>
                      <a:pt x="8809" y="66294"/>
                      <a:pt x="15667" y="68866"/>
                    </a:cubicBezTo>
                    <a:cubicBezTo>
                      <a:pt x="17953" y="70009"/>
                      <a:pt x="22239" y="69723"/>
                      <a:pt x="25096" y="68866"/>
                    </a:cubicBezTo>
                    <a:cubicBezTo>
                      <a:pt x="33097" y="66008"/>
                      <a:pt x="43384" y="60008"/>
                      <a:pt x="64530" y="46292"/>
                    </a:cubicBezTo>
                    <a:cubicBezTo>
                      <a:pt x="79960" y="36005"/>
                      <a:pt x="87104" y="30004"/>
                      <a:pt x="89390" y="25432"/>
                    </a:cubicBezTo>
                    <a:cubicBezTo>
                      <a:pt x="92819" y="18574"/>
                      <a:pt x="89961" y="11144"/>
                      <a:pt x="83103" y="857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13" name="Freihandform: Form 212">
                <a:extLst>
                  <a:ext uri="{FF2B5EF4-FFF2-40B4-BE49-F238E27FC236}">
                    <a16:creationId xmlns:a16="http://schemas.microsoft.com/office/drawing/2014/main" id="{DEAD2E25-8A7A-B86F-E57A-0F18F7182926}"/>
                  </a:ext>
                </a:extLst>
              </p:cNvPr>
              <p:cNvSpPr/>
              <p:nvPr/>
            </p:nvSpPr>
            <p:spPr>
              <a:xfrm>
                <a:off x="7715014" y="3503020"/>
                <a:ext cx="98770" cy="77461"/>
              </a:xfrm>
              <a:custGeom>
                <a:avLst/>
                <a:gdLst>
                  <a:gd name="connsiteX0" fmla="*/ 70816 w 98770"/>
                  <a:gd name="connsiteY0" fmla="*/ 286 h 77461"/>
                  <a:gd name="connsiteX1" fmla="*/ 75388 w 98770"/>
                  <a:gd name="connsiteY1" fmla="*/ 0 h 77461"/>
                  <a:gd name="connsiteX2" fmla="*/ 95391 w 98770"/>
                  <a:gd name="connsiteY2" fmla="*/ 7715 h 77461"/>
                  <a:gd name="connsiteX3" fmla="*/ 97105 w 98770"/>
                  <a:gd name="connsiteY3" fmla="*/ 30575 h 77461"/>
                  <a:gd name="connsiteX4" fmla="*/ 76531 w 98770"/>
                  <a:gd name="connsiteY4" fmla="*/ 62865 h 77461"/>
                  <a:gd name="connsiteX5" fmla="*/ 25096 w 98770"/>
                  <a:gd name="connsiteY5" fmla="*/ 77438 h 77461"/>
                  <a:gd name="connsiteX6" fmla="*/ 3379 w 98770"/>
                  <a:gd name="connsiteY6" fmla="*/ 69723 h 77461"/>
                  <a:gd name="connsiteX7" fmla="*/ 1665 w 98770"/>
                  <a:gd name="connsiteY7" fmla="*/ 46863 h 77461"/>
                  <a:gd name="connsiteX8" fmla="*/ 22239 w 98770"/>
                  <a:gd name="connsiteY8" fmla="*/ 14573 h 77461"/>
                  <a:gd name="connsiteX9" fmla="*/ 41098 w 98770"/>
                  <a:gd name="connsiteY9" fmla="*/ 5429 h 77461"/>
                  <a:gd name="connsiteX10" fmla="*/ 70816 w 98770"/>
                  <a:gd name="connsiteY10" fmla="*/ 286 h 77461"/>
                  <a:gd name="connsiteX11" fmla="*/ 83103 w 98770"/>
                  <a:gd name="connsiteY11" fmla="*/ 8573 h 77461"/>
                  <a:gd name="connsiteX12" fmla="*/ 74531 w 98770"/>
                  <a:gd name="connsiteY12" fmla="*/ 8287 h 77461"/>
                  <a:gd name="connsiteX13" fmla="*/ 43384 w 98770"/>
                  <a:gd name="connsiteY13" fmla="*/ 25432 h 77461"/>
                  <a:gd name="connsiteX14" fmla="*/ 9380 w 98770"/>
                  <a:gd name="connsiteY14" fmla="*/ 52007 h 77461"/>
                  <a:gd name="connsiteX15" fmla="*/ 15667 w 98770"/>
                  <a:gd name="connsiteY15" fmla="*/ 68866 h 77461"/>
                  <a:gd name="connsiteX16" fmla="*/ 25096 w 98770"/>
                  <a:gd name="connsiteY16" fmla="*/ 68866 h 77461"/>
                  <a:gd name="connsiteX17" fmla="*/ 64530 w 98770"/>
                  <a:gd name="connsiteY17" fmla="*/ 46292 h 77461"/>
                  <a:gd name="connsiteX18" fmla="*/ 89390 w 98770"/>
                  <a:gd name="connsiteY18" fmla="*/ 25432 h 77461"/>
                  <a:gd name="connsiteX19" fmla="*/ 83103 w 98770"/>
                  <a:gd name="connsiteY19" fmla="*/ 8573 h 77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8770" h="77461">
                    <a:moveTo>
                      <a:pt x="70816" y="286"/>
                    </a:moveTo>
                    <a:cubicBezTo>
                      <a:pt x="71388" y="0"/>
                      <a:pt x="73388" y="0"/>
                      <a:pt x="75388" y="0"/>
                    </a:cubicBezTo>
                    <a:cubicBezTo>
                      <a:pt x="85390" y="0"/>
                      <a:pt x="91676" y="2286"/>
                      <a:pt x="95391" y="7715"/>
                    </a:cubicBezTo>
                    <a:cubicBezTo>
                      <a:pt x="99391" y="13430"/>
                      <a:pt x="99677" y="20574"/>
                      <a:pt x="97105" y="30575"/>
                    </a:cubicBezTo>
                    <a:cubicBezTo>
                      <a:pt x="93105" y="45720"/>
                      <a:pt x="86247" y="56579"/>
                      <a:pt x="76531" y="62865"/>
                    </a:cubicBezTo>
                    <a:cubicBezTo>
                      <a:pt x="63101" y="71723"/>
                      <a:pt x="46242" y="76581"/>
                      <a:pt x="25096" y="77438"/>
                    </a:cubicBezTo>
                    <a:cubicBezTo>
                      <a:pt x="13952" y="77724"/>
                      <a:pt x="7094" y="75438"/>
                      <a:pt x="3379" y="69723"/>
                    </a:cubicBezTo>
                    <a:cubicBezTo>
                      <a:pt x="-621" y="64008"/>
                      <a:pt x="-907" y="56864"/>
                      <a:pt x="1665" y="46863"/>
                    </a:cubicBezTo>
                    <a:cubicBezTo>
                      <a:pt x="5665" y="31718"/>
                      <a:pt x="12523" y="20860"/>
                      <a:pt x="22239" y="14573"/>
                    </a:cubicBezTo>
                    <a:cubicBezTo>
                      <a:pt x="28240" y="10573"/>
                      <a:pt x="33955" y="7715"/>
                      <a:pt x="41098" y="5429"/>
                    </a:cubicBezTo>
                    <a:cubicBezTo>
                      <a:pt x="49671" y="2572"/>
                      <a:pt x="56815" y="1429"/>
                      <a:pt x="70816" y="286"/>
                    </a:cubicBezTo>
                    <a:close/>
                    <a:moveTo>
                      <a:pt x="83103" y="8573"/>
                    </a:moveTo>
                    <a:cubicBezTo>
                      <a:pt x="80532" y="7715"/>
                      <a:pt x="77103" y="7430"/>
                      <a:pt x="74531" y="8287"/>
                    </a:cubicBezTo>
                    <a:cubicBezTo>
                      <a:pt x="67673" y="10573"/>
                      <a:pt x="59958" y="14859"/>
                      <a:pt x="43384" y="25432"/>
                    </a:cubicBezTo>
                    <a:cubicBezTo>
                      <a:pt x="21096" y="39719"/>
                      <a:pt x="11952" y="46863"/>
                      <a:pt x="9380" y="52007"/>
                    </a:cubicBezTo>
                    <a:cubicBezTo>
                      <a:pt x="5951" y="58865"/>
                      <a:pt x="8809" y="66294"/>
                      <a:pt x="15667" y="68866"/>
                    </a:cubicBezTo>
                    <a:cubicBezTo>
                      <a:pt x="17953" y="70009"/>
                      <a:pt x="22239" y="69723"/>
                      <a:pt x="25096" y="68866"/>
                    </a:cubicBezTo>
                    <a:cubicBezTo>
                      <a:pt x="33097" y="66008"/>
                      <a:pt x="43384" y="60008"/>
                      <a:pt x="64530" y="46292"/>
                    </a:cubicBezTo>
                    <a:cubicBezTo>
                      <a:pt x="79960" y="36005"/>
                      <a:pt x="87104" y="30004"/>
                      <a:pt x="89390" y="25432"/>
                    </a:cubicBezTo>
                    <a:cubicBezTo>
                      <a:pt x="92819" y="18574"/>
                      <a:pt x="89961" y="11144"/>
                      <a:pt x="83103" y="857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14" name="Freihandform: Form 213">
                <a:extLst>
                  <a:ext uri="{FF2B5EF4-FFF2-40B4-BE49-F238E27FC236}">
                    <a16:creationId xmlns:a16="http://schemas.microsoft.com/office/drawing/2014/main" id="{9DC71CC6-BB21-8139-0792-89BB1A0DAA25}"/>
                  </a:ext>
                </a:extLst>
              </p:cNvPr>
              <p:cNvSpPr/>
              <p:nvPr/>
            </p:nvSpPr>
            <p:spPr>
              <a:xfrm>
                <a:off x="7804233" y="3283545"/>
                <a:ext cx="9525" cy="430625"/>
              </a:xfrm>
              <a:custGeom>
                <a:avLst/>
                <a:gdLst>
                  <a:gd name="connsiteX0" fmla="*/ 9525 w 9525"/>
                  <a:gd name="connsiteY0" fmla="*/ 0 h 430625"/>
                  <a:gd name="connsiteX1" fmla="*/ 9525 w 9525"/>
                  <a:gd name="connsiteY1" fmla="*/ 430625 h 430625"/>
                  <a:gd name="connsiteX2" fmla="*/ 0 w 9525"/>
                  <a:gd name="connsiteY2" fmla="*/ 430625 h 430625"/>
                  <a:gd name="connsiteX3" fmla="*/ 0 w 9525"/>
                  <a:gd name="connsiteY3" fmla="*/ 0 h 430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" h="430625">
                    <a:moveTo>
                      <a:pt x="9525" y="0"/>
                    </a:moveTo>
                    <a:lnTo>
                      <a:pt x="9525" y="430625"/>
                    </a:lnTo>
                    <a:lnTo>
                      <a:pt x="0" y="4306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152" name="Grafik 2">
              <a:extLst>
                <a:ext uri="{FF2B5EF4-FFF2-40B4-BE49-F238E27FC236}">
                  <a16:creationId xmlns:a16="http://schemas.microsoft.com/office/drawing/2014/main" id="{3BF390DB-F871-3E4C-85BE-5C05AB1C3C76}"/>
                </a:ext>
              </a:extLst>
            </p:cNvPr>
            <p:cNvGrpSpPr/>
            <p:nvPr/>
          </p:nvGrpSpPr>
          <p:grpSpPr>
            <a:xfrm>
              <a:off x="6508336" y="5397374"/>
              <a:ext cx="76200" cy="295274"/>
              <a:chOff x="8690534" y="3394225"/>
              <a:chExt cx="76200" cy="295274"/>
            </a:xfrm>
            <a:solidFill>
              <a:srgbClr val="000000"/>
            </a:solidFill>
          </p:grpSpPr>
          <p:sp>
            <p:nvSpPr>
              <p:cNvPr id="209" name="Freihandform: Form 208">
                <a:extLst>
                  <a:ext uri="{FF2B5EF4-FFF2-40B4-BE49-F238E27FC236}">
                    <a16:creationId xmlns:a16="http://schemas.microsoft.com/office/drawing/2014/main" id="{D1EE7F1F-8125-04A6-7469-80C3A37D4460}"/>
                  </a:ext>
                </a:extLst>
              </p:cNvPr>
              <p:cNvSpPr/>
              <p:nvPr/>
            </p:nvSpPr>
            <p:spPr>
              <a:xfrm>
                <a:off x="8690534" y="3394225"/>
                <a:ext cx="5715" cy="295274"/>
              </a:xfrm>
              <a:custGeom>
                <a:avLst/>
                <a:gdLst>
                  <a:gd name="connsiteX0" fmla="*/ 0 w 5715"/>
                  <a:gd name="connsiteY0" fmla="*/ 295275 h 295274"/>
                  <a:gd name="connsiteX1" fmla="*/ 0 w 5715"/>
                  <a:gd name="connsiteY1" fmla="*/ 0 h 295274"/>
                  <a:gd name="connsiteX2" fmla="*/ 5715 w 5715"/>
                  <a:gd name="connsiteY2" fmla="*/ 0 h 295274"/>
                  <a:gd name="connsiteX3" fmla="*/ 5715 w 5715"/>
                  <a:gd name="connsiteY3" fmla="*/ 295275 h 29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" h="295274">
                    <a:moveTo>
                      <a:pt x="0" y="295275"/>
                    </a:moveTo>
                    <a:lnTo>
                      <a:pt x="0" y="0"/>
                    </a:lnTo>
                    <a:lnTo>
                      <a:pt x="5715" y="0"/>
                    </a:lnTo>
                    <a:lnTo>
                      <a:pt x="5715" y="29527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10" name="Freihandform: Form 209">
                <a:extLst>
                  <a:ext uri="{FF2B5EF4-FFF2-40B4-BE49-F238E27FC236}">
                    <a16:creationId xmlns:a16="http://schemas.microsoft.com/office/drawing/2014/main" id="{D7EAB096-DC9F-6058-3E89-5140B636D52D}"/>
                  </a:ext>
                </a:extLst>
              </p:cNvPr>
              <p:cNvSpPr/>
              <p:nvPr/>
            </p:nvSpPr>
            <p:spPr>
              <a:xfrm>
                <a:off x="8728634" y="3394225"/>
                <a:ext cx="38100" cy="295274"/>
              </a:xfrm>
              <a:custGeom>
                <a:avLst/>
                <a:gdLst>
                  <a:gd name="connsiteX0" fmla="*/ 0 w 38100"/>
                  <a:gd name="connsiteY0" fmla="*/ 295275 h 295274"/>
                  <a:gd name="connsiteX1" fmla="*/ 0 w 38100"/>
                  <a:gd name="connsiteY1" fmla="*/ 0 h 295274"/>
                  <a:gd name="connsiteX2" fmla="*/ 38100 w 38100"/>
                  <a:gd name="connsiteY2" fmla="*/ 0 h 295274"/>
                  <a:gd name="connsiteX3" fmla="*/ 38100 w 38100"/>
                  <a:gd name="connsiteY3" fmla="*/ 295275 h 29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00" h="295274">
                    <a:moveTo>
                      <a:pt x="0" y="295275"/>
                    </a:moveTo>
                    <a:lnTo>
                      <a:pt x="0" y="0"/>
                    </a:lnTo>
                    <a:lnTo>
                      <a:pt x="38100" y="0"/>
                    </a:lnTo>
                    <a:lnTo>
                      <a:pt x="38100" y="29527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sp>
          <p:nvSpPr>
            <p:cNvPr id="153" name="Freihandform: Form 152">
              <a:extLst>
                <a:ext uri="{FF2B5EF4-FFF2-40B4-BE49-F238E27FC236}">
                  <a16:creationId xmlns:a16="http://schemas.microsoft.com/office/drawing/2014/main" id="{58B97936-44D4-D858-5506-9B3975E020AF}"/>
                </a:ext>
              </a:extLst>
            </p:cNvPr>
            <p:cNvSpPr/>
            <p:nvPr/>
          </p:nvSpPr>
          <p:spPr>
            <a:xfrm>
              <a:off x="4289487" y="6149274"/>
              <a:ext cx="191957" cy="220431"/>
            </a:xfrm>
            <a:custGeom>
              <a:avLst/>
              <a:gdLst>
                <a:gd name="connsiteX0" fmla="*/ 63151 w 191957"/>
                <a:gd name="connsiteY0" fmla="*/ 118 h 220431"/>
                <a:gd name="connsiteX1" fmla="*/ 83439 w 191957"/>
                <a:gd name="connsiteY1" fmla="*/ 404 h 220431"/>
                <a:gd name="connsiteX2" fmla="*/ 149447 w 191957"/>
                <a:gd name="connsiteY2" fmla="*/ 46696 h 220431"/>
                <a:gd name="connsiteX3" fmla="*/ 152876 w 191957"/>
                <a:gd name="connsiteY3" fmla="*/ 71270 h 220431"/>
                <a:gd name="connsiteX4" fmla="*/ 151162 w 191957"/>
                <a:gd name="connsiteY4" fmla="*/ 91844 h 220431"/>
                <a:gd name="connsiteX5" fmla="*/ 71437 w 191957"/>
                <a:gd name="connsiteY5" fmla="*/ 186713 h 220431"/>
                <a:gd name="connsiteX6" fmla="*/ 12573 w 191957"/>
                <a:gd name="connsiteY6" fmla="*/ 216431 h 220431"/>
                <a:gd name="connsiteX7" fmla="*/ 4858 w 191957"/>
                <a:gd name="connsiteY7" fmla="*/ 219860 h 220431"/>
                <a:gd name="connsiteX8" fmla="*/ 3143 w 191957"/>
                <a:gd name="connsiteY8" fmla="*/ 220432 h 220431"/>
                <a:gd name="connsiteX9" fmla="*/ 0 w 191957"/>
                <a:gd name="connsiteY9" fmla="*/ 217288 h 220431"/>
                <a:gd name="connsiteX10" fmla="*/ 4858 w 191957"/>
                <a:gd name="connsiteY10" fmla="*/ 212716 h 220431"/>
                <a:gd name="connsiteX11" fmla="*/ 70009 w 191957"/>
                <a:gd name="connsiteY11" fmla="*/ 167568 h 220431"/>
                <a:gd name="connsiteX12" fmla="*/ 88583 w 191957"/>
                <a:gd name="connsiteY12" fmla="*/ 148994 h 220431"/>
                <a:gd name="connsiteX13" fmla="*/ 118586 w 191957"/>
                <a:gd name="connsiteY13" fmla="*/ 84415 h 220431"/>
                <a:gd name="connsiteX14" fmla="*/ 118586 w 191957"/>
                <a:gd name="connsiteY14" fmla="*/ 63555 h 220431"/>
                <a:gd name="connsiteX15" fmla="*/ 99155 w 191957"/>
                <a:gd name="connsiteY15" fmla="*/ 18692 h 220431"/>
                <a:gd name="connsiteX16" fmla="*/ 79438 w 191957"/>
                <a:gd name="connsiteY16" fmla="*/ 7262 h 220431"/>
                <a:gd name="connsiteX17" fmla="*/ 36005 w 191957"/>
                <a:gd name="connsiteY17" fmla="*/ 20978 h 220431"/>
                <a:gd name="connsiteX18" fmla="*/ 23432 w 191957"/>
                <a:gd name="connsiteY18" fmla="*/ 42124 h 220431"/>
                <a:gd name="connsiteX19" fmla="*/ 22574 w 191957"/>
                <a:gd name="connsiteY19" fmla="*/ 44124 h 220431"/>
                <a:gd name="connsiteX20" fmla="*/ 24860 w 191957"/>
                <a:gd name="connsiteY20" fmla="*/ 42981 h 220431"/>
                <a:gd name="connsiteX21" fmla="*/ 35433 w 191957"/>
                <a:gd name="connsiteY21" fmla="*/ 40695 h 220431"/>
                <a:gd name="connsiteX22" fmla="*/ 41719 w 191957"/>
                <a:gd name="connsiteY22" fmla="*/ 41266 h 220431"/>
                <a:gd name="connsiteX23" fmla="*/ 60293 w 191957"/>
                <a:gd name="connsiteY23" fmla="*/ 82986 h 220431"/>
                <a:gd name="connsiteX24" fmla="*/ 36862 w 191957"/>
                <a:gd name="connsiteY24" fmla="*/ 99274 h 220431"/>
                <a:gd name="connsiteX25" fmla="*/ 4572 w 191957"/>
                <a:gd name="connsiteY25" fmla="*/ 77842 h 220431"/>
                <a:gd name="connsiteX26" fmla="*/ 4286 w 191957"/>
                <a:gd name="connsiteY26" fmla="*/ 56125 h 220431"/>
                <a:gd name="connsiteX27" fmla="*/ 40577 w 191957"/>
                <a:gd name="connsiteY27" fmla="*/ 6691 h 220431"/>
                <a:gd name="connsiteX28" fmla="*/ 63151 w 191957"/>
                <a:gd name="connsiteY28" fmla="*/ 118 h 220431"/>
                <a:gd name="connsiteX29" fmla="*/ 173450 w 191957"/>
                <a:gd name="connsiteY29" fmla="*/ 24121 h 220431"/>
                <a:gd name="connsiteX30" fmla="*/ 191453 w 191957"/>
                <a:gd name="connsiteY30" fmla="*/ 34980 h 220431"/>
                <a:gd name="connsiteX31" fmla="*/ 173450 w 191957"/>
                <a:gd name="connsiteY31" fmla="*/ 52982 h 220431"/>
                <a:gd name="connsiteX32" fmla="*/ 163735 w 191957"/>
                <a:gd name="connsiteY32" fmla="*/ 31551 h 220431"/>
                <a:gd name="connsiteX33" fmla="*/ 173450 w 191957"/>
                <a:gd name="connsiteY33" fmla="*/ 24121 h 220431"/>
                <a:gd name="connsiteX34" fmla="*/ 173450 w 191957"/>
                <a:gd name="connsiteY34" fmla="*/ 95559 h 220431"/>
                <a:gd name="connsiteX35" fmla="*/ 191453 w 191957"/>
                <a:gd name="connsiteY35" fmla="*/ 106417 h 220431"/>
                <a:gd name="connsiteX36" fmla="*/ 180594 w 191957"/>
                <a:gd name="connsiteY36" fmla="*/ 124420 h 220431"/>
                <a:gd name="connsiteX37" fmla="*/ 162592 w 191957"/>
                <a:gd name="connsiteY37" fmla="*/ 113561 h 220431"/>
                <a:gd name="connsiteX38" fmla="*/ 173450 w 191957"/>
                <a:gd name="connsiteY38" fmla="*/ 95559 h 220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91957" h="220431">
                  <a:moveTo>
                    <a:pt x="63151" y="118"/>
                  </a:moveTo>
                  <a:cubicBezTo>
                    <a:pt x="66580" y="-167"/>
                    <a:pt x="78867" y="118"/>
                    <a:pt x="83439" y="404"/>
                  </a:cubicBezTo>
                  <a:cubicBezTo>
                    <a:pt x="117729" y="4405"/>
                    <a:pt x="140875" y="20407"/>
                    <a:pt x="149447" y="46696"/>
                  </a:cubicBezTo>
                  <a:cubicBezTo>
                    <a:pt x="152019" y="54697"/>
                    <a:pt x="152876" y="60983"/>
                    <a:pt x="152876" y="71270"/>
                  </a:cubicBezTo>
                  <a:cubicBezTo>
                    <a:pt x="152876" y="79843"/>
                    <a:pt x="152590" y="84129"/>
                    <a:pt x="151162" y="91844"/>
                  </a:cubicBezTo>
                  <a:cubicBezTo>
                    <a:pt x="143732" y="127849"/>
                    <a:pt x="117443" y="159281"/>
                    <a:pt x="71437" y="186713"/>
                  </a:cubicBezTo>
                  <a:cubicBezTo>
                    <a:pt x="54864" y="196714"/>
                    <a:pt x="34576" y="207001"/>
                    <a:pt x="12573" y="216431"/>
                  </a:cubicBezTo>
                  <a:cubicBezTo>
                    <a:pt x="8858" y="218146"/>
                    <a:pt x="5429" y="219574"/>
                    <a:pt x="4858" y="219860"/>
                  </a:cubicBezTo>
                  <a:cubicBezTo>
                    <a:pt x="4286" y="220146"/>
                    <a:pt x="3429" y="220432"/>
                    <a:pt x="3143" y="220432"/>
                  </a:cubicBezTo>
                  <a:cubicBezTo>
                    <a:pt x="1715" y="220432"/>
                    <a:pt x="0" y="218717"/>
                    <a:pt x="0" y="217288"/>
                  </a:cubicBezTo>
                  <a:cubicBezTo>
                    <a:pt x="0" y="215860"/>
                    <a:pt x="571" y="215288"/>
                    <a:pt x="4858" y="212716"/>
                  </a:cubicBezTo>
                  <a:cubicBezTo>
                    <a:pt x="33433" y="195857"/>
                    <a:pt x="53721" y="182141"/>
                    <a:pt x="70009" y="167568"/>
                  </a:cubicBezTo>
                  <a:cubicBezTo>
                    <a:pt x="74866" y="163282"/>
                    <a:pt x="85154" y="153280"/>
                    <a:pt x="88583" y="148994"/>
                  </a:cubicBezTo>
                  <a:cubicBezTo>
                    <a:pt x="106585" y="128134"/>
                    <a:pt x="116014" y="107846"/>
                    <a:pt x="118586" y="84415"/>
                  </a:cubicBezTo>
                  <a:cubicBezTo>
                    <a:pt x="119158" y="80414"/>
                    <a:pt x="119158" y="67555"/>
                    <a:pt x="118586" y="63555"/>
                  </a:cubicBezTo>
                  <a:cubicBezTo>
                    <a:pt x="116300" y="44410"/>
                    <a:pt x="109728" y="28979"/>
                    <a:pt x="99155" y="18692"/>
                  </a:cubicBezTo>
                  <a:cubicBezTo>
                    <a:pt x="93155" y="12691"/>
                    <a:pt x="86868" y="8977"/>
                    <a:pt x="79438" y="7262"/>
                  </a:cubicBezTo>
                  <a:cubicBezTo>
                    <a:pt x="64008" y="3547"/>
                    <a:pt x="47435" y="8691"/>
                    <a:pt x="36005" y="20978"/>
                  </a:cubicBezTo>
                  <a:cubicBezTo>
                    <a:pt x="30861" y="26693"/>
                    <a:pt x="26003" y="34980"/>
                    <a:pt x="23432" y="42124"/>
                  </a:cubicBezTo>
                  <a:lnTo>
                    <a:pt x="22574" y="44124"/>
                  </a:lnTo>
                  <a:lnTo>
                    <a:pt x="24860" y="42981"/>
                  </a:lnTo>
                  <a:cubicBezTo>
                    <a:pt x="28575" y="40981"/>
                    <a:pt x="30861" y="40695"/>
                    <a:pt x="35433" y="40695"/>
                  </a:cubicBezTo>
                  <a:cubicBezTo>
                    <a:pt x="38290" y="40695"/>
                    <a:pt x="39719" y="40695"/>
                    <a:pt x="41719" y="41266"/>
                  </a:cubicBezTo>
                  <a:cubicBezTo>
                    <a:pt x="60008" y="45838"/>
                    <a:pt x="68866" y="65555"/>
                    <a:pt x="60293" y="82986"/>
                  </a:cubicBezTo>
                  <a:cubicBezTo>
                    <a:pt x="56007" y="92416"/>
                    <a:pt x="46863" y="98416"/>
                    <a:pt x="36862" y="99274"/>
                  </a:cubicBezTo>
                  <a:cubicBezTo>
                    <a:pt x="22860" y="100131"/>
                    <a:pt x="9144" y="90987"/>
                    <a:pt x="4572" y="77842"/>
                  </a:cubicBezTo>
                  <a:cubicBezTo>
                    <a:pt x="2857" y="72413"/>
                    <a:pt x="2572" y="65269"/>
                    <a:pt x="4286" y="56125"/>
                  </a:cubicBezTo>
                  <a:cubicBezTo>
                    <a:pt x="8001" y="34694"/>
                    <a:pt x="21717" y="16120"/>
                    <a:pt x="40577" y="6691"/>
                  </a:cubicBezTo>
                  <a:cubicBezTo>
                    <a:pt x="47149" y="3262"/>
                    <a:pt x="55721" y="976"/>
                    <a:pt x="63151" y="118"/>
                  </a:cubicBezTo>
                  <a:close/>
                  <a:moveTo>
                    <a:pt x="173450" y="24121"/>
                  </a:moveTo>
                  <a:cubicBezTo>
                    <a:pt x="181451" y="22121"/>
                    <a:pt x="189738" y="26979"/>
                    <a:pt x="191453" y="34980"/>
                  </a:cubicBezTo>
                  <a:cubicBezTo>
                    <a:pt x="194310" y="46124"/>
                    <a:pt x="184594" y="55840"/>
                    <a:pt x="173450" y="52982"/>
                  </a:cubicBezTo>
                  <a:cubicBezTo>
                    <a:pt x="164021" y="50982"/>
                    <a:pt x="159163" y="40409"/>
                    <a:pt x="163735" y="31551"/>
                  </a:cubicBezTo>
                  <a:cubicBezTo>
                    <a:pt x="165449" y="27836"/>
                    <a:pt x="169450" y="24979"/>
                    <a:pt x="173450" y="24121"/>
                  </a:cubicBezTo>
                  <a:close/>
                  <a:moveTo>
                    <a:pt x="173450" y="95559"/>
                  </a:moveTo>
                  <a:cubicBezTo>
                    <a:pt x="181451" y="93559"/>
                    <a:pt x="189738" y="98416"/>
                    <a:pt x="191453" y="106417"/>
                  </a:cubicBezTo>
                  <a:cubicBezTo>
                    <a:pt x="193453" y="114704"/>
                    <a:pt x="188595" y="122705"/>
                    <a:pt x="180594" y="124420"/>
                  </a:cubicBezTo>
                  <a:cubicBezTo>
                    <a:pt x="172307" y="126420"/>
                    <a:pt x="164306" y="121562"/>
                    <a:pt x="162592" y="113561"/>
                  </a:cubicBezTo>
                  <a:cubicBezTo>
                    <a:pt x="160591" y="105560"/>
                    <a:pt x="165449" y="97273"/>
                    <a:pt x="173450" y="9555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4" name="Freihandform: Form 153">
              <a:extLst>
                <a:ext uri="{FF2B5EF4-FFF2-40B4-BE49-F238E27FC236}">
                  <a16:creationId xmlns:a16="http://schemas.microsoft.com/office/drawing/2014/main" id="{16E7998E-7F4D-58F0-03CA-DA4055A620B9}"/>
                </a:ext>
              </a:extLst>
            </p:cNvPr>
            <p:cNvSpPr/>
            <p:nvPr/>
          </p:nvSpPr>
          <p:spPr>
            <a:xfrm>
              <a:off x="4579838" y="6116606"/>
              <a:ext cx="78581" cy="213952"/>
            </a:xfrm>
            <a:custGeom>
              <a:avLst/>
              <a:gdLst>
                <a:gd name="connsiteX0" fmla="*/ 54578 w 78581"/>
                <a:gd name="connsiteY0" fmla="*/ 497 h 213952"/>
                <a:gd name="connsiteX1" fmla="*/ 60865 w 78581"/>
                <a:gd name="connsiteY1" fmla="*/ 2783 h 213952"/>
                <a:gd name="connsiteX2" fmla="*/ 61436 w 78581"/>
                <a:gd name="connsiteY2" fmla="*/ 24785 h 213952"/>
                <a:gd name="connsiteX3" fmla="*/ 61722 w 78581"/>
                <a:gd name="connsiteY3" fmla="*/ 45931 h 213952"/>
                <a:gd name="connsiteX4" fmla="*/ 67437 w 78581"/>
                <a:gd name="connsiteY4" fmla="*/ 43645 h 213952"/>
                <a:gd name="connsiteX5" fmla="*/ 76581 w 78581"/>
                <a:gd name="connsiteY5" fmla="*/ 42216 h 213952"/>
                <a:gd name="connsiteX6" fmla="*/ 78581 w 78581"/>
                <a:gd name="connsiteY6" fmla="*/ 55361 h 213952"/>
                <a:gd name="connsiteX7" fmla="*/ 78010 w 78581"/>
                <a:gd name="connsiteY7" fmla="*/ 66791 h 213952"/>
                <a:gd name="connsiteX8" fmla="*/ 76867 w 78581"/>
                <a:gd name="connsiteY8" fmla="*/ 68220 h 213952"/>
                <a:gd name="connsiteX9" fmla="*/ 68866 w 78581"/>
                <a:gd name="connsiteY9" fmla="*/ 71649 h 213952"/>
                <a:gd name="connsiteX10" fmla="*/ 61722 w 78581"/>
                <a:gd name="connsiteY10" fmla="*/ 74792 h 213952"/>
                <a:gd name="connsiteX11" fmla="*/ 61436 w 78581"/>
                <a:gd name="connsiteY11" fmla="*/ 97937 h 213952"/>
                <a:gd name="connsiteX12" fmla="*/ 61722 w 78581"/>
                <a:gd name="connsiteY12" fmla="*/ 121083 h 213952"/>
                <a:gd name="connsiteX13" fmla="*/ 67437 w 78581"/>
                <a:gd name="connsiteY13" fmla="*/ 118797 h 213952"/>
                <a:gd name="connsiteX14" fmla="*/ 76581 w 78581"/>
                <a:gd name="connsiteY14" fmla="*/ 117368 h 213952"/>
                <a:gd name="connsiteX15" fmla="*/ 78581 w 78581"/>
                <a:gd name="connsiteY15" fmla="*/ 130513 h 213952"/>
                <a:gd name="connsiteX16" fmla="*/ 78010 w 78581"/>
                <a:gd name="connsiteY16" fmla="*/ 141943 h 213952"/>
                <a:gd name="connsiteX17" fmla="*/ 76867 w 78581"/>
                <a:gd name="connsiteY17" fmla="*/ 143372 h 213952"/>
                <a:gd name="connsiteX18" fmla="*/ 68866 w 78581"/>
                <a:gd name="connsiteY18" fmla="*/ 146801 h 213952"/>
                <a:gd name="connsiteX19" fmla="*/ 61722 w 78581"/>
                <a:gd name="connsiteY19" fmla="*/ 149944 h 213952"/>
                <a:gd name="connsiteX20" fmla="*/ 61436 w 78581"/>
                <a:gd name="connsiteY20" fmla="*/ 173947 h 213952"/>
                <a:gd name="connsiteX21" fmla="*/ 60865 w 78581"/>
                <a:gd name="connsiteY21" fmla="*/ 199093 h 213952"/>
                <a:gd name="connsiteX22" fmla="*/ 52006 w 78581"/>
                <a:gd name="connsiteY22" fmla="*/ 199093 h 213952"/>
                <a:gd name="connsiteX23" fmla="*/ 51435 w 78581"/>
                <a:gd name="connsiteY23" fmla="*/ 175947 h 213952"/>
                <a:gd name="connsiteX24" fmla="*/ 51435 w 78581"/>
                <a:gd name="connsiteY24" fmla="*/ 153945 h 213952"/>
                <a:gd name="connsiteX25" fmla="*/ 39148 w 78581"/>
                <a:gd name="connsiteY25" fmla="*/ 158802 h 213952"/>
                <a:gd name="connsiteX26" fmla="*/ 27146 w 78581"/>
                <a:gd name="connsiteY26" fmla="*/ 163660 h 213952"/>
                <a:gd name="connsiteX27" fmla="*/ 27146 w 78581"/>
                <a:gd name="connsiteY27" fmla="*/ 186806 h 213952"/>
                <a:gd name="connsiteX28" fmla="*/ 25718 w 78581"/>
                <a:gd name="connsiteY28" fmla="*/ 212237 h 213952"/>
                <a:gd name="connsiteX29" fmla="*/ 22289 w 78581"/>
                <a:gd name="connsiteY29" fmla="*/ 213952 h 213952"/>
                <a:gd name="connsiteX30" fmla="*/ 18574 w 78581"/>
                <a:gd name="connsiteY30" fmla="*/ 212237 h 213952"/>
                <a:gd name="connsiteX31" fmla="*/ 17145 w 78581"/>
                <a:gd name="connsiteY31" fmla="*/ 189092 h 213952"/>
                <a:gd name="connsiteX32" fmla="*/ 16859 w 78581"/>
                <a:gd name="connsiteY32" fmla="*/ 167946 h 213952"/>
                <a:gd name="connsiteX33" fmla="*/ 11144 w 78581"/>
                <a:gd name="connsiteY33" fmla="*/ 170232 h 213952"/>
                <a:gd name="connsiteX34" fmla="*/ 2000 w 78581"/>
                <a:gd name="connsiteY34" fmla="*/ 171661 h 213952"/>
                <a:gd name="connsiteX35" fmla="*/ 0 w 78581"/>
                <a:gd name="connsiteY35" fmla="*/ 158516 h 213952"/>
                <a:gd name="connsiteX36" fmla="*/ 572 w 78581"/>
                <a:gd name="connsiteY36" fmla="*/ 147086 h 213952"/>
                <a:gd name="connsiteX37" fmla="*/ 1715 w 78581"/>
                <a:gd name="connsiteY37" fmla="*/ 145658 h 213952"/>
                <a:gd name="connsiteX38" fmla="*/ 9716 w 78581"/>
                <a:gd name="connsiteY38" fmla="*/ 142229 h 213952"/>
                <a:gd name="connsiteX39" fmla="*/ 17145 w 78581"/>
                <a:gd name="connsiteY39" fmla="*/ 139085 h 213952"/>
                <a:gd name="connsiteX40" fmla="*/ 17145 w 78581"/>
                <a:gd name="connsiteY40" fmla="*/ 115940 h 213952"/>
                <a:gd name="connsiteX41" fmla="*/ 16859 w 78581"/>
                <a:gd name="connsiteY41" fmla="*/ 92794 h 213952"/>
                <a:gd name="connsiteX42" fmla="*/ 11144 w 78581"/>
                <a:gd name="connsiteY42" fmla="*/ 95080 h 213952"/>
                <a:gd name="connsiteX43" fmla="*/ 2000 w 78581"/>
                <a:gd name="connsiteY43" fmla="*/ 96509 h 213952"/>
                <a:gd name="connsiteX44" fmla="*/ 0 w 78581"/>
                <a:gd name="connsiteY44" fmla="*/ 83364 h 213952"/>
                <a:gd name="connsiteX45" fmla="*/ 572 w 78581"/>
                <a:gd name="connsiteY45" fmla="*/ 71934 h 213952"/>
                <a:gd name="connsiteX46" fmla="*/ 1715 w 78581"/>
                <a:gd name="connsiteY46" fmla="*/ 70505 h 213952"/>
                <a:gd name="connsiteX47" fmla="*/ 9716 w 78581"/>
                <a:gd name="connsiteY47" fmla="*/ 67076 h 213952"/>
                <a:gd name="connsiteX48" fmla="*/ 17145 w 78581"/>
                <a:gd name="connsiteY48" fmla="*/ 63933 h 213952"/>
                <a:gd name="connsiteX49" fmla="*/ 17145 w 78581"/>
                <a:gd name="connsiteY49" fmla="*/ 39930 h 213952"/>
                <a:gd name="connsiteX50" fmla="*/ 17717 w 78581"/>
                <a:gd name="connsiteY50" fmla="*/ 14784 h 213952"/>
                <a:gd name="connsiteX51" fmla="*/ 26575 w 78581"/>
                <a:gd name="connsiteY51" fmla="*/ 14784 h 213952"/>
                <a:gd name="connsiteX52" fmla="*/ 27146 w 78581"/>
                <a:gd name="connsiteY52" fmla="*/ 37930 h 213952"/>
                <a:gd name="connsiteX53" fmla="*/ 27432 w 78581"/>
                <a:gd name="connsiteY53" fmla="*/ 59933 h 213952"/>
                <a:gd name="connsiteX54" fmla="*/ 39433 w 78581"/>
                <a:gd name="connsiteY54" fmla="*/ 55075 h 213952"/>
                <a:gd name="connsiteX55" fmla="*/ 51435 w 78581"/>
                <a:gd name="connsiteY55" fmla="*/ 50217 h 213952"/>
                <a:gd name="connsiteX56" fmla="*/ 51435 w 78581"/>
                <a:gd name="connsiteY56" fmla="*/ 27072 h 213952"/>
                <a:gd name="connsiteX57" fmla="*/ 52006 w 78581"/>
                <a:gd name="connsiteY57" fmla="*/ 2783 h 213952"/>
                <a:gd name="connsiteX58" fmla="*/ 54578 w 78581"/>
                <a:gd name="connsiteY58" fmla="*/ 497 h 213952"/>
                <a:gd name="connsiteX59" fmla="*/ 51435 w 78581"/>
                <a:gd name="connsiteY59" fmla="*/ 101938 h 213952"/>
                <a:gd name="connsiteX60" fmla="*/ 51435 w 78581"/>
                <a:gd name="connsiteY60" fmla="*/ 78792 h 213952"/>
                <a:gd name="connsiteX61" fmla="*/ 39148 w 78581"/>
                <a:gd name="connsiteY61" fmla="*/ 83650 h 213952"/>
                <a:gd name="connsiteX62" fmla="*/ 27146 w 78581"/>
                <a:gd name="connsiteY62" fmla="*/ 88508 h 213952"/>
                <a:gd name="connsiteX63" fmla="*/ 27146 w 78581"/>
                <a:gd name="connsiteY63" fmla="*/ 111939 h 213952"/>
                <a:gd name="connsiteX64" fmla="*/ 27146 w 78581"/>
                <a:gd name="connsiteY64" fmla="*/ 135085 h 213952"/>
                <a:gd name="connsiteX65" fmla="*/ 28003 w 78581"/>
                <a:gd name="connsiteY65" fmla="*/ 134799 h 213952"/>
                <a:gd name="connsiteX66" fmla="*/ 40291 w 78581"/>
                <a:gd name="connsiteY66" fmla="*/ 129941 h 213952"/>
                <a:gd name="connsiteX67" fmla="*/ 51435 w 78581"/>
                <a:gd name="connsiteY67" fmla="*/ 125370 h 213952"/>
                <a:gd name="connsiteX68" fmla="*/ 51435 w 78581"/>
                <a:gd name="connsiteY68" fmla="*/ 101938 h 213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78581" h="213952">
                  <a:moveTo>
                    <a:pt x="54578" y="497"/>
                  </a:moveTo>
                  <a:cubicBezTo>
                    <a:pt x="56579" y="-646"/>
                    <a:pt x="59722" y="211"/>
                    <a:pt x="60865" y="2783"/>
                  </a:cubicBezTo>
                  <a:cubicBezTo>
                    <a:pt x="61436" y="3926"/>
                    <a:pt x="61436" y="4783"/>
                    <a:pt x="61436" y="24785"/>
                  </a:cubicBezTo>
                  <a:cubicBezTo>
                    <a:pt x="61436" y="36501"/>
                    <a:pt x="61436" y="45931"/>
                    <a:pt x="61722" y="45931"/>
                  </a:cubicBezTo>
                  <a:cubicBezTo>
                    <a:pt x="61722" y="45931"/>
                    <a:pt x="64294" y="44788"/>
                    <a:pt x="67437" y="43645"/>
                  </a:cubicBezTo>
                  <a:cubicBezTo>
                    <a:pt x="74009" y="41073"/>
                    <a:pt x="74867" y="40787"/>
                    <a:pt x="76581" y="42216"/>
                  </a:cubicBezTo>
                  <a:cubicBezTo>
                    <a:pt x="78581" y="43645"/>
                    <a:pt x="78581" y="43931"/>
                    <a:pt x="78581" y="55361"/>
                  </a:cubicBezTo>
                  <a:cubicBezTo>
                    <a:pt x="78581" y="65076"/>
                    <a:pt x="78581" y="65933"/>
                    <a:pt x="78010" y="66791"/>
                  </a:cubicBezTo>
                  <a:cubicBezTo>
                    <a:pt x="77724" y="67362"/>
                    <a:pt x="77152" y="67934"/>
                    <a:pt x="76867" y="68220"/>
                  </a:cubicBezTo>
                  <a:cubicBezTo>
                    <a:pt x="76295" y="68505"/>
                    <a:pt x="72866" y="70220"/>
                    <a:pt x="68866" y="71649"/>
                  </a:cubicBezTo>
                  <a:lnTo>
                    <a:pt x="61722" y="74792"/>
                  </a:lnTo>
                  <a:lnTo>
                    <a:pt x="61436" y="97937"/>
                  </a:lnTo>
                  <a:cubicBezTo>
                    <a:pt x="61436" y="110510"/>
                    <a:pt x="61436" y="121083"/>
                    <a:pt x="61722" y="121083"/>
                  </a:cubicBezTo>
                  <a:cubicBezTo>
                    <a:pt x="61722" y="121083"/>
                    <a:pt x="64294" y="119940"/>
                    <a:pt x="67437" y="118797"/>
                  </a:cubicBezTo>
                  <a:cubicBezTo>
                    <a:pt x="74009" y="116226"/>
                    <a:pt x="74867" y="115940"/>
                    <a:pt x="76581" y="117368"/>
                  </a:cubicBezTo>
                  <a:cubicBezTo>
                    <a:pt x="78581" y="118797"/>
                    <a:pt x="78581" y="119083"/>
                    <a:pt x="78581" y="130513"/>
                  </a:cubicBezTo>
                  <a:cubicBezTo>
                    <a:pt x="78581" y="140228"/>
                    <a:pt x="78581" y="141086"/>
                    <a:pt x="78010" y="141943"/>
                  </a:cubicBezTo>
                  <a:cubicBezTo>
                    <a:pt x="77724" y="142514"/>
                    <a:pt x="77152" y="143086"/>
                    <a:pt x="76867" y="143372"/>
                  </a:cubicBezTo>
                  <a:cubicBezTo>
                    <a:pt x="76295" y="143657"/>
                    <a:pt x="72866" y="145372"/>
                    <a:pt x="68866" y="146801"/>
                  </a:cubicBezTo>
                  <a:lnTo>
                    <a:pt x="61722" y="149944"/>
                  </a:lnTo>
                  <a:lnTo>
                    <a:pt x="61436" y="173947"/>
                  </a:lnTo>
                  <a:cubicBezTo>
                    <a:pt x="61436" y="195664"/>
                    <a:pt x="61150" y="198236"/>
                    <a:pt x="60865" y="199093"/>
                  </a:cubicBezTo>
                  <a:cubicBezTo>
                    <a:pt x="58865" y="202522"/>
                    <a:pt x="54007" y="202522"/>
                    <a:pt x="52006" y="199093"/>
                  </a:cubicBezTo>
                  <a:cubicBezTo>
                    <a:pt x="51721" y="198236"/>
                    <a:pt x="51435" y="195950"/>
                    <a:pt x="51435" y="175947"/>
                  </a:cubicBezTo>
                  <a:lnTo>
                    <a:pt x="51435" y="153945"/>
                  </a:lnTo>
                  <a:lnTo>
                    <a:pt x="39148" y="158802"/>
                  </a:lnTo>
                  <a:lnTo>
                    <a:pt x="27146" y="163660"/>
                  </a:lnTo>
                  <a:lnTo>
                    <a:pt x="27146" y="186806"/>
                  </a:lnTo>
                  <a:cubicBezTo>
                    <a:pt x="27146" y="211380"/>
                    <a:pt x="27146" y="210809"/>
                    <a:pt x="25718" y="212237"/>
                  </a:cubicBezTo>
                  <a:cubicBezTo>
                    <a:pt x="25146" y="213095"/>
                    <a:pt x="23146" y="213952"/>
                    <a:pt x="22289" y="213952"/>
                  </a:cubicBezTo>
                  <a:cubicBezTo>
                    <a:pt x="21146" y="213952"/>
                    <a:pt x="19145" y="213095"/>
                    <a:pt x="18574" y="212237"/>
                  </a:cubicBezTo>
                  <a:cubicBezTo>
                    <a:pt x="17145" y="210809"/>
                    <a:pt x="17145" y="211380"/>
                    <a:pt x="17145" y="189092"/>
                  </a:cubicBezTo>
                  <a:cubicBezTo>
                    <a:pt x="17145" y="177376"/>
                    <a:pt x="17145" y="167946"/>
                    <a:pt x="16859" y="167946"/>
                  </a:cubicBezTo>
                  <a:cubicBezTo>
                    <a:pt x="16859" y="167946"/>
                    <a:pt x="14288" y="169089"/>
                    <a:pt x="11144" y="170232"/>
                  </a:cubicBezTo>
                  <a:cubicBezTo>
                    <a:pt x="4572" y="172804"/>
                    <a:pt x="3715" y="173090"/>
                    <a:pt x="2000" y="171661"/>
                  </a:cubicBezTo>
                  <a:cubicBezTo>
                    <a:pt x="0" y="170232"/>
                    <a:pt x="0" y="169946"/>
                    <a:pt x="0" y="158516"/>
                  </a:cubicBezTo>
                  <a:cubicBezTo>
                    <a:pt x="0" y="148801"/>
                    <a:pt x="0" y="147944"/>
                    <a:pt x="572" y="147086"/>
                  </a:cubicBezTo>
                  <a:cubicBezTo>
                    <a:pt x="857" y="146515"/>
                    <a:pt x="1429" y="145943"/>
                    <a:pt x="1715" y="145658"/>
                  </a:cubicBezTo>
                  <a:cubicBezTo>
                    <a:pt x="2286" y="145372"/>
                    <a:pt x="5715" y="143657"/>
                    <a:pt x="9716" y="142229"/>
                  </a:cubicBezTo>
                  <a:lnTo>
                    <a:pt x="17145" y="139085"/>
                  </a:lnTo>
                  <a:lnTo>
                    <a:pt x="17145" y="115940"/>
                  </a:lnTo>
                  <a:cubicBezTo>
                    <a:pt x="17145" y="103367"/>
                    <a:pt x="17145" y="92794"/>
                    <a:pt x="16859" y="92794"/>
                  </a:cubicBezTo>
                  <a:cubicBezTo>
                    <a:pt x="16859" y="92794"/>
                    <a:pt x="14288" y="93937"/>
                    <a:pt x="11144" y="95080"/>
                  </a:cubicBezTo>
                  <a:cubicBezTo>
                    <a:pt x="4572" y="97652"/>
                    <a:pt x="3715" y="97937"/>
                    <a:pt x="2000" y="96509"/>
                  </a:cubicBezTo>
                  <a:cubicBezTo>
                    <a:pt x="0" y="95080"/>
                    <a:pt x="0" y="94794"/>
                    <a:pt x="0" y="83364"/>
                  </a:cubicBezTo>
                  <a:cubicBezTo>
                    <a:pt x="0" y="73649"/>
                    <a:pt x="0" y="72791"/>
                    <a:pt x="572" y="71934"/>
                  </a:cubicBezTo>
                  <a:cubicBezTo>
                    <a:pt x="857" y="71363"/>
                    <a:pt x="1429" y="70791"/>
                    <a:pt x="1715" y="70505"/>
                  </a:cubicBezTo>
                  <a:cubicBezTo>
                    <a:pt x="2286" y="70220"/>
                    <a:pt x="5715" y="68505"/>
                    <a:pt x="9716" y="67076"/>
                  </a:cubicBezTo>
                  <a:lnTo>
                    <a:pt x="17145" y="63933"/>
                  </a:lnTo>
                  <a:lnTo>
                    <a:pt x="17145" y="39930"/>
                  </a:lnTo>
                  <a:cubicBezTo>
                    <a:pt x="17145" y="18213"/>
                    <a:pt x="17431" y="15641"/>
                    <a:pt x="17717" y="14784"/>
                  </a:cubicBezTo>
                  <a:cubicBezTo>
                    <a:pt x="19717" y="11355"/>
                    <a:pt x="24575" y="11355"/>
                    <a:pt x="26575" y="14784"/>
                  </a:cubicBezTo>
                  <a:cubicBezTo>
                    <a:pt x="26860" y="15641"/>
                    <a:pt x="27146" y="17928"/>
                    <a:pt x="27146" y="37930"/>
                  </a:cubicBezTo>
                  <a:lnTo>
                    <a:pt x="27432" y="59933"/>
                  </a:lnTo>
                  <a:lnTo>
                    <a:pt x="39433" y="55075"/>
                  </a:lnTo>
                  <a:lnTo>
                    <a:pt x="51435" y="50217"/>
                  </a:lnTo>
                  <a:lnTo>
                    <a:pt x="51435" y="27072"/>
                  </a:lnTo>
                  <a:cubicBezTo>
                    <a:pt x="51435" y="5354"/>
                    <a:pt x="51435" y="3926"/>
                    <a:pt x="52006" y="2783"/>
                  </a:cubicBezTo>
                  <a:cubicBezTo>
                    <a:pt x="52578" y="1640"/>
                    <a:pt x="53150" y="1068"/>
                    <a:pt x="54578" y="497"/>
                  </a:cubicBezTo>
                  <a:close/>
                  <a:moveTo>
                    <a:pt x="51435" y="101938"/>
                  </a:moveTo>
                  <a:lnTo>
                    <a:pt x="51435" y="78792"/>
                  </a:lnTo>
                  <a:lnTo>
                    <a:pt x="39148" y="83650"/>
                  </a:lnTo>
                  <a:lnTo>
                    <a:pt x="27146" y="88508"/>
                  </a:lnTo>
                  <a:lnTo>
                    <a:pt x="27146" y="111939"/>
                  </a:lnTo>
                  <a:lnTo>
                    <a:pt x="27146" y="135085"/>
                  </a:lnTo>
                  <a:lnTo>
                    <a:pt x="28003" y="134799"/>
                  </a:lnTo>
                  <a:cubicBezTo>
                    <a:pt x="28575" y="134513"/>
                    <a:pt x="34004" y="132228"/>
                    <a:pt x="40291" y="129941"/>
                  </a:cubicBezTo>
                  <a:lnTo>
                    <a:pt x="51435" y="125370"/>
                  </a:lnTo>
                  <a:lnTo>
                    <a:pt x="51435" y="10193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155" name="Grafik 2">
              <a:extLst>
                <a:ext uri="{FF2B5EF4-FFF2-40B4-BE49-F238E27FC236}">
                  <a16:creationId xmlns:a16="http://schemas.microsoft.com/office/drawing/2014/main" id="{2CE2C5CC-8F91-2DBB-145A-4C11BB5E0BB2}"/>
                </a:ext>
              </a:extLst>
            </p:cNvPr>
            <p:cNvGrpSpPr/>
            <p:nvPr/>
          </p:nvGrpSpPr>
          <p:grpSpPr>
            <a:xfrm>
              <a:off x="4753054" y="6154399"/>
              <a:ext cx="112343" cy="290458"/>
              <a:chOff x="6935252" y="4151250"/>
              <a:chExt cx="112343" cy="290458"/>
            </a:xfrm>
            <a:solidFill>
              <a:srgbClr val="000000"/>
            </a:solidFill>
          </p:grpSpPr>
          <p:sp>
            <p:nvSpPr>
              <p:cNvPr id="207" name="Freihandform: Form 206">
                <a:extLst>
                  <a:ext uri="{FF2B5EF4-FFF2-40B4-BE49-F238E27FC236}">
                    <a16:creationId xmlns:a16="http://schemas.microsoft.com/office/drawing/2014/main" id="{670DFA2A-CF1B-DCDC-488C-E20D5FA0DE6A}"/>
                  </a:ext>
                </a:extLst>
              </p:cNvPr>
              <p:cNvSpPr/>
              <p:nvPr/>
            </p:nvSpPr>
            <p:spPr>
              <a:xfrm>
                <a:off x="6935252" y="4151250"/>
                <a:ext cx="112343" cy="142821"/>
              </a:xfrm>
              <a:custGeom>
                <a:avLst/>
                <a:gdLst>
                  <a:gd name="connsiteX0" fmla="*/ 82911 w 112343"/>
                  <a:gd name="connsiteY0" fmla="*/ 803 h 142821"/>
                  <a:gd name="connsiteX1" fmla="*/ 88055 w 112343"/>
                  <a:gd name="connsiteY1" fmla="*/ 518 h 142821"/>
                  <a:gd name="connsiteX2" fmla="*/ 89484 w 112343"/>
                  <a:gd name="connsiteY2" fmla="*/ 3375 h 142821"/>
                  <a:gd name="connsiteX3" fmla="*/ 49193 w 112343"/>
                  <a:gd name="connsiteY3" fmla="*/ 51381 h 142821"/>
                  <a:gd name="connsiteX4" fmla="*/ 8616 w 112343"/>
                  <a:gd name="connsiteY4" fmla="*/ 99101 h 142821"/>
                  <a:gd name="connsiteX5" fmla="*/ 32905 w 112343"/>
                  <a:gd name="connsiteY5" fmla="*/ 99673 h 142821"/>
                  <a:gd name="connsiteX6" fmla="*/ 57765 w 112343"/>
                  <a:gd name="connsiteY6" fmla="*/ 99673 h 142821"/>
                  <a:gd name="connsiteX7" fmla="*/ 57765 w 112343"/>
                  <a:gd name="connsiteY7" fmla="*/ 77099 h 142821"/>
                  <a:gd name="connsiteX8" fmla="*/ 58337 w 112343"/>
                  <a:gd name="connsiteY8" fmla="*/ 53667 h 142821"/>
                  <a:gd name="connsiteX9" fmla="*/ 63766 w 112343"/>
                  <a:gd name="connsiteY9" fmla="*/ 49667 h 142821"/>
                  <a:gd name="connsiteX10" fmla="*/ 81482 w 112343"/>
                  <a:gd name="connsiteY10" fmla="*/ 29093 h 142821"/>
                  <a:gd name="connsiteX11" fmla="*/ 84054 w 112343"/>
                  <a:gd name="connsiteY11" fmla="*/ 23663 h 142821"/>
                  <a:gd name="connsiteX12" fmla="*/ 88340 w 112343"/>
                  <a:gd name="connsiteY12" fmla="*/ 24806 h 142821"/>
                  <a:gd name="connsiteX13" fmla="*/ 88912 w 112343"/>
                  <a:gd name="connsiteY13" fmla="*/ 62525 h 142821"/>
                  <a:gd name="connsiteX14" fmla="*/ 88912 w 112343"/>
                  <a:gd name="connsiteY14" fmla="*/ 99673 h 142821"/>
                  <a:gd name="connsiteX15" fmla="*/ 99199 w 112343"/>
                  <a:gd name="connsiteY15" fmla="*/ 99673 h 142821"/>
                  <a:gd name="connsiteX16" fmla="*/ 110629 w 112343"/>
                  <a:gd name="connsiteY16" fmla="*/ 100244 h 142821"/>
                  <a:gd name="connsiteX17" fmla="*/ 110629 w 112343"/>
                  <a:gd name="connsiteY17" fmla="*/ 106817 h 142821"/>
                  <a:gd name="connsiteX18" fmla="*/ 99199 w 112343"/>
                  <a:gd name="connsiteY18" fmla="*/ 107388 h 142821"/>
                  <a:gd name="connsiteX19" fmla="*/ 88912 w 112343"/>
                  <a:gd name="connsiteY19" fmla="*/ 107388 h 142821"/>
                  <a:gd name="connsiteX20" fmla="*/ 88912 w 112343"/>
                  <a:gd name="connsiteY20" fmla="*/ 110531 h 142821"/>
                  <a:gd name="connsiteX21" fmla="*/ 91769 w 112343"/>
                  <a:gd name="connsiteY21" fmla="*/ 125105 h 142821"/>
                  <a:gd name="connsiteX22" fmla="*/ 107771 w 112343"/>
                  <a:gd name="connsiteY22" fmla="*/ 137106 h 142821"/>
                  <a:gd name="connsiteX23" fmla="*/ 111486 w 112343"/>
                  <a:gd name="connsiteY23" fmla="*/ 139964 h 142821"/>
                  <a:gd name="connsiteX24" fmla="*/ 110629 w 112343"/>
                  <a:gd name="connsiteY24" fmla="*/ 142250 h 142821"/>
                  <a:gd name="connsiteX25" fmla="*/ 106057 w 112343"/>
                  <a:gd name="connsiteY25" fmla="*/ 142821 h 142821"/>
                  <a:gd name="connsiteX26" fmla="*/ 86055 w 112343"/>
                  <a:gd name="connsiteY26" fmla="*/ 140535 h 142821"/>
                  <a:gd name="connsiteX27" fmla="*/ 60623 w 112343"/>
                  <a:gd name="connsiteY27" fmla="*/ 140535 h 142821"/>
                  <a:gd name="connsiteX28" fmla="*/ 40620 w 112343"/>
                  <a:gd name="connsiteY28" fmla="*/ 142821 h 142821"/>
                  <a:gd name="connsiteX29" fmla="*/ 36048 w 112343"/>
                  <a:gd name="connsiteY29" fmla="*/ 142250 h 142821"/>
                  <a:gd name="connsiteX30" fmla="*/ 35477 w 112343"/>
                  <a:gd name="connsiteY30" fmla="*/ 139964 h 142821"/>
                  <a:gd name="connsiteX31" fmla="*/ 38906 w 112343"/>
                  <a:gd name="connsiteY31" fmla="*/ 137106 h 142821"/>
                  <a:gd name="connsiteX32" fmla="*/ 54908 w 112343"/>
                  <a:gd name="connsiteY32" fmla="*/ 125105 h 142821"/>
                  <a:gd name="connsiteX33" fmla="*/ 57765 w 112343"/>
                  <a:gd name="connsiteY33" fmla="*/ 110531 h 142821"/>
                  <a:gd name="connsiteX34" fmla="*/ 57765 w 112343"/>
                  <a:gd name="connsiteY34" fmla="*/ 107388 h 142821"/>
                  <a:gd name="connsiteX35" fmla="*/ 32048 w 112343"/>
                  <a:gd name="connsiteY35" fmla="*/ 107388 h 142821"/>
                  <a:gd name="connsiteX36" fmla="*/ 2615 w 112343"/>
                  <a:gd name="connsiteY36" fmla="*/ 105959 h 142821"/>
                  <a:gd name="connsiteX37" fmla="*/ 44 w 112343"/>
                  <a:gd name="connsiteY37" fmla="*/ 100816 h 142821"/>
                  <a:gd name="connsiteX38" fmla="*/ 3187 w 112343"/>
                  <a:gd name="connsiteY38" fmla="*/ 96530 h 142821"/>
                  <a:gd name="connsiteX39" fmla="*/ 23475 w 112343"/>
                  <a:gd name="connsiteY39" fmla="*/ 67669 h 142821"/>
                  <a:gd name="connsiteX40" fmla="*/ 33476 w 112343"/>
                  <a:gd name="connsiteY40" fmla="*/ 47095 h 142821"/>
                  <a:gd name="connsiteX41" fmla="*/ 42049 w 112343"/>
                  <a:gd name="connsiteY41" fmla="*/ 8519 h 142821"/>
                  <a:gd name="connsiteX42" fmla="*/ 44335 w 112343"/>
                  <a:gd name="connsiteY42" fmla="*/ 803 h 142821"/>
                  <a:gd name="connsiteX43" fmla="*/ 45478 w 112343"/>
                  <a:gd name="connsiteY43" fmla="*/ 232 h 142821"/>
                  <a:gd name="connsiteX44" fmla="*/ 49764 w 112343"/>
                  <a:gd name="connsiteY44" fmla="*/ 1375 h 142821"/>
                  <a:gd name="connsiteX45" fmla="*/ 63766 w 112343"/>
                  <a:gd name="connsiteY45" fmla="*/ 3947 h 142821"/>
                  <a:gd name="connsiteX46" fmla="*/ 82911 w 112343"/>
                  <a:gd name="connsiteY46" fmla="*/ 803 h 142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12343" h="142821">
                    <a:moveTo>
                      <a:pt x="82911" y="803"/>
                    </a:moveTo>
                    <a:cubicBezTo>
                      <a:pt x="85483" y="-54"/>
                      <a:pt x="86912" y="-340"/>
                      <a:pt x="88055" y="518"/>
                    </a:cubicBezTo>
                    <a:cubicBezTo>
                      <a:pt x="88912" y="1089"/>
                      <a:pt x="89484" y="2518"/>
                      <a:pt x="89484" y="3375"/>
                    </a:cubicBezTo>
                    <a:cubicBezTo>
                      <a:pt x="89198" y="3947"/>
                      <a:pt x="71196" y="25378"/>
                      <a:pt x="49193" y="51381"/>
                    </a:cubicBezTo>
                    <a:cubicBezTo>
                      <a:pt x="27190" y="77384"/>
                      <a:pt x="8902" y="98816"/>
                      <a:pt x="8616" y="99101"/>
                    </a:cubicBezTo>
                    <a:cubicBezTo>
                      <a:pt x="8330" y="99673"/>
                      <a:pt x="9759" y="99673"/>
                      <a:pt x="32905" y="99673"/>
                    </a:cubicBezTo>
                    <a:lnTo>
                      <a:pt x="57765" y="99673"/>
                    </a:lnTo>
                    <a:lnTo>
                      <a:pt x="57765" y="77099"/>
                    </a:lnTo>
                    <a:cubicBezTo>
                      <a:pt x="57765" y="56239"/>
                      <a:pt x="58051" y="54524"/>
                      <a:pt x="58337" y="53667"/>
                    </a:cubicBezTo>
                    <a:cubicBezTo>
                      <a:pt x="58622" y="53096"/>
                      <a:pt x="60337" y="51953"/>
                      <a:pt x="63766" y="49667"/>
                    </a:cubicBezTo>
                    <a:cubicBezTo>
                      <a:pt x="74053" y="42809"/>
                      <a:pt x="76911" y="39380"/>
                      <a:pt x="81482" y="29093"/>
                    </a:cubicBezTo>
                    <a:cubicBezTo>
                      <a:pt x="82625" y="26235"/>
                      <a:pt x="83769" y="23949"/>
                      <a:pt x="84054" y="23663"/>
                    </a:cubicBezTo>
                    <a:cubicBezTo>
                      <a:pt x="85197" y="22520"/>
                      <a:pt x="87769" y="23092"/>
                      <a:pt x="88340" y="24806"/>
                    </a:cubicBezTo>
                    <a:cubicBezTo>
                      <a:pt x="88912" y="25664"/>
                      <a:pt x="88912" y="30236"/>
                      <a:pt x="88912" y="62525"/>
                    </a:cubicBezTo>
                    <a:lnTo>
                      <a:pt x="88912" y="99673"/>
                    </a:lnTo>
                    <a:lnTo>
                      <a:pt x="99199" y="99673"/>
                    </a:lnTo>
                    <a:cubicBezTo>
                      <a:pt x="109200" y="99673"/>
                      <a:pt x="109772" y="99673"/>
                      <a:pt x="110629" y="100244"/>
                    </a:cubicBezTo>
                    <a:cubicBezTo>
                      <a:pt x="112915" y="101673"/>
                      <a:pt x="112915" y="105388"/>
                      <a:pt x="110629" y="106817"/>
                    </a:cubicBezTo>
                    <a:cubicBezTo>
                      <a:pt x="109772" y="107388"/>
                      <a:pt x="109200" y="107388"/>
                      <a:pt x="99199" y="107388"/>
                    </a:cubicBezTo>
                    <a:lnTo>
                      <a:pt x="88912" y="107388"/>
                    </a:lnTo>
                    <a:lnTo>
                      <a:pt x="88912" y="110531"/>
                    </a:lnTo>
                    <a:cubicBezTo>
                      <a:pt x="88912" y="115961"/>
                      <a:pt x="89769" y="121104"/>
                      <a:pt x="91769" y="125105"/>
                    </a:cubicBezTo>
                    <a:cubicBezTo>
                      <a:pt x="95198" y="132248"/>
                      <a:pt x="100628" y="136249"/>
                      <a:pt x="107771" y="137106"/>
                    </a:cubicBezTo>
                    <a:cubicBezTo>
                      <a:pt x="110629" y="137392"/>
                      <a:pt x="111486" y="137963"/>
                      <a:pt x="111486" y="139964"/>
                    </a:cubicBezTo>
                    <a:cubicBezTo>
                      <a:pt x="111486" y="141392"/>
                      <a:pt x="111200" y="141678"/>
                      <a:pt x="110629" y="142250"/>
                    </a:cubicBezTo>
                    <a:cubicBezTo>
                      <a:pt x="110057" y="142821"/>
                      <a:pt x="109772" y="142821"/>
                      <a:pt x="106057" y="142821"/>
                    </a:cubicBezTo>
                    <a:cubicBezTo>
                      <a:pt x="102057" y="142821"/>
                      <a:pt x="99485" y="142535"/>
                      <a:pt x="86055" y="140535"/>
                    </a:cubicBezTo>
                    <a:cubicBezTo>
                      <a:pt x="77482" y="139106"/>
                      <a:pt x="69195" y="139106"/>
                      <a:pt x="60623" y="140535"/>
                    </a:cubicBezTo>
                    <a:cubicBezTo>
                      <a:pt x="47192" y="142535"/>
                      <a:pt x="44621" y="142821"/>
                      <a:pt x="40620" y="142821"/>
                    </a:cubicBezTo>
                    <a:cubicBezTo>
                      <a:pt x="36905" y="142821"/>
                      <a:pt x="36620" y="142821"/>
                      <a:pt x="36048" y="142250"/>
                    </a:cubicBezTo>
                    <a:cubicBezTo>
                      <a:pt x="35477" y="141678"/>
                      <a:pt x="35477" y="141392"/>
                      <a:pt x="35477" y="139964"/>
                    </a:cubicBezTo>
                    <a:cubicBezTo>
                      <a:pt x="35477" y="137963"/>
                      <a:pt x="36048" y="137392"/>
                      <a:pt x="38906" y="137106"/>
                    </a:cubicBezTo>
                    <a:cubicBezTo>
                      <a:pt x="46049" y="136249"/>
                      <a:pt x="51479" y="132248"/>
                      <a:pt x="54908" y="125105"/>
                    </a:cubicBezTo>
                    <a:cubicBezTo>
                      <a:pt x="56908" y="121104"/>
                      <a:pt x="57765" y="115961"/>
                      <a:pt x="57765" y="110531"/>
                    </a:cubicBezTo>
                    <a:lnTo>
                      <a:pt x="57765" y="107388"/>
                    </a:lnTo>
                    <a:lnTo>
                      <a:pt x="32048" y="107388"/>
                    </a:lnTo>
                    <a:cubicBezTo>
                      <a:pt x="4330" y="107388"/>
                      <a:pt x="4901" y="107388"/>
                      <a:pt x="2615" y="105959"/>
                    </a:cubicBezTo>
                    <a:cubicBezTo>
                      <a:pt x="901" y="104816"/>
                      <a:pt x="-242" y="102245"/>
                      <a:pt x="44" y="100816"/>
                    </a:cubicBezTo>
                    <a:cubicBezTo>
                      <a:pt x="329" y="100244"/>
                      <a:pt x="1758" y="98530"/>
                      <a:pt x="3187" y="96530"/>
                    </a:cubicBezTo>
                    <a:cubicBezTo>
                      <a:pt x="10331" y="87957"/>
                      <a:pt x="18332" y="76813"/>
                      <a:pt x="23475" y="67669"/>
                    </a:cubicBezTo>
                    <a:cubicBezTo>
                      <a:pt x="26619" y="62525"/>
                      <a:pt x="31476" y="52238"/>
                      <a:pt x="33476" y="47095"/>
                    </a:cubicBezTo>
                    <a:cubicBezTo>
                      <a:pt x="38906" y="33665"/>
                      <a:pt x="41477" y="21949"/>
                      <a:pt x="42049" y="8519"/>
                    </a:cubicBezTo>
                    <a:cubicBezTo>
                      <a:pt x="42335" y="2518"/>
                      <a:pt x="42621" y="1661"/>
                      <a:pt x="44335" y="803"/>
                    </a:cubicBezTo>
                    <a:lnTo>
                      <a:pt x="45478" y="232"/>
                    </a:lnTo>
                    <a:lnTo>
                      <a:pt x="49764" y="1375"/>
                    </a:lnTo>
                    <a:cubicBezTo>
                      <a:pt x="56051" y="3089"/>
                      <a:pt x="59480" y="3661"/>
                      <a:pt x="63766" y="3947"/>
                    </a:cubicBezTo>
                    <a:cubicBezTo>
                      <a:pt x="69481" y="4232"/>
                      <a:pt x="75482" y="3089"/>
                      <a:pt x="82911" y="80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08" name="Freihandform: Form 207">
                <a:extLst>
                  <a:ext uri="{FF2B5EF4-FFF2-40B4-BE49-F238E27FC236}">
                    <a16:creationId xmlns:a16="http://schemas.microsoft.com/office/drawing/2014/main" id="{78EE23B6-A1D5-A59A-00A3-DDB023A7A94F}"/>
                  </a:ext>
                </a:extLst>
              </p:cNvPr>
              <p:cNvSpPr/>
              <p:nvPr/>
            </p:nvSpPr>
            <p:spPr>
              <a:xfrm>
                <a:off x="6935252" y="4298887"/>
                <a:ext cx="112343" cy="142821"/>
              </a:xfrm>
              <a:custGeom>
                <a:avLst/>
                <a:gdLst>
                  <a:gd name="connsiteX0" fmla="*/ 82911 w 112343"/>
                  <a:gd name="connsiteY0" fmla="*/ 803 h 142821"/>
                  <a:gd name="connsiteX1" fmla="*/ 88055 w 112343"/>
                  <a:gd name="connsiteY1" fmla="*/ 518 h 142821"/>
                  <a:gd name="connsiteX2" fmla="*/ 89484 w 112343"/>
                  <a:gd name="connsiteY2" fmla="*/ 3375 h 142821"/>
                  <a:gd name="connsiteX3" fmla="*/ 49193 w 112343"/>
                  <a:gd name="connsiteY3" fmla="*/ 51381 h 142821"/>
                  <a:gd name="connsiteX4" fmla="*/ 8616 w 112343"/>
                  <a:gd name="connsiteY4" fmla="*/ 99101 h 142821"/>
                  <a:gd name="connsiteX5" fmla="*/ 32905 w 112343"/>
                  <a:gd name="connsiteY5" fmla="*/ 99673 h 142821"/>
                  <a:gd name="connsiteX6" fmla="*/ 57765 w 112343"/>
                  <a:gd name="connsiteY6" fmla="*/ 99673 h 142821"/>
                  <a:gd name="connsiteX7" fmla="*/ 57765 w 112343"/>
                  <a:gd name="connsiteY7" fmla="*/ 77099 h 142821"/>
                  <a:gd name="connsiteX8" fmla="*/ 58337 w 112343"/>
                  <a:gd name="connsiteY8" fmla="*/ 53667 h 142821"/>
                  <a:gd name="connsiteX9" fmla="*/ 63766 w 112343"/>
                  <a:gd name="connsiteY9" fmla="*/ 49667 h 142821"/>
                  <a:gd name="connsiteX10" fmla="*/ 81482 w 112343"/>
                  <a:gd name="connsiteY10" fmla="*/ 29093 h 142821"/>
                  <a:gd name="connsiteX11" fmla="*/ 84054 w 112343"/>
                  <a:gd name="connsiteY11" fmla="*/ 23663 h 142821"/>
                  <a:gd name="connsiteX12" fmla="*/ 88340 w 112343"/>
                  <a:gd name="connsiteY12" fmla="*/ 24806 h 142821"/>
                  <a:gd name="connsiteX13" fmla="*/ 88912 w 112343"/>
                  <a:gd name="connsiteY13" fmla="*/ 62525 h 142821"/>
                  <a:gd name="connsiteX14" fmla="*/ 88912 w 112343"/>
                  <a:gd name="connsiteY14" fmla="*/ 99673 h 142821"/>
                  <a:gd name="connsiteX15" fmla="*/ 99199 w 112343"/>
                  <a:gd name="connsiteY15" fmla="*/ 99673 h 142821"/>
                  <a:gd name="connsiteX16" fmla="*/ 110629 w 112343"/>
                  <a:gd name="connsiteY16" fmla="*/ 100244 h 142821"/>
                  <a:gd name="connsiteX17" fmla="*/ 110629 w 112343"/>
                  <a:gd name="connsiteY17" fmla="*/ 106817 h 142821"/>
                  <a:gd name="connsiteX18" fmla="*/ 99199 w 112343"/>
                  <a:gd name="connsiteY18" fmla="*/ 107388 h 142821"/>
                  <a:gd name="connsiteX19" fmla="*/ 88912 w 112343"/>
                  <a:gd name="connsiteY19" fmla="*/ 107388 h 142821"/>
                  <a:gd name="connsiteX20" fmla="*/ 88912 w 112343"/>
                  <a:gd name="connsiteY20" fmla="*/ 110531 h 142821"/>
                  <a:gd name="connsiteX21" fmla="*/ 91769 w 112343"/>
                  <a:gd name="connsiteY21" fmla="*/ 125105 h 142821"/>
                  <a:gd name="connsiteX22" fmla="*/ 107771 w 112343"/>
                  <a:gd name="connsiteY22" fmla="*/ 137106 h 142821"/>
                  <a:gd name="connsiteX23" fmla="*/ 111486 w 112343"/>
                  <a:gd name="connsiteY23" fmla="*/ 139964 h 142821"/>
                  <a:gd name="connsiteX24" fmla="*/ 110629 w 112343"/>
                  <a:gd name="connsiteY24" fmla="*/ 142249 h 142821"/>
                  <a:gd name="connsiteX25" fmla="*/ 106057 w 112343"/>
                  <a:gd name="connsiteY25" fmla="*/ 142821 h 142821"/>
                  <a:gd name="connsiteX26" fmla="*/ 86055 w 112343"/>
                  <a:gd name="connsiteY26" fmla="*/ 140535 h 142821"/>
                  <a:gd name="connsiteX27" fmla="*/ 60623 w 112343"/>
                  <a:gd name="connsiteY27" fmla="*/ 140535 h 142821"/>
                  <a:gd name="connsiteX28" fmla="*/ 40620 w 112343"/>
                  <a:gd name="connsiteY28" fmla="*/ 142821 h 142821"/>
                  <a:gd name="connsiteX29" fmla="*/ 36048 w 112343"/>
                  <a:gd name="connsiteY29" fmla="*/ 142249 h 142821"/>
                  <a:gd name="connsiteX30" fmla="*/ 35477 w 112343"/>
                  <a:gd name="connsiteY30" fmla="*/ 139964 h 142821"/>
                  <a:gd name="connsiteX31" fmla="*/ 38906 w 112343"/>
                  <a:gd name="connsiteY31" fmla="*/ 137106 h 142821"/>
                  <a:gd name="connsiteX32" fmla="*/ 54908 w 112343"/>
                  <a:gd name="connsiteY32" fmla="*/ 125105 h 142821"/>
                  <a:gd name="connsiteX33" fmla="*/ 57765 w 112343"/>
                  <a:gd name="connsiteY33" fmla="*/ 110531 h 142821"/>
                  <a:gd name="connsiteX34" fmla="*/ 57765 w 112343"/>
                  <a:gd name="connsiteY34" fmla="*/ 107388 h 142821"/>
                  <a:gd name="connsiteX35" fmla="*/ 32048 w 112343"/>
                  <a:gd name="connsiteY35" fmla="*/ 107388 h 142821"/>
                  <a:gd name="connsiteX36" fmla="*/ 2615 w 112343"/>
                  <a:gd name="connsiteY36" fmla="*/ 105959 h 142821"/>
                  <a:gd name="connsiteX37" fmla="*/ 44 w 112343"/>
                  <a:gd name="connsiteY37" fmla="*/ 100816 h 142821"/>
                  <a:gd name="connsiteX38" fmla="*/ 3187 w 112343"/>
                  <a:gd name="connsiteY38" fmla="*/ 96530 h 142821"/>
                  <a:gd name="connsiteX39" fmla="*/ 23475 w 112343"/>
                  <a:gd name="connsiteY39" fmla="*/ 67669 h 142821"/>
                  <a:gd name="connsiteX40" fmla="*/ 33476 w 112343"/>
                  <a:gd name="connsiteY40" fmla="*/ 47095 h 142821"/>
                  <a:gd name="connsiteX41" fmla="*/ 42049 w 112343"/>
                  <a:gd name="connsiteY41" fmla="*/ 8519 h 142821"/>
                  <a:gd name="connsiteX42" fmla="*/ 44335 w 112343"/>
                  <a:gd name="connsiteY42" fmla="*/ 803 h 142821"/>
                  <a:gd name="connsiteX43" fmla="*/ 45478 w 112343"/>
                  <a:gd name="connsiteY43" fmla="*/ 232 h 142821"/>
                  <a:gd name="connsiteX44" fmla="*/ 49764 w 112343"/>
                  <a:gd name="connsiteY44" fmla="*/ 1375 h 142821"/>
                  <a:gd name="connsiteX45" fmla="*/ 63766 w 112343"/>
                  <a:gd name="connsiteY45" fmla="*/ 3947 h 142821"/>
                  <a:gd name="connsiteX46" fmla="*/ 82911 w 112343"/>
                  <a:gd name="connsiteY46" fmla="*/ 803 h 142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12343" h="142821">
                    <a:moveTo>
                      <a:pt x="82911" y="803"/>
                    </a:moveTo>
                    <a:cubicBezTo>
                      <a:pt x="85483" y="-54"/>
                      <a:pt x="86912" y="-340"/>
                      <a:pt x="88055" y="518"/>
                    </a:cubicBezTo>
                    <a:cubicBezTo>
                      <a:pt x="88912" y="1089"/>
                      <a:pt x="89484" y="2518"/>
                      <a:pt x="89484" y="3375"/>
                    </a:cubicBezTo>
                    <a:cubicBezTo>
                      <a:pt x="89198" y="3947"/>
                      <a:pt x="71196" y="25378"/>
                      <a:pt x="49193" y="51381"/>
                    </a:cubicBezTo>
                    <a:cubicBezTo>
                      <a:pt x="27190" y="77384"/>
                      <a:pt x="8902" y="98816"/>
                      <a:pt x="8616" y="99101"/>
                    </a:cubicBezTo>
                    <a:cubicBezTo>
                      <a:pt x="8330" y="99673"/>
                      <a:pt x="9759" y="99673"/>
                      <a:pt x="32905" y="99673"/>
                    </a:cubicBezTo>
                    <a:lnTo>
                      <a:pt x="57765" y="99673"/>
                    </a:lnTo>
                    <a:lnTo>
                      <a:pt x="57765" y="77099"/>
                    </a:lnTo>
                    <a:cubicBezTo>
                      <a:pt x="57765" y="56239"/>
                      <a:pt x="58051" y="54524"/>
                      <a:pt x="58337" y="53667"/>
                    </a:cubicBezTo>
                    <a:cubicBezTo>
                      <a:pt x="58622" y="53096"/>
                      <a:pt x="60337" y="51953"/>
                      <a:pt x="63766" y="49667"/>
                    </a:cubicBezTo>
                    <a:cubicBezTo>
                      <a:pt x="74053" y="42809"/>
                      <a:pt x="76911" y="39380"/>
                      <a:pt x="81482" y="29093"/>
                    </a:cubicBezTo>
                    <a:cubicBezTo>
                      <a:pt x="82625" y="26235"/>
                      <a:pt x="83769" y="23949"/>
                      <a:pt x="84054" y="23663"/>
                    </a:cubicBezTo>
                    <a:cubicBezTo>
                      <a:pt x="85197" y="22520"/>
                      <a:pt x="87769" y="23092"/>
                      <a:pt x="88340" y="24806"/>
                    </a:cubicBezTo>
                    <a:cubicBezTo>
                      <a:pt x="88912" y="25664"/>
                      <a:pt x="88912" y="30236"/>
                      <a:pt x="88912" y="62525"/>
                    </a:cubicBezTo>
                    <a:lnTo>
                      <a:pt x="88912" y="99673"/>
                    </a:lnTo>
                    <a:lnTo>
                      <a:pt x="99199" y="99673"/>
                    </a:lnTo>
                    <a:cubicBezTo>
                      <a:pt x="109200" y="99673"/>
                      <a:pt x="109772" y="99673"/>
                      <a:pt x="110629" y="100244"/>
                    </a:cubicBezTo>
                    <a:cubicBezTo>
                      <a:pt x="112915" y="101673"/>
                      <a:pt x="112915" y="105388"/>
                      <a:pt x="110629" y="106817"/>
                    </a:cubicBezTo>
                    <a:cubicBezTo>
                      <a:pt x="109772" y="107388"/>
                      <a:pt x="109200" y="107388"/>
                      <a:pt x="99199" y="107388"/>
                    </a:cubicBezTo>
                    <a:lnTo>
                      <a:pt x="88912" y="107388"/>
                    </a:lnTo>
                    <a:lnTo>
                      <a:pt x="88912" y="110531"/>
                    </a:lnTo>
                    <a:cubicBezTo>
                      <a:pt x="88912" y="115961"/>
                      <a:pt x="89769" y="121104"/>
                      <a:pt x="91769" y="125105"/>
                    </a:cubicBezTo>
                    <a:cubicBezTo>
                      <a:pt x="95198" y="132248"/>
                      <a:pt x="100628" y="136249"/>
                      <a:pt x="107771" y="137106"/>
                    </a:cubicBezTo>
                    <a:cubicBezTo>
                      <a:pt x="110629" y="137392"/>
                      <a:pt x="111486" y="137963"/>
                      <a:pt x="111486" y="139964"/>
                    </a:cubicBezTo>
                    <a:cubicBezTo>
                      <a:pt x="111486" y="141392"/>
                      <a:pt x="111200" y="141678"/>
                      <a:pt x="110629" y="142249"/>
                    </a:cubicBezTo>
                    <a:cubicBezTo>
                      <a:pt x="110057" y="142821"/>
                      <a:pt x="109772" y="142821"/>
                      <a:pt x="106057" y="142821"/>
                    </a:cubicBezTo>
                    <a:cubicBezTo>
                      <a:pt x="102057" y="142821"/>
                      <a:pt x="99485" y="142535"/>
                      <a:pt x="86055" y="140535"/>
                    </a:cubicBezTo>
                    <a:cubicBezTo>
                      <a:pt x="77482" y="139106"/>
                      <a:pt x="69195" y="139106"/>
                      <a:pt x="60623" y="140535"/>
                    </a:cubicBezTo>
                    <a:cubicBezTo>
                      <a:pt x="47192" y="142535"/>
                      <a:pt x="44621" y="142821"/>
                      <a:pt x="40620" y="142821"/>
                    </a:cubicBezTo>
                    <a:cubicBezTo>
                      <a:pt x="36905" y="142821"/>
                      <a:pt x="36620" y="142821"/>
                      <a:pt x="36048" y="142249"/>
                    </a:cubicBezTo>
                    <a:cubicBezTo>
                      <a:pt x="35477" y="141678"/>
                      <a:pt x="35477" y="141392"/>
                      <a:pt x="35477" y="139964"/>
                    </a:cubicBezTo>
                    <a:cubicBezTo>
                      <a:pt x="35477" y="137963"/>
                      <a:pt x="36048" y="137392"/>
                      <a:pt x="38906" y="137106"/>
                    </a:cubicBezTo>
                    <a:cubicBezTo>
                      <a:pt x="46049" y="136249"/>
                      <a:pt x="51479" y="132248"/>
                      <a:pt x="54908" y="125105"/>
                    </a:cubicBezTo>
                    <a:cubicBezTo>
                      <a:pt x="56908" y="121104"/>
                      <a:pt x="57765" y="115961"/>
                      <a:pt x="57765" y="110531"/>
                    </a:cubicBezTo>
                    <a:lnTo>
                      <a:pt x="57765" y="107388"/>
                    </a:lnTo>
                    <a:lnTo>
                      <a:pt x="32048" y="107388"/>
                    </a:lnTo>
                    <a:cubicBezTo>
                      <a:pt x="4330" y="107388"/>
                      <a:pt x="4901" y="107388"/>
                      <a:pt x="2615" y="105959"/>
                    </a:cubicBezTo>
                    <a:cubicBezTo>
                      <a:pt x="901" y="104816"/>
                      <a:pt x="-242" y="102245"/>
                      <a:pt x="44" y="100816"/>
                    </a:cubicBezTo>
                    <a:cubicBezTo>
                      <a:pt x="329" y="100244"/>
                      <a:pt x="1758" y="98530"/>
                      <a:pt x="3187" y="96530"/>
                    </a:cubicBezTo>
                    <a:cubicBezTo>
                      <a:pt x="10331" y="87957"/>
                      <a:pt x="18332" y="76813"/>
                      <a:pt x="23475" y="67669"/>
                    </a:cubicBezTo>
                    <a:cubicBezTo>
                      <a:pt x="26619" y="62525"/>
                      <a:pt x="31476" y="52238"/>
                      <a:pt x="33476" y="47095"/>
                    </a:cubicBezTo>
                    <a:cubicBezTo>
                      <a:pt x="38906" y="33665"/>
                      <a:pt x="41477" y="21949"/>
                      <a:pt x="42049" y="8519"/>
                    </a:cubicBezTo>
                    <a:cubicBezTo>
                      <a:pt x="42335" y="2518"/>
                      <a:pt x="42621" y="1661"/>
                      <a:pt x="44335" y="803"/>
                    </a:cubicBezTo>
                    <a:lnTo>
                      <a:pt x="45478" y="232"/>
                    </a:lnTo>
                    <a:lnTo>
                      <a:pt x="49764" y="1375"/>
                    </a:lnTo>
                    <a:cubicBezTo>
                      <a:pt x="56051" y="3089"/>
                      <a:pt x="59480" y="3661"/>
                      <a:pt x="63766" y="3947"/>
                    </a:cubicBezTo>
                    <a:cubicBezTo>
                      <a:pt x="69481" y="4232"/>
                      <a:pt x="75482" y="3089"/>
                      <a:pt x="82911" y="80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sp>
          <p:nvSpPr>
            <p:cNvPr id="156" name="Freihandform: Form 155">
              <a:extLst>
                <a:ext uri="{FF2B5EF4-FFF2-40B4-BE49-F238E27FC236}">
                  <a16:creationId xmlns:a16="http://schemas.microsoft.com/office/drawing/2014/main" id="{0E2B7F46-A0B5-3B7F-4949-C025B8A31036}"/>
                </a:ext>
              </a:extLst>
            </p:cNvPr>
            <p:cNvSpPr/>
            <p:nvPr/>
          </p:nvSpPr>
          <p:spPr>
            <a:xfrm>
              <a:off x="4955036" y="6184447"/>
              <a:ext cx="75137" cy="204164"/>
            </a:xfrm>
            <a:custGeom>
              <a:avLst/>
              <a:gdLst>
                <a:gd name="connsiteX0" fmla="*/ 24233 w 75137"/>
                <a:gd name="connsiteY0" fmla="*/ 473 h 204164"/>
                <a:gd name="connsiteX1" fmla="*/ 27662 w 75137"/>
                <a:gd name="connsiteY1" fmla="*/ 188 h 204164"/>
                <a:gd name="connsiteX2" fmla="*/ 73954 w 75137"/>
                <a:gd name="connsiteY2" fmla="*/ 55623 h 204164"/>
                <a:gd name="connsiteX3" fmla="*/ 72525 w 75137"/>
                <a:gd name="connsiteY3" fmla="*/ 67625 h 204164"/>
                <a:gd name="connsiteX4" fmla="*/ 57094 w 75137"/>
                <a:gd name="connsiteY4" fmla="*/ 82484 h 204164"/>
                <a:gd name="connsiteX5" fmla="*/ 47950 w 75137"/>
                <a:gd name="connsiteY5" fmla="*/ 90485 h 204164"/>
                <a:gd name="connsiteX6" fmla="*/ 42235 w 75137"/>
                <a:gd name="connsiteY6" fmla="*/ 125060 h 204164"/>
                <a:gd name="connsiteX7" fmla="*/ 54808 w 75137"/>
                <a:gd name="connsiteY7" fmla="*/ 141063 h 204164"/>
                <a:gd name="connsiteX8" fmla="*/ 72239 w 75137"/>
                <a:gd name="connsiteY8" fmla="*/ 163351 h 204164"/>
                <a:gd name="connsiteX9" fmla="*/ 68810 w 75137"/>
                <a:gd name="connsiteY9" fmla="*/ 167066 h 204164"/>
                <a:gd name="connsiteX10" fmla="*/ 64238 w 75137"/>
                <a:gd name="connsiteY10" fmla="*/ 164494 h 204164"/>
                <a:gd name="connsiteX11" fmla="*/ 31948 w 75137"/>
                <a:gd name="connsiteY11" fmla="*/ 154207 h 204164"/>
                <a:gd name="connsiteX12" fmla="*/ 23376 w 75137"/>
                <a:gd name="connsiteY12" fmla="*/ 160779 h 204164"/>
                <a:gd name="connsiteX13" fmla="*/ 21090 w 75137"/>
                <a:gd name="connsiteY13" fmla="*/ 171638 h 204164"/>
                <a:gd name="connsiteX14" fmla="*/ 23947 w 75137"/>
                <a:gd name="connsiteY14" fmla="*/ 190783 h 204164"/>
                <a:gd name="connsiteX15" fmla="*/ 28234 w 75137"/>
                <a:gd name="connsiteY15" fmla="*/ 199927 h 204164"/>
                <a:gd name="connsiteX16" fmla="*/ 28519 w 75137"/>
                <a:gd name="connsiteY16" fmla="*/ 203927 h 204164"/>
                <a:gd name="connsiteX17" fmla="*/ 24233 w 75137"/>
                <a:gd name="connsiteY17" fmla="*/ 201070 h 204164"/>
                <a:gd name="connsiteX18" fmla="*/ 1373 w 75137"/>
                <a:gd name="connsiteY18" fmla="*/ 155064 h 204164"/>
                <a:gd name="connsiteX19" fmla="*/ 3945 w 75137"/>
                <a:gd name="connsiteY19" fmla="*/ 135347 h 204164"/>
                <a:gd name="connsiteX20" fmla="*/ 12232 w 75137"/>
                <a:gd name="connsiteY20" fmla="*/ 133919 h 204164"/>
                <a:gd name="connsiteX21" fmla="*/ 43664 w 75137"/>
                <a:gd name="connsiteY21" fmla="*/ 142491 h 204164"/>
                <a:gd name="connsiteX22" fmla="*/ 47379 w 75137"/>
                <a:gd name="connsiteY22" fmla="*/ 144206 h 204164"/>
                <a:gd name="connsiteX23" fmla="*/ 31663 w 75137"/>
                <a:gd name="connsiteY23" fmla="*/ 125632 h 204164"/>
                <a:gd name="connsiteX24" fmla="*/ 5945 w 75137"/>
                <a:gd name="connsiteY24" fmla="*/ 94485 h 204164"/>
                <a:gd name="connsiteX25" fmla="*/ 5659 w 75137"/>
                <a:gd name="connsiteY25" fmla="*/ 87342 h 204164"/>
                <a:gd name="connsiteX26" fmla="*/ 23090 w 75137"/>
                <a:gd name="connsiteY26" fmla="*/ 68196 h 204164"/>
                <a:gd name="connsiteX27" fmla="*/ 31948 w 75137"/>
                <a:gd name="connsiteY27" fmla="*/ 60767 h 204164"/>
                <a:gd name="connsiteX28" fmla="*/ 40521 w 75137"/>
                <a:gd name="connsiteY28" fmla="*/ 34192 h 204164"/>
                <a:gd name="connsiteX29" fmla="*/ 36806 w 75137"/>
                <a:gd name="connsiteY29" fmla="*/ 23619 h 204164"/>
                <a:gd name="connsiteX30" fmla="*/ 29091 w 75137"/>
                <a:gd name="connsiteY30" fmla="*/ 13618 h 204164"/>
                <a:gd name="connsiteX31" fmla="*/ 22233 w 75137"/>
                <a:gd name="connsiteY31" fmla="*/ 5331 h 204164"/>
                <a:gd name="connsiteX32" fmla="*/ 24233 w 75137"/>
                <a:gd name="connsiteY32" fmla="*/ 473 h 204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5137" h="204164">
                  <a:moveTo>
                    <a:pt x="24233" y="473"/>
                  </a:moveTo>
                  <a:cubicBezTo>
                    <a:pt x="25376" y="-98"/>
                    <a:pt x="26519" y="-98"/>
                    <a:pt x="27662" y="188"/>
                  </a:cubicBezTo>
                  <a:cubicBezTo>
                    <a:pt x="28519" y="759"/>
                    <a:pt x="72811" y="53337"/>
                    <a:pt x="73954" y="55623"/>
                  </a:cubicBezTo>
                  <a:cubicBezTo>
                    <a:pt x="75954" y="59338"/>
                    <a:pt x="75382" y="63053"/>
                    <a:pt x="72525" y="67625"/>
                  </a:cubicBezTo>
                  <a:cubicBezTo>
                    <a:pt x="70239" y="70768"/>
                    <a:pt x="65667" y="75340"/>
                    <a:pt x="57094" y="82484"/>
                  </a:cubicBezTo>
                  <a:cubicBezTo>
                    <a:pt x="52808" y="85913"/>
                    <a:pt x="48808" y="89627"/>
                    <a:pt x="47950" y="90485"/>
                  </a:cubicBezTo>
                  <a:cubicBezTo>
                    <a:pt x="39092" y="99914"/>
                    <a:pt x="37092" y="114202"/>
                    <a:pt x="42235" y="125060"/>
                  </a:cubicBezTo>
                  <a:cubicBezTo>
                    <a:pt x="43950" y="128775"/>
                    <a:pt x="44807" y="129632"/>
                    <a:pt x="54808" y="141063"/>
                  </a:cubicBezTo>
                  <a:cubicBezTo>
                    <a:pt x="73096" y="162494"/>
                    <a:pt x="72239" y="161636"/>
                    <a:pt x="72239" y="163351"/>
                  </a:cubicBezTo>
                  <a:cubicBezTo>
                    <a:pt x="72239" y="165065"/>
                    <a:pt x="70525" y="166780"/>
                    <a:pt x="68810" y="167066"/>
                  </a:cubicBezTo>
                  <a:cubicBezTo>
                    <a:pt x="67381" y="167066"/>
                    <a:pt x="66238" y="166494"/>
                    <a:pt x="64238" y="164494"/>
                  </a:cubicBezTo>
                  <a:cubicBezTo>
                    <a:pt x="57094" y="157350"/>
                    <a:pt x="40807" y="152207"/>
                    <a:pt x="31948" y="154207"/>
                  </a:cubicBezTo>
                  <a:cubicBezTo>
                    <a:pt x="27662" y="155064"/>
                    <a:pt x="25376" y="156779"/>
                    <a:pt x="23376" y="160779"/>
                  </a:cubicBezTo>
                  <a:cubicBezTo>
                    <a:pt x="22233" y="163637"/>
                    <a:pt x="21376" y="167066"/>
                    <a:pt x="21090" y="171638"/>
                  </a:cubicBezTo>
                  <a:cubicBezTo>
                    <a:pt x="20804" y="177924"/>
                    <a:pt x="21947" y="184497"/>
                    <a:pt x="23947" y="190783"/>
                  </a:cubicBezTo>
                  <a:cubicBezTo>
                    <a:pt x="25376" y="194784"/>
                    <a:pt x="26233" y="197069"/>
                    <a:pt x="28234" y="199927"/>
                  </a:cubicBezTo>
                  <a:cubicBezTo>
                    <a:pt x="29948" y="202213"/>
                    <a:pt x="29948" y="203070"/>
                    <a:pt x="28519" y="203927"/>
                  </a:cubicBezTo>
                  <a:cubicBezTo>
                    <a:pt x="27376" y="204499"/>
                    <a:pt x="26805" y="204213"/>
                    <a:pt x="24233" y="201070"/>
                  </a:cubicBezTo>
                  <a:cubicBezTo>
                    <a:pt x="13946" y="187926"/>
                    <a:pt x="4516" y="169066"/>
                    <a:pt x="1373" y="155064"/>
                  </a:cubicBezTo>
                  <a:cubicBezTo>
                    <a:pt x="-1199" y="145063"/>
                    <a:pt x="-56" y="138205"/>
                    <a:pt x="3945" y="135347"/>
                  </a:cubicBezTo>
                  <a:cubicBezTo>
                    <a:pt x="5945" y="134205"/>
                    <a:pt x="7945" y="133919"/>
                    <a:pt x="12232" y="133919"/>
                  </a:cubicBezTo>
                  <a:cubicBezTo>
                    <a:pt x="20518" y="134490"/>
                    <a:pt x="32234" y="137634"/>
                    <a:pt x="43664" y="142491"/>
                  </a:cubicBezTo>
                  <a:lnTo>
                    <a:pt x="47379" y="144206"/>
                  </a:lnTo>
                  <a:lnTo>
                    <a:pt x="31663" y="125632"/>
                  </a:lnTo>
                  <a:cubicBezTo>
                    <a:pt x="7660" y="97343"/>
                    <a:pt x="6802" y="96200"/>
                    <a:pt x="5945" y="94485"/>
                  </a:cubicBezTo>
                  <a:cubicBezTo>
                    <a:pt x="5088" y="92199"/>
                    <a:pt x="4802" y="89913"/>
                    <a:pt x="5659" y="87342"/>
                  </a:cubicBezTo>
                  <a:cubicBezTo>
                    <a:pt x="7088" y="82769"/>
                    <a:pt x="11089" y="78197"/>
                    <a:pt x="23090" y="68196"/>
                  </a:cubicBezTo>
                  <a:cubicBezTo>
                    <a:pt x="27376" y="64767"/>
                    <a:pt x="31091" y="61338"/>
                    <a:pt x="31948" y="60767"/>
                  </a:cubicBezTo>
                  <a:cubicBezTo>
                    <a:pt x="38521" y="53623"/>
                    <a:pt x="41664" y="43622"/>
                    <a:pt x="40521" y="34192"/>
                  </a:cubicBezTo>
                  <a:cubicBezTo>
                    <a:pt x="39949" y="31049"/>
                    <a:pt x="38521" y="26191"/>
                    <a:pt x="36806" y="23619"/>
                  </a:cubicBezTo>
                  <a:cubicBezTo>
                    <a:pt x="35949" y="22190"/>
                    <a:pt x="32520" y="17904"/>
                    <a:pt x="29091" y="13618"/>
                  </a:cubicBezTo>
                  <a:cubicBezTo>
                    <a:pt x="25662" y="9617"/>
                    <a:pt x="22519" y="5903"/>
                    <a:pt x="22233" y="5331"/>
                  </a:cubicBezTo>
                  <a:cubicBezTo>
                    <a:pt x="21376" y="3617"/>
                    <a:pt x="22233" y="1331"/>
                    <a:pt x="24233" y="47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157" name="Grafik 2">
              <a:extLst>
                <a:ext uri="{FF2B5EF4-FFF2-40B4-BE49-F238E27FC236}">
                  <a16:creationId xmlns:a16="http://schemas.microsoft.com/office/drawing/2014/main" id="{14F64A59-4605-2F01-A5C8-5F1246EF6E37}"/>
                </a:ext>
              </a:extLst>
            </p:cNvPr>
            <p:cNvGrpSpPr/>
            <p:nvPr/>
          </p:nvGrpSpPr>
          <p:grpSpPr>
            <a:xfrm>
              <a:off x="5532785" y="6111180"/>
              <a:ext cx="93706" cy="315465"/>
              <a:chOff x="7714983" y="4108031"/>
              <a:chExt cx="93706" cy="315465"/>
            </a:xfrm>
            <a:solidFill>
              <a:srgbClr val="000000"/>
            </a:solidFill>
          </p:grpSpPr>
          <p:sp>
            <p:nvSpPr>
              <p:cNvPr id="205" name="Freihandform: Form 204">
                <a:extLst>
                  <a:ext uri="{FF2B5EF4-FFF2-40B4-BE49-F238E27FC236}">
                    <a16:creationId xmlns:a16="http://schemas.microsoft.com/office/drawing/2014/main" id="{580701A0-DFC8-E214-6B50-99AAC07F5AFA}"/>
                  </a:ext>
                </a:extLst>
              </p:cNvPr>
              <p:cNvSpPr/>
              <p:nvPr/>
            </p:nvSpPr>
            <p:spPr>
              <a:xfrm>
                <a:off x="7715250" y="4108031"/>
                <a:ext cx="93440" cy="77091"/>
              </a:xfrm>
              <a:custGeom>
                <a:avLst/>
                <a:gdLst>
                  <a:gd name="connsiteX0" fmla="*/ 57721 w 93440"/>
                  <a:gd name="connsiteY0" fmla="*/ 112 h 77091"/>
                  <a:gd name="connsiteX1" fmla="*/ 72295 w 93440"/>
                  <a:gd name="connsiteY1" fmla="*/ 684 h 77091"/>
                  <a:gd name="connsiteX2" fmla="*/ 92869 w 93440"/>
                  <a:gd name="connsiteY2" fmla="*/ 18114 h 77091"/>
                  <a:gd name="connsiteX3" fmla="*/ 93440 w 93440"/>
                  <a:gd name="connsiteY3" fmla="*/ 24401 h 77091"/>
                  <a:gd name="connsiteX4" fmla="*/ 92012 w 93440"/>
                  <a:gd name="connsiteY4" fmla="*/ 34688 h 77091"/>
                  <a:gd name="connsiteX5" fmla="*/ 39433 w 93440"/>
                  <a:gd name="connsiteY5" fmla="*/ 76407 h 77091"/>
                  <a:gd name="connsiteX6" fmla="*/ 22003 w 93440"/>
                  <a:gd name="connsiteY6" fmla="*/ 76693 h 77091"/>
                  <a:gd name="connsiteX7" fmla="*/ 571 w 93440"/>
                  <a:gd name="connsiteY7" fmla="*/ 58977 h 77091"/>
                  <a:gd name="connsiteX8" fmla="*/ 0 w 93440"/>
                  <a:gd name="connsiteY8" fmla="*/ 52690 h 77091"/>
                  <a:gd name="connsiteX9" fmla="*/ 1429 w 93440"/>
                  <a:gd name="connsiteY9" fmla="*/ 42403 h 77091"/>
                  <a:gd name="connsiteX10" fmla="*/ 15145 w 93440"/>
                  <a:gd name="connsiteY10" fmla="*/ 21258 h 77091"/>
                  <a:gd name="connsiteX11" fmla="*/ 57721 w 93440"/>
                  <a:gd name="connsiteY11" fmla="*/ 112 h 77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440" h="77091">
                    <a:moveTo>
                      <a:pt x="57721" y="112"/>
                    </a:moveTo>
                    <a:cubicBezTo>
                      <a:pt x="61150" y="-174"/>
                      <a:pt x="69152" y="112"/>
                      <a:pt x="72295" y="684"/>
                    </a:cubicBezTo>
                    <a:cubicBezTo>
                      <a:pt x="83439" y="2970"/>
                      <a:pt x="90297" y="8685"/>
                      <a:pt x="92869" y="18114"/>
                    </a:cubicBezTo>
                    <a:cubicBezTo>
                      <a:pt x="93440" y="19829"/>
                      <a:pt x="93440" y="20972"/>
                      <a:pt x="93440" y="24401"/>
                    </a:cubicBezTo>
                    <a:cubicBezTo>
                      <a:pt x="93440" y="28687"/>
                      <a:pt x="93440" y="30402"/>
                      <a:pt x="92012" y="34688"/>
                    </a:cubicBezTo>
                    <a:cubicBezTo>
                      <a:pt x="85725" y="54119"/>
                      <a:pt x="62865" y="72121"/>
                      <a:pt x="39433" y="76407"/>
                    </a:cubicBezTo>
                    <a:cubicBezTo>
                      <a:pt x="34290" y="77265"/>
                      <a:pt x="25717" y="77265"/>
                      <a:pt x="22003" y="76693"/>
                    </a:cubicBezTo>
                    <a:cubicBezTo>
                      <a:pt x="10287" y="74121"/>
                      <a:pt x="3143" y="68406"/>
                      <a:pt x="571" y="58977"/>
                    </a:cubicBezTo>
                    <a:cubicBezTo>
                      <a:pt x="0" y="57262"/>
                      <a:pt x="0" y="56119"/>
                      <a:pt x="0" y="52690"/>
                    </a:cubicBezTo>
                    <a:cubicBezTo>
                      <a:pt x="0" y="48404"/>
                      <a:pt x="0" y="46689"/>
                      <a:pt x="1429" y="42403"/>
                    </a:cubicBezTo>
                    <a:cubicBezTo>
                      <a:pt x="3715" y="34974"/>
                      <a:pt x="8573" y="27830"/>
                      <a:pt x="15145" y="21258"/>
                    </a:cubicBezTo>
                    <a:cubicBezTo>
                      <a:pt x="26575" y="9828"/>
                      <a:pt x="42291" y="2112"/>
                      <a:pt x="57721" y="1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06" name="Freihandform: Form 205">
                <a:extLst>
                  <a:ext uri="{FF2B5EF4-FFF2-40B4-BE49-F238E27FC236}">
                    <a16:creationId xmlns:a16="http://schemas.microsoft.com/office/drawing/2014/main" id="{E497BC42-D83E-F3CA-5590-CC7555BC7B3B}"/>
                  </a:ext>
                </a:extLst>
              </p:cNvPr>
              <p:cNvSpPr/>
              <p:nvPr/>
            </p:nvSpPr>
            <p:spPr>
              <a:xfrm>
                <a:off x="7714983" y="4154130"/>
                <a:ext cx="5715" cy="269367"/>
              </a:xfrm>
              <a:custGeom>
                <a:avLst/>
                <a:gdLst>
                  <a:gd name="connsiteX0" fmla="*/ 0 w 5715"/>
                  <a:gd name="connsiteY0" fmla="*/ 269367 h 269367"/>
                  <a:gd name="connsiteX1" fmla="*/ 0 w 5715"/>
                  <a:gd name="connsiteY1" fmla="*/ 0 h 269367"/>
                  <a:gd name="connsiteX2" fmla="*/ 5715 w 5715"/>
                  <a:gd name="connsiteY2" fmla="*/ 0 h 269367"/>
                  <a:gd name="connsiteX3" fmla="*/ 5715 w 5715"/>
                  <a:gd name="connsiteY3" fmla="*/ 269367 h 269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" h="269367">
                    <a:moveTo>
                      <a:pt x="0" y="269367"/>
                    </a:moveTo>
                    <a:lnTo>
                      <a:pt x="0" y="0"/>
                    </a:lnTo>
                    <a:lnTo>
                      <a:pt x="5715" y="0"/>
                    </a:lnTo>
                    <a:lnTo>
                      <a:pt x="5715" y="2693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158" name="Grafik 2">
              <a:extLst>
                <a:ext uri="{FF2B5EF4-FFF2-40B4-BE49-F238E27FC236}">
                  <a16:creationId xmlns:a16="http://schemas.microsoft.com/office/drawing/2014/main" id="{D383720D-6A98-902B-5084-C57D33942E36}"/>
                </a:ext>
              </a:extLst>
            </p:cNvPr>
            <p:cNvGrpSpPr/>
            <p:nvPr/>
          </p:nvGrpSpPr>
          <p:grpSpPr>
            <a:xfrm>
              <a:off x="5818535" y="6148089"/>
              <a:ext cx="93706" cy="314751"/>
              <a:chOff x="8000733" y="4144940"/>
              <a:chExt cx="93706" cy="314751"/>
            </a:xfrm>
            <a:solidFill>
              <a:srgbClr val="000000"/>
            </a:solidFill>
          </p:grpSpPr>
          <p:sp>
            <p:nvSpPr>
              <p:cNvPr id="203" name="Freihandform: Form 202">
                <a:extLst>
                  <a:ext uri="{FF2B5EF4-FFF2-40B4-BE49-F238E27FC236}">
                    <a16:creationId xmlns:a16="http://schemas.microsoft.com/office/drawing/2014/main" id="{BD8D5636-67D4-8E80-500A-B49E34C4A8E9}"/>
                  </a:ext>
                </a:extLst>
              </p:cNvPr>
              <p:cNvSpPr/>
              <p:nvPr/>
            </p:nvSpPr>
            <p:spPr>
              <a:xfrm>
                <a:off x="8001000" y="4144940"/>
                <a:ext cx="93440" cy="77091"/>
              </a:xfrm>
              <a:custGeom>
                <a:avLst/>
                <a:gdLst>
                  <a:gd name="connsiteX0" fmla="*/ 57721 w 93440"/>
                  <a:gd name="connsiteY0" fmla="*/ 112 h 77091"/>
                  <a:gd name="connsiteX1" fmla="*/ 72295 w 93440"/>
                  <a:gd name="connsiteY1" fmla="*/ 684 h 77091"/>
                  <a:gd name="connsiteX2" fmla="*/ 92869 w 93440"/>
                  <a:gd name="connsiteY2" fmla="*/ 18114 h 77091"/>
                  <a:gd name="connsiteX3" fmla="*/ 93440 w 93440"/>
                  <a:gd name="connsiteY3" fmla="*/ 24401 h 77091"/>
                  <a:gd name="connsiteX4" fmla="*/ 92012 w 93440"/>
                  <a:gd name="connsiteY4" fmla="*/ 34688 h 77091"/>
                  <a:gd name="connsiteX5" fmla="*/ 39433 w 93440"/>
                  <a:gd name="connsiteY5" fmla="*/ 76407 h 77091"/>
                  <a:gd name="connsiteX6" fmla="*/ 22003 w 93440"/>
                  <a:gd name="connsiteY6" fmla="*/ 76693 h 77091"/>
                  <a:gd name="connsiteX7" fmla="*/ 571 w 93440"/>
                  <a:gd name="connsiteY7" fmla="*/ 58977 h 77091"/>
                  <a:gd name="connsiteX8" fmla="*/ 0 w 93440"/>
                  <a:gd name="connsiteY8" fmla="*/ 52690 h 77091"/>
                  <a:gd name="connsiteX9" fmla="*/ 1429 w 93440"/>
                  <a:gd name="connsiteY9" fmla="*/ 42403 h 77091"/>
                  <a:gd name="connsiteX10" fmla="*/ 15145 w 93440"/>
                  <a:gd name="connsiteY10" fmla="*/ 21258 h 77091"/>
                  <a:gd name="connsiteX11" fmla="*/ 57721 w 93440"/>
                  <a:gd name="connsiteY11" fmla="*/ 112 h 77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440" h="77091">
                    <a:moveTo>
                      <a:pt x="57721" y="112"/>
                    </a:moveTo>
                    <a:cubicBezTo>
                      <a:pt x="61150" y="-174"/>
                      <a:pt x="69152" y="112"/>
                      <a:pt x="72295" y="684"/>
                    </a:cubicBezTo>
                    <a:cubicBezTo>
                      <a:pt x="83439" y="2970"/>
                      <a:pt x="90297" y="8685"/>
                      <a:pt x="92869" y="18114"/>
                    </a:cubicBezTo>
                    <a:cubicBezTo>
                      <a:pt x="93440" y="19829"/>
                      <a:pt x="93440" y="20972"/>
                      <a:pt x="93440" y="24401"/>
                    </a:cubicBezTo>
                    <a:cubicBezTo>
                      <a:pt x="93440" y="28687"/>
                      <a:pt x="93440" y="30402"/>
                      <a:pt x="92012" y="34688"/>
                    </a:cubicBezTo>
                    <a:cubicBezTo>
                      <a:pt x="85725" y="54119"/>
                      <a:pt x="62865" y="72121"/>
                      <a:pt x="39433" y="76407"/>
                    </a:cubicBezTo>
                    <a:cubicBezTo>
                      <a:pt x="34290" y="77265"/>
                      <a:pt x="25717" y="77265"/>
                      <a:pt x="22003" y="76693"/>
                    </a:cubicBezTo>
                    <a:cubicBezTo>
                      <a:pt x="10287" y="74121"/>
                      <a:pt x="3143" y="68406"/>
                      <a:pt x="571" y="58977"/>
                    </a:cubicBezTo>
                    <a:cubicBezTo>
                      <a:pt x="0" y="57262"/>
                      <a:pt x="0" y="56119"/>
                      <a:pt x="0" y="52690"/>
                    </a:cubicBezTo>
                    <a:cubicBezTo>
                      <a:pt x="0" y="48404"/>
                      <a:pt x="0" y="46689"/>
                      <a:pt x="1429" y="42403"/>
                    </a:cubicBezTo>
                    <a:cubicBezTo>
                      <a:pt x="3715" y="34974"/>
                      <a:pt x="8573" y="27830"/>
                      <a:pt x="15145" y="21258"/>
                    </a:cubicBezTo>
                    <a:cubicBezTo>
                      <a:pt x="26575" y="9828"/>
                      <a:pt x="42291" y="2112"/>
                      <a:pt x="57721" y="1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04" name="Freihandform: Form 203">
                <a:extLst>
                  <a:ext uri="{FF2B5EF4-FFF2-40B4-BE49-F238E27FC236}">
                    <a16:creationId xmlns:a16="http://schemas.microsoft.com/office/drawing/2014/main" id="{827742C7-0C93-E37B-1070-3A68DA18F143}"/>
                  </a:ext>
                </a:extLst>
              </p:cNvPr>
              <p:cNvSpPr/>
              <p:nvPr/>
            </p:nvSpPr>
            <p:spPr>
              <a:xfrm>
                <a:off x="8000733" y="4190991"/>
                <a:ext cx="5715" cy="268700"/>
              </a:xfrm>
              <a:custGeom>
                <a:avLst/>
                <a:gdLst>
                  <a:gd name="connsiteX0" fmla="*/ 0 w 5715"/>
                  <a:gd name="connsiteY0" fmla="*/ 268700 h 268700"/>
                  <a:gd name="connsiteX1" fmla="*/ 0 w 5715"/>
                  <a:gd name="connsiteY1" fmla="*/ 0 h 268700"/>
                  <a:gd name="connsiteX2" fmla="*/ 5715 w 5715"/>
                  <a:gd name="connsiteY2" fmla="*/ 0 h 268700"/>
                  <a:gd name="connsiteX3" fmla="*/ 5715 w 5715"/>
                  <a:gd name="connsiteY3" fmla="*/ 268700 h 268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" h="268700">
                    <a:moveTo>
                      <a:pt x="0" y="268700"/>
                    </a:moveTo>
                    <a:lnTo>
                      <a:pt x="0" y="0"/>
                    </a:lnTo>
                    <a:lnTo>
                      <a:pt x="5715" y="0"/>
                    </a:lnTo>
                    <a:lnTo>
                      <a:pt x="5715" y="26870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159" name="Grafik 2">
              <a:extLst>
                <a:ext uri="{FF2B5EF4-FFF2-40B4-BE49-F238E27FC236}">
                  <a16:creationId xmlns:a16="http://schemas.microsoft.com/office/drawing/2014/main" id="{7D7BD459-BB3E-EDF3-AF10-682FD7418781}"/>
                </a:ext>
              </a:extLst>
            </p:cNvPr>
            <p:cNvGrpSpPr/>
            <p:nvPr/>
          </p:nvGrpSpPr>
          <p:grpSpPr>
            <a:xfrm>
              <a:off x="6031781" y="6114883"/>
              <a:ext cx="166211" cy="367198"/>
              <a:chOff x="8213979" y="4111734"/>
              <a:chExt cx="166211" cy="367198"/>
            </a:xfrm>
            <a:solidFill>
              <a:srgbClr val="000000"/>
            </a:solidFill>
          </p:grpSpPr>
          <p:sp>
            <p:nvSpPr>
              <p:cNvPr id="200" name="Freihandform: Form 199">
                <a:extLst>
                  <a:ext uri="{FF2B5EF4-FFF2-40B4-BE49-F238E27FC236}">
                    <a16:creationId xmlns:a16="http://schemas.microsoft.com/office/drawing/2014/main" id="{AC641F25-88DB-95B0-94C8-8887413875D6}"/>
                  </a:ext>
                </a:extLst>
              </p:cNvPr>
              <p:cNvSpPr/>
              <p:nvPr/>
            </p:nvSpPr>
            <p:spPr>
              <a:xfrm>
                <a:off x="8213979" y="4111734"/>
                <a:ext cx="51542" cy="217174"/>
              </a:xfrm>
              <a:custGeom>
                <a:avLst/>
                <a:gdLst>
                  <a:gd name="connsiteX0" fmla="*/ 4000 w 51542"/>
                  <a:gd name="connsiteY0" fmla="*/ 219 h 217174"/>
                  <a:gd name="connsiteX1" fmla="*/ 13430 w 51542"/>
                  <a:gd name="connsiteY1" fmla="*/ 1648 h 217174"/>
                  <a:gd name="connsiteX2" fmla="*/ 13430 w 51542"/>
                  <a:gd name="connsiteY2" fmla="*/ 26508 h 217174"/>
                  <a:gd name="connsiteX3" fmla="*/ 13145 w 51542"/>
                  <a:gd name="connsiteY3" fmla="*/ 51368 h 217174"/>
                  <a:gd name="connsiteX4" fmla="*/ 29146 w 51542"/>
                  <a:gd name="connsiteY4" fmla="*/ 49082 h 217174"/>
                  <a:gd name="connsiteX5" fmla="*/ 45720 w 51542"/>
                  <a:gd name="connsiteY5" fmla="*/ 46511 h 217174"/>
                  <a:gd name="connsiteX6" fmla="*/ 49149 w 51542"/>
                  <a:gd name="connsiteY6" fmla="*/ 49368 h 217174"/>
                  <a:gd name="connsiteX7" fmla="*/ 49721 w 51542"/>
                  <a:gd name="connsiteY7" fmla="*/ 50511 h 217174"/>
                  <a:gd name="connsiteX8" fmla="*/ 50578 w 51542"/>
                  <a:gd name="connsiteY8" fmla="*/ 133093 h 217174"/>
                  <a:gd name="connsiteX9" fmla="*/ 51435 w 51542"/>
                  <a:gd name="connsiteY9" fmla="*/ 215675 h 217174"/>
                  <a:gd name="connsiteX10" fmla="*/ 49435 w 51542"/>
                  <a:gd name="connsiteY10" fmla="*/ 216532 h 217174"/>
                  <a:gd name="connsiteX11" fmla="*/ 40291 w 51542"/>
                  <a:gd name="connsiteY11" fmla="*/ 216532 h 217174"/>
                  <a:gd name="connsiteX12" fmla="*/ 38291 w 51542"/>
                  <a:gd name="connsiteY12" fmla="*/ 215675 h 217174"/>
                  <a:gd name="connsiteX13" fmla="*/ 38291 w 51542"/>
                  <a:gd name="connsiteY13" fmla="*/ 190814 h 217174"/>
                  <a:gd name="connsiteX14" fmla="*/ 38576 w 51542"/>
                  <a:gd name="connsiteY14" fmla="*/ 165954 h 217174"/>
                  <a:gd name="connsiteX15" fmla="*/ 22574 w 51542"/>
                  <a:gd name="connsiteY15" fmla="*/ 168240 h 217174"/>
                  <a:gd name="connsiteX16" fmla="*/ 6001 w 51542"/>
                  <a:gd name="connsiteY16" fmla="*/ 170812 h 217174"/>
                  <a:gd name="connsiteX17" fmla="*/ 2572 w 51542"/>
                  <a:gd name="connsiteY17" fmla="*/ 167954 h 217174"/>
                  <a:gd name="connsiteX18" fmla="*/ 2000 w 51542"/>
                  <a:gd name="connsiteY18" fmla="*/ 166526 h 217174"/>
                  <a:gd name="connsiteX19" fmla="*/ 1143 w 51542"/>
                  <a:gd name="connsiteY19" fmla="*/ 94802 h 217174"/>
                  <a:gd name="connsiteX20" fmla="*/ 0 w 51542"/>
                  <a:gd name="connsiteY20" fmla="*/ 12220 h 217174"/>
                  <a:gd name="connsiteX21" fmla="*/ 0 w 51542"/>
                  <a:gd name="connsiteY21" fmla="*/ 1648 h 217174"/>
                  <a:gd name="connsiteX22" fmla="*/ 1429 w 51542"/>
                  <a:gd name="connsiteY22" fmla="*/ 1076 h 217174"/>
                  <a:gd name="connsiteX23" fmla="*/ 4000 w 51542"/>
                  <a:gd name="connsiteY23" fmla="*/ 219 h 217174"/>
                  <a:gd name="connsiteX24" fmla="*/ 39719 w 51542"/>
                  <a:gd name="connsiteY24" fmla="*/ 80229 h 217174"/>
                  <a:gd name="connsiteX25" fmla="*/ 39433 w 51542"/>
                  <a:gd name="connsiteY25" fmla="*/ 76228 h 217174"/>
                  <a:gd name="connsiteX26" fmla="*/ 12859 w 51542"/>
                  <a:gd name="connsiteY26" fmla="*/ 80801 h 217174"/>
                  <a:gd name="connsiteX27" fmla="*/ 12002 w 51542"/>
                  <a:gd name="connsiteY27" fmla="*/ 141094 h 217174"/>
                  <a:gd name="connsiteX28" fmla="*/ 38862 w 51542"/>
                  <a:gd name="connsiteY28" fmla="*/ 136522 h 217174"/>
                  <a:gd name="connsiteX29" fmla="*/ 39719 w 51542"/>
                  <a:gd name="connsiteY29" fmla="*/ 80229 h 217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51542" h="217174">
                    <a:moveTo>
                      <a:pt x="4000" y="219"/>
                    </a:moveTo>
                    <a:cubicBezTo>
                      <a:pt x="6287" y="-353"/>
                      <a:pt x="11430" y="219"/>
                      <a:pt x="13430" y="1648"/>
                    </a:cubicBezTo>
                    <a:cubicBezTo>
                      <a:pt x="13716" y="1934"/>
                      <a:pt x="13716" y="6220"/>
                      <a:pt x="13430" y="26508"/>
                    </a:cubicBezTo>
                    <a:cubicBezTo>
                      <a:pt x="13145" y="40224"/>
                      <a:pt x="13145" y="51368"/>
                      <a:pt x="13145" y="51368"/>
                    </a:cubicBezTo>
                    <a:cubicBezTo>
                      <a:pt x="13145" y="51654"/>
                      <a:pt x="20288" y="50511"/>
                      <a:pt x="29146" y="49082"/>
                    </a:cubicBezTo>
                    <a:cubicBezTo>
                      <a:pt x="38291" y="47368"/>
                      <a:pt x="45434" y="46511"/>
                      <a:pt x="45720" y="46511"/>
                    </a:cubicBezTo>
                    <a:cubicBezTo>
                      <a:pt x="47149" y="46796"/>
                      <a:pt x="48292" y="47939"/>
                      <a:pt x="49149" y="49368"/>
                    </a:cubicBezTo>
                    <a:lnTo>
                      <a:pt x="49721" y="50511"/>
                    </a:lnTo>
                    <a:lnTo>
                      <a:pt x="50578" y="133093"/>
                    </a:lnTo>
                    <a:cubicBezTo>
                      <a:pt x="51435" y="199387"/>
                      <a:pt x="51721" y="215675"/>
                      <a:pt x="51435" y="215675"/>
                    </a:cubicBezTo>
                    <a:cubicBezTo>
                      <a:pt x="51149" y="215960"/>
                      <a:pt x="50292" y="216246"/>
                      <a:pt x="49435" y="216532"/>
                    </a:cubicBezTo>
                    <a:cubicBezTo>
                      <a:pt x="47149" y="217389"/>
                      <a:pt x="42577" y="217389"/>
                      <a:pt x="40291" y="216532"/>
                    </a:cubicBezTo>
                    <a:cubicBezTo>
                      <a:pt x="39433" y="216246"/>
                      <a:pt x="38576" y="215960"/>
                      <a:pt x="38291" y="215675"/>
                    </a:cubicBezTo>
                    <a:cubicBezTo>
                      <a:pt x="38005" y="215389"/>
                      <a:pt x="38005" y="211102"/>
                      <a:pt x="38291" y="190814"/>
                    </a:cubicBezTo>
                    <a:cubicBezTo>
                      <a:pt x="38576" y="177098"/>
                      <a:pt x="38576" y="165954"/>
                      <a:pt x="38576" y="165954"/>
                    </a:cubicBezTo>
                    <a:cubicBezTo>
                      <a:pt x="38576" y="165668"/>
                      <a:pt x="31433" y="166811"/>
                      <a:pt x="22574" y="168240"/>
                    </a:cubicBezTo>
                    <a:cubicBezTo>
                      <a:pt x="13430" y="169955"/>
                      <a:pt x="6287" y="170812"/>
                      <a:pt x="6001" y="170812"/>
                    </a:cubicBezTo>
                    <a:cubicBezTo>
                      <a:pt x="4572" y="170526"/>
                      <a:pt x="3429" y="169383"/>
                      <a:pt x="2572" y="167954"/>
                    </a:cubicBezTo>
                    <a:lnTo>
                      <a:pt x="2000" y="166526"/>
                    </a:lnTo>
                    <a:lnTo>
                      <a:pt x="1143" y="94802"/>
                    </a:lnTo>
                    <a:cubicBezTo>
                      <a:pt x="571" y="55369"/>
                      <a:pt x="286" y="18221"/>
                      <a:pt x="0" y="12220"/>
                    </a:cubicBezTo>
                    <a:lnTo>
                      <a:pt x="0" y="1648"/>
                    </a:lnTo>
                    <a:lnTo>
                      <a:pt x="1429" y="1076"/>
                    </a:lnTo>
                    <a:cubicBezTo>
                      <a:pt x="2286" y="790"/>
                      <a:pt x="3429" y="505"/>
                      <a:pt x="4000" y="219"/>
                    </a:cubicBezTo>
                    <a:close/>
                    <a:moveTo>
                      <a:pt x="39719" y="80229"/>
                    </a:moveTo>
                    <a:cubicBezTo>
                      <a:pt x="39719" y="77086"/>
                      <a:pt x="39719" y="76228"/>
                      <a:pt x="39433" y="76228"/>
                    </a:cubicBezTo>
                    <a:cubicBezTo>
                      <a:pt x="38291" y="76228"/>
                      <a:pt x="12859" y="80515"/>
                      <a:pt x="12859" y="80801"/>
                    </a:cubicBezTo>
                    <a:cubicBezTo>
                      <a:pt x="12573" y="80801"/>
                      <a:pt x="12002" y="140808"/>
                      <a:pt x="12002" y="141094"/>
                    </a:cubicBezTo>
                    <a:cubicBezTo>
                      <a:pt x="12287" y="141094"/>
                      <a:pt x="38576" y="136807"/>
                      <a:pt x="38862" y="136522"/>
                    </a:cubicBezTo>
                    <a:cubicBezTo>
                      <a:pt x="38862" y="136522"/>
                      <a:pt x="39719" y="93374"/>
                      <a:pt x="39719" y="802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01" name="Freihandform: Form 200">
                <a:extLst>
                  <a:ext uri="{FF2B5EF4-FFF2-40B4-BE49-F238E27FC236}">
                    <a16:creationId xmlns:a16="http://schemas.microsoft.com/office/drawing/2014/main" id="{DFA2935A-28C0-137F-39F1-24061DC8A051}"/>
                  </a:ext>
                </a:extLst>
              </p:cNvPr>
              <p:cNvSpPr/>
              <p:nvPr/>
            </p:nvSpPr>
            <p:spPr>
              <a:xfrm>
                <a:off x="8286750" y="4181850"/>
                <a:ext cx="93440" cy="77091"/>
              </a:xfrm>
              <a:custGeom>
                <a:avLst/>
                <a:gdLst>
                  <a:gd name="connsiteX0" fmla="*/ 57721 w 93440"/>
                  <a:gd name="connsiteY0" fmla="*/ 112 h 77091"/>
                  <a:gd name="connsiteX1" fmla="*/ 72295 w 93440"/>
                  <a:gd name="connsiteY1" fmla="*/ 684 h 77091"/>
                  <a:gd name="connsiteX2" fmla="*/ 92869 w 93440"/>
                  <a:gd name="connsiteY2" fmla="*/ 18114 h 77091"/>
                  <a:gd name="connsiteX3" fmla="*/ 93440 w 93440"/>
                  <a:gd name="connsiteY3" fmla="*/ 24401 h 77091"/>
                  <a:gd name="connsiteX4" fmla="*/ 92012 w 93440"/>
                  <a:gd name="connsiteY4" fmla="*/ 34688 h 77091"/>
                  <a:gd name="connsiteX5" fmla="*/ 39433 w 93440"/>
                  <a:gd name="connsiteY5" fmla="*/ 76407 h 77091"/>
                  <a:gd name="connsiteX6" fmla="*/ 22003 w 93440"/>
                  <a:gd name="connsiteY6" fmla="*/ 76693 h 77091"/>
                  <a:gd name="connsiteX7" fmla="*/ 571 w 93440"/>
                  <a:gd name="connsiteY7" fmla="*/ 58977 h 77091"/>
                  <a:gd name="connsiteX8" fmla="*/ 0 w 93440"/>
                  <a:gd name="connsiteY8" fmla="*/ 52690 h 77091"/>
                  <a:gd name="connsiteX9" fmla="*/ 1429 w 93440"/>
                  <a:gd name="connsiteY9" fmla="*/ 42403 h 77091"/>
                  <a:gd name="connsiteX10" fmla="*/ 15145 w 93440"/>
                  <a:gd name="connsiteY10" fmla="*/ 21258 h 77091"/>
                  <a:gd name="connsiteX11" fmla="*/ 57721 w 93440"/>
                  <a:gd name="connsiteY11" fmla="*/ 112 h 77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440" h="77091">
                    <a:moveTo>
                      <a:pt x="57721" y="112"/>
                    </a:moveTo>
                    <a:cubicBezTo>
                      <a:pt x="61150" y="-174"/>
                      <a:pt x="69152" y="112"/>
                      <a:pt x="72295" y="684"/>
                    </a:cubicBezTo>
                    <a:cubicBezTo>
                      <a:pt x="83439" y="2970"/>
                      <a:pt x="90297" y="8685"/>
                      <a:pt x="92869" y="18114"/>
                    </a:cubicBezTo>
                    <a:cubicBezTo>
                      <a:pt x="93440" y="19829"/>
                      <a:pt x="93440" y="20972"/>
                      <a:pt x="93440" y="24401"/>
                    </a:cubicBezTo>
                    <a:cubicBezTo>
                      <a:pt x="93440" y="28687"/>
                      <a:pt x="93440" y="30402"/>
                      <a:pt x="92012" y="34688"/>
                    </a:cubicBezTo>
                    <a:cubicBezTo>
                      <a:pt x="85725" y="54119"/>
                      <a:pt x="62865" y="72121"/>
                      <a:pt x="39433" y="76407"/>
                    </a:cubicBezTo>
                    <a:cubicBezTo>
                      <a:pt x="34290" y="77265"/>
                      <a:pt x="25717" y="77265"/>
                      <a:pt x="22003" y="76693"/>
                    </a:cubicBezTo>
                    <a:cubicBezTo>
                      <a:pt x="10287" y="74121"/>
                      <a:pt x="3143" y="68406"/>
                      <a:pt x="571" y="58977"/>
                    </a:cubicBezTo>
                    <a:cubicBezTo>
                      <a:pt x="0" y="57262"/>
                      <a:pt x="0" y="56119"/>
                      <a:pt x="0" y="52690"/>
                    </a:cubicBezTo>
                    <a:cubicBezTo>
                      <a:pt x="0" y="48404"/>
                      <a:pt x="0" y="46689"/>
                      <a:pt x="1429" y="42403"/>
                    </a:cubicBezTo>
                    <a:cubicBezTo>
                      <a:pt x="3715" y="34974"/>
                      <a:pt x="8573" y="27830"/>
                      <a:pt x="15145" y="21258"/>
                    </a:cubicBezTo>
                    <a:cubicBezTo>
                      <a:pt x="26575" y="9828"/>
                      <a:pt x="42291" y="2112"/>
                      <a:pt x="57721" y="1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02" name="Freihandform: Form 201">
                <a:extLst>
                  <a:ext uri="{FF2B5EF4-FFF2-40B4-BE49-F238E27FC236}">
                    <a16:creationId xmlns:a16="http://schemas.microsoft.com/office/drawing/2014/main" id="{3765C410-82D4-BBC4-63EF-2C016A20DB3D}"/>
                  </a:ext>
                </a:extLst>
              </p:cNvPr>
              <p:cNvSpPr/>
              <p:nvPr/>
            </p:nvSpPr>
            <p:spPr>
              <a:xfrm>
                <a:off x="8286483" y="4232806"/>
                <a:ext cx="9525" cy="246125"/>
              </a:xfrm>
              <a:custGeom>
                <a:avLst/>
                <a:gdLst>
                  <a:gd name="connsiteX0" fmla="*/ 0 w 9525"/>
                  <a:gd name="connsiteY0" fmla="*/ 246126 h 246125"/>
                  <a:gd name="connsiteX1" fmla="*/ 0 w 9525"/>
                  <a:gd name="connsiteY1" fmla="*/ 0 h 246125"/>
                  <a:gd name="connsiteX2" fmla="*/ 9525 w 9525"/>
                  <a:gd name="connsiteY2" fmla="*/ 0 h 246125"/>
                  <a:gd name="connsiteX3" fmla="*/ 9525 w 9525"/>
                  <a:gd name="connsiteY3" fmla="*/ 246126 h 246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" h="246125">
                    <a:moveTo>
                      <a:pt x="0" y="246126"/>
                    </a:moveTo>
                    <a:lnTo>
                      <a:pt x="0" y="0"/>
                    </a:lnTo>
                    <a:lnTo>
                      <a:pt x="9525" y="0"/>
                    </a:lnTo>
                    <a:lnTo>
                      <a:pt x="9525" y="246126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160" name="Grafik 2">
              <a:extLst>
                <a:ext uri="{FF2B5EF4-FFF2-40B4-BE49-F238E27FC236}">
                  <a16:creationId xmlns:a16="http://schemas.microsoft.com/office/drawing/2014/main" id="{31CFFCEA-4742-2B05-0FE3-92AA4A8484F8}"/>
                </a:ext>
              </a:extLst>
            </p:cNvPr>
            <p:cNvGrpSpPr/>
            <p:nvPr/>
          </p:nvGrpSpPr>
          <p:grpSpPr>
            <a:xfrm>
              <a:off x="6508336" y="5692649"/>
              <a:ext cx="76200" cy="752475"/>
              <a:chOff x="8690534" y="3689500"/>
              <a:chExt cx="76200" cy="752475"/>
            </a:xfrm>
            <a:solidFill>
              <a:srgbClr val="000000"/>
            </a:solidFill>
          </p:grpSpPr>
          <p:sp>
            <p:nvSpPr>
              <p:cNvPr id="198" name="Freihandform: Form 197">
                <a:extLst>
                  <a:ext uri="{FF2B5EF4-FFF2-40B4-BE49-F238E27FC236}">
                    <a16:creationId xmlns:a16="http://schemas.microsoft.com/office/drawing/2014/main" id="{7F98974F-D3A6-8F56-F050-6932BC537631}"/>
                  </a:ext>
                </a:extLst>
              </p:cNvPr>
              <p:cNvSpPr/>
              <p:nvPr/>
            </p:nvSpPr>
            <p:spPr>
              <a:xfrm>
                <a:off x="8690534" y="3689500"/>
                <a:ext cx="5715" cy="752475"/>
              </a:xfrm>
              <a:custGeom>
                <a:avLst/>
                <a:gdLst>
                  <a:gd name="connsiteX0" fmla="*/ 0 w 5715"/>
                  <a:gd name="connsiteY0" fmla="*/ 752475 h 752475"/>
                  <a:gd name="connsiteX1" fmla="*/ 0 w 5715"/>
                  <a:gd name="connsiteY1" fmla="*/ 0 h 752475"/>
                  <a:gd name="connsiteX2" fmla="*/ 5715 w 5715"/>
                  <a:gd name="connsiteY2" fmla="*/ 0 h 752475"/>
                  <a:gd name="connsiteX3" fmla="*/ 5715 w 5715"/>
                  <a:gd name="connsiteY3" fmla="*/ 752475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" h="752475">
                    <a:moveTo>
                      <a:pt x="0" y="752475"/>
                    </a:moveTo>
                    <a:lnTo>
                      <a:pt x="0" y="0"/>
                    </a:lnTo>
                    <a:lnTo>
                      <a:pt x="5715" y="0"/>
                    </a:lnTo>
                    <a:lnTo>
                      <a:pt x="5715" y="75247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99" name="Freihandform: Form 198">
                <a:extLst>
                  <a:ext uri="{FF2B5EF4-FFF2-40B4-BE49-F238E27FC236}">
                    <a16:creationId xmlns:a16="http://schemas.microsoft.com/office/drawing/2014/main" id="{EE532B7C-2991-A72F-82CC-18A951DC258C}"/>
                  </a:ext>
                </a:extLst>
              </p:cNvPr>
              <p:cNvSpPr/>
              <p:nvPr/>
            </p:nvSpPr>
            <p:spPr>
              <a:xfrm>
                <a:off x="8728634" y="3689500"/>
                <a:ext cx="38100" cy="752475"/>
              </a:xfrm>
              <a:custGeom>
                <a:avLst/>
                <a:gdLst>
                  <a:gd name="connsiteX0" fmla="*/ 0 w 38100"/>
                  <a:gd name="connsiteY0" fmla="*/ 752475 h 752475"/>
                  <a:gd name="connsiteX1" fmla="*/ 0 w 38100"/>
                  <a:gd name="connsiteY1" fmla="*/ 0 h 752475"/>
                  <a:gd name="connsiteX2" fmla="*/ 38100 w 38100"/>
                  <a:gd name="connsiteY2" fmla="*/ 0 h 752475"/>
                  <a:gd name="connsiteX3" fmla="*/ 38100 w 38100"/>
                  <a:gd name="connsiteY3" fmla="*/ 752475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00" h="752475">
                    <a:moveTo>
                      <a:pt x="0" y="752475"/>
                    </a:moveTo>
                    <a:lnTo>
                      <a:pt x="0" y="0"/>
                    </a:lnTo>
                    <a:lnTo>
                      <a:pt x="38100" y="0"/>
                    </a:lnTo>
                    <a:lnTo>
                      <a:pt x="38100" y="75247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sp>
          <p:nvSpPr>
            <p:cNvPr id="161" name="Freihandform: Form 160">
              <a:extLst>
                <a:ext uri="{FF2B5EF4-FFF2-40B4-BE49-F238E27FC236}">
                  <a16:creationId xmlns:a16="http://schemas.microsoft.com/office/drawing/2014/main" id="{FD1FEFA2-8167-3F50-76C3-466BCA3EC382}"/>
                </a:ext>
              </a:extLst>
            </p:cNvPr>
            <p:cNvSpPr/>
            <p:nvPr/>
          </p:nvSpPr>
          <p:spPr>
            <a:xfrm>
              <a:off x="5532785" y="6408262"/>
              <a:ext cx="291465" cy="73818"/>
            </a:xfrm>
            <a:custGeom>
              <a:avLst/>
              <a:gdLst>
                <a:gd name="connsiteX0" fmla="*/ 0 w 291465"/>
                <a:gd name="connsiteY0" fmla="*/ 36862 h 73818"/>
                <a:gd name="connsiteX1" fmla="*/ 291465 w 291465"/>
                <a:gd name="connsiteY1" fmla="*/ 73819 h 73818"/>
                <a:gd name="connsiteX2" fmla="*/ 291465 w 291465"/>
                <a:gd name="connsiteY2" fmla="*/ 36957 h 73818"/>
                <a:gd name="connsiteX3" fmla="*/ 0 w 291465"/>
                <a:gd name="connsiteY3" fmla="*/ 0 h 73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1465" h="73818">
                  <a:moveTo>
                    <a:pt x="0" y="36862"/>
                  </a:moveTo>
                  <a:lnTo>
                    <a:pt x="291465" y="73819"/>
                  </a:lnTo>
                  <a:lnTo>
                    <a:pt x="291465" y="369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2" name="Freihandform: Form 161">
              <a:extLst>
                <a:ext uri="{FF2B5EF4-FFF2-40B4-BE49-F238E27FC236}">
                  <a16:creationId xmlns:a16="http://schemas.microsoft.com/office/drawing/2014/main" id="{E1659804-5C14-47BB-7C73-0C559F70731A}"/>
                </a:ext>
              </a:extLst>
            </p:cNvPr>
            <p:cNvSpPr/>
            <p:nvPr/>
          </p:nvSpPr>
          <p:spPr>
            <a:xfrm>
              <a:off x="4245006" y="5397374"/>
              <a:ext cx="5715" cy="1047750"/>
            </a:xfrm>
            <a:custGeom>
              <a:avLst/>
              <a:gdLst>
                <a:gd name="connsiteX0" fmla="*/ 0 w 5715"/>
                <a:gd name="connsiteY0" fmla="*/ 1047750 h 1047750"/>
                <a:gd name="connsiteX1" fmla="*/ 0 w 5715"/>
                <a:gd name="connsiteY1" fmla="*/ 0 h 1047750"/>
                <a:gd name="connsiteX2" fmla="*/ 5715 w 5715"/>
                <a:gd name="connsiteY2" fmla="*/ 0 h 1047750"/>
                <a:gd name="connsiteX3" fmla="*/ 5715 w 5715"/>
                <a:gd name="connsiteY3" fmla="*/ 1047750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" h="1047750">
                  <a:moveTo>
                    <a:pt x="0" y="1047750"/>
                  </a:moveTo>
                  <a:lnTo>
                    <a:pt x="0" y="0"/>
                  </a:lnTo>
                  <a:lnTo>
                    <a:pt x="5715" y="0"/>
                  </a:lnTo>
                  <a:lnTo>
                    <a:pt x="5715" y="10477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163" name="Grafik 2">
              <a:extLst>
                <a:ext uri="{FF2B5EF4-FFF2-40B4-BE49-F238E27FC236}">
                  <a16:creationId xmlns:a16="http://schemas.microsoft.com/office/drawing/2014/main" id="{110293DA-BA31-A6F9-0F41-CF48CF6F7F2F}"/>
                </a:ext>
              </a:extLst>
            </p:cNvPr>
            <p:cNvGrpSpPr/>
            <p:nvPr/>
          </p:nvGrpSpPr>
          <p:grpSpPr>
            <a:xfrm>
              <a:off x="4149756" y="5261978"/>
              <a:ext cx="2434780" cy="1220102"/>
              <a:chOff x="6331954" y="3258829"/>
              <a:chExt cx="2434780" cy="1220102"/>
            </a:xfrm>
            <a:noFill/>
          </p:grpSpPr>
          <p:sp>
            <p:nvSpPr>
              <p:cNvPr id="164" name="Freihandform: Form 163">
                <a:extLst>
                  <a:ext uri="{FF2B5EF4-FFF2-40B4-BE49-F238E27FC236}">
                    <a16:creationId xmlns:a16="http://schemas.microsoft.com/office/drawing/2014/main" id="{96D16A35-077D-241A-B020-066601D25E78}"/>
                  </a:ext>
                </a:extLst>
              </p:cNvPr>
              <p:cNvSpPr/>
              <p:nvPr/>
            </p:nvSpPr>
            <p:spPr>
              <a:xfrm>
                <a:off x="8213979" y="4111734"/>
                <a:ext cx="51542" cy="217174"/>
              </a:xfrm>
              <a:custGeom>
                <a:avLst/>
                <a:gdLst>
                  <a:gd name="connsiteX0" fmla="*/ 0 w 51542"/>
                  <a:gd name="connsiteY0" fmla="*/ 0 h 217174"/>
                  <a:gd name="connsiteX1" fmla="*/ 51542 w 51542"/>
                  <a:gd name="connsiteY1" fmla="*/ 0 h 217174"/>
                  <a:gd name="connsiteX2" fmla="*/ 51542 w 51542"/>
                  <a:gd name="connsiteY2" fmla="*/ 217175 h 217174"/>
                  <a:gd name="connsiteX3" fmla="*/ 0 w 51542"/>
                  <a:gd name="connsiteY3" fmla="*/ 217175 h 217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542" h="217174">
                    <a:moveTo>
                      <a:pt x="0" y="0"/>
                    </a:moveTo>
                    <a:lnTo>
                      <a:pt x="51542" y="0"/>
                    </a:lnTo>
                    <a:lnTo>
                      <a:pt x="51542" y="217175"/>
                    </a:lnTo>
                    <a:lnTo>
                      <a:pt x="0" y="21717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00A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65" name="Freihandform: Form 164">
                <a:extLst>
                  <a:ext uri="{FF2B5EF4-FFF2-40B4-BE49-F238E27FC236}">
                    <a16:creationId xmlns:a16="http://schemas.microsoft.com/office/drawing/2014/main" id="{39BFB553-B121-00B4-1847-E3DC76C631A9}"/>
                  </a:ext>
                </a:extLst>
              </p:cNvPr>
              <p:cNvSpPr/>
              <p:nvPr/>
            </p:nvSpPr>
            <p:spPr>
              <a:xfrm>
                <a:off x="8690534" y="3394225"/>
                <a:ext cx="5715" cy="295274"/>
              </a:xfrm>
              <a:custGeom>
                <a:avLst/>
                <a:gdLst>
                  <a:gd name="connsiteX0" fmla="*/ 0 w 5715"/>
                  <a:gd name="connsiteY0" fmla="*/ 0 h 295274"/>
                  <a:gd name="connsiteX1" fmla="*/ 5715 w 5715"/>
                  <a:gd name="connsiteY1" fmla="*/ 0 h 295274"/>
                  <a:gd name="connsiteX2" fmla="*/ 5715 w 5715"/>
                  <a:gd name="connsiteY2" fmla="*/ 295275 h 295274"/>
                  <a:gd name="connsiteX3" fmla="*/ 0 w 5715"/>
                  <a:gd name="connsiteY3" fmla="*/ 295275 h 29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" h="295274">
                    <a:moveTo>
                      <a:pt x="0" y="0"/>
                    </a:moveTo>
                    <a:lnTo>
                      <a:pt x="5715" y="0"/>
                    </a:lnTo>
                    <a:lnTo>
                      <a:pt x="5715" y="295275"/>
                    </a:lnTo>
                    <a:lnTo>
                      <a:pt x="0" y="29527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00A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66" name="Freihandform: Form 165">
                <a:extLst>
                  <a:ext uri="{FF2B5EF4-FFF2-40B4-BE49-F238E27FC236}">
                    <a16:creationId xmlns:a16="http://schemas.microsoft.com/office/drawing/2014/main" id="{6EDB52B3-0C14-CCB5-D77D-744954176E87}"/>
                  </a:ext>
                </a:extLst>
              </p:cNvPr>
              <p:cNvSpPr/>
              <p:nvPr/>
            </p:nvSpPr>
            <p:spPr>
              <a:xfrm>
                <a:off x="8690534" y="3689500"/>
                <a:ext cx="5715" cy="752475"/>
              </a:xfrm>
              <a:custGeom>
                <a:avLst/>
                <a:gdLst>
                  <a:gd name="connsiteX0" fmla="*/ 0 w 5715"/>
                  <a:gd name="connsiteY0" fmla="*/ 0 h 752475"/>
                  <a:gd name="connsiteX1" fmla="*/ 5715 w 5715"/>
                  <a:gd name="connsiteY1" fmla="*/ 0 h 752475"/>
                  <a:gd name="connsiteX2" fmla="*/ 5715 w 5715"/>
                  <a:gd name="connsiteY2" fmla="*/ 752475 h 752475"/>
                  <a:gd name="connsiteX3" fmla="*/ 0 w 5715"/>
                  <a:gd name="connsiteY3" fmla="*/ 752475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" h="752475">
                    <a:moveTo>
                      <a:pt x="0" y="0"/>
                    </a:moveTo>
                    <a:lnTo>
                      <a:pt x="5715" y="0"/>
                    </a:lnTo>
                    <a:lnTo>
                      <a:pt x="5715" y="752475"/>
                    </a:lnTo>
                    <a:lnTo>
                      <a:pt x="0" y="75247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00A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67" name="Freihandform: Form 166">
                <a:extLst>
                  <a:ext uri="{FF2B5EF4-FFF2-40B4-BE49-F238E27FC236}">
                    <a16:creationId xmlns:a16="http://schemas.microsoft.com/office/drawing/2014/main" id="{17920E46-2BCF-4CC9-02EC-6638DB17CF5F}"/>
                  </a:ext>
                </a:extLst>
              </p:cNvPr>
              <p:cNvSpPr/>
              <p:nvPr/>
            </p:nvSpPr>
            <p:spPr>
              <a:xfrm>
                <a:off x="6427204" y="3394225"/>
                <a:ext cx="5715" cy="1047750"/>
              </a:xfrm>
              <a:custGeom>
                <a:avLst/>
                <a:gdLst>
                  <a:gd name="connsiteX0" fmla="*/ 0 w 5715"/>
                  <a:gd name="connsiteY0" fmla="*/ 0 h 1047750"/>
                  <a:gd name="connsiteX1" fmla="*/ 5715 w 5715"/>
                  <a:gd name="connsiteY1" fmla="*/ 0 h 1047750"/>
                  <a:gd name="connsiteX2" fmla="*/ 5715 w 5715"/>
                  <a:gd name="connsiteY2" fmla="*/ 1047750 h 1047750"/>
                  <a:gd name="connsiteX3" fmla="*/ 0 w 5715"/>
                  <a:gd name="connsiteY3" fmla="*/ 1047750 h 1047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" h="1047750">
                    <a:moveTo>
                      <a:pt x="0" y="0"/>
                    </a:moveTo>
                    <a:lnTo>
                      <a:pt x="5715" y="0"/>
                    </a:lnTo>
                    <a:lnTo>
                      <a:pt x="5715" y="1047750"/>
                    </a:lnTo>
                    <a:lnTo>
                      <a:pt x="0" y="104775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00A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68" name="Freihandform: Form 167">
                <a:extLst>
                  <a:ext uri="{FF2B5EF4-FFF2-40B4-BE49-F238E27FC236}">
                    <a16:creationId xmlns:a16="http://schemas.microsoft.com/office/drawing/2014/main" id="{08BD14FB-7A17-F5B1-D65A-E8F1B9188E1D}"/>
                  </a:ext>
                </a:extLst>
              </p:cNvPr>
              <p:cNvSpPr/>
              <p:nvPr/>
            </p:nvSpPr>
            <p:spPr>
              <a:xfrm>
                <a:off x="8728634" y="3394225"/>
                <a:ext cx="38100" cy="295274"/>
              </a:xfrm>
              <a:custGeom>
                <a:avLst/>
                <a:gdLst>
                  <a:gd name="connsiteX0" fmla="*/ 0 w 38100"/>
                  <a:gd name="connsiteY0" fmla="*/ 0 h 295274"/>
                  <a:gd name="connsiteX1" fmla="*/ 38100 w 38100"/>
                  <a:gd name="connsiteY1" fmla="*/ 0 h 295274"/>
                  <a:gd name="connsiteX2" fmla="*/ 38100 w 38100"/>
                  <a:gd name="connsiteY2" fmla="*/ 295275 h 295274"/>
                  <a:gd name="connsiteX3" fmla="*/ 0 w 38100"/>
                  <a:gd name="connsiteY3" fmla="*/ 295275 h 29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00" h="295274">
                    <a:moveTo>
                      <a:pt x="0" y="0"/>
                    </a:moveTo>
                    <a:lnTo>
                      <a:pt x="38100" y="0"/>
                    </a:lnTo>
                    <a:lnTo>
                      <a:pt x="38100" y="295275"/>
                    </a:lnTo>
                    <a:lnTo>
                      <a:pt x="0" y="29527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00A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69" name="Freihandform: Form 168">
                <a:extLst>
                  <a:ext uri="{FF2B5EF4-FFF2-40B4-BE49-F238E27FC236}">
                    <a16:creationId xmlns:a16="http://schemas.microsoft.com/office/drawing/2014/main" id="{4F024444-9BAA-27A6-5D9C-9194A506325B}"/>
                  </a:ext>
                </a:extLst>
              </p:cNvPr>
              <p:cNvSpPr/>
              <p:nvPr/>
            </p:nvSpPr>
            <p:spPr>
              <a:xfrm>
                <a:off x="8728634" y="3689500"/>
                <a:ext cx="38100" cy="752475"/>
              </a:xfrm>
              <a:custGeom>
                <a:avLst/>
                <a:gdLst>
                  <a:gd name="connsiteX0" fmla="*/ 0 w 38100"/>
                  <a:gd name="connsiteY0" fmla="*/ 0 h 752475"/>
                  <a:gd name="connsiteX1" fmla="*/ 38100 w 38100"/>
                  <a:gd name="connsiteY1" fmla="*/ 0 h 752475"/>
                  <a:gd name="connsiteX2" fmla="*/ 38100 w 38100"/>
                  <a:gd name="connsiteY2" fmla="*/ 752475 h 752475"/>
                  <a:gd name="connsiteX3" fmla="*/ 0 w 38100"/>
                  <a:gd name="connsiteY3" fmla="*/ 752475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00" h="752475">
                    <a:moveTo>
                      <a:pt x="0" y="0"/>
                    </a:moveTo>
                    <a:lnTo>
                      <a:pt x="38100" y="0"/>
                    </a:lnTo>
                    <a:lnTo>
                      <a:pt x="38100" y="752475"/>
                    </a:lnTo>
                    <a:lnTo>
                      <a:pt x="0" y="75247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00A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70" name="Freihandform: Form 169">
                <a:extLst>
                  <a:ext uri="{FF2B5EF4-FFF2-40B4-BE49-F238E27FC236}">
                    <a16:creationId xmlns:a16="http://schemas.microsoft.com/office/drawing/2014/main" id="{D5702AB1-BFE0-7F2C-6E2F-02E40C4DDCA2}"/>
                  </a:ext>
                </a:extLst>
              </p:cNvPr>
              <p:cNvSpPr/>
              <p:nvPr/>
            </p:nvSpPr>
            <p:spPr>
              <a:xfrm>
                <a:off x="7714983" y="4405113"/>
                <a:ext cx="291465" cy="73818"/>
              </a:xfrm>
              <a:custGeom>
                <a:avLst/>
                <a:gdLst>
                  <a:gd name="connsiteX0" fmla="*/ 0 w 291465"/>
                  <a:gd name="connsiteY0" fmla="*/ 0 h 73818"/>
                  <a:gd name="connsiteX1" fmla="*/ 291465 w 291465"/>
                  <a:gd name="connsiteY1" fmla="*/ 0 h 73818"/>
                  <a:gd name="connsiteX2" fmla="*/ 291465 w 291465"/>
                  <a:gd name="connsiteY2" fmla="*/ 73819 h 73818"/>
                  <a:gd name="connsiteX3" fmla="*/ 0 w 291465"/>
                  <a:gd name="connsiteY3" fmla="*/ 73819 h 73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1465" h="73818">
                    <a:moveTo>
                      <a:pt x="0" y="0"/>
                    </a:moveTo>
                    <a:lnTo>
                      <a:pt x="291465" y="0"/>
                    </a:lnTo>
                    <a:lnTo>
                      <a:pt x="291465" y="73819"/>
                    </a:lnTo>
                    <a:lnTo>
                      <a:pt x="0" y="73819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00A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71" name="Freihandform: Form 170">
                <a:extLst>
                  <a:ext uri="{FF2B5EF4-FFF2-40B4-BE49-F238E27FC236}">
                    <a16:creationId xmlns:a16="http://schemas.microsoft.com/office/drawing/2014/main" id="{59AA4A51-6AED-EA79-D5A5-8B8CCDB8EE96}"/>
                  </a:ext>
                </a:extLst>
              </p:cNvPr>
              <p:cNvSpPr/>
              <p:nvPr/>
            </p:nvSpPr>
            <p:spPr>
              <a:xfrm>
                <a:off x="6331954" y="3394244"/>
                <a:ext cx="76748" cy="1047750"/>
              </a:xfrm>
              <a:custGeom>
                <a:avLst/>
                <a:gdLst>
                  <a:gd name="connsiteX0" fmla="*/ 0 w 76748"/>
                  <a:gd name="connsiteY0" fmla="*/ 0 h 1047750"/>
                  <a:gd name="connsiteX1" fmla="*/ 76748 w 76748"/>
                  <a:gd name="connsiteY1" fmla="*/ 0 h 1047750"/>
                  <a:gd name="connsiteX2" fmla="*/ 76748 w 76748"/>
                  <a:gd name="connsiteY2" fmla="*/ 1047750 h 1047750"/>
                  <a:gd name="connsiteX3" fmla="*/ 0 w 76748"/>
                  <a:gd name="connsiteY3" fmla="*/ 1047750 h 1047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748" h="1047750">
                    <a:moveTo>
                      <a:pt x="0" y="0"/>
                    </a:moveTo>
                    <a:lnTo>
                      <a:pt x="76748" y="0"/>
                    </a:lnTo>
                    <a:lnTo>
                      <a:pt x="76748" y="1047750"/>
                    </a:lnTo>
                    <a:lnTo>
                      <a:pt x="0" y="104775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00A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72" name="Freihandform: Form 171">
                <a:extLst>
                  <a:ext uri="{FF2B5EF4-FFF2-40B4-BE49-F238E27FC236}">
                    <a16:creationId xmlns:a16="http://schemas.microsoft.com/office/drawing/2014/main" id="{BDE4078C-B8D7-37BB-874E-103F06424769}"/>
                  </a:ext>
                </a:extLst>
              </p:cNvPr>
              <p:cNvSpPr/>
              <p:nvPr/>
            </p:nvSpPr>
            <p:spPr>
              <a:xfrm>
                <a:off x="6471685" y="4146125"/>
                <a:ext cx="191957" cy="220431"/>
              </a:xfrm>
              <a:custGeom>
                <a:avLst/>
                <a:gdLst>
                  <a:gd name="connsiteX0" fmla="*/ 0 w 191957"/>
                  <a:gd name="connsiteY0" fmla="*/ 0 h 220431"/>
                  <a:gd name="connsiteX1" fmla="*/ 191957 w 191957"/>
                  <a:gd name="connsiteY1" fmla="*/ 0 h 220431"/>
                  <a:gd name="connsiteX2" fmla="*/ 191957 w 191957"/>
                  <a:gd name="connsiteY2" fmla="*/ 220432 h 220431"/>
                  <a:gd name="connsiteX3" fmla="*/ 0 w 191957"/>
                  <a:gd name="connsiteY3" fmla="*/ 220432 h 220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1957" h="220431">
                    <a:moveTo>
                      <a:pt x="0" y="0"/>
                    </a:moveTo>
                    <a:lnTo>
                      <a:pt x="191957" y="0"/>
                    </a:lnTo>
                    <a:lnTo>
                      <a:pt x="191957" y="220432"/>
                    </a:lnTo>
                    <a:lnTo>
                      <a:pt x="0" y="220432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00A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73" name="Freihandform: Form 172">
                <a:extLst>
                  <a:ext uri="{FF2B5EF4-FFF2-40B4-BE49-F238E27FC236}">
                    <a16:creationId xmlns:a16="http://schemas.microsoft.com/office/drawing/2014/main" id="{2EC27780-9141-D31D-45A2-C4FFFAF0CBD4}"/>
                  </a:ext>
                </a:extLst>
              </p:cNvPr>
              <p:cNvSpPr/>
              <p:nvPr/>
            </p:nvSpPr>
            <p:spPr>
              <a:xfrm>
                <a:off x="6475114" y="3258829"/>
                <a:ext cx="181462" cy="543466"/>
              </a:xfrm>
              <a:custGeom>
                <a:avLst/>
                <a:gdLst>
                  <a:gd name="connsiteX0" fmla="*/ 0 w 181462"/>
                  <a:gd name="connsiteY0" fmla="*/ 0 h 543466"/>
                  <a:gd name="connsiteX1" fmla="*/ 181463 w 181462"/>
                  <a:gd name="connsiteY1" fmla="*/ 0 h 543466"/>
                  <a:gd name="connsiteX2" fmla="*/ 181463 w 181462"/>
                  <a:gd name="connsiteY2" fmla="*/ 543466 h 543466"/>
                  <a:gd name="connsiteX3" fmla="*/ 0 w 181462"/>
                  <a:gd name="connsiteY3" fmla="*/ 543466 h 543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1462" h="543466">
                    <a:moveTo>
                      <a:pt x="0" y="0"/>
                    </a:moveTo>
                    <a:lnTo>
                      <a:pt x="181463" y="0"/>
                    </a:lnTo>
                    <a:lnTo>
                      <a:pt x="181463" y="543466"/>
                    </a:lnTo>
                    <a:lnTo>
                      <a:pt x="0" y="543466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00A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74" name="Freihandform: Form 173">
                <a:extLst>
                  <a:ext uri="{FF2B5EF4-FFF2-40B4-BE49-F238E27FC236}">
                    <a16:creationId xmlns:a16="http://schemas.microsoft.com/office/drawing/2014/main" id="{6CDC1BFD-5F5F-6868-1F73-534E34C5A822}"/>
                  </a:ext>
                </a:extLst>
              </p:cNvPr>
              <p:cNvSpPr/>
              <p:nvPr/>
            </p:nvSpPr>
            <p:spPr>
              <a:xfrm>
                <a:off x="7227189" y="3504972"/>
                <a:ext cx="63745" cy="215169"/>
              </a:xfrm>
              <a:custGeom>
                <a:avLst/>
                <a:gdLst>
                  <a:gd name="connsiteX0" fmla="*/ 0 w 63745"/>
                  <a:gd name="connsiteY0" fmla="*/ 0 h 215169"/>
                  <a:gd name="connsiteX1" fmla="*/ 63746 w 63745"/>
                  <a:gd name="connsiteY1" fmla="*/ 0 h 215169"/>
                  <a:gd name="connsiteX2" fmla="*/ 63746 w 63745"/>
                  <a:gd name="connsiteY2" fmla="*/ 215170 h 215169"/>
                  <a:gd name="connsiteX3" fmla="*/ 0 w 63745"/>
                  <a:gd name="connsiteY3" fmla="*/ 215170 h 215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45" h="215169">
                    <a:moveTo>
                      <a:pt x="0" y="0"/>
                    </a:moveTo>
                    <a:lnTo>
                      <a:pt x="63746" y="0"/>
                    </a:lnTo>
                    <a:lnTo>
                      <a:pt x="63746" y="215170"/>
                    </a:lnTo>
                    <a:lnTo>
                      <a:pt x="0" y="21517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00A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75" name="Freihandform: Form 174">
                <a:extLst>
                  <a:ext uri="{FF2B5EF4-FFF2-40B4-BE49-F238E27FC236}">
                    <a16:creationId xmlns:a16="http://schemas.microsoft.com/office/drawing/2014/main" id="{5D4F0864-9C08-C245-8CE9-1FCDDD931F61}"/>
                  </a:ext>
                </a:extLst>
              </p:cNvPr>
              <p:cNvSpPr/>
              <p:nvPr/>
            </p:nvSpPr>
            <p:spPr>
              <a:xfrm>
                <a:off x="7512939" y="3468063"/>
                <a:ext cx="63746" cy="215169"/>
              </a:xfrm>
              <a:custGeom>
                <a:avLst/>
                <a:gdLst>
                  <a:gd name="connsiteX0" fmla="*/ 0 w 63746"/>
                  <a:gd name="connsiteY0" fmla="*/ 0 h 215169"/>
                  <a:gd name="connsiteX1" fmla="*/ 63746 w 63746"/>
                  <a:gd name="connsiteY1" fmla="*/ 0 h 215169"/>
                  <a:gd name="connsiteX2" fmla="*/ 63746 w 63746"/>
                  <a:gd name="connsiteY2" fmla="*/ 215170 h 215169"/>
                  <a:gd name="connsiteX3" fmla="*/ 0 w 63746"/>
                  <a:gd name="connsiteY3" fmla="*/ 215170 h 215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46" h="215169">
                    <a:moveTo>
                      <a:pt x="0" y="0"/>
                    </a:moveTo>
                    <a:lnTo>
                      <a:pt x="63746" y="0"/>
                    </a:lnTo>
                    <a:lnTo>
                      <a:pt x="63746" y="215170"/>
                    </a:lnTo>
                    <a:lnTo>
                      <a:pt x="0" y="21517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00A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76" name="Freihandform: Form 175">
                <a:extLst>
                  <a:ext uri="{FF2B5EF4-FFF2-40B4-BE49-F238E27FC236}">
                    <a16:creationId xmlns:a16="http://schemas.microsoft.com/office/drawing/2014/main" id="{DE34C896-6451-D32A-8CD6-26A4E7A4ADA6}"/>
                  </a:ext>
                </a:extLst>
              </p:cNvPr>
              <p:cNvSpPr/>
              <p:nvPr/>
            </p:nvSpPr>
            <p:spPr>
              <a:xfrm>
                <a:off x="6762036" y="3287163"/>
                <a:ext cx="78581" cy="213951"/>
              </a:xfrm>
              <a:custGeom>
                <a:avLst/>
                <a:gdLst>
                  <a:gd name="connsiteX0" fmla="*/ 0 w 78581"/>
                  <a:gd name="connsiteY0" fmla="*/ 0 h 213951"/>
                  <a:gd name="connsiteX1" fmla="*/ 78581 w 78581"/>
                  <a:gd name="connsiteY1" fmla="*/ 0 h 213951"/>
                  <a:gd name="connsiteX2" fmla="*/ 78581 w 78581"/>
                  <a:gd name="connsiteY2" fmla="*/ 213952 h 213951"/>
                  <a:gd name="connsiteX3" fmla="*/ 0 w 78581"/>
                  <a:gd name="connsiteY3" fmla="*/ 213952 h 213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581" h="21395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213952"/>
                    </a:lnTo>
                    <a:lnTo>
                      <a:pt x="0" y="213952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00A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77" name="Freihandform: Form 176">
                <a:extLst>
                  <a:ext uri="{FF2B5EF4-FFF2-40B4-BE49-F238E27FC236}">
                    <a16:creationId xmlns:a16="http://schemas.microsoft.com/office/drawing/2014/main" id="{DDC103E4-3057-81ED-30CB-C91A9F0A8972}"/>
                  </a:ext>
                </a:extLst>
              </p:cNvPr>
              <p:cNvSpPr/>
              <p:nvPr/>
            </p:nvSpPr>
            <p:spPr>
              <a:xfrm>
                <a:off x="6762036" y="4113457"/>
                <a:ext cx="78581" cy="213951"/>
              </a:xfrm>
              <a:custGeom>
                <a:avLst/>
                <a:gdLst>
                  <a:gd name="connsiteX0" fmla="*/ 0 w 78581"/>
                  <a:gd name="connsiteY0" fmla="*/ 0 h 213951"/>
                  <a:gd name="connsiteX1" fmla="*/ 78581 w 78581"/>
                  <a:gd name="connsiteY1" fmla="*/ 0 h 213951"/>
                  <a:gd name="connsiteX2" fmla="*/ 78581 w 78581"/>
                  <a:gd name="connsiteY2" fmla="*/ 213952 h 213951"/>
                  <a:gd name="connsiteX3" fmla="*/ 0 w 78581"/>
                  <a:gd name="connsiteY3" fmla="*/ 213952 h 213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581" h="21395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213952"/>
                    </a:lnTo>
                    <a:lnTo>
                      <a:pt x="0" y="213952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00A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78" name="Freihandform: Form 177">
                <a:extLst>
                  <a:ext uri="{FF2B5EF4-FFF2-40B4-BE49-F238E27FC236}">
                    <a16:creationId xmlns:a16="http://schemas.microsoft.com/office/drawing/2014/main" id="{9EF7F3FB-7D50-5F26-8172-DFD84A19D1C2}"/>
                  </a:ext>
                </a:extLst>
              </p:cNvPr>
              <p:cNvSpPr/>
              <p:nvPr/>
            </p:nvSpPr>
            <p:spPr>
              <a:xfrm>
                <a:off x="7124433" y="3759985"/>
                <a:ext cx="131540" cy="6667"/>
              </a:xfrm>
              <a:custGeom>
                <a:avLst/>
                <a:gdLst>
                  <a:gd name="connsiteX0" fmla="*/ 0 w 131540"/>
                  <a:gd name="connsiteY0" fmla="*/ 0 h 6667"/>
                  <a:gd name="connsiteX1" fmla="*/ 131540 w 131540"/>
                  <a:gd name="connsiteY1" fmla="*/ 0 h 6667"/>
                  <a:gd name="connsiteX2" fmla="*/ 131540 w 131540"/>
                  <a:gd name="connsiteY2" fmla="*/ 6667 h 6667"/>
                  <a:gd name="connsiteX3" fmla="*/ 0 w 131540"/>
                  <a:gd name="connsiteY3" fmla="*/ 6667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540" h="6667">
                    <a:moveTo>
                      <a:pt x="0" y="0"/>
                    </a:moveTo>
                    <a:lnTo>
                      <a:pt x="131540" y="0"/>
                    </a:lnTo>
                    <a:lnTo>
                      <a:pt x="131540" y="6667"/>
                    </a:lnTo>
                    <a:lnTo>
                      <a:pt x="0" y="6667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00A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79" name="Freihandform: Form 178">
                <a:extLst>
                  <a:ext uri="{FF2B5EF4-FFF2-40B4-BE49-F238E27FC236}">
                    <a16:creationId xmlns:a16="http://schemas.microsoft.com/office/drawing/2014/main" id="{49B23AEE-6E07-38BC-EE7A-61E9740BE8E8}"/>
                  </a:ext>
                </a:extLst>
              </p:cNvPr>
              <p:cNvSpPr/>
              <p:nvPr/>
            </p:nvSpPr>
            <p:spPr>
              <a:xfrm>
                <a:off x="7143750" y="3724650"/>
                <a:ext cx="93440" cy="77091"/>
              </a:xfrm>
              <a:custGeom>
                <a:avLst/>
                <a:gdLst>
                  <a:gd name="connsiteX0" fmla="*/ 0 w 93440"/>
                  <a:gd name="connsiteY0" fmla="*/ 0 h 77091"/>
                  <a:gd name="connsiteX1" fmla="*/ 93440 w 93440"/>
                  <a:gd name="connsiteY1" fmla="*/ 0 h 77091"/>
                  <a:gd name="connsiteX2" fmla="*/ 93440 w 93440"/>
                  <a:gd name="connsiteY2" fmla="*/ 77091 h 77091"/>
                  <a:gd name="connsiteX3" fmla="*/ 0 w 93440"/>
                  <a:gd name="connsiteY3" fmla="*/ 77091 h 77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3440" h="77091">
                    <a:moveTo>
                      <a:pt x="0" y="0"/>
                    </a:moveTo>
                    <a:lnTo>
                      <a:pt x="93440" y="0"/>
                    </a:lnTo>
                    <a:lnTo>
                      <a:pt x="93440" y="77091"/>
                    </a:lnTo>
                    <a:lnTo>
                      <a:pt x="0" y="77091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00A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80" name="Freihandform: Form 179">
                <a:extLst>
                  <a:ext uri="{FF2B5EF4-FFF2-40B4-BE49-F238E27FC236}">
                    <a16:creationId xmlns:a16="http://schemas.microsoft.com/office/drawing/2014/main" id="{E68FB489-2520-9A8D-E573-6BE2FCF8C103}"/>
                  </a:ext>
                </a:extLst>
              </p:cNvPr>
              <p:cNvSpPr/>
              <p:nvPr/>
            </p:nvSpPr>
            <p:spPr>
              <a:xfrm>
                <a:off x="7429500" y="3687740"/>
                <a:ext cx="93440" cy="77091"/>
              </a:xfrm>
              <a:custGeom>
                <a:avLst/>
                <a:gdLst>
                  <a:gd name="connsiteX0" fmla="*/ 0 w 93440"/>
                  <a:gd name="connsiteY0" fmla="*/ 0 h 77091"/>
                  <a:gd name="connsiteX1" fmla="*/ 93440 w 93440"/>
                  <a:gd name="connsiteY1" fmla="*/ 0 h 77091"/>
                  <a:gd name="connsiteX2" fmla="*/ 93440 w 93440"/>
                  <a:gd name="connsiteY2" fmla="*/ 77091 h 77091"/>
                  <a:gd name="connsiteX3" fmla="*/ 0 w 93440"/>
                  <a:gd name="connsiteY3" fmla="*/ 77091 h 77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3440" h="77091">
                    <a:moveTo>
                      <a:pt x="0" y="0"/>
                    </a:moveTo>
                    <a:lnTo>
                      <a:pt x="93440" y="0"/>
                    </a:lnTo>
                    <a:lnTo>
                      <a:pt x="93440" y="77091"/>
                    </a:lnTo>
                    <a:lnTo>
                      <a:pt x="0" y="77091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00A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81" name="Freihandform: Form 180">
                <a:extLst>
                  <a:ext uri="{FF2B5EF4-FFF2-40B4-BE49-F238E27FC236}">
                    <a16:creationId xmlns:a16="http://schemas.microsoft.com/office/drawing/2014/main" id="{ADAC3622-F336-03AB-135E-B28B4228D47F}"/>
                  </a:ext>
                </a:extLst>
              </p:cNvPr>
              <p:cNvSpPr/>
              <p:nvPr/>
            </p:nvSpPr>
            <p:spPr>
              <a:xfrm>
                <a:off x="7715250" y="4108031"/>
                <a:ext cx="93440" cy="77091"/>
              </a:xfrm>
              <a:custGeom>
                <a:avLst/>
                <a:gdLst>
                  <a:gd name="connsiteX0" fmla="*/ 0 w 93440"/>
                  <a:gd name="connsiteY0" fmla="*/ 0 h 77091"/>
                  <a:gd name="connsiteX1" fmla="*/ 93440 w 93440"/>
                  <a:gd name="connsiteY1" fmla="*/ 0 h 77091"/>
                  <a:gd name="connsiteX2" fmla="*/ 93440 w 93440"/>
                  <a:gd name="connsiteY2" fmla="*/ 77091 h 77091"/>
                  <a:gd name="connsiteX3" fmla="*/ 0 w 93440"/>
                  <a:gd name="connsiteY3" fmla="*/ 77091 h 77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3440" h="77091">
                    <a:moveTo>
                      <a:pt x="0" y="0"/>
                    </a:moveTo>
                    <a:lnTo>
                      <a:pt x="93440" y="0"/>
                    </a:lnTo>
                    <a:lnTo>
                      <a:pt x="93440" y="77091"/>
                    </a:lnTo>
                    <a:lnTo>
                      <a:pt x="0" y="77091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00A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82" name="Freihandform: Form 181">
                <a:extLst>
                  <a:ext uri="{FF2B5EF4-FFF2-40B4-BE49-F238E27FC236}">
                    <a16:creationId xmlns:a16="http://schemas.microsoft.com/office/drawing/2014/main" id="{B8766168-8413-BE91-108F-E56A6E4C7AA9}"/>
                  </a:ext>
                </a:extLst>
              </p:cNvPr>
              <p:cNvSpPr/>
              <p:nvPr/>
            </p:nvSpPr>
            <p:spPr>
              <a:xfrm>
                <a:off x="8001000" y="4144940"/>
                <a:ext cx="93440" cy="77091"/>
              </a:xfrm>
              <a:custGeom>
                <a:avLst/>
                <a:gdLst>
                  <a:gd name="connsiteX0" fmla="*/ 0 w 93440"/>
                  <a:gd name="connsiteY0" fmla="*/ 0 h 77091"/>
                  <a:gd name="connsiteX1" fmla="*/ 93440 w 93440"/>
                  <a:gd name="connsiteY1" fmla="*/ 0 h 77091"/>
                  <a:gd name="connsiteX2" fmla="*/ 93440 w 93440"/>
                  <a:gd name="connsiteY2" fmla="*/ 77091 h 77091"/>
                  <a:gd name="connsiteX3" fmla="*/ 0 w 93440"/>
                  <a:gd name="connsiteY3" fmla="*/ 77091 h 77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3440" h="77091">
                    <a:moveTo>
                      <a:pt x="0" y="0"/>
                    </a:moveTo>
                    <a:lnTo>
                      <a:pt x="93440" y="0"/>
                    </a:lnTo>
                    <a:lnTo>
                      <a:pt x="93440" y="77091"/>
                    </a:lnTo>
                    <a:lnTo>
                      <a:pt x="0" y="77091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00A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83" name="Freihandform: Form 182">
                <a:extLst>
                  <a:ext uri="{FF2B5EF4-FFF2-40B4-BE49-F238E27FC236}">
                    <a16:creationId xmlns:a16="http://schemas.microsoft.com/office/drawing/2014/main" id="{9CF023A5-205F-5BE7-9179-222C924684BB}"/>
                  </a:ext>
                </a:extLst>
              </p:cNvPr>
              <p:cNvSpPr/>
              <p:nvPr/>
            </p:nvSpPr>
            <p:spPr>
              <a:xfrm>
                <a:off x="8286750" y="4181850"/>
                <a:ext cx="93440" cy="77091"/>
              </a:xfrm>
              <a:custGeom>
                <a:avLst/>
                <a:gdLst>
                  <a:gd name="connsiteX0" fmla="*/ 0 w 93440"/>
                  <a:gd name="connsiteY0" fmla="*/ 0 h 77091"/>
                  <a:gd name="connsiteX1" fmla="*/ 93440 w 93440"/>
                  <a:gd name="connsiteY1" fmla="*/ 0 h 77091"/>
                  <a:gd name="connsiteX2" fmla="*/ 93440 w 93440"/>
                  <a:gd name="connsiteY2" fmla="*/ 77091 h 77091"/>
                  <a:gd name="connsiteX3" fmla="*/ 0 w 93440"/>
                  <a:gd name="connsiteY3" fmla="*/ 77091 h 77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3440" h="77091">
                    <a:moveTo>
                      <a:pt x="0" y="0"/>
                    </a:moveTo>
                    <a:lnTo>
                      <a:pt x="93440" y="0"/>
                    </a:lnTo>
                    <a:lnTo>
                      <a:pt x="93440" y="77091"/>
                    </a:lnTo>
                    <a:lnTo>
                      <a:pt x="0" y="77091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00A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84" name="Freihandform: Form 183">
                <a:extLst>
                  <a:ext uri="{FF2B5EF4-FFF2-40B4-BE49-F238E27FC236}">
                    <a16:creationId xmlns:a16="http://schemas.microsoft.com/office/drawing/2014/main" id="{2B0615E0-01E2-098D-1B6E-3C81987B03C5}"/>
                  </a:ext>
                </a:extLst>
              </p:cNvPr>
              <p:cNvSpPr/>
              <p:nvPr/>
            </p:nvSpPr>
            <p:spPr>
              <a:xfrm>
                <a:off x="7715014" y="3687567"/>
                <a:ext cx="98770" cy="77461"/>
              </a:xfrm>
              <a:custGeom>
                <a:avLst/>
                <a:gdLst>
                  <a:gd name="connsiteX0" fmla="*/ 0 w 98770"/>
                  <a:gd name="connsiteY0" fmla="*/ 0 h 77461"/>
                  <a:gd name="connsiteX1" fmla="*/ 98770 w 98770"/>
                  <a:gd name="connsiteY1" fmla="*/ 0 h 77461"/>
                  <a:gd name="connsiteX2" fmla="*/ 98770 w 98770"/>
                  <a:gd name="connsiteY2" fmla="*/ 77462 h 77461"/>
                  <a:gd name="connsiteX3" fmla="*/ 0 w 98770"/>
                  <a:gd name="connsiteY3" fmla="*/ 77462 h 77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70" h="77461">
                    <a:moveTo>
                      <a:pt x="0" y="0"/>
                    </a:moveTo>
                    <a:lnTo>
                      <a:pt x="98770" y="0"/>
                    </a:lnTo>
                    <a:lnTo>
                      <a:pt x="98770" y="77462"/>
                    </a:lnTo>
                    <a:lnTo>
                      <a:pt x="0" y="77462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00A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85" name="Freihandform: Form 184">
                <a:extLst>
                  <a:ext uri="{FF2B5EF4-FFF2-40B4-BE49-F238E27FC236}">
                    <a16:creationId xmlns:a16="http://schemas.microsoft.com/office/drawing/2014/main" id="{69AC695E-615C-F5E4-E06B-0A6F4D5781B2}"/>
                  </a:ext>
                </a:extLst>
              </p:cNvPr>
              <p:cNvSpPr/>
              <p:nvPr/>
            </p:nvSpPr>
            <p:spPr>
              <a:xfrm>
                <a:off x="7715014" y="3576839"/>
                <a:ext cx="98770" cy="77461"/>
              </a:xfrm>
              <a:custGeom>
                <a:avLst/>
                <a:gdLst>
                  <a:gd name="connsiteX0" fmla="*/ 0 w 98770"/>
                  <a:gd name="connsiteY0" fmla="*/ 0 h 77461"/>
                  <a:gd name="connsiteX1" fmla="*/ 98770 w 98770"/>
                  <a:gd name="connsiteY1" fmla="*/ 0 h 77461"/>
                  <a:gd name="connsiteX2" fmla="*/ 98770 w 98770"/>
                  <a:gd name="connsiteY2" fmla="*/ 77462 h 77461"/>
                  <a:gd name="connsiteX3" fmla="*/ 0 w 98770"/>
                  <a:gd name="connsiteY3" fmla="*/ 77462 h 77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70" h="77461">
                    <a:moveTo>
                      <a:pt x="0" y="0"/>
                    </a:moveTo>
                    <a:lnTo>
                      <a:pt x="98770" y="0"/>
                    </a:lnTo>
                    <a:lnTo>
                      <a:pt x="98770" y="77462"/>
                    </a:lnTo>
                    <a:lnTo>
                      <a:pt x="0" y="77462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00A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86" name="Freihandform: Form 185">
                <a:extLst>
                  <a:ext uri="{FF2B5EF4-FFF2-40B4-BE49-F238E27FC236}">
                    <a16:creationId xmlns:a16="http://schemas.microsoft.com/office/drawing/2014/main" id="{4DE9A4CC-6619-FE6A-56CE-C29515A75E84}"/>
                  </a:ext>
                </a:extLst>
              </p:cNvPr>
              <p:cNvSpPr/>
              <p:nvPr/>
            </p:nvSpPr>
            <p:spPr>
              <a:xfrm>
                <a:off x="7715014" y="3503020"/>
                <a:ext cx="98770" cy="77461"/>
              </a:xfrm>
              <a:custGeom>
                <a:avLst/>
                <a:gdLst>
                  <a:gd name="connsiteX0" fmla="*/ 0 w 98770"/>
                  <a:gd name="connsiteY0" fmla="*/ 0 h 77461"/>
                  <a:gd name="connsiteX1" fmla="*/ 98770 w 98770"/>
                  <a:gd name="connsiteY1" fmla="*/ 0 h 77461"/>
                  <a:gd name="connsiteX2" fmla="*/ 98770 w 98770"/>
                  <a:gd name="connsiteY2" fmla="*/ 77462 h 77461"/>
                  <a:gd name="connsiteX3" fmla="*/ 0 w 98770"/>
                  <a:gd name="connsiteY3" fmla="*/ 77462 h 77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70" h="77461">
                    <a:moveTo>
                      <a:pt x="0" y="0"/>
                    </a:moveTo>
                    <a:lnTo>
                      <a:pt x="98770" y="0"/>
                    </a:lnTo>
                    <a:lnTo>
                      <a:pt x="98770" y="77462"/>
                    </a:lnTo>
                    <a:lnTo>
                      <a:pt x="0" y="77462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00A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87" name="Freihandform: Form 186">
                <a:extLst>
                  <a:ext uri="{FF2B5EF4-FFF2-40B4-BE49-F238E27FC236}">
                    <a16:creationId xmlns:a16="http://schemas.microsoft.com/office/drawing/2014/main" id="{7995336B-8077-AF6F-8390-FCB31611547F}"/>
                  </a:ext>
                </a:extLst>
              </p:cNvPr>
              <p:cNvSpPr/>
              <p:nvPr/>
            </p:nvSpPr>
            <p:spPr>
              <a:xfrm>
                <a:off x="7137233" y="4181298"/>
                <a:ext cx="75137" cy="204164"/>
              </a:xfrm>
              <a:custGeom>
                <a:avLst/>
                <a:gdLst>
                  <a:gd name="connsiteX0" fmla="*/ 0 w 75137"/>
                  <a:gd name="connsiteY0" fmla="*/ 0 h 204164"/>
                  <a:gd name="connsiteX1" fmla="*/ 75138 w 75137"/>
                  <a:gd name="connsiteY1" fmla="*/ 0 h 204164"/>
                  <a:gd name="connsiteX2" fmla="*/ 75138 w 75137"/>
                  <a:gd name="connsiteY2" fmla="*/ 204164 h 204164"/>
                  <a:gd name="connsiteX3" fmla="*/ 0 w 75137"/>
                  <a:gd name="connsiteY3" fmla="*/ 204164 h 204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5137" h="204164">
                    <a:moveTo>
                      <a:pt x="0" y="0"/>
                    </a:moveTo>
                    <a:lnTo>
                      <a:pt x="75138" y="0"/>
                    </a:lnTo>
                    <a:lnTo>
                      <a:pt x="75138" y="204164"/>
                    </a:lnTo>
                    <a:lnTo>
                      <a:pt x="0" y="204164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00A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88" name="Freihandform: Form 187">
                <a:extLst>
                  <a:ext uri="{FF2B5EF4-FFF2-40B4-BE49-F238E27FC236}">
                    <a16:creationId xmlns:a16="http://schemas.microsoft.com/office/drawing/2014/main" id="{D006FD08-F761-457B-64B5-CFFD86BE3765}"/>
                  </a:ext>
                </a:extLst>
              </p:cNvPr>
              <p:cNvSpPr/>
              <p:nvPr/>
            </p:nvSpPr>
            <p:spPr>
              <a:xfrm>
                <a:off x="7227399" y="3505001"/>
                <a:ext cx="9525" cy="246030"/>
              </a:xfrm>
              <a:custGeom>
                <a:avLst/>
                <a:gdLst>
                  <a:gd name="connsiteX0" fmla="*/ 0 w 9525"/>
                  <a:gd name="connsiteY0" fmla="*/ 0 h 246030"/>
                  <a:gd name="connsiteX1" fmla="*/ 9525 w 9525"/>
                  <a:gd name="connsiteY1" fmla="*/ 0 h 246030"/>
                  <a:gd name="connsiteX2" fmla="*/ 9525 w 9525"/>
                  <a:gd name="connsiteY2" fmla="*/ 246031 h 246030"/>
                  <a:gd name="connsiteX3" fmla="*/ 0 w 9525"/>
                  <a:gd name="connsiteY3" fmla="*/ 246031 h 246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" h="246030">
                    <a:moveTo>
                      <a:pt x="0" y="0"/>
                    </a:moveTo>
                    <a:lnTo>
                      <a:pt x="9525" y="0"/>
                    </a:lnTo>
                    <a:lnTo>
                      <a:pt x="9525" y="246031"/>
                    </a:lnTo>
                    <a:lnTo>
                      <a:pt x="0" y="246031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00A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89" name="Freihandform: Form 188">
                <a:extLst>
                  <a:ext uri="{FF2B5EF4-FFF2-40B4-BE49-F238E27FC236}">
                    <a16:creationId xmlns:a16="http://schemas.microsoft.com/office/drawing/2014/main" id="{409E4DA4-2EA1-9004-786B-BDCDD5678413}"/>
                  </a:ext>
                </a:extLst>
              </p:cNvPr>
              <p:cNvSpPr/>
              <p:nvPr/>
            </p:nvSpPr>
            <p:spPr>
              <a:xfrm>
                <a:off x="7513149" y="3468044"/>
                <a:ext cx="9525" cy="246126"/>
              </a:xfrm>
              <a:custGeom>
                <a:avLst/>
                <a:gdLst>
                  <a:gd name="connsiteX0" fmla="*/ 0 w 9525"/>
                  <a:gd name="connsiteY0" fmla="*/ 0 h 246126"/>
                  <a:gd name="connsiteX1" fmla="*/ 9525 w 9525"/>
                  <a:gd name="connsiteY1" fmla="*/ 0 h 246126"/>
                  <a:gd name="connsiteX2" fmla="*/ 9525 w 9525"/>
                  <a:gd name="connsiteY2" fmla="*/ 246126 h 246126"/>
                  <a:gd name="connsiteX3" fmla="*/ 0 w 9525"/>
                  <a:gd name="connsiteY3" fmla="*/ 246126 h 246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" h="246126">
                    <a:moveTo>
                      <a:pt x="0" y="0"/>
                    </a:moveTo>
                    <a:lnTo>
                      <a:pt x="9525" y="0"/>
                    </a:lnTo>
                    <a:lnTo>
                      <a:pt x="9525" y="246126"/>
                    </a:lnTo>
                    <a:lnTo>
                      <a:pt x="0" y="246126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00A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90" name="Freihandform: Form 189">
                <a:extLst>
                  <a:ext uri="{FF2B5EF4-FFF2-40B4-BE49-F238E27FC236}">
                    <a16:creationId xmlns:a16="http://schemas.microsoft.com/office/drawing/2014/main" id="{6128B830-3342-8A68-2FAF-4922F9A705A4}"/>
                  </a:ext>
                </a:extLst>
              </p:cNvPr>
              <p:cNvSpPr/>
              <p:nvPr/>
            </p:nvSpPr>
            <p:spPr>
              <a:xfrm>
                <a:off x="7804233" y="3283545"/>
                <a:ext cx="9525" cy="430625"/>
              </a:xfrm>
              <a:custGeom>
                <a:avLst/>
                <a:gdLst>
                  <a:gd name="connsiteX0" fmla="*/ 0 w 9525"/>
                  <a:gd name="connsiteY0" fmla="*/ 0 h 430625"/>
                  <a:gd name="connsiteX1" fmla="*/ 9525 w 9525"/>
                  <a:gd name="connsiteY1" fmla="*/ 0 h 430625"/>
                  <a:gd name="connsiteX2" fmla="*/ 9525 w 9525"/>
                  <a:gd name="connsiteY2" fmla="*/ 430625 h 430625"/>
                  <a:gd name="connsiteX3" fmla="*/ 0 w 9525"/>
                  <a:gd name="connsiteY3" fmla="*/ 430625 h 430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" h="430625">
                    <a:moveTo>
                      <a:pt x="0" y="0"/>
                    </a:moveTo>
                    <a:lnTo>
                      <a:pt x="9525" y="0"/>
                    </a:lnTo>
                    <a:lnTo>
                      <a:pt x="9525" y="430625"/>
                    </a:lnTo>
                    <a:lnTo>
                      <a:pt x="0" y="43062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00A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91" name="Freihandform: Form 190">
                <a:extLst>
                  <a:ext uri="{FF2B5EF4-FFF2-40B4-BE49-F238E27FC236}">
                    <a16:creationId xmlns:a16="http://schemas.microsoft.com/office/drawing/2014/main" id="{8A3D41CE-9397-C26A-D4B8-0B029C63BFFC}"/>
                  </a:ext>
                </a:extLst>
              </p:cNvPr>
              <p:cNvSpPr/>
              <p:nvPr/>
            </p:nvSpPr>
            <p:spPr>
              <a:xfrm>
                <a:off x="7714983" y="4154130"/>
                <a:ext cx="5715" cy="269367"/>
              </a:xfrm>
              <a:custGeom>
                <a:avLst/>
                <a:gdLst>
                  <a:gd name="connsiteX0" fmla="*/ 0 w 5715"/>
                  <a:gd name="connsiteY0" fmla="*/ 0 h 269367"/>
                  <a:gd name="connsiteX1" fmla="*/ 5715 w 5715"/>
                  <a:gd name="connsiteY1" fmla="*/ 0 h 269367"/>
                  <a:gd name="connsiteX2" fmla="*/ 5715 w 5715"/>
                  <a:gd name="connsiteY2" fmla="*/ 269367 h 269367"/>
                  <a:gd name="connsiteX3" fmla="*/ 0 w 5715"/>
                  <a:gd name="connsiteY3" fmla="*/ 269367 h 269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" h="269367">
                    <a:moveTo>
                      <a:pt x="0" y="0"/>
                    </a:moveTo>
                    <a:lnTo>
                      <a:pt x="5715" y="0"/>
                    </a:lnTo>
                    <a:lnTo>
                      <a:pt x="5715" y="269367"/>
                    </a:lnTo>
                    <a:lnTo>
                      <a:pt x="0" y="269367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00A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92" name="Freihandform: Form 191">
                <a:extLst>
                  <a:ext uri="{FF2B5EF4-FFF2-40B4-BE49-F238E27FC236}">
                    <a16:creationId xmlns:a16="http://schemas.microsoft.com/office/drawing/2014/main" id="{964765B5-820D-8756-C60E-F79B26FEB157}"/>
                  </a:ext>
                </a:extLst>
              </p:cNvPr>
              <p:cNvSpPr/>
              <p:nvPr/>
            </p:nvSpPr>
            <p:spPr>
              <a:xfrm>
                <a:off x="8000733" y="4190991"/>
                <a:ext cx="5715" cy="268700"/>
              </a:xfrm>
              <a:custGeom>
                <a:avLst/>
                <a:gdLst>
                  <a:gd name="connsiteX0" fmla="*/ 0 w 5715"/>
                  <a:gd name="connsiteY0" fmla="*/ 0 h 268700"/>
                  <a:gd name="connsiteX1" fmla="*/ 5715 w 5715"/>
                  <a:gd name="connsiteY1" fmla="*/ 0 h 268700"/>
                  <a:gd name="connsiteX2" fmla="*/ 5715 w 5715"/>
                  <a:gd name="connsiteY2" fmla="*/ 268700 h 268700"/>
                  <a:gd name="connsiteX3" fmla="*/ 0 w 5715"/>
                  <a:gd name="connsiteY3" fmla="*/ 268700 h 268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" h="268700">
                    <a:moveTo>
                      <a:pt x="0" y="0"/>
                    </a:moveTo>
                    <a:lnTo>
                      <a:pt x="5715" y="0"/>
                    </a:lnTo>
                    <a:lnTo>
                      <a:pt x="5715" y="268700"/>
                    </a:lnTo>
                    <a:lnTo>
                      <a:pt x="0" y="26870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00A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93" name="Freihandform: Form 192">
                <a:extLst>
                  <a:ext uri="{FF2B5EF4-FFF2-40B4-BE49-F238E27FC236}">
                    <a16:creationId xmlns:a16="http://schemas.microsoft.com/office/drawing/2014/main" id="{3DA098F6-FF11-748F-5D3D-22C0EAB54017}"/>
                  </a:ext>
                </a:extLst>
              </p:cNvPr>
              <p:cNvSpPr/>
              <p:nvPr/>
            </p:nvSpPr>
            <p:spPr>
              <a:xfrm>
                <a:off x="8286483" y="4232806"/>
                <a:ext cx="9525" cy="246125"/>
              </a:xfrm>
              <a:custGeom>
                <a:avLst/>
                <a:gdLst>
                  <a:gd name="connsiteX0" fmla="*/ 0 w 9525"/>
                  <a:gd name="connsiteY0" fmla="*/ 0 h 246125"/>
                  <a:gd name="connsiteX1" fmla="*/ 9525 w 9525"/>
                  <a:gd name="connsiteY1" fmla="*/ 0 h 246125"/>
                  <a:gd name="connsiteX2" fmla="*/ 9525 w 9525"/>
                  <a:gd name="connsiteY2" fmla="*/ 246126 h 246125"/>
                  <a:gd name="connsiteX3" fmla="*/ 0 w 9525"/>
                  <a:gd name="connsiteY3" fmla="*/ 246126 h 246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" h="246125">
                    <a:moveTo>
                      <a:pt x="0" y="0"/>
                    </a:moveTo>
                    <a:lnTo>
                      <a:pt x="9525" y="0"/>
                    </a:lnTo>
                    <a:lnTo>
                      <a:pt x="9525" y="246126"/>
                    </a:lnTo>
                    <a:lnTo>
                      <a:pt x="0" y="246126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00A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94" name="Freihandform: Form 193">
                <a:extLst>
                  <a:ext uri="{FF2B5EF4-FFF2-40B4-BE49-F238E27FC236}">
                    <a16:creationId xmlns:a16="http://schemas.microsoft.com/office/drawing/2014/main" id="{1BE42B1D-3042-10A7-8284-5156017D6ECB}"/>
                  </a:ext>
                </a:extLst>
              </p:cNvPr>
              <p:cNvSpPr/>
              <p:nvPr/>
            </p:nvSpPr>
            <p:spPr>
              <a:xfrm>
                <a:off x="6935252" y="3398775"/>
                <a:ext cx="112343" cy="142821"/>
              </a:xfrm>
              <a:custGeom>
                <a:avLst/>
                <a:gdLst>
                  <a:gd name="connsiteX0" fmla="*/ 0 w 112343"/>
                  <a:gd name="connsiteY0" fmla="*/ 0 h 142821"/>
                  <a:gd name="connsiteX1" fmla="*/ 112343 w 112343"/>
                  <a:gd name="connsiteY1" fmla="*/ 0 h 142821"/>
                  <a:gd name="connsiteX2" fmla="*/ 112343 w 112343"/>
                  <a:gd name="connsiteY2" fmla="*/ 142821 h 142821"/>
                  <a:gd name="connsiteX3" fmla="*/ 0 w 112343"/>
                  <a:gd name="connsiteY3" fmla="*/ 142821 h 142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2343" h="142821">
                    <a:moveTo>
                      <a:pt x="0" y="0"/>
                    </a:moveTo>
                    <a:lnTo>
                      <a:pt x="112343" y="0"/>
                    </a:lnTo>
                    <a:lnTo>
                      <a:pt x="112343" y="142821"/>
                    </a:lnTo>
                    <a:lnTo>
                      <a:pt x="0" y="142821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00A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95" name="Freihandform: Form 194">
                <a:extLst>
                  <a:ext uri="{FF2B5EF4-FFF2-40B4-BE49-F238E27FC236}">
                    <a16:creationId xmlns:a16="http://schemas.microsoft.com/office/drawing/2014/main" id="{51FDE5ED-5A6A-D0F6-C8BE-4ED024238E51}"/>
                  </a:ext>
                </a:extLst>
              </p:cNvPr>
              <p:cNvSpPr/>
              <p:nvPr/>
            </p:nvSpPr>
            <p:spPr>
              <a:xfrm>
                <a:off x="6935252" y="3546412"/>
                <a:ext cx="112343" cy="142821"/>
              </a:xfrm>
              <a:custGeom>
                <a:avLst/>
                <a:gdLst>
                  <a:gd name="connsiteX0" fmla="*/ 0 w 112343"/>
                  <a:gd name="connsiteY0" fmla="*/ 0 h 142821"/>
                  <a:gd name="connsiteX1" fmla="*/ 112343 w 112343"/>
                  <a:gd name="connsiteY1" fmla="*/ 0 h 142821"/>
                  <a:gd name="connsiteX2" fmla="*/ 112343 w 112343"/>
                  <a:gd name="connsiteY2" fmla="*/ 142821 h 142821"/>
                  <a:gd name="connsiteX3" fmla="*/ 0 w 112343"/>
                  <a:gd name="connsiteY3" fmla="*/ 142821 h 142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2343" h="142821">
                    <a:moveTo>
                      <a:pt x="0" y="0"/>
                    </a:moveTo>
                    <a:lnTo>
                      <a:pt x="112343" y="0"/>
                    </a:lnTo>
                    <a:lnTo>
                      <a:pt x="112343" y="142821"/>
                    </a:lnTo>
                    <a:lnTo>
                      <a:pt x="0" y="142821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00A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96" name="Freihandform: Form 195">
                <a:extLst>
                  <a:ext uri="{FF2B5EF4-FFF2-40B4-BE49-F238E27FC236}">
                    <a16:creationId xmlns:a16="http://schemas.microsoft.com/office/drawing/2014/main" id="{707AA91F-B8BC-EB29-11E3-B81E15249C26}"/>
                  </a:ext>
                </a:extLst>
              </p:cNvPr>
              <p:cNvSpPr/>
              <p:nvPr/>
            </p:nvSpPr>
            <p:spPr>
              <a:xfrm>
                <a:off x="6935252" y="4151250"/>
                <a:ext cx="112343" cy="142821"/>
              </a:xfrm>
              <a:custGeom>
                <a:avLst/>
                <a:gdLst>
                  <a:gd name="connsiteX0" fmla="*/ 0 w 112343"/>
                  <a:gd name="connsiteY0" fmla="*/ 0 h 142821"/>
                  <a:gd name="connsiteX1" fmla="*/ 112343 w 112343"/>
                  <a:gd name="connsiteY1" fmla="*/ 0 h 142821"/>
                  <a:gd name="connsiteX2" fmla="*/ 112343 w 112343"/>
                  <a:gd name="connsiteY2" fmla="*/ 142821 h 142821"/>
                  <a:gd name="connsiteX3" fmla="*/ 0 w 112343"/>
                  <a:gd name="connsiteY3" fmla="*/ 142821 h 142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2343" h="142821">
                    <a:moveTo>
                      <a:pt x="0" y="0"/>
                    </a:moveTo>
                    <a:lnTo>
                      <a:pt x="112343" y="0"/>
                    </a:lnTo>
                    <a:lnTo>
                      <a:pt x="112343" y="142821"/>
                    </a:lnTo>
                    <a:lnTo>
                      <a:pt x="0" y="142821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00A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97" name="Freihandform: Form 196">
                <a:extLst>
                  <a:ext uri="{FF2B5EF4-FFF2-40B4-BE49-F238E27FC236}">
                    <a16:creationId xmlns:a16="http://schemas.microsoft.com/office/drawing/2014/main" id="{E1476C5F-44A5-FEEC-C42C-9E0B868BC758}"/>
                  </a:ext>
                </a:extLst>
              </p:cNvPr>
              <p:cNvSpPr/>
              <p:nvPr/>
            </p:nvSpPr>
            <p:spPr>
              <a:xfrm>
                <a:off x="6935252" y="4298888"/>
                <a:ext cx="112343" cy="142820"/>
              </a:xfrm>
              <a:custGeom>
                <a:avLst/>
                <a:gdLst>
                  <a:gd name="connsiteX0" fmla="*/ 0 w 112343"/>
                  <a:gd name="connsiteY0" fmla="*/ 0 h 142820"/>
                  <a:gd name="connsiteX1" fmla="*/ 112343 w 112343"/>
                  <a:gd name="connsiteY1" fmla="*/ 0 h 142820"/>
                  <a:gd name="connsiteX2" fmla="*/ 112343 w 112343"/>
                  <a:gd name="connsiteY2" fmla="*/ 142821 h 142820"/>
                  <a:gd name="connsiteX3" fmla="*/ 0 w 112343"/>
                  <a:gd name="connsiteY3" fmla="*/ 142821 h 142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2343" h="142820">
                    <a:moveTo>
                      <a:pt x="0" y="0"/>
                    </a:moveTo>
                    <a:lnTo>
                      <a:pt x="112343" y="0"/>
                    </a:lnTo>
                    <a:lnTo>
                      <a:pt x="112343" y="142821"/>
                    </a:lnTo>
                    <a:lnTo>
                      <a:pt x="0" y="142821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00A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0257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D83CC79-E6E8-7A16-FB60-ACB4B368C20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Verwandte Arbeiten</a:t>
            </a:r>
          </a:p>
          <a:p>
            <a:pPr lvl="1"/>
            <a:r>
              <a:rPr lang="de-DE" dirty="0"/>
              <a:t>Proprietäre Software</a:t>
            </a:r>
          </a:p>
          <a:p>
            <a:pPr lvl="2"/>
            <a:r>
              <a:rPr lang="de-DE" dirty="0" err="1"/>
              <a:t>SmartScore</a:t>
            </a:r>
            <a:r>
              <a:rPr lang="de-DE" dirty="0"/>
              <a:t> 		</a:t>
            </a:r>
            <a:r>
              <a:rPr lang="de-DE" dirty="0">
                <a:hlinkClick r:id="rId2"/>
              </a:rPr>
              <a:t>https://www.musitek.com/smartscore64-piano.html</a:t>
            </a:r>
            <a:r>
              <a:rPr lang="de-DE" dirty="0"/>
              <a:t> </a:t>
            </a:r>
          </a:p>
          <a:p>
            <a:pPr lvl="2"/>
            <a:r>
              <a:rPr lang="de-DE" dirty="0" err="1"/>
              <a:t>SharpEye</a:t>
            </a:r>
            <a:r>
              <a:rPr lang="de-DE" dirty="0"/>
              <a:t>		</a:t>
            </a:r>
            <a:r>
              <a:rPr lang="de-DE" dirty="0">
                <a:hlinkClick r:id="rId3"/>
              </a:rPr>
              <a:t>http://www.visiv.co.uk/</a:t>
            </a:r>
            <a:r>
              <a:rPr lang="de-DE" dirty="0"/>
              <a:t> </a:t>
            </a:r>
          </a:p>
          <a:p>
            <a:pPr lvl="2"/>
            <a:r>
              <a:rPr lang="de-DE" dirty="0" err="1"/>
              <a:t>ScanScore</a:t>
            </a:r>
            <a:r>
              <a:rPr lang="de-DE" dirty="0"/>
              <a:t>		</a:t>
            </a:r>
            <a:r>
              <a:rPr lang="de-DE" dirty="0">
                <a:hlinkClick r:id="rId4"/>
              </a:rPr>
              <a:t>https://scan-score.com/en/products/</a:t>
            </a:r>
            <a:r>
              <a:rPr lang="de-DE" dirty="0"/>
              <a:t> </a:t>
            </a:r>
          </a:p>
          <a:p>
            <a:pPr lvl="2"/>
            <a:r>
              <a:rPr lang="de-DE" dirty="0" err="1"/>
              <a:t>PhotoScore</a:t>
            </a:r>
            <a:r>
              <a:rPr lang="de-DE" dirty="0"/>
              <a:t>		</a:t>
            </a:r>
            <a:r>
              <a:rPr lang="de-DE" dirty="0">
                <a:hlinkClick r:id="rId5"/>
              </a:rPr>
              <a:t>https://www.neuratron.com/photoscore.htm</a:t>
            </a:r>
            <a:r>
              <a:rPr lang="de-DE" dirty="0"/>
              <a:t> </a:t>
            </a:r>
          </a:p>
          <a:p>
            <a:pPr lvl="2"/>
            <a:r>
              <a:rPr lang="de-DE" dirty="0" err="1"/>
              <a:t>PlayScore</a:t>
            </a:r>
            <a:r>
              <a:rPr lang="de-DE" dirty="0"/>
              <a:t>		</a:t>
            </a:r>
            <a:r>
              <a:rPr lang="de-DE" dirty="0">
                <a:hlinkClick r:id="rId6"/>
              </a:rPr>
              <a:t>https://www.playscore.co/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OpenSource</a:t>
            </a:r>
            <a:r>
              <a:rPr lang="de-DE" dirty="0"/>
              <a:t> Software</a:t>
            </a:r>
          </a:p>
          <a:p>
            <a:pPr lvl="2"/>
            <a:r>
              <a:rPr lang="de-DE" dirty="0" err="1"/>
              <a:t>Audiveris</a:t>
            </a:r>
            <a:r>
              <a:rPr lang="de-DE" dirty="0"/>
              <a:t>		</a:t>
            </a:r>
            <a:r>
              <a:rPr lang="de-DE" dirty="0">
                <a:hlinkClick r:id="rId7"/>
              </a:rPr>
              <a:t>https://github.com/audiveris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Research Projekte</a:t>
            </a:r>
          </a:p>
          <a:p>
            <a:pPr lvl="2"/>
            <a:r>
              <a:rPr lang="de-DE" dirty="0"/>
              <a:t>CNN-basiert</a:t>
            </a:r>
          </a:p>
          <a:p>
            <a:pPr lvl="2"/>
            <a:r>
              <a:rPr lang="de-DE" dirty="0"/>
              <a:t>R-CNN-basiert</a:t>
            </a:r>
          </a:p>
          <a:p>
            <a:pPr lvl="2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7143386-66C7-5B48-23E3-8C78C949DA8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15.02.2023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5A5C4A7-B5C3-93C0-4F9B-089CA573B0E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Peter Schramm – Optical Music Recognition, schrammp@hochschule-trier.de</a:t>
            </a:r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C8A6226-075B-11C6-675A-86DB8C7798A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17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94DD167A-859F-26FF-A0EA-988872798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de-DE" dirty="0"/>
            </a:br>
            <a:r>
              <a:rPr lang="de-DE" dirty="0"/>
              <a:t>Optical Music Recognition (OMR) - Einordnung</a:t>
            </a:r>
          </a:p>
        </p:txBody>
      </p:sp>
      <p:grpSp>
        <p:nvGrpSpPr>
          <p:cNvPr id="7" name="Grafik 2">
            <a:extLst>
              <a:ext uri="{FF2B5EF4-FFF2-40B4-BE49-F238E27FC236}">
                <a16:creationId xmlns:a16="http://schemas.microsoft.com/office/drawing/2014/main" id="{22BAA21E-52FF-2A3E-BF96-F78548EA900F}"/>
              </a:ext>
            </a:extLst>
          </p:cNvPr>
          <p:cNvGrpSpPr/>
          <p:nvPr/>
        </p:nvGrpSpPr>
        <p:grpSpPr>
          <a:xfrm>
            <a:off x="3895954" y="4554829"/>
            <a:ext cx="2434780" cy="1220102"/>
            <a:chOff x="1309687" y="3443234"/>
            <a:chExt cx="2434780" cy="1220102"/>
          </a:xfrm>
          <a:solidFill>
            <a:srgbClr val="000000"/>
          </a:solidFill>
        </p:grpSpPr>
        <p:grpSp>
          <p:nvGrpSpPr>
            <p:cNvPr id="8" name="Grafik 2">
              <a:extLst>
                <a:ext uri="{FF2B5EF4-FFF2-40B4-BE49-F238E27FC236}">
                  <a16:creationId xmlns:a16="http://schemas.microsoft.com/office/drawing/2014/main" id="{CC151A8F-20F6-4C06-441E-C223AE472AF6}"/>
                </a:ext>
              </a:extLst>
            </p:cNvPr>
            <p:cNvGrpSpPr/>
            <p:nvPr/>
          </p:nvGrpSpPr>
          <p:grpSpPr>
            <a:xfrm>
              <a:off x="1404937" y="3575296"/>
              <a:ext cx="2339530" cy="301942"/>
              <a:chOff x="1404937" y="3575296"/>
              <a:chExt cx="2339530" cy="301942"/>
            </a:xfrm>
            <a:solidFill>
              <a:srgbClr val="000000"/>
            </a:solidFill>
          </p:grpSpPr>
          <p:sp>
            <p:nvSpPr>
              <p:cNvPr id="59" name="Freihandform: Form 58">
                <a:extLst>
                  <a:ext uri="{FF2B5EF4-FFF2-40B4-BE49-F238E27FC236}">
                    <a16:creationId xmlns:a16="http://schemas.microsoft.com/office/drawing/2014/main" id="{53845481-30A8-3F6D-064C-F2C5EA90FC18}"/>
                  </a:ext>
                </a:extLst>
              </p:cNvPr>
              <p:cNvSpPr/>
              <p:nvPr/>
            </p:nvSpPr>
            <p:spPr>
              <a:xfrm>
                <a:off x="1404937" y="3575296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8 h 6667"/>
                  <a:gd name="connsiteX3" fmla="*/ 0 w 2339530"/>
                  <a:gd name="connsiteY3" fmla="*/ 6668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8"/>
                    </a:lnTo>
                    <a:lnTo>
                      <a:pt x="0" y="666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0" name="Freihandform: Form 59">
                <a:extLst>
                  <a:ext uri="{FF2B5EF4-FFF2-40B4-BE49-F238E27FC236}">
                    <a16:creationId xmlns:a16="http://schemas.microsoft.com/office/drawing/2014/main" id="{3E165C0D-A1CA-C2AF-4760-BF6E0EC52C5D}"/>
                  </a:ext>
                </a:extLst>
              </p:cNvPr>
              <p:cNvSpPr/>
              <p:nvPr/>
            </p:nvSpPr>
            <p:spPr>
              <a:xfrm>
                <a:off x="1404937" y="3649115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8 h 6667"/>
                  <a:gd name="connsiteX3" fmla="*/ 0 w 2339530"/>
                  <a:gd name="connsiteY3" fmla="*/ 6668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8"/>
                    </a:lnTo>
                    <a:lnTo>
                      <a:pt x="0" y="666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1" name="Freihandform: Form 60">
                <a:extLst>
                  <a:ext uri="{FF2B5EF4-FFF2-40B4-BE49-F238E27FC236}">
                    <a16:creationId xmlns:a16="http://schemas.microsoft.com/office/drawing/2014/main" id="{BF0E4C9A-3683-5C4B-8051-D5FC7238C5BD}"/>
                  </a:ext>
                </a:extLst>
              </p:cNvPr>
              <p:cNvSpPr/>
              <p:nvPr/>
            </p:nvSpPr>
            <p:spPr>
              <a:xfrm>
                <a:off x="1404937" y="3722934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8 h 6667"/>
                  <a:gd name="connsiteX3" fmla="*/ 0 w 2339530"/>
                  <a:gd name="connsiteY3" fmla="*/ 6668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8"/>
                    </a:lnTo>
                    <a:lnTo>
                      <a:pt x="0" y="666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2" name="Freihandform: Form 61">
                <a:extLst>
                  <a:ext uri="{FF2B5EF4-FFF2-40B4-BE49-F238E27FC236}">
                    <a16:creationId xmlns:a16="http://schemas.microsoft.com/office/drawing/2014/main" id="{DAC59BAE-490F-4D09-97F8-1DD98E38BA84}"/>
                  </a:ext>
                </a:extLst>
              </p:cNvPr>
              <p:cNvSpPr/>
              <p:nvPr/>
            </p:nvSpPr>
            <p:spPr>
              <a:xfrm>
                <a:off x="1404937" y="3796753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8 h 6667"/>
                  <a:gd name="connsiteX3" fmla="*/ 0 w 2339530"/>
                  <a:gd name="connsiteY3" fmla="*/ 6668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8"/>
                    </a:lnTo>
                    <a:lnTo>
                      <a:pt x="0" y="666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3" name="Freihandform: Form 62">
                <a:extLst>
                  <a:ext uri="{FF2B5EF4-FFF2-40B4-BE49-F238E27FC236}">
                    <a16:creationId xmlns:a16="http://schemas.microsoft.com/office/drawing/2014/main" id="{761E5254-09D9-177D-2A81-A73DA69577CB}"/>
                  </a:ext>
                </a:extLst>
              </p:cNvPr>
              <p:cNvSpPr/>
              <p:nvPr/>
            </p:nvSpPr>
            <p:spPr>
              <a:xfrm>
                <a:off x="1404937" y="3870571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7 h 6667"/>
                  <a:gd name="connsiteX3" fmla="*/ 0 w 2339530"/>
                  <a:gd name="connsiteY3" fmla="*/ 6667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7"/>
                    </a:lnTo>
                    <a:lnTo>
                      <a:pt x="0" y="66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88B7D7EC-A693-DF0D-9E1E-CC5EF82D2422}"/>
                </a:ext>
              </a:extLst>
            </p:cNvPr>
            <p:cNvSpPr/>
            <p:nvPr/>
          </p:nvSpPr>
          <p:spPr>
            <a:xfrm>
              <a:off x="1309687" y="3578649"/>
              <a:ext cx="76748" cy="1047750"/>
            </a:xfrm>
            <a:custGeom>
              <a:avLst/>
              <a:gdLst>
                <a:gd name="connsiteX0" fmla="*/ 71438 w 76748"/>
                <a:gd name="connsiteY0" fmla="*/ 0 h 1047750"/>
                <a:gd name="connsiteX1" fmla="*/ 0 w 76748"/>
                <a:gd name="connsiteY1" fmla="*/ 523875 h 1047750"/>
                <a:gd name="connsiteX2" fmla="*/ 71438 w 76748"/>
                <a:gd name="connsiteY2" fmla="*/ 0 h 1047750"/>
                <a:gd name="connsiteX3" fmla="*/ 0 w 76748"/>
                <a:gd name="connsiteY3" fmla="*/ 523875 h 1047750"/>
                <a:gd name="connsiteX4" fmla="*/ 62865 w 76748"/>
                <a:gd name="connsiteY4" fmla="*/ 1047750 h 1047750"/>
                <a:gd name="connsiteX5" fmla="*/ 0 w 76748"/>
                <a:gd name="connsiteY5" fmla="*/ 523875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48" h="1047750">
                  <a:moveTo>
                    <a:pt x="71438" y="0"/>
                  </a:moveTo>
                  <a:cubicBezTo>
                    <a:pt x="-76200" y="190500"/>
                    <a:pt x="200025" y="333678"/>
                    <a:pt x="0" y="523875"/>
                  </a:cubicBezTo>
                  <a:cubicBezTo>
                    <a:pt x="176213" y="357594"/>
                    <a:pt x="-100013" y="214703"/>
                    <a:pt x="71438" y="0"/>
                  </a:cubicBezTo>
                  <a:close/>
                  <a:moveTo>
                    <a:pt x="0" y="523875"/>
                  </a:moveTo>
                  <a:cubicBezTo>
                    <a:pt x="166688" y="717637"/>
                    <a:pt x="-71438" y="858812"/>
                    <a:pt x="62865" y="1047750"/>
                  </a:cubicBezTo>
                  <a:cubicBezTo>
                    <a:pt x="-47625" y="880462"/>
                    <a:pt x="190500" y="737852"/>
                    <a:pt x="0" y="52387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9CF23678-0675-87B0-802A-FC53390AD483}"/>
                </a:ext>
              </a:extLst>
            </p:cNvPr>
            <p:cNvSpPr/>
            <p:nvPr/>
          </p:nvSpPr>
          <p:spPr>
            <a:xfrm>
              <a:off x="1452847" y="3443234"/>
              <a:ext cx="181462" cy="543466"/>
            </a:xfrm>
            <a:custGeom>
              <a:avLst/>
              <a:gdLst>
                <a:gd name="connsiteX0" fmla="*/ 92011 w 181462"/>
                <a:gd name="connsiteY0" fmla="*/ 541 h 543466"/>
                <a:gd name="connsiteX1" fmla="*/ 95440 w 181462"/>
                <a:gd name="connsiteY1" fmla="*/ 541 h 543466"/>
                <a:gd name="connsiteX2" fmla="*/ 104584 w 181462"/>
                <a:gd name="connsiteY2" fmla="*/ 11114 h 543466"/>
                <a:gd name="connsiteX3" fmla="*/ 138589 w 181462"/>
                <a:gd name="connsiteY3" fmla="*/ 94267 h 543466"/>
                <a:gd name="connsiteX4" fmla="*/ 134303 w 181462"/>
                <a:gd name="connsiteY4" fmla="*/ 140559 h 543466"/>
                <a:gd name="connsiteX5" fmla="*/ 94012 w 181462"/>
                <a:gd name="connsiteY5" fmla="*/ 211425 h 543466"/>
                <a:gd name="connsiteX6" fmla="*/ 88297 w 181462"/>
                <a:gd name="connsiteY6" fmla="*/ 218568 h 543466"/>
                <a:gd name="connsiteX7" fmla="*/ 90011 w 181462"/>
                <a:gd name="connsiteY7" fmla="*/ 225998 h 543466"/>
                <a:gd name="connsiteX8" fmla="*/ 106013 w 181462"/>
                <a:gd name="connsiteY8" fmla="*/ 278290 h 543466"/>
                <a:gd name="connsiteX9" fmla="*/ 106870 w 181462"/>
                <a:gd name="connsiteY9" fmla="*/ 282291 h 543466"/>
                <a:gd name="connsiteX10" fmla="*/ 110585 w 181462"/>
                <a:gd name="connsiteY10" fmla="*/ 282291 h 543466"/>
                <a:gd name="connsiteX11" fmla="*/ 148304 w 181462"/>
                <a:gd name="connsiteY11" fmla="*/ 294578 h 543466"/>
                <a:gd name="connsiteX12" fmla="*/ 180594 w 181462"/>
                <a:gd name="connsiteY12" fmla="*/ 347156 h 543466"/>
                <a:gd name="connsiteX13" fmla="*/ 181165 w 181462"/>
                <a:gd name="connsiteY13" fmla="*/ 363729 h 543466"/>
                <a:gd name="connsiteX14" fmla="*/ 174022 w 181462"/>
                <a:gd name="connsiteY14" fmla="*/ 389733 h 543466"/>
                <a:gd name="connsiteX15" fmla="*/ 135731 w 181462"/>
                <a:gd name="connsiteY15" fmla="*/ 425166 h 543466"/>
                <a:gd name="connsiteX16" fmla="*/ 132588 w 181462"/>
                <a:gd name="connsiteY16" fmla="*/ 426309 h 543466"/>
                <a:gd name="connsiteX17" fmla="*/ 132874 w 181462"/>
                <a:gd name="connsiteY17" fmla="*/ 438310 h 543466"/>
                <a:gd name="connsiteX18" fmla="*/ 130874 w 181462"/>
                <a:gd name="connsiteY18" fmla="*/ 482316 h 543466"/>
                <a:gd name="connsiteX19" fmla="*/ 88297 w 181462"/>
                <a:gd name="connsiteY19" fmla="*/ 541466 h 543466"/>
                <a:gd name="connsiteX20" fmla="*/ 73152 w 181462"/>
                <a:gd name="connsiteY20" fmla="*/ 543466 h 543466"/>
                <a:gd name="connsiteX21" fmla="*/ 57436 w 181462"/>
                <a:gd name="connsiteY21" fmla="*/ 541466 h 543466"/>
                <a:gd name="connsiteX22" fmla="*/ 29432 w 181462"/>
                <a:gd name="connsiteY22" fmla="*/ 525750 h 543466"/>
                <a:gd name="connsiteX23" fmla="*/ 13144 w 181462"/>
                <a:gd name="connsiteY23" fmla="*/ 492031 h 543466"/>
                <a:gd name="connsiteX24" fmla="*/ 17431 w 181462"/>
                <a:gd name="connsiteY24" fmla="*/ 471743 h 543466"/>
                <a:gd name="connsiteX25" fmla="*/ 46006 w 181462"/>
                <a:gd name="connsiteY25" fmla="*/ 457170 h 543466"/>
                <a:gd name="connsiteX26" fmla="*/ 72009 w 181462"/>
                <a:gd name="connsiteY26" fmla="*/ 485173 h 543466"/>
                <a:gd name="connsiteX27" fmla="*/ 49435 w 181462"/>
                <a:gd name="connsiteY27" fmla="*/ 513462 h 543466"/>
                <a:gd name="connsiteX28" fmla="*/ 37147 w 181462"/>
                <a:gd name="connsiteY28" fmla="*/ 512605 h 543466"/>
                <a:gd name="connsiteX29" fmla="*/ 35147 w 181462"/>
                <a:gd name="connsiteY29" fmla="*/ 511748 h 543466"/>
                <a:gd name="connsiteX30" fmla="*/ 36005 w 181462"/>
                <a:gd name="connsiteY30" fmla="*/ 512891 h 543466"/>
                <a:gd name="connsiteX31" fmla="*/ 48578 w 181462"/>
                <a:gd name="connsiteY31" fmla="*/ 524892 h 543466"/>
                <a:gd name="connsiteX32" fmla="*/ 90011 w 181462"/>
                <a:gd name="connsiteY32" fmla="*/ 528321 h 543466"/>
                <a:gd name="connsiteX33" fmla="*/ 118301 w 181462"/>
                <a:gd name="connsiteY33" fmla="*/ 486888 h 543466"/>
                <a:gd name="connsiteX34" fmla="*/ 121158 w 181462"/>
                <a:gd name="connsiteY34" fmla="*/ 458027 h 543466"/>
                <a:gd name="connsiteX35" fmla="*/ 121158 w 181462"/>
                <a:gd name="connsiteY35" fmla="*/ 429452 h 543466"/>
                <a:gd name="connsiteX36" fmla="*/ 117729 w 181462"/>
                <a:gd name="connsiteY36" fmla="*/ 429738 h 543466"/>
                <a:gd name="connsiteX37" fmla="*/ 100298 w 181462"/>
                <a:gd name="connsiteY37" fmla="*/ 430881 h 543466"/>
                <a:gd name="connsiteX38" fmla="*/ 75438 w 181462"/>
                <a:gd name="connsiteY38" fmla="*/ 428023 h 543466"/>
                <a:gd name="connsiteX39" fmla="*/ 1143 w 181462"/>
                <a:gd name="connsiteY39" fmla="*/ 347442 h 543466"/>
                <a:gd name="connsiteX40" fmla="*/ 0 w 181462"/>
                <a:gd name="connsiteY40" fmla="*/ 330011 h 543466"/>
                <a:gd name="connsiteX41" fmla="*/ 1429 w 181462"/>
                <a:gd name="connsiteY41" fmla="*/ 311723 h 543466"/>
                <a:gd name="connsiteX42" fmla="*/ 32861 w 181462"/>
                <a:gd name="connsiteY42" fmla="*/ 242286 h 543466"/>
                <a:gd name="connsiteX43" fmla="*/ 59436 w 181462"/>
                <a:gd name="connsiteY43" fmla="*/ 207996 h 543466"/>
                <a:gd name="connsiteX44" fmla="*/ 68580 w 181462"/>
                <a:gd name="connsiteY44" fmla="*/ 196280 h 543466"/>
                <a:gd name="connsiteX45" fmla="*/ 66865 w 181462"/>
                <a:gd name="connsiteY45" fmla="*/ 189708 h 543466"/>
                <a:gd name="connsiteX46" fmla="*/ 51721 w 181462"/>
                <a:gd name="connsiteY46" fmla="*/ 116556 h 543466"/>
                <a:gd name="connsiteX47" fmla="*/ 51149 w 181462"/>
                <a:gd name="connsiteY47" fmla="*/ 78837 h 543466"/>
                <a:gd name="connsiteX48" fmla="*/ 80867 w 181462"/>
                <a:gd name="connsiteY48" fmla="*/ 11400 h 543466"/>
                <a:gd name="connsiteX49" fmla="*/ 92011 w 181462"/>
                <a:gd name="connsiteY49" fmla="*/ 541 h 543466"/>
                <a:gd name="connsiteX50" fmla="*/ 111157 w 181462"/>
                <a:gd name="connsiteY50" fmla="*/ 45404 h 543466"/>
                <a:gd name="connsiteX51" fmla="*/ 108299 w 181462"/>
                <a:gd name="connsiteY51" fmla="*/ 40260 h 543466"/>
                <a:gd name="connsiteX52" fmla="*/ 105442 w 181462"/>
                <a:gd name="connsiteY52" fmla="*/ 42261 h 543466"/>
                <a:gd name="connsiteX53" fmla="*/ 64865 w 181462"/>
                <a:gd name="connsiteY53" fmla="*/ 109983 h 543466"/>
                <a:gd name="connsiteX54" fmla="*/ 64580 w 181462"/>
                <a:gd name="connsiteY54" fmla="*/ 127986 h 543466"/>
                <a:gd name="connsiteX55" fmla="*/ 74866 w 181462"/>
                <a:gd name="connsiteY55" fmla="*/ 177706 h 543466"/>
                <a:gd name="connsiteX56" fmla="*/ 77153 w 181462"/>
                <a:gd name="connsiteY56" fmla="*/ 185421 h 543466"/>
                <a:gd name="connsiteX57" fmla="*/ 88868 w 181462"/>
                <a:gd name="connsiteY57" fmla="*/ 169419 h 543466"/>
                <a:gd name="connsiteX58" fmla="*/ 118872 w 181462"/>
                <a:gd name="connsiteY58" fmla="*/ 97696 h 543466"/>
                <a:gd name="connsiteX59" fmla="*/ 119443 w 181462"/>
                <a:gd name="connsiteY59" fmla="*/ 75122 h 543466"/>
                <a:gd name="connsiteX60" fmla="*/ 111157 w 181462"/>
                <a:gd name="connsiteY60" fmla="*/ 45404 h 543466"/>
                <a:gd name="connsiteX61" fmla="*/ 83153 w 181462"/>
                <a:gd name="connsiteY61" fmla="*/ 242571 h 543466"/>
                <a:gd name="connsiteX62" fmla="*/ 79153 w 181462"/>
                <a:gd name="connsiteY62" fmla="*/ 229998 h 543466"/>
                <a:gd name="connsiteX63" fmla="*/ 61436 w 181462"/>
                <a:gd name="connsiteY63" fmla="*/ 252573 h 543466"/>
                <a:gd name="connsiteX64" fmla="*/ 20003 w 181462"/>
                <a:gd name="connsiteY64" fmla="*/ 341155 h 543466"/>
                <a:gd name="connsiteX65" fmla="*/ 19717 w 181462"/>
                <a:gd name="connsiteY65" fmla="*/ 351442 h 543466"/>
                <a:gd name="connsiteX66" fmla="*/ 20288 w 181462"/>
                <a:gd name="connsiteY66" fmla="*/ 362015 h 543466"/>
                <a:gd name="connsiteX67" fmla="*/ 25146 w 181462"/>
                <a:gd name="connsiteY67" fmla="*/ 376017 h 543466"/>
                <a:gd name="connsiteX68" fmla="*/ 57721 w 181462"/>
                <a:gd name="connsiteY68" fmla="*/ 408592 h 543466"/>
                <a:gd name="connsiteX69" fmla="*/ 88297 w 181462"/>
                <a:gd name="connsiteY69" fmla="*/ 418879 h 543466"/>
                <a:gd name="connsiteX70" fmla="*/ 116300 w 181462"/>
                <a:gd name="connsiteY70" fmla="*/ 418593 h 543466"/>
                <a:gd name="connsiteX71" fmla="*/ 120301 w 181462"/>
                <a:gd name="connsiteY71" fmla="*/ 415736 h 543466"/>
                <a:gd name="connsiteX72" fmla="*/ 104870 w 181462"/>
                <a:gd name="connsiteY72" fmla="*/ 319724 h 543466"/>
                <a:gd name="connsiteX73" fmla="*/ 103156 w 181462"/>
                <a:gd name="connsiteY73" fmla="*/ 312294 h 543466"/>
                <a:gd name="connsiteX74" fmla="*/ 95440 w 181462"/>
                <a:gd name="connsiteY74" fmla="*/ 313152 h 543466"/>
                <a:gd name="connsiteX75" fmla="*/ 74295 w 181462"/>
                <a:gd name="connsiteY75" fmla="*/ 324010 h 543466"/>
                <a:gd name="connsiteX76" fmla="*/ 64294 w 181462"/>
                <a:gd name="connsiteY76" fmla="*/ 349156 h 543466"/>
                <a:gd name="connsiteX77" fmla="*/ 76009 w 181462"/>
                <a:gd name="connsiteY77" fmla="*/ 373731 h 543466"/>
                <a:gd name="connsiteX78" fmla="*/ 87154 w 181462"/>
                <a:gd name="connsiteY78" fmla="*/ 382303 h 543466"/>
                <a:gd name="connsiteX79" fmla="*/ 91154 w 181462"/>
                <a:gd name="connsiteY79" fmla="*/ 385446 h 543466"/>
                <a:gd name="connsiteX80" fmla="*/ 85439 w 181462"/>
                <a:gd name="connsiteY80" fmla="*/ 393733 h 543466"/>
                <a:gd name="connsiteX81" fmla="*/ 73438 w 181462"/>
                <a:gd name="connsiteY81" fmla="*/ 387732 h 543466"/>
                <a:gd name="connsiteX82" fmla="*/ 55721 w 181462"/>
                <a:gd name="connsiteY82" fmla="*/ 370302 h 543466"/>
                <a:gd name="connsiteX83" fmla="*/ 72009 w 181462"/>
                <a:gd name="connsiteY83" fmla="*/ 292292 h 543466"/>
                <a:gd name="connsiteX84" fmla="*/ 83153 w 181462"/>
                <a:gd name="connsiteY84" fmla="*/ 286291 h 543466"/>
                <a:gd name="connsiteX85" fmla="*/ 94012 w 181462"/>
                <a:gd name="connsiteY85" fmla="*/ 283434 h 543466"/>
                <a:gd name="connsiteX86" fmla="*/ 94869 w 181462"/>
                <a:gd name="connsiteY86" fmla="*/ 283148 h 543466"/>
                <a:gd name="connsiteX87" fmla="*/ 83153 w 181462"/>
                <a:gd name="connsiteY87" fmla="*/ 242571 h 543466"/>
                <a:gd name="connsiteX88" fmla="*/ 119158 w 181462"/>
                <a:gd name="connsiteY88" fmla="*/ 313152 h 543466"/>
                <a:gd name="connsiteX89" fmla="*/ 115443 w 181462"/>
                <a:gd name="connsiteY89" fmla="*/ 312580 h 543466"/>
                <a:gd name="connsiteX90" fmla="*/ 117158 w 181462"/>
                <a:gd name="connsiteY90" fmla="*/ 322296 h 543466"/>
                <a:gd name="connsiteX91" fmla="*/ 131445 w 181462"/>
                <a:gd name="connsiteY91" fmla="*/ 408878 h 543466"/>
                <a:gd name="connsiteX92" fmla="*/ 136303 w 181462"/>
                <a:gd name="connsiteY92" fmla="*/ 412878 h 543466"/>
                <a:gd name="connsiteX93" fmla="*/ 155162 w 181462"/>
                <a:gd name="connsiteY93" fmla="*/ 396019 h 543466"/>
                <a:gd name="connsiteX94" fmla="*/ 158020 w 181462"/>
                <a:gd name="connsiteY94" fmla="*/ 343155 h 543466"/>
                <a:gd name="connsiteX95" fmla="*/ 119158 w 181462"/>
                <a:gd name="connsiteY95" fmla="*/ 313152 h 543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181462" h="543466">
                  <a:moveTo>
                    <a:pt x="92011" y="541"/>
                  </a:moveTo>
                  <a:cubicBezTo>
                    <a:pt x="92869" y="-316"/>
                    <a:pt x="94298" y="-30"/>
                    <a:pt x="95440" y="541"/>
                  </a:cubicBezTo>
                  <a:cubicBezTo>
                    <a:pt x="96583" y="1398"/>
                    <a:pt x="100870" y="6256"/>
                    <a:pt x="104584" y="11114"/>
                  </a:cubicBezTo>
                  <a:cubicBezTo>
                    <a:pt x="121444" y="33402"/>
                    <a:pt x="135160" y="66835"/>
                    <a:pt x="138589" y="94267"/>
                  </a:cubicBezTo>
                  <a:cubicBezTo>
                    <a:pt x="140589" y="109126"/>
                    <a:pt x="138875" y="125414"/>
                    <a:pt x="134303" y="140559"/>
                  </a:cubicBezTo>
                  <a:cubicBezTo>
                    <a:pt x="127730" y="162561"/>
                    <a:pt x="116014" y="183135"/>
                    <a:pt x="94012" y="211425"/>
                  </a:cubicBezTo>
                  <a:cubicBezTo>
                    <a:pt x="91154" y="215139"/>
                    <a:pt x="88583" y="218283"/>
                    <a:pt x="88297" y="218568"/>
                  </a:cubicBezTo>
                  <a:cubicBezTo>
                    <a:pt x="88011" y="219140"/>
                    <a:pt x="88297" y="219997"/>
                    <a:pt x="90011" y="225998"/>
                  </a:cubicBezTo>
                  <a:cubicBezTo>
                    <a:pt x="95155" y="242000"/>
                    <a:pt x="103156" y="268289"/>
                    <a:pt x="106013" y="278290"/>
                  </a:cubicBezTo>
                  <a:lnTo>
                    <a:pt x="106870" y="282291"/>
                  </a:lnTo>
                  <a:lnTo>
                    <a:pt x="110585" y="282291"/>
                  </a:lnTo>
                  <a:cubicBezTo>
                    <a:pt x="124587" y="283148"/>
                    <a:pt x="136874" y="287148"/>
                    <a:pt x="148304" y="294578"/>
                  </a:cubicBezTo>
                  <a:cubicBezTo>
                    <a:pt x="165735" y="306294"/>
                    <a:pt x="177451" y="325153"/>
                    <a:pt x="180594" y="347156"/>
                  </a:cubicBezTo>
                  <a:cubicBezTo>
                    <a:pt x="181451" y="351442"/>
                    <a:pt x="181737" y="359443"/>
                    <a:pt x="181165" y="363729"/>
                  </a:cubicBezTo>
                  <a:cubicBezTo>
                    <a:pt x="180308" y="373445"/>
                    <a:pt x="178022" y="381160"/>
                    <a:pt x="174022" y="389733"/>
                  </a:cubicBezTo>
                  <a:cubicBezTo>
                    <a:pt x="166021" y="406020"/>
                    <a:pt x="152305" y="418879"/>
                    <a:pt x="135731" y="425166"/>
                  </a:cubicBezTo>
                  <a:lnTo>
                    <a:pt x="132588" y="426309"/>
                  </a:lnTo>
                  <a:lnTo>
                    <a:pt x="132874" y="438310"/>
                  </a:lnTo>
                  <a:cubicBezTo>
                    <a:pt x="132874" y="454884"/>
                    <a:pt x="132302" y="472886"/>
                    <a:pt x="130874" y="482316"/>
                  </a:cubicBezTo>
                  <a:cubicBezTo>
                    <a:pt x="126587" y="511462"/>
                    <a:pt x="110014" y="534608"/>
                    <a:pt x="88297" y="541466"/>
                  </a:cubicBezTo>
                  <a:cubicBezTo>
                    <a:pt x="82867" y="543180"/>
                    <a:pt x="79724" y="543466"/>
                    <a:pt x="73152" y="543466"/>
                  </a:cubicBezTo>
                  <a:cubicBezTo>
                    <a:pt x="66580" y="543466"/>
                    <a:pt x="63436" y="543180"/>
                    <a:pt x="57436" y="541466"/>
                  </a:cubicBezTo>
                  <a:cubicBezTo>
                    <a:pt x="46577" y="538894"/>
                    <a:pt x="37147" y="533465"/>
                    <a:pt x="29432" y="525750"/>
                  </a:cubicBezTo>
                  <a:cubicBezTo>
                    <a:pt x="20003" y="516320"/>
                    <a:pt x="14573" y="505176"/>
                    <a:pt x="13144" y="492031"/>
                  </a:cubicBezTo>
                  <a:cubicBezTo>
                    <a:pt x="12287" y="484316"/>
                    <a:pt x="13716" y="477458"/>
                    <a:pt x="17431" y="471743"/>
                  </a:cubicBezTo>
                  <a:cubicBezTo>
                    <a:pt x="23432" y="462313"/>
                    <a:pt x="34861" y="456884"/>
                    <a:pt x="46006" y="457170"/>
                  </a:cubicBezTo>
                  <a:cubicBezTo>
                    <a:pt x="60293" y="458027"/>
                    <a:pt x="71152" y="469743"/>
                    <a:pt x="72009" y="485173"/>
                  </a:cubicBezTo>
                  <a:cubicBezTo>
                    <a:pt x="72581" y="499175"/>
                    <a:pt x="63151" y="510891"/>
                    <a:pt x="49435" y="513462"/>
                  </a:cubicBezTo>
                  <a:cubicBezTo>
                    <a:pt x="45148" y="514034"/>
                    <a:pt x="41434" y="513748"/>
                    <a:pt x="37147" y="512605"/>
                  </a:cubicBezTo>
                  <a:lnTo>
                    <a:pt x="35147" y="511748"/>
                  </a:lnTo>
                  <a:lnTo>
                    <a:pt x="36005" y="512891"/>
                  </a:lnTo>
                  <a:cubicBezTo>
                    <a:pt x="39719" y="518034"/>
                    <a:pt x="43434" y="521749"/>
                    <a:pt x="48578" y="524892"/>
                  </a:cubicBezTo>
                  <a:cubicBezTo>
                    <a:pt x="61436" y="533179"/>
                    <a:pt x="77724" y="534608"/>
                    <a:pt x="90011" y="528321"/>
                  </a:cubicBezTo>
                  <a:cubicBezTo>
                    <a:pt x="103727" y="521463"/>
                    <a:pt x="114014" y="506604"/>
                    <a:pt x="118301" y="486888"/>
                  </a:cubicBezTo>
                  <a:cubicBezTo>
                    <a:pt x="119729" y="480601"/>
                    <a:pt x="120586" y="472600"/>
                    <a:pt x="121158" y="458027"/>
                  </a:cubicBezTo>
                  <a:cubicBezTo>
                    <a:pt x="121444" y="450026"/>
                    <a:pt x="121444" y="430023"/>
                    <a:pt x="121158" y="429452"/>
                  </a:cubicBezTo>
                  <a:cubicBezTo>
                    <a:pt x="120872" y="429452"/>
                    <a:pt x="119443" y="429452"/>
                    <a:pt x="117729" y="429738"/>
                  </a:cubicBezTo>
                  <a:cubicBezTo>
                    <a:pt x="111442" y="430881"/>
                    <a:pt x="108299" y="430881"/>
                    <a:pt x="100298" y="430881"/>
                  </a:cubicBezTo>
                  <a:cubicBezTo>
                    <a:pt x="90297" y="430881"/>
                    <a:pt x="84010" y="430309"/>
                    <a:pt x="75438" y="428023"/>
                  </a:cubicBezTo>
                  <a:cubicBezTo>
                    <a:pt x="37147" y="418593"/>
                    <a:pt x="7715" y="386589"/>
                    <a:pt x="1143" y="347442"/>
                  </a:cubicBezTo>
                  <a:cubicBezTo>
                    <a:pt x="0" y="341155"/>
                    <a:pt x="0" y="338012"/>
                    <a:pt x="0" y="330011"/>
                  </a:cubicBezTo>
                  <a:cubicBezTo>
                    <a:pt x="0" y="322010"/>
                    <a:pt x="0" y="319152"/>
                    <a:pt x="1429" y="311723"/>
                  </a:cubicBezTo>
                  <a:cubicBezTo>
                    <a:pt x="4858" y="290006"/>
                    <a:pt x="14859" y="267717"/>
                    <a:pt x="32861" y="242286"/>
                  </a:cubicBezTo>
                  <a:lnTo>
                    <a:pt x="59436" y="207996"/>
                  </a:lnTo>
                  <a:cubicBezTo>
                    <a:pt x="64580" y="201709"/>
                    <a:pt x="68580" y="196566"/>
                    <a:pt x="68580" y="196280"/>
                  </a:cubicBezTo>
                  <a:cubicBezTo>
                    <a:pt x="68580" y="195994"/>
                    <a:pt x="67723" y="193137"/>
                    <a:pt x="66865" y="189708"/>
                  </a:cubicBezTo>
                  <a:cubicBezTo>
                    <a:pt x="57721" y="159132"/>
                    <a:pt x="53435" y="139416"/>
                    <a:pt x="51721" y="116556"/>
                  </a:cubicBezTo>
                  <a:cubicBezTo>
                    <a:pt x="50578" y="103411"/>
                    <a:pt x="50292" y="87123"/>
                    <a:pt x="51149" y="78837"/>
                  </a:cubicBezTo>
                  <a:cubicBezTo>
                    <a:pt x="54292" y="53405"/>
                    <a:pt x="64294" y="30545"/>
                    <a:pt x="80867" y="11400"/>
                  </a:cubicBezTo>
                  <a:cubicBezTo>
                    <a:pt x="84296" y="7399"/>
                    <a:pt x="90297" y="1398"/>
                    <a:pt x="92011" y="541"/>
                  </a:cubicBezTo>
                  <a:close/>
                  <a:moveTo>
                    <a:pt x="111157" y="45404"/>
                  </a:moveTo>
                  <a:cubicBezTo>
                    <a:pt x="109728" y="42546"/>
                    <a:pt x="108299" y="40260"/>
                    <a:pt x="108299" y="40260"/>
                  </a:cubicBezTo>
                  <a:cubicBezTo>
                    <a:pt x="108013" y="40260"/>
                    <a:pt x="106585" y="41118"/>
                    <a:pt x="105442" y="42261"/>
                  </a:cubicBezTo>
                  <a:cubicBezTo>
                    <a:pt x="82582" y="58834"/>
                    <a:pt x="68580" y="82266"/>
                    <a:pt x="64865" y="109983"/>
                  </a:cubicBezTo>
                  <a:cubicBezTo>
                    <a:pt x="64294" y="115127"/>
                    <a:pt x="64294" y="123414"/>
                    <a:pt x="64580" y="127986"/>
                  </a:cubicBezTo>
                  <a:cubicBezTo>
                    <a:pt x="65437" y="140273"/>
                    <a:pt x="69152" y="157704"/>
                    <a:pt x="74866" y="177706"/>
                  </a:cubicBezTo>
                  <a:cubicBezTo>
                    <a:pt x="76295" y="181707"/>
                    <a:pt x="77153" y="185136"/>
                    <a:pt x="77153" y="185421"/>
                  </a:cubicBezTo>
                  <a:cubicBezTo>
                    <a:pt x="77153" y="185707"/>
                    <a:pt x="85154" y="174849"/>
                    <a:pt x="88868" y="169419"/>
                  </a:cubicBezTo>
                  <a:cubicBezTo>
                    <a:pt x="106870" y="143416"/>
                    <a:pt x="116300" y="121128"/>
                    <a:pt x="118872" y="97696"/>
                  </a:cubicBezTo>
                  <a:cubicBezTo>
                    <a:pt x="119729" y="92267"/>
                    <a:pt x="120015" y="81123"/>
                    <a:pt x="119443" y="75122"/>
                  </a:cubicBezTo>
                  <a:cubicBezTo>
                    <a:pt x="118586" y="63406"/>
                    <a:pt x="116872" y="56834"/>
                    <a:pt x="111157" y="45404"/>
                  </a:cubicBezTo>
                  <a:close/>
                  <a:moveTo>
                    <a:pt x="83153" y="242571"/>
                  </a:moveTo>
                  <a:cubicBezTo>
                    <a:pt x="81153" y="235713"/>
                    <a:pt x="79438" y="229998"/>
                    <a:pt x="79153" y="229998"/>
                  </a:cubicBezTo>
                  <a:cubicBezTo>
                    <a:pt x="79153" y="229998"/>
                    <a:pt x="67723" y="244000"/>
                    <a:pt x="61436" y="252573"/>
                  </a:cubicBezTo>
                  <a:cubicBezTo>
                    <a:pt x="34861" y="287148"/>
                    <a:pt x="23146" y="312580"/>
                    <a:pt x="20003" y="341155"/>
                  </a:cubicBezTo>
                  <a:cubicBezTo>
                    <a:pt x="19717" y="343155"/>
                    <a:pt x="19717" y="347727"/>
                    <a:pt x="19717" y="351442"/>
                  </a:cubicBezTo>
                  <a:cubicBezTo>
                    <a:pt x="19717" y="358014"/>
                    <a:pt x="19717" y="358586"/>
                    <a:pt x="20288" y="362015"/>
                  </a:cubicBezTo>
                  <a:cubicBezTo>
                    <a:pt x="21431" y="367158"/>
                    <a:pt x="22860" y="371445"/>
                    <a:pt x="25146" y="376017"/>
                  </a:cubicBezTo>
                  <a:cubicBezTo>
                    <a:pt x="31718" y="389161"/>
                    <a:pt x="42577" y="400305"/>
                    <a:pt x="57721" y="408592"/>
                  </a:cubicBezTo>
                  <a:cubicBezTo>
                    <a:pt x="66865" y="413736"/>
                    <a:pt x="77438" y="417165"/>
                    <a:pt x="88297" y="418879"/>
                  </a:cubicBezTo>
                  <a:cubicBezTo>
                    <a:pt x="95726" y="420022"/>
                    <a:pt x="107728" y="420022"/>
                    <a:pt x="116300" y="418593"/>
                  </a:cubicBezTo>
                  <a:cubicBezTo>
                    <a:pt x="121158" y="418022"/>
                    <a:pt x="120586" y="418308"/>
                    <a:pt x="120301" y="415736"/>
                  </a:cubicBezTo>
                  <a:cubicBezTo>
                    <a:pt x="118015" y="384018"/>
                    <a:pt x="113443" y="355443"/>
                    <a:pt x="104870" y="319724"/>
                  </a:cubicBezTo>
                  <a:cubicBezTo>
                    <a:pt x="104013" y="316009"/>
                    <a:pt x="103156" y="312580"/>
                    <a:pt x="103156" y="312294"/>
                  </a:cubicBezTo>
                  <a:cubicBezTo>
                    <a:pt x="102870" y="312009"/>
                    <a:pt x="99155" y="312294"/>
                    <a:pt x="95440" y="313152"/>
                  </a:cubicBezTo>
                  <a:cubicBezTo>
                    <a:pt x="86868" y="314866"/>
                    <a:pt x="79724" y="318581"/>
                    <a:pt x="74295" y="324010"/>
                  </a:cubicBezTo>
                  <a:cubicBezTo>
                    <a:pt x="67437" y="330868"/>
                    <a:pt x="64008" y="339726"/>
                    <a:pt x="64294" y="349156"/>
                  </a:cubicBezTo>
                  <a:cubicBezTo>
                    <a:pt x="64865" y="358300"/>
                    <a:pt x="68866" y="366587"/>
                    <a:pt x="76009" y="373731"/>
                  </a:cubicBezTo>
                  <a:cubicBezTo>
                    <a:pt x="79438" y="377160"/>
                    <a:pt x="82867" y="379731"/>
                    <a:pt x="87154" y="382303"/>
                  </a:cubicBezTo>
                  <a:cubicBezTo>
                    <a:pt x="90297" y="384018"/>
                    <a:pt x="90583" y="384303"/>
                    <a:pt x="91154" y="385446"/>
                  </a:cubicBezTo>
                  <a:cubicBezTo>
                    <a:pt x="92869" y="389447"/>
                    <a:pt x="89440" y="394019"/>
                    <a:pt x="85439" y="393733"/>
                  </a:cubicBezTo>
                  <a:cubicBezTo>
                    <a:pt x="83725" y="393447"/>
                    <a:pt x="77438" y="390304"/>
                    <a:pt x="73438" y="387732"/>
                  </a:cubicBezTo>
                  <a:cubicBezTo>
                    <a:pt x="66008" y="382875"/>
                    <a:pt x="60293" y="377160"/>
                    <a:pt x="55721" y="370302"/>
                  </a:cubicBezTo>
                  <a:cubicBezTo>
                    <a:pt x="38862" y="344584"/>
                    <a:pt x="46291" y="309151"/>
                    <a:pt x="72009" y="292292"/>
                  </a:cubicBezTo>
                  <a:cubicBezTo>
                    <a:pt x="74866" y="290292"/>
                    <a:pt x="79724" y="287720"/>
                    <a:pt x="83153" y="286291"/>
                  </a:cubicBezTo>
                  <a:cubicBezTo>
                    <a:pt x="86011" y="285434"/>
                    <a:pt x="92869" y="283434"/>
                    <a:pt x="94012" y="283434"/>
                  </a:cubicBezTo>
                  <a:cubicBezTo>
                    <a:pt x="94583" y="283434"/>
                    <a:pt x="94869" y="283434"/>
                    <a:pt x="94869" y="283148"/>
                  </a:cubicBezTo>
                  <a:cubicBezTo>
                    <a:pt x="95155" y="282862"/>
                    <a:pt x="90011" y="264860"/>
                    <a:pt x="83153" y="242571"/>
                  </a:cubicBezTo>
                  <a:close/>
                  <a:moveTo>
                    <a:pt x="119158" y="313152"/>
                  </a:moveTo>
                  <a:cubicBezTo>
                    <a:pt x="117443" y="312866"/>
                    <a:pt x="115729" y="312580"/>
                    <a:pt x="115443" y="312580"/>
                  </a:cubicBezTo>
                  <a:cubicBezTo>
                    <a:pt x="115157" y="312580"/>
                    <a:pt x="115443" y="314580"/>
                    <a:pt x="117158" y="322296"/>
                  </a:cubicBezTo>
                  <a:cubicBezTo>
                    <a:pt x="124301" y="352585"/>
                    <a:pt x="129159" y="382303"/>
                    <a:pt x="131445" y="408878"/>
                  </a:cubicBezTo>
                  <a:cubicBezTo>
                    <a:pt x="132016" y="415736"/>
                    <a:pt x="131445" y="415450"/>
                    <a:pt x="136303" y="412878"/>
                  </a:cubicBezTo>
                  <a:cubicBezTo>
                    <a:pt x="143732" y="409449"/>
                    <a:pt x="150019" y="403734"/>
                    <a:pt x="155162" y="396019"/>
                  </a:cubicBezTo>
                  <a:cubicBezTo>
                    <a:pt x="165449" y="380589"/>
                    <a:pt x="166592" y="360872"/>
                    <a:pt x="158020" y="343155"/>
                  </a:cubicBezTo>
                  <a:cubicBezTo>
                    <a:pt x="150305" y="327725"/>
                    <a:pt x="136017" y="316581"/>
                    <a:pt x="119158" y="31315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460DADE0-6D30-C86D-1F36-4E583D06E1E9}"/>
                </a:ext>
              </a:extLst>
            </p:cNvPr>
            <p:cNvSpPr/>
            <p:nvPr/>
          </p:nvSpPr>
          <p:spPr>
            <a:xfrm>
              <a:off x="1739769" y="3471568"/>
              <a:ext cx="78581" cy="213952"/>
            </a:xfrm>
            <a:custGeom>
              <a:avLst/>
              <a:gdLst>
                <a:gd name="connsiteX0" fmla="*/ 54578 w 78581"/>
                <a:gd name="connsiteY0" fmla="*/ 497 h 213952"/>
                <a:gd name="connsiteX1" fmla="*/ 60865 w 78581"/>
                <a:gd name="connsiteY1" fmla="*/ 2783 h 213952"/>
                <a:gd name="connsiteX2" fmla="*/ 61436 w 78581"/>
                <a:gd name="connsiteY2" fmla="*/ 24785 h 213952"/>
                <a:gd name="connsiteX3" fmla="*/ 61722 w 78581"/>
                <a:gd name="connsiteY3" fmla="*/ 45931 h 213952"/>
                <a:gd name="connsiteX4" fmla="*/ 67437 w 78581"/>
                <a:gd name="connsiteY4" fmla="*/ 43645 h 213952"/>
                <a:gd name="connsiteX5" fmla="*/ 76581 w 78581"/>
                <a:gd name="connsiteY5" fmla="*/ 42216 h 213952"/>
                <a:gd name="connsiteX6" fmla="*/ 78581 w 78581"/>
                <a:gd name="connsiteY6" fmla="*/ 55361 h 213952"/>
                <a:gd name="connsiteX7" fmla="*/ 78010 w 78581"/>
                <a:gd name="connsiteY7" fmla="*/ 66791 h 213952"/>
                <a:gd name="connsiteX8" fmla="*/ 76867 w 78581"/>
                <a:gd name="connsiteY8" fmla="*/ 68219 h 213952"/>
                <a:gd name="connsiteX9" fmla="*/ 68866 w 78581"/>
                <a:gd name="connsiteY9" fmla="*/ 71648 h 213952"/>
                <a:gd name="connsiteX10" fmla="*/ 61722 w 78581"/>
                <a:gd name="connsiteY10" fmla="*/ 74792 h 213952"/>
                <a:gd name="connsiteX11" fmla="*/ 61436 w 78581"/>
                <a:gd name="connsiteY11" fmla="*/ 97938 h 213952"/>
                <a:gd name="connsiteX12" fmla="*/ 61722 w 78581"/>
                <a:gd name="connsiteY12" fmla="*/ 121083 h 213952"/>
                <a:gd name="connsiteX13" fmla="*/ 67437 w 78581"/>
                <a:gd name="connsiteY13" fmla="*/ 118797 h 213952"/>
                <a:gd name="connsiteX14" fmla="*/ 76581 w 78581"/>
                <a:gd name="connsiteY14" fmla="*/ 117368 h 213952"/>
                <a:gd name="connsiteX15" fmla="*/ 78581 w 78581"/>
                <a:gd name="connsiteY15" fmla="*/ 130513 h 213952"/>
                <a:gd name="connsiteX16" fmla="*/ 78010 w 78581"/>
                <a:gd name="connsiteY16" fmla="*/ 141943 h 213952"/>
                <a:gd name="connsiteX17" fmla="*/ 76867 w 78581"/>
                <a:gd name="connsiteY17" fmla="*/ 143372 h 213952"/>
                <a:gd name="connsiteX18" fmla="*/ 68866 w 78581"/>
                <a:gd name="connsiteY18" fmla="*/ 146801 h 213952"/>
                <a:gd name="connsiteX19" fmla="*/ 61722 w 78581"/>
                <a:gd name="connsiteY19" fmla="*/ 149944 h 213952"/>
                <a:gd name="connsiteX20" fmla="*/ 61436 w 78581"/>
                <a:gd name="connsiteY20" fmla="*/ 173947 h 213952"/>
                <a:gd name="connsiteX21" fmla="*/ 60865 w 78581"/>
                <a:gd name="connsiteY21" fmla="*/ 199093 h 213952"/>
                <a:gd name="connsiteX22" fmla="*/ 52006 w 78581"/>
                <a:gd name="connsiteY22" fmla="*/ 199093 h 213952"/>
                <a:gd name="connsiteX23" fmla="*/ 51435 w 78581"/>
                <a:gd name="connsiteY23" fmla="*/ 175947 h 213952"/>
                <a:gd name="connsiteX24" fmla="*/ 51435 w 78581"/>
                <a:gd name="connsiteY24" fmla="*/ 153944 h 213952"/>
                <a:gd name="connsiteX25" fmla="*/ 39148 w 78581"/>
                <a:gd name="connsiteY25" fmla="*/ 158802 h 213952"/>
                <a:gd name="connsiteX26" fmla="*/ 27146 w 78581"/>
                <a:gd name="connsiteY26" fmla="*/ 163660 h 213952"/>
                <a:gd name="connsiteX27" fmla="*/ 27146 w 78581"/>
                <a:gd name="connsiteY27" fmla="*/ 186806 h 213952"/>
                <a:gd name="connsiteX28" fmla="*/ 25718 w 78581"/>
                <a:gd name="connsiteY28" fmla="*/ 212238 h 213952"/>
                <a:gd name="connsiteX29" fmla="*/ 22289 w 78581"/>
                <a:gd name="connsiteY29" fmla="*/ 213952 h 213952"/>
                <a:gd name="connsiteX30" fmla="*/ 18574 w 78581"/>
                <a:gd name="connsiteY30" fmla="*/ 212238 h 213952"/>
                <a:gd name="connsiteX31" fmla="*/ 17145 w 78581"/>
                <a:gd name="connsiteY31" fmla="*/ 189092 h 213952"/>
                <a:gd name="connsiteX32" fmla="*/ 16859 w 78581"/>
                <a:gd name="connsiteY32" fmla="*/ 167946 h 213952"/>
                <a:gd name="connsiteX33" fmla="*/ 11144 w 78581"/>
                <a:gd name="connsiteY33" fmla="*/ 170232 h 213952"/>
                <a:gd name="connsiteX34" fmla="*/ 2000 w 78581"/>
                <a:gd name="connsiteY34" fmla="*/ 171661 h 213952"/>
                <a:gd name="connsiteX35" fmla="*/ 0 w 78581"/>
                <a:gd name="connsiteY35" fmla="*/ 158516 h 213952"/>
                <a:gd name="connsiteX36" fmla="*/ 572 w 78581"/>
                <a:gd name="connsiteY36" fmla="*/ 147087 h 213952"/>
                <a:gd name="connsiteX37" fmla="*/ 1715 w 78581"/>
                <a:gd name="connsiteY37" fmla="*/ 145658 h 213952"/>
                <a:gd name="connsiteX38" fmla="*/ 9716 w 78581"/>
                <a:gd name="connsiteY38" fmla="*/ 142229 h 213952"/>
                <a:gd name="connsiteX39" fmla="*/ 17145 w 78581"/>
                <a:gd name="connsiteY39" fmla="*/ 139086 h 213952"/>
                <a:gd name="connsiteX40" fmla="*/ 17145 w 78581"/>
                <a:gd name="connsiteY40" fmla="*/ 115940 h 213952"/>
                <a:gd name="connsiteX41" fmla="*/ 16859 w 78581"/>
                <a:gd name="connsiteY41" fmla="*/ 92794 h 213952"/>
                <a:gd name="connsiteX42" fmla="*/ 11144 w 78581"/>
                <a:gd name="connsiteY42" fmla="*/ 95080 h 213952"/>
                <a:gd name="connsiteX43" fmla="*/ 2000 w 78581"/>
                <a:gd name="connsiteY43" fmla="*/ 96509 h 213952"/>
                <a:gd name="connsiteX44" fmla="*/ 0 w 78581"/>
                <a:gd name="connsiteY44" fmla="*/ 83364 h 213952"/>
                <a:gd name="connsiteX45" fmla="*/ 572 w 78581"/>
                <a:gd name="connsiteY45" fmla="*/ 71934 h 213952"/>
                <a:gd name="connsiteX46" fmla="*/ 1715 w 78581"/>
                <a:gd name="connsiteY46" fmla="*/ 70505 h 213952"/>
                <a:gd name="connsiteX47" fmla="*/ 9716 w 78581"/>
                <a:gd name="connsiteY47" fmla="*/ 67076 h 213952"/>
                <a:gd name="connsiteX48" fmla="*/ 17145 w 78581"/>
                <a:gd name="connsiteY48" fmla="*/ 63933 h 213952"/>
                <a:gd name="connsiteX49" fmla="*/ 17145 w 78581"/>
                <a:gd name="connsiteY49" fmla="*/ 39930 h 213952"/>
                <a:gd name="connsiteX50" fmla="*/ 17717 w 78581"/>
                <a:gd name="connsiteY50" fmla="*/ 14784 h 213952"/>
                <a:gd name="connsiteX51" fmla="*/ 26575 w 78581"/>
                <a:gd name="connsiteY51" fmla="*/ 14784 h 213952"/>
                <a:gd name="connsiteX52" fmla="*/ 27146 w 78581"/>
                <a:gd name="connsiteY52" fmla="*/ 37930 h 213952"/>
                <a:gd name="connsiteX53" fmla="*/ 27432 w 78581"/>
                <a:gd name="connsiteY53" fmla="*/ 59933 h 213952"/>
                <a:gd name="connsiteX54" fmla="*/ 39433 w 78581"/>
                <a:gd name="connsiteY54" fmla="*/ 55075 h 213952"/>
                <a:gd name="connsiteX55" fmla="*/ 51435 w 78581"/>
                <a:gd name="connsiteY55" fmla="*/ 50217 h 213952"/>
                <a:gd name="connsiteX56" fmla="*/ 51435 w 78581"/>
                <a:gd name="connsiteY56" fmla="*/ 27071 h 213952"/>
                <a:gd name="connsiteX57" fmla="*/ 52006 w 78581"/>
                <a:gd name="connsiteY57" fmla="*/ 2783 h 213952"/>
                <a:gd name="connsiteX58" fmla="*/ 54578 w 78581"/>
                <a:gd name="connsiteY58" fmla="*/ 497 h 213952"/>
                <a:gd name="connsiteX59" fmla="*/ 51435 w 78581"/>
                <a:gd name="connsiteY59" fmla="*/ 101938 h 213952"/>
                <a:gd name="connsiteX60" fmla="*/ 51435 w 78581"/>
                <a:gd name="connsiteY60" fmla="*/ 78792 h 213952"/>
                <a:gd name="connsiteX61" fmla="*/ 39148 w 78581"/>
                <a:gd name="connsiteY61" fmla="*/ 83650 h 213952"/>
                <a:gd name="connsiteX62" fmla="*/ 27146 w 78581"/>
                <a:gd name="connsiteY62" fmla="*/ 88508 h 213952"/>
                <a:gd name="connsiteX63" fmla="*/ 27146 w 78581"/>
                <a:gd name="connsiteY63" fmla="*/ 111939 h 213952"/>
                <a:gd name="connsiteX64" fmla="*/ 27146 w 78581"/>
                <a:gd name="connsiteY64" fmla="*/ 135085 h 213952"/>
                <a:gd name="connsiteX65" fmla="*/ 28003 w 78581"/>
                <a:gd name="connsiteY65" fmla="*/ 134799 h 213952"/>
                <a:gd name="connsiteX66" fmla="*/ 40291 w 78581"/>
                <a:gd name="connsiteY66" fmla="*/ 129941 h 213952"/>
                <a:gd name="connsiteX67" fmla="*/ 51435 w 78581"/>
                <a:gd name="connsiteY67" fmla="*/ 125369 h 213952"/>
                <a:gd name="connsiteX68" fmla="*/ 51435 w 78581"/>
                <a:gd name="connsiteY68" fmla="*/ 101938 h 213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78581" h="213952">
                  <a:moveTo>
                    <a:pt x="54578" y="497"/>
                  </a:moveTo>
                  <a:cubicBezTo>
                    <a:pt x="56579" y="-646"/>
                    <a:pt x="59722" y="211"/>
                    <a:pt x="60865" y="2783"/>
                  </a:cubicBezTo>
                  <a:cubicBezTo>
                    <a:pt x="61436" y="3926"/>
                    <a:pt x="61436" y="4783"/>
                    <a:pt x="61436" y="24785"/>
                  </a:cubicBezTo>
                  <a:cubicBezTo>
                    <a:pt x="61436" y="36501"/>
                    <a:pt x="61436" y="45931"/>
                    <a:pt x="61722" y="45931"/>
                  </a:cubicBezTo>
                  <a:cubicBezTo>
                    <a:pt x="61722" y="45931"/>
                    <a:pt x="64294" y="44788"/>
                    <a:pt x="67437" y="43645"/>
                  </a:cubicBezTo>
                  <a:cubicBezTo>
                    <a:pt x="74009" y="41073"/>
                    <a:pt x="74867" y="40787"/>
                    <a:pt x="76581" y="42216"/>
                  </a:cubicBezTo>
                  <a:cubicBezTo>
                    <a:pt x="78581" y="43645"/>
                    <a:pt x="78581" y="43931"/>
                    <a:pt x="78581" y="55361"/>
                  </a:cubicBezTo>
                  <a:cubicBezTo>
                    <a:pt x="78581" y="65076"/>
                    <a:pt x="78581" y="65934"/>
                    <a:pt x="78010" y="66791"/>
                  </a:cubicBezTo>
                  <a:cubicBezTo>
                    <a:pt x="77724" y="67362"/>
                    <a:pt x="77152" y="67934"/>
                    <a:pt x="76867" y="68219"/>
                  </a:cubicBezTo>
                  <a:cubicBezTo>
                    <a:pt x="76295" y="68505"/>
                    <a:pt x="72866" y="70220"/>
                    <a:pt x="68866" y="71648"/>
                  </a:cubicBezTo>
                  <a:lnTo>
                    <a:pt x="61722" y="74792"/>
                  </a:lnTo>
                  <a:lnTo>
                    <a:pt x="61436" y="97938"/>
                  </a:lnTo>
                  <a:cubicBezTo>
                    <a:pt x="61436" y="110511"/>
                    <a:pt x="61436" y="121083"/>
                    <a:pt x="61722" y="121083"/>
                  </a:cubicBezTo>
                  <a:cubicBezTo>
                    <a:pt x="61722" y="121083"/>
                    <a:pt x="64294" y="119940"/>
                    <a:pt x="67437" y="118797"/>
                  </a:cubicBezTo>
                  <a:cubicBezTo>
                    <a:pt x="74009" y="116225"/>
                    <a:pt x="74867" y="115940"/>
                    <a:pt x="76581" y="117368"/>
                  </a:cubicBezTo>
                  <a:cubicBezTo>
                    <a:pt x="78581" y="118797"/>
                    <a:pt x="78581" y="119083"/>
                    <a:pt x="78581" y="130513"/>
                  </a:cubicBezTo>
                  <a:cubicBezTo>
                    <a:pt x="78581" y="140228"/>
                    <a:pt x="78581" y="141086"/>
                    <a:pt x="78010" y="141943"/>
                  </a:cubicBezTo>
                  <a:cubicBezTo>
                    <a:pt x="77724" y="142515"/>
                    <a:pt x="77152" y="143086"/>
                    <a:pt x="76867" y="143372"/>
                  </a:cubicBezTo>
                  <a:cubicBezTo>
                    <a:pt x="76295" y="143658"/>
                    <a:pt x="72866" y="145372"/>
                    <a:pt x="68866" y="146801"/>
                  </a:cubicBezTo>
                  <a:lnTo>
                    <a:pt x="61722" y="149944"/>
                  </a:lnTo>
                  <a:lnTo>
                    <a:pt x="61436" y="173947"/>
                  </a:lnTo>
                  <a:cubicBezTo>
                    <a:pt x="61436" y="195664"/>
                    <a:pt x="61150" y="198236"/>
                    <a:pt x="60865" y="199093"/>
                  </a:cubicBezTo>
                  <a:cubicBezTo>
                    <a:pt x="58865" y="202522"/>
                    <a:pt x="54007" y="202522"/>
                    <a:pt x="52006" y="199093"/>
                  </a:cubicBezTo>
                  <a:cubicBezTo>
                    <a:pt x="51721" y="198236"/>
                    <a:pt x="51435" y="195950"/>
                    <a:pt x="51435" y="175947"/>
                  </a:cubicBezTo>
                  <a:lnTo>
                    <a:pt x="51435" y="153944"/>
                  </a:lnTo>
                  <a:lnTo>
                    <a:pt x="39148" y="158802"/>
                  </a:lnTo>
                  <a:lnTo>
                    <a:pt x="27146" y="163660"/>
                  </a:lnTo>
                  <a:lnTo>
                    <a:pt x="27146" y="186806"/>
                  </a:lnTo>
                  <a:cubicBezTo>
                    <a:pt x="27146" y="211380"/>
                    <a:pt x="27146" y="210809"/>
                    <a:pt x="25718" y="212238"/>
                  </a:cubicBezTo>
                  <a:cubicBezTo>
                    <a:pt x="25146" y="213095"/>
                    <a:pt x="23146" y="213952"/>
                    <a:pt x="22289" y="213952"/>
                  </a:cubicBezTo>
                  <a:cubicBezTo>
                    <a:pt x="21146" y="213952"/>
                    <a:pt x="19145" y="213095"/>
                    <a:pt x="18574" y="212238"/>
                  </a:cubicBezTo>
                  <a:cubicBezTo>
                    <a:pt x="17145" y="210809"/>
                    <a:pt x="17145" y="211380"/>
                    <a:pt x="17145" y="189092"/>
                  </a:cubicBezTo>
                  <a:cubicBezTo>
                    <a:pt x="17145" y="177376"/>
                    <a:pt x="17145" y="167946"/>
                    <a:pt x="16859" y="167946"/>
                  </a:cubicBezTo>
                  <a:cubicBezTo>
                    <a:pt x="16859" y="167946"/>
                    <a:pt x="14288" y="169089"/>
                    <a:pt x="11144" y="170232"/>
                  </a:cubicBezTo>
                  <a:cubicBezTo>
                    <a:pt x="4572" y="172804"/>
                    <a:pt x="3715" y="173090"/>
                    <a:pt x="2000" y="171661"/>
                  </a:cubicBezTo>
                  <a:cubicBezTo>
                    <a:pt x="0" y="170232"/>
                    <a:pt x="0" y="169946"/>
                    <a:pt x="0" y="158516"/>
                  </a:cubicBezTo>
                  <a:cubicBezTo>
                    <a:pt x="0" y="148801"/>
                    <a:pt x="0" y="147944"/>
                    <a:pt x="572" y="147087"/>
                  </a:cubicBezTo>
                  <a:cubicBezTo>
                    <a:pt x="857" y="146515"/>
                    <a:pt x="1429" y="145943"/>
                    <a:pt x="1715" y="145658"/>
                  </a:cubicBezTo>
                  <a:cubicBezTo>
                    <a:pt x="2286" y="145372"/>
                    <a:pt x="5715" y="143658"/>
                    <a:pt x="9716" y="142229"/>
                  </a:cubicBezTo>
                  <a:lnTo>
                    <a:pt x="17145" y="139086"/>
                  </a:lnTo>
                  <a:lnTo>
                    <a:pt x="17145" y="115940"/>
                  </a:lnTo>
                  <a:cubicBezTo>
                    <a:pt x="17145" y="103367"/>
                    <a:pt x="17145" y="92794"/>
                    <a:pt x="16859" y="92794"/>
                  </a:cubicBezTo>
                  <a:cubicBezTo>
                    <a:pt x="16859" y="92794"/>
                    <a:pt x="14288" y="93937"/>
                    <a:pt x="11144" y="95080"/>
                  </a:cubicBezTo>
                  <a:cubicBezTo>
                    <a:pt x="4572" y="97652"/>
                    <a:pt x="3715" y="97938"/>
                    <a:pt x="2000" y="96509"/>
                  </a:cubicBezTo>
                  <a:cubicBezTo>
                    <a:pt x="0" y="95080"/>
                    <a:pt x="0" y="94794"/>
                    <a:pt x="0" y="83364"/>
                  </a:cubicBezTo>
                  <a:cubicBezTo>
                    <a:pt x="0" y="73649"/>
                    <a:pt x="0" y="72791"/>
                    <a:pt x="572" y="71934"/>
                  </a:cubicBezTo>
                  <a:cubicBezTo>
                    <a:pt x="857" y="71363"/>
                    <a:pt x="1429" y="70791"/>
                    <a:pt x="1715" y="70505"/>
                  </a:cubicBezTo>
                  <a:cubicBezTo>
                    <a:pt x="2286" y="70220"/>
                    <a:pt x="5715" y="68505"/>
                    <a:pt x="9716" y="67076"/>
                  </a:cubicBezTo>
                  <a:lnTo>
                    <a:pt x="17145" y="63933"/>
                  </a:lnTo>
                  <a:lnTo>
                    <a:pt x="17145" y="39930"/>
                  </a:lnTo>
                  <a:cubicBezTo>
                    <a:pt x="17145" y="18213"/>
                    <a:pt x="17431" y="15641"/>
                    <a:pt x="17717" y="14784"/>
                  </a:cubicBezTo>
                  <a:cubicBezTo>
                    <a:pt x="19717" y="11355"/>
                    <a:pt x="24575" y="11355"/>
                    <a:pt x="26575" y="14784"/>
                  </a:cubicBezTo>
                  <a:cubicBezTo>
                    <a:pt x="26860" y="15641"/>
                    <a:pt x="27146" y="17927"/>
                    <a:pt x="27146" y="37930"/>
                  </a:cubicBezTo>
                  <a:lnTo>
                    <a:pt x="27432" y="59933"/>
                  </a:lnTo>
                  <a:lnTo>
                    <a:pt x="39433" y="55075"/>
                  </a:lnTo>
                  <a:lnTo>
                    <a:pt x="51435" y="50217"/>
                  </a:lnTo>
                  <a:lnTo>
                    <a:pt x="51435" y="27071"/>
                  </a:lnTo>
                  <a:cubicBezTo>
                    <a:pt x="51435" y="5354"/>
                    <a:pt x="51435" y="3926"/>
                    <a:pt x="52006" y="2783"/>
                  </a:cubicBezTo>
                  <a:cubicBezTo>
                    <a:pt x="52578" y="1640"/>
                    <a:pt x="53150" y="1068"/>
                    <a:pt x="54578" y="497"/>
                  </a:cubicBezTo>
                  <a:close/>
                  <a:moveTo>
                    <a:pt x="51435" y="101938"/>
                  </a:moveTo>
                  <a:lnTo>
                    <a:pt x="51435" y="78792"/>
                  </a:lnTo>
                  <a:lnTo>
                    <a:pt x="39148" y="83650"/>
                  </a:lnTo>
                  <a:lnTo>
                    <a:pt x="27146" y="88508"/>
                  </a:lnTo>
                  <a:lnTo>
                    <a:pt x="27146" y="111939"/>
                  </a:lnTo>
                  <a:lnTo>
                    <a:pt x="27146" y="135085"/>
                  </a:lnTo>
                  <a:lnTo>
                    <a:pt x="28003" y="134799"/>
                  </a:lnTo>
                  <a:cubicBezTo>
                    <a:pt x="28575" y="134514"/>
                    <a:pt x="34004" y="132227"/>
                    <a:pt x="40291" y="129941"/>
                  </a:cubicBezTo>
                  <a:lnTo>
                    <a:pt x="51435" y="125369"/>
                  </a:lnTo>
                  <a:lnTo>
                    <a:pt x="51435" y="10193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12" name="Grafik 2">
              <a:extLst>
                <a:ext uri="{FF2B5EF4-FFF2-40B4-BE49-F238E27FC236}">
                  <a16:creationId xmlns:a16="http://schemas.microsoft.com/office/drawing/2014/main" id="{122FE14D-3154-DEEB-764E-45B3F6904D44}"/>
                </a:ext>
              </a:extLst>
            </p:cNvPr>
            <p:cNvGrpSpPr/>
            <p:nvPr/>
          </p:nvGrpSpPr>
          <p:grpSpPr>
            <a:xfrm>
              <a:off x="1912985" y="3583180"/>
              <a:ext cx="112343" cy="290458"/>
              <a:chOff x="1912985" y="3583180"/>
              <a:chExt cx="112343" cy="290458"/>
            </a:xfrm>
            <a:solidFill>
              <a:srgbClr val="000000"/>
            </a:solidFill>
          </p:grpSpPr>
          <p:sp>
            <p:nvSpPr>
              <p:cNvPr id="57" name="Freihandform: Form 56">
                <a:extLst>
                  <a:ext uri="{FF2B5EF4-FFF2-40B4-BE49-F238E27FC236}">
                    <a16:creationId xmlns:a16="http://schemas.microsoft.com/office/drawing/2014/main" id="{842BC768-D532-C211-1B96-E5A3EACF2836}"/>
                  </a:ext>
                </a:extLst>
              </p:cNvPr>
              <p:cNvSpPr/>
              <p:nvPr/>
            </p:nvSpPr>
            <p:spPr>
              <a:xfrm>
                <a:off x="1912985" y="3583180"/>
                <a:ext cx="112343" cy="142821"/>
              </a:xfrm>
              <a:custGeom>
                <a:avLst/>
                <a:gdLst>
                  <a:gd name="connsiteX0" fmla="*/ 82911 w 112343"/>
                  <a:gd name="connsiteY0" fmla="*/ 803 h 142821"/>
                  <a:gd name="connsiteX1" fmla="*/ 88055 w 112343"/>
                  <a:gd name="connsiteY1" fmla="*/ 518 h 142821"/>
                  <a:gd name="connsiteX2" fmla="*/ 89484 w 112343"/>
                  <a:gd name="connsiteY2" fmla="*/ 3375 h 142821"/>
                  <a:gd name="connsiteX3" fmla="*/ 49193 w 112343"/>
                  <a:gd name="connsiteY3" fmla="*/ 51381 h 142821"/>
                  <a:gd name="connsiteX4" fmla="*/ 8616 w 112343"/>
                  <a:gd name="connsiteY4" fmla="*/ 99101 h 142821"/>
                  <a:gd name="connsiteX5" fmla="*/ 32905 w 112343"/>
                  <a:gd name="connsiteY5" fmla="*/ 99673 h 142821"/>
                  <a:gd name="connsiteX6" fmla="*/ 57765 w 112343"/>
                  <a:gd name="connsiteY6" fmla="*/ 99673 h 142821"/>
                  <a:gd name="connsiteX7" fmla="*/ 57765 w 112343"/>
                  <a:gd name="connsiteY7" fmla="*/ 77099 h 142821"/>
                  <a:gd name="connsiteX8" fmla="*/ 58337 w 112343"/>
                  <a:gd name="connsiteY8" fmla="*/ 53667 h 142821"/>
                  <a:gd name="connsiteX9" fmla="*/ 63766 w 112343"/>
                  <a:gd name="connsiteY9" fmla="*/ 49667 h 142821"/>
                  <a:gd name="connsiteX10" fmla="*/ 81482 w 112343"/>
                  <a:gd name="connsiteY10" fmla="*/ 29093 h 142821"/>
                  <a:gd name="connsiteX11" fmla="*/ 84054 w 112343"/>
                  <a:gd name="connsiteY11" fmla="*/ 23663 h 142821"/>
                  <a:gd name="connsiteX12" fmla="*/ 88340 w 112343"/>
                  <a:gd name="connsiteY12" fmla="*/ 24806 h 142821"/>
                  <a:gd name="connsiteX13" fmla="*/ 88912 w 112343"/>
                  <a:gd name="connsiteY13" fmla="*/ 62525 h 142821"/>
                  <a:gd name="connsiteX14" fmla="*/ 88912 w 112343"/>
                  <a:gd name="connsiteY14" fmla="*/ 99673 h 142821"/>
                  <a:gd name="connsiteX15" fmla="*/ 99199 w 112343"/>
                  <a:gd name="connsiteY15" fmla="*/ 99673 h 142821"/>
                  <a:gd name="connsiteX16" fmla="*/ 110629 w 112343"/>
                  <a:gd name="connsiteY16" fmla="*/ 100244 h 142821"/>
                  <a:gd name="connsiteX17" fmla="*/ 110629 w 112343"/>
                  <a:gd name="connsiteY17" fmla="*/ 106817 h 142821"/>
                  <a:gd name="connsiteX18" fmla="*/ 99199 w 112343"/>
                  <a:gd name="connsiteY18" fmla="*/ 107388 h 142821"/>
                  <a:gd name="connsiteX19" fmla="*/ 88912 w 112343"/>
                  <a:gd name="connsiteY19" fmla="*/ 107388 h 142821"/>
                  <a:gd name="connsiteX20" fmla="*/ 88912 w 112343"/>
                  <a:gd name="connsiteY20" fmla="*/ 110531 h 142821"/>
                  <a:gd name="connsiteX21" fmla="*/ 91769 w 112343"/>
                  <a:gd name="connsiteY21" fmla="*/ 125105 h 142821"/>
                  <a:gd name="connsiteX22" fmla="*/ 107771 w 112343"/>
                  <a:gd name="connsiteY22" fmla="*/ 137106 h 142821"/>
                  <a:gd name="connsiteX23" fmla="*/ 111486 w 112343"/>
                  <a:gd name="connsiteY23" fmla="*/ 139964 h 142821"/>
                  <a:gd name="connsiteX24" fmla="*/ 110629 w 112343"/>
                  <a:gd name="connsiteY24" fmla="*/ 142250 h 142821"/>
                  <a:gd name="connsiteX25" fmla="*/ 106057 w 112343"/>
                  <a:gd name="connsiteY25" fmla="*/ 142821 h 142821"/>
                  <a:gd name="connsiteX26" fmla="*/ 86055 w 112343"/>
                  <a:gd name="connsiteY26" fmla="*/ 140535 h 142821"/>
                  <a:gd name="connsiteX27" fmla="*/ 60623 w 112343"/>
                  <a:gd name="connsiteY27" fmla="*/ 140535 h 142821"/>
                  <a:gd name="connsiteX28" fmla="*/ 40620 w 112343"/>
                  <a:gd name="connsiteY28" fmla="*/ 142821 h 142821"/>
                  <a:gd name="connsiteX29" fmla="*/ 36048 w 112343"/>
                  <a:gd name="connsiteY29" fmla="*/ 142250 h 142821"/>
                  <a:gd name="connsiteX30" fmla="*/ 35477 w 112343"/>
                  <a:gd name="connsiteY30" fmla="*/ 139964 h 142821"/>
                  <a:gd name="connsiteX31" fmla="*/ 38906 w 112343"/>
                  <a:gd name="connsiteY31" fmla="*/ 137106 h 142821"/>
                  <a:gd name="connsiteX32" fmla="*/ 54908 w 112343"/>
                  <a:gd name="connsiteY32" fmla="*/ 125105 h 142821"/>
                  <a:gd name="connsiteX33" fmla="*/ 57765 w 112343"/>
                  <a:gd name="connsiteY33" fmla="*/ 110531 h 142821"/>
                  <a:gd name="connsiteX34" fmla="*/ 57765 w 112343"/>
                  <a:gd name="connsiteY34" fmla="*/ 107388 h 142821"/>
                  <a:gd name="connsiteX35" fmla="*/ 32048 w 112343"/>
                  <a:gd name="connsiteY35" fmla="*/ 107388 h 142821"/>
                  <a:gd name="connsiteX36" fmla="*/ 2615 w 112343"/>
                  <a:gd name="connsiteY36" fmla="*/ 105959 h 142821"/>
                  <a:gd name="connsiteX37" fmla="*/ 44 w 112343"/>
                  <a:gd name="connsiteY37" fmla="*/ 100816 h 142821"/>
                  <a:gd name="connsiteX38" fmla="*/ 3187 w 112343"/>
                  <a:gd name="connsiteY38" fmla="*/ 96530 h 142821"/>
                  <a:gd name="connsiteX39" fmla="*/ 23475 w 112343"/>
                  <a:gd name="connsiteY39" fmla="*/ 67669 h 142821"/>
                  <a:gd name="connsiteX40" fmla="*/ 33476 w 112343"/>
                  <a:gd name="connsiteY40" fmla="*/ 47095 h 142821"/>
                  <a:gd name="connsiteX41" fmla="*/ 42049 w 112343"/>
                  <a:gd name="connsiteY41" fmla="*/ 8519 h 142821"/>
                  <a:gd name="connsiteX42" fmla="*/ 44335 w 112343"/>
                  <a:gd name="connsiteY42" fmla="*/ 803 h 142821"/>
                  <a:gd name="connsiteX43" fmla="*/ 45478 w 112343"/>
                  <a:gd name="connsiteY43" fmla="*/ 232 h 142821"/>
                  <a:gd name="connsiteX44" fmla="*/ 49764 w 112343"/>
                  <a:gd name="connsiteY44" fmla="*/ 1375 h 142821"/>
                  <a:gd name="connsiteX45" fmla="*/ 63766 w 112343"/>
                  <a:gd name="connsiteY45" fmla="*/ 3947 h 142821"/>
                  <a:gd name="connsiteX46" fmla="*/ 82911 w 112343"/>
                  <a:gd name="connsiteY46" fmla="*/ 803 h 142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12343" h="142821">
                    <a:moveTo>
                      <a:pt x="82911" y="803"/>
                    </a:moveTo>
                    <a:cubicBezTo>
                      <a:pt x="85483" y="-54"/>
                      <a:pt x="86912" y="-340"/>
                      <a:pt x="88055" y="518"/>
                    </a:cubicBezTo>
                    <a:cubicBezTo>
                      <a:pt x="88912" y="1089"/>
                      <a:pt x="89484" y="2518"/>
                      <a:pt x="89484" y="3375"/>
                    </a:cubicBezTo>
                    <a:cubicBezTo>
                      <a:pt x="89198" y="3947"/>
                      <a:pt x="71196" y="25378"/>
                      <a:pt x="49193" y="51381"/>
                    </a:cubicBezTo>
                    <a:cubicBezTo>
                      <a:pt x="27190" y="77384"/>
                      <a:pt x="8902" y="98816"/>
                      <a:pt x="8616" y="99101"/>
                    </a:cubicBezTo>
                    <a:cubicBezTo>
                      <a:pt x="8330" y="99673"/>
                      <a:pt x="9759" y="99673"/>
                      <a:pt x="32905" y="99673"/>
                    </a:cubicBezTo>
                    <a:lnTo>
                      <a:pt x="57765" y="99673"/>
                    </a:lnTo>
                    <a:lnTo>
                      <a:pt x="57765" y="77099"/>
                    </a:lnTo>
                    <a:cubicBezTo>
                      <a:pt x="57765" y="56239"/>
                      <a:pt x="58051" y="54524"/>
                      <a:pt x="58337" y="53667"/>
                    </a:cubicBezTo>
                    <a:cubicBezTo>
                      <a:pt x="58622" y="53096"/>
                      <a:pt x="60337" y="51953"/>
                      <a:pt x="63766" y="49667"/>
                    </a:cubicBezTo>
                    <a:cubicBezTo>
                      <a:pt x="74053" y="42809"/>
                      <a:pt x="76911" y="39380"/>
                      <a:pt x="81482" y="29093"/>
                    </a:cubicBezTo>
                    <a:cubicBezTo>
                      <a:pt x="82625" y="26235"/>
                      <a:pt x="83769" y="23949"/>
                      <a:pt x="84054" y="23663"/>
                    </a:cubicBezTo>
                    <a:cubicBezTo>
                      <a:pt x="85197" y="22520"/>
                      <a:pt x="87769" y="23092"/>
                      <a:pt x="88340" y="24806"/>
                    </a:cubicBezTo>
                    <a:cubicBezTo>
                      <a:pt x="88912" y="25664"/>
                      <a:pt x="88912" y="30236"/>
                      <a:pt x="88912" y="62525"/>
                    </a:cubicBezTo>
                    <a:lnTo>
                      <a:pt x="88912" y="99673"/>
                    </a:lnTo>
                    <a:lnTo>
                      <a:pt x="99199" y="99673"/>
                    </a:lnTo>
                    <a:cubicBezTo>
                      <a:pt x="109200" y="99673"/>
                      <a:pt x="109772" y="99673"/>
                      <a:pt x="110629" y="100244"/>
                    </a:cubicBezTo>
                    <a:cubicBezTo>
                      <a:pt x="112915" y="101673"/>
                      <a:pt x="112915" y="105388"/>
                      <a:pt x="110629" y="106817"/>
                    </a:cubicBezTo>
                    <a:cubicBezTo>
                      <a:pt x="109772" y="107388"/>
                      <a:pt x="109200" y="107388"/>
                      <a:pt x="99199" y="107388"/>
                    </a:cubicBezTo>
                    <a:lnTo>
                      <a:pt x="88912" y="107388"/>
                    </a:lnTo>
                    <a:lnTo>
                      <a:pt x="88912" y="110531"/>
                    </a:lnTo>
                    <a:cubicBezTo>
                      <a:pt x="88912" y="115961"/>
                      <a:pt x="89769" y="121104"/>
                      <a:pt x="91769" y="125105"/>
                    </a:cubicBezTo>
                    <a:cubicBezTo>
                      <a:pt x="95198" y="132248"/>
                      <a:pt x="100628" y="136249"/>
                      <a:pt x="107771" y="137106"/>
                    </a:cubicBezTo>
                    <a:cubicBezTo>
                      <a:pt x="110629" y="137392"/>
                      <a:pt x="111486" y="137963"/>
                      <a:pt x="111486" y="139964"/>
                    </a:cubicBezTo>
                    <a:cubicBezTo>
                      <a:pt x="111486" y="141392"/>
                      <a:pt x="111200" y="141678"/>
                      <a:pt x="110629" y="142250"/>
                    </a:cubicBezTo>
                    <a:cubicBezTo>
                      <a:pt x="110057" y="142821"/>
                      <a:pt x="109772" y="142821"/>
                      <a:pt x="106057" y="142821"/>
                    </a:cubicBezTo>
                    <a:cubicBezTo>
                      <a:pt x="102057" y="142821"/>
                      <a:pt x="99485" y="142535"/>
                      <a:pt x="86055" y="140535"/>
                    </a:cubicBezTo>
                    <a:cubicBezTo>
                      <a:pt x="77482" y="139106"/>
                      <a:pt x="69195" y="139106"/>
                      <a:pt x="60623" y="140535"/>
                    </a:cubicBezTo>
                    <a:cubicBezTo>
                      <a:pt x="47192" y="142535"/>
                      <a:pt x="44621" y="142821"/>
                      <a:pt x="40620" y="142821"/>
                    </a:cubicBezTo>
                    <a:cubicBezTo>
                      <a:pt x="36905" y="142821"/>
                      <a:pt x="36620" y="142821"/>
                      <a:pt x="36048" y="142250"/>
                    </a:cubicBezTo>
                    <a:cubicBezTo>
                      <a:pt x="35477" y="141678"/>
                      <a:pt x="35477" y="141392"/>
                      <a:pt x="35477" y="139964"/>
                    </a:cubicBezTo>
                    <a:cubicBezTo>
                      <a:pt x="35477" y="137963"/>
                      <a:pt x="36048" y="137392"/>
                      <a:pt x="38906" y="137106"/>
                    </a:cubicBezTo>
                    <a:cubicBezTo>
                      <a:pt x="46049" y="136249"/>
                      <a:pt x="51479" y="132248"/>
                      <a:pt x="54908" y="125105"/>
                    </a:cubicBezTo>
                    <a:cubicBezTo>
                      <a:pt x="56908" y="121104"/>
                      <a:pt x="57765" y="115961"/>
                      <a:pt x="57765" y="110531"/>
                    </a:cubicBezTo>
                    <a:lnTo>
                      <a:pt x="57765" y="107388"/>
                    </a:lnTo>
                    <a:lnTo>
                      <a:pt x="32048" y="107388"/>
                    </a:lnTo>
                    <a:cubicBezTo>
                      <a:pt x="4330" y="107388"/>
                      <a:pt x="4901" y="107388"/>
                      <a:pt x="2615" y="105959"/>
                    </a:cubicBezTo>
                    <a:cubicBezTo>
                      <a:pt x="901" y="104816"/>
                      <a:pt x="-242" y="102245"/>
                      <a:pt x="44" y="100816"/>
                    </a:cubicBezTo>
                    <a:cubicBezTo>
                      <a:pt x="329" y="100244"/>
                      <a:pt x="1758" y="98530"/>
                      <a:pt x="3187" y="96530"/>
                    </a:cubicBezTo>
                    <a:cubicBezTo>
                      <a:pt x="10331" y="87957"/>
                      <a:pt x="18332" y="76813"/>
                      <a:pt x="23475" y="67669"/>
                    </a:cubicBezTo>
                    <a:cubicBezTo>
                      <a:pt x="26619" y="62525"/>
                      <a:pt x="31476" y="52238"/>
                      <a:pt x="33476" y="47095"/>
                    </a:cubicBezTo>
                    <a:cubicBezTo>
                      <a:pt x="38906" y="33665"/>
                      <a:pt x="41477" y="21949"/>
                      <a:pt x="42049" y="8519"/>
                    </a:cubicBezTo>
                    <a:cubicBezTo>
                      <a:pt x="42335" y="2518"/>
                      <a:pt x="42621" y="1661"/>
                      <a:pt x="44335" y="803"/>
                    </a:cubicBezTo>
                    <a:lnTo>
                      <a:pt x="45478" y="232"/>
                    </a:lnTo>
                    <a:lnTo>
                      <a:pt x="49764" y="1375"/>
                    </a:lnTo>
                    <a:cubicBezTo>
                      <a:pt x="56051" y="3089"/>
                      <a:pt x="59480" y="3661"/>
                      <a:pt x="63766" y="3947"/>
                    </a:cubicBezTo>
                    <a:cubicBezTo>
                      <a:pt x="69481" y="4232"/>
                      <a:pt x="75482" y="3089"/>
                      <a:pt x="82911" y="80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8" name="Freihandform: Form 57">
                <a:extLst>
                  <a:ext uri="{FF2B5EF4-FFF2-40B4-BE49-F238E27FC236}">
                    <a16:creationId xmlns:a16="http://schemas.microsoft.com/office/drawing/2014/main" id="{4501222B-FA2F-4460-ED5E-674B8169FBC3}"/>
                  </a:ext>
                </a:extLst>
              </p:cNvPr>
              <p:cNvSpPr/>
              <p:nvPr/>
            </p:nvSpPr>
            <p:spPr>
              <a:xfrm>
                <a:off x="1912985" y="3730817"/>
                <a:ext cx="112343" cy="142821"/>
              </a:xfrm>
              <a:custGeom>
                <a:avLst/>
                <a:gdLst>
                  <a:gd name="connsiteX0" fmla="*/ 82911 w 112343"/>
                  <a:gd name="connsiteY0" fmla="*/ 803 h 142821"/>
                  <a:gd name="connsiteX1" fmla="*/ 88055 w 112343"/>
                  <a:gd name="connsiteY1" fmla="*/ 518 h 142821"/>
                  <a:gd name="connsiteX2" fmla="*/ 89484 w 112343"/>
                  <a:gd name="connsiteY2" fmla="*/ 3375 h 142821"/>
                  <a:gd name="connsiteX3" fmla="*/ 49193 w 112343"/>
                  <a:gd name="connsiteY3" fmla="*/ 51381 h 142821"/>
                  <a:gd name="connsiteX4" fmla="*/ 8616 w 112343"/>
                  <a:gd name="connsiteY4" fmla="*/ 99101 h 142821"/>
                  <a:gd name="connsiteX5" fmla="*/ 32905 w 112343"/>
                  <a:gd name="connsiteY5" fmla="*/ 99673 h 142821"/>
                  <a:gd name="connsiteX6" fmla="*/ 57765 w 112343"/>
                  <a:gd name="connsiteY6" fmla="*/ 99673 h 142821"/>
                  <a:gd name="connsiteX7" fmla="*/ 57765 w 112343"/>
                  <a:gd name="connsiteY7" fmla="*/ 77099 h 142821"/>
                  <a:gd name="connsiteX8" fmla="*/ 58337 w 112343"/>
                  <a:gd name="connsiteY8" fmla="*/ 53667 h 142821"/>
                  <a:gd name="connsiteX9" fmla="*/ 63766 w 112343"/>
                  <a:gd name="connsiteY9" fmla="*/ 49667 h 142821"/>
                  <a:gd name="connsiteX10" fmla="*/ 81482 w 112343"/>
                  <a:gd name="connsiteY10" fmla="*/ 29093 h 142821"/>
                  <a:gd name="connsiteX11" fmla="*/ 84054 w 112343"/>
                  <a:gd name="connsiteY11" fmla="*/ 23663 h 142821"/>
                  <a:gd name="connsiteX12" fmla="*/ 88340 w 112343"/>
                  <a:gd name="connsiteY12" fmla="*/ 24806 h 142821"/>
                  <a:gd name="connsiteX13" fmla="*/ 88912 w 112343"/>
                  <a:gd name="connsiteY13" fmla="*/ 62525 h 142821"/>
                  <a:gd name="connsiteX14" fmla="*/ 88912 w 112343"/>
                  <a:gd name="connsiteY14" fmla="*/ 99673 h 142821"/>
                  <a:gd name="connsiteX15" fmla="*/ 99199 w 112343"/>
                  <a:gd name="connsiteY15" fmla="*/ 99673 h 142821"/>
                  <a:gd name="connsiteX16" fmla="*/ 110629 w 112343"/>
                  <a:gd name="connsiteY16" fmla="*/ 100244 h 142821"/>
                  <a:gd name="connsiteX17" fmla="*/ 110629 w 112343"/>
                  <a:gd name="connsiteY17" fmla="*/ 106817 h 142821"/>
                  <a:gd name="connsiteX18" fmla="*/ 99199 w 112343"/>
                  <a:gd name="connsiteY18" fmla="*/ 107388 h 142821"/>
                  <a:gd name="connsiteX19" fmla="*/ 88912 w 112343"/>
                  <a:gd name="connsiteY19" fmla="*/ 107388 h 142821"/>
                  <a:gd name="connsiteX20" fmla="*/ 88912 w 112343"/>
                  <a:gd name="connsiteY20" fmla="*/ 110531 h 142821"/>
                  <a:gd name="connsiteX21" fmla="*/ 91769 w 112343"/>
                  <a:gd name="connsiteY21" fmla="*/ 125105 h 142821"/>
                  <a:gd name="connsiteX22" fmla="*/ 107771 w 112343"/>
                  <a:gd name="connsiteY22" fmla="*/ 137106 h 142821"/>
                  <a:gd name="connsiteX23" fmla="*/ 111486 w 112343"/>
                  <a:gd name="connsiteY23" fmla="*/ 139964 h 142821"/>
                  <a:gd name="connsiteX24" fmla="*/ 110629 w 112343"/>
                  <a:gd name="connsiteY24" fmla="*/ 142250 h 142821"/>
                  <a:gd name="connsiteX25" fmla="*/ 106057 w 112343"/>
                  <a:gd name="connsiteY25" fmla="*/ 142821 h 142821"/>
                  <a:gd name="connsiteX26" fmla="*/ 86055 w 112343"/>
                  <a:gd name="connsiteY26" fmla="*/ 140535 h 142821"/>
                  <a:gd name="connsiteX27" fmla="*/ 60623 w 112343"/>
                  <a:gd name="connsiteY27" fmla="*/ 140535 h 142821"/>
                  <a:gd name="connsiteX28" fmla="*/ 40620 w 112343"/>
                  <a:gd name="connsiteY28" fmla="*/ 142821 h 142821"/>
                  <a:gd name="connsiteX29" fmla="*/ 36048 w 112343"/>
                  <a:gd name="connsiteY29" fmla="*/ 142250 h 142821"/>
                  <a:gd name="connsiteX30" fmla="*/ 35477 w 112343"/>
                  <a:gd name="connsiteY30" fmla="*/ 139964 h 142821"/>
                  <a:gd name="connsiteX31" fmla="*/ 38906 w 112343"/>
                  <a:gd name="connsiteY31" fmla="*/ 137106 h 142821"/>
                  <a:gd name="connsiteX32" fmla="*/ 54908 w 112343"/>
                  <a:gd name="connsiteY32" fmla="*/ 125105 h 142821"/>
                  <a:gd name="connsiteX33" fmla="*/ 57765 w 112343"/>
                  <a:gd name="connsiteY33" fmla="*/ 110531 h 142821"/>
                  <a:gd name="connsiteX34" fmla="*/ 57765 w 112343"/>
                  <a:gd name="connsiteY34" fmla="*/ 107388 h 142821"/>
                  <a:gd name="connsiteX35" fmla="*/ 32048 w 112343"/>
                  <a:gd name="connsiteY35" fmla="*/ 107388 h 142821"/>
                  <a:gd name="connsiteX36" fmla="*/ 2615 w 112343"/>
                  <a:gd name="connsiteY36" fmla="*/ 105959 h 142821"/>
                  <a:gd name="connsiteX37" fmla="*/ 44 w 112343"/>
                  <a:gd name="connsiteY37" fmla="*/ 100816 h 142821"/>
                  <a:gd name="connsiteX38" fmla="*/ 3187 w 112343"/>
                  <a:gd name="connsiteY38" fmla="*/ 96530 h 142821"/>
                  <a:gd name="connsiteX39" fmla="*/ 23475 w 112343"/>
                  <a:gd name="connsiteY39" fmla="*/ 67669 h 142821"/>
                  <a:gd name="connsiteX40" fmla="*/ 33476 w 112343"/>
                  <a:gd name="connsiteY40" fmla="*/ 47095 h 142821"/>
                  <a:gd name="connsiteX41" fmla="*/ 42049 w 112343"/>
                  <a:gd name="connsiteY41" fmla="*/ 8519 h 142821"/>
                  <a:gd name="connsiteX42" fmla="*/ 44335 w 112343"/>
                  <a:gd name="connsiteY42" fmla="*/ 803 h 142821"/>
                  <a:gd name="connsiteX43" fmla="*/ 45478 w 112343"/>
                  <a:gd name="connsiteY43" fmla="*/ 232 h 142821"/>
                  <a:gd name="connsiteX44" fmla="*/ 49764 w 112343"/>
                  <a:gd name="connsiteY44" fmla="*/ 1375 h 142821"/>
                  <a:gd name="connsiteX45" fmla="*/ 63766 w 112343"/>
                  <a:gd name="connsiteY45" fmla="*/ 3947 h 142821"/>
                  <a:gd name="connsiteX46" fmla="*/ 82911 w 112343"/>
                  <a:gd name="connsiteY46" fmla="*/ 803 h 142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12343" h="142821">
                    <a:moveTo>
                      <a:pt x="82911" y="803"/>
                    </a:moveTo>
                    <a:cubicBezTo>
                      <a:pt x="85483" y="-54"/>
                      <a:pt x="86912" y="-340"/>
                      <a:pt x="88055" y="518"/>
                    </a:cubicBezTo>
                    <a:cubicBezTo>
                      <a:pt x="88912" y="1089"/>
                      <a:pt x="89484" y="2518"/>
                      <a:pt x="89484" y="3375"/>
                    </a:cubicBezTo>
                    <a:cubicBezTo>
                      <a:pt x="89198" y="3947"/>
                      <a:pt x="71196" y="25378"/>
                      <a:pt x="49193" y="51381"/>
                    </a:cubicBezTo>
                    <a:cubicBezTo>
                      <a:pt x="27190" y="77384"/>
                      <a:pt x="8902" y="98816"/>
                      <a:pt x="8616" y="99101"/>
                    </a:cubicBezTo>
                    <a:cubicBezTo>
                      <a:pt x="8330" y="99673"/>
                      <a:pt x="9759" y="99673"/>
                      <a:pt x="32905" y="99673"/>
                    </a:cubicBezTo>
                    <a:lnTo>
                      <a:pt x="57765" y="99673"/>
                    </a:lnTo>
                    <a:lnTo>
                      <a:pt x="57765" y="77099"/>
                    </a:lnTo>
                    <a:cubicBezTo>
                      <a:pt x="57765" y="56239"/>
                      <a:pt x="58051" y="54524"/>
                      <a:pt x="58337" y="53667"/>
                    </a:cubicBezTo>
                    <a:cubicBezTo>
                      <a:pt x="58622" y="53096"/>
                      <a:pt x="60337" y="51953"/>
                      <a:pt x="63766" y="49667"/>
                    </a:cubicBezTo>
                    <a:cubicBezTo>
                      <a:pt x="74053" y="42809"/>
                      <a:pt x="76911" y="39380"/>
                      <a:pt x="81482" y="29093"/>
                    </a:cubicBezTo>
                    <a:cubicBezTo>
                      <a:pt x="82625" y="26235"/>
                      <a:pt x="83769" y="23949"/>
                      <a:pt x="84054" y="23663"/>
                    </a:cubicBezTo>
                    <a:cubicBezTo>
                      <a:pt x="85197" y="22520"/>
                      <a:pt x="87769" y="23092"/>
                      <a:pt x="88340" y="24806"/>
                    </a:cubicBezTo>
                    <a:cubicBezTo>
                      <a:pt x="88912" y="25664"/>
                      <a:pt x="88912" y="30236"/>
                      <a:pt x="88912" y="62525"/>
                    </a:cubicBezTo>
                    <a:lnTo>
                      <a:pt x="88912" y="99673"/>
                    </a:lnTo>
                    <a:lnTo>
                      <a:pt x="99199" y="99673"/>
                    </a:lnTo>
                    <a:cubicBezTo>
                      <a:pt x="109200" y="99673"/>
                      <a:pt x="109772" y="99673"/>
                      <a:pt x="110629" y="100244"/>
                    </a:cubicBezTo>
                    <a:cubicBezTo>
                      <a:pt x="112915" y="101673"/>
                      <a:pt x="112915" y="105388"/>
                      <a:pt x="110629" y="106817"/>
                    </a:cubicBezTo>
                    <a:cubicBezTo>
                      <a:pt x="109772" y="107388"/>
                      <a:pt x="109200" y="107388"/>
                      <a:pt x="99199" y="107388"/>
                    </a:cubicBezTo>
                    <a:lnTo>
                      <a:pt x="88912" y="107388"/>
                    </a:lnTo>
                    <a:lnTo>
                      <a:pt x="88912" y="110531"/>
                    </a:lnTo>
                    <a:cubicBezTo>
                      <a:pt x="88912" y="115961"/>
                      <a:pt x="89769" y="121104"/>
                      <a:pt x="91769" y="125105"/>
                    </a:cubicBezTo>
                    <a:cubicBezTo>
                      <a:pt x="95198" y="132248"/>
                      <a:pt x="100628" y="136249"/>
                      <a:pt x="107771" y="137106"/>
                    </a:cubicBezTo>
                    <a:cubicBezTo>
                      <a:pt x="110629" y="137392"/>
                      <a:pt x="111486" y="137963"/>
                      <a:pt x="111486" y="139964"/>
                    </a:cubicBezTo>
                    <a:cubicBezTo>
                      <a:pt x="111486" y="141392"/>
                      <a:pt x="111200" y="141678"/>
                      <a:pt x="110629" y="142250"/>
                    </a:cubicBezTo>
                    <a:cubicBezTo>
                      <a:pt x="110057" y="142821"/>
                      <a:pt x="109772" y="142821"/>
                      <a:pt x="106057" y="142821"/>
                    </a:cubicBezTo>
                    <a:cubicBezTo>
                      <a:pt x="102057" y="142821"/>
                      <a:pt x="99485" y="142535"/>
                      <a:pt x="86055" y="140535"/>
                    </a:cubicBezTo>
                    <a:cubicBezTo>
                      <a:pt x="77482" y="139106"/>
                      <a:pt x="69195" y="139106"/>
                      <a:pt x="60623" y="140535"/>
                    </a:cubicBezTo>
                    <a:cubicBezTo>
                      <a:pt x="47192" y="142535"/>
                      <a:pt x="44621" y="142821"/>
                      <a:pt x="40620" y="142821"/>
                    </a:cubicBezTo>
                    <a:cubicBezTo>
                      <a:pt x="36905" y="142821"/>
                      <a:pt x="36620" y="142821"/>
                      <a:pt x="36048" y="142250"/>
                    </a:cubicBezTo>
                    <a:cubicBezTo>
                      <a:pt x="35477" y="141678"/>
                      <a:pt x="35477" y="141392"/>
                      <a:pt x="35477" y="139964"/>
                    </a:cubicBezTo>
                    <a:cubicBezTo>
                      <a:pt x="35477" y="137963"/>
                      <a:pt x="36048" y="137392"/>
                      <a:pt x="38906" y="137106"/>
                    </a:cubicBezTo>
                    <a:cubicBezTo>
                      <a:pt x="46049" y="136249"/>
                      <a:pt x="51479" y="132248"/>
                      <a:pt x="54908" y="125105"/>
                    </a:cubicBezTo>
                    <a:cubicBezTo>
                      <a:pt x="56908" y="121104"/>
                      <a:pt x="57765" y="115961"/>
                      <a:pt x="57765" y="110531"/>
                    </a:cubicBezTo>
                    <a:lnTo>
                      <a:pt x="57765" y="107388"/>
                    </a:lnTo>
                    <a:lnTo>
                      <a:pt x="32048" y="107388"/>
                    </a:lnTo>
                    <a:cubicBezTo>
                      <a:pt x="4330" y="107388"/>
                      <a:pt x="4901" y="107388"/>
                      <a:pt x="2615" y="105959"/>
                    </a:cubicBezTo>
                    <a:cubicBezTo>
                      <a:pt x="901" y="104816"/>
                      <a:pt x="-242" y="102245"/>
                      <a:pt x="44" y="100816"/>
                    </a:cubicBezTo>
                    <a:cubicBezTo>
                      <a:pt x="329" y="100244"/>
                      <a:pt x="1758" y="98530"/>
                      <a:pt x="3187" y="96530"/>
                    </a:cubicBezTo>
                    <a:cubicBezTo>
                      <a:pt x="10331" y="87957"/>
                      <a:pt x="18332" y="76813"/>
                      <a:pt x="23475" y="67669"/>
                    </a:cubicBezTo>
                    <a:cubicBezTo>
                      <a:pt x="26619" y="62525"/>
                      <a:pt x="31476" y="52238"/>
                      <a:pt x="33476" y="47095"/>
                    </a:cubicBezTo>
                    <a:cubicBezTo>
                      <a:pt x="38906" y="33665"/>
                      <a:pt x="41477" y="21949"/>
                      <a:pt x="42049" y="8519"/>
                    </a:cubicBezTo>
                    <a:cubicBezTo>
                      <a:pt x="42335" y="2518"/>
                      <a:pt x="42621" y="1661"/>
                      <a:pt x="44335" y="803"/>
                    </a:cubicBezTo>
                    <a:lnTo>
                      <a:pt x="45478" y="232"/>
                    </a:lnTo>
                    <a:lnTo>
                      <a:pt x="49764" y="1375"/>
                    </a:lnTo>
                    <a:cubicBezTo>
                      <a:pt x="56051" y="3089"/>
                      <a:pt x="59480" y="3661"/>
                      <a:pt x="63766" y="3947"/>
                    </a:cubicBezTo>
                    <a:cubicBezTo>
                      <a:pt x="69481" y="4232"/>
                      <a:pt x="75482" y="3089"/>
                      <a:pt x="82911" y="80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13" name="Grafik 2">
              <a:extLst>
                <a:ext uri="{FF2B5EF4-FFF2-40B4-BE49-F238E27FC236}">
                  <a16:creationId xmlns:a16="http://schemas.microsoft.com/office/drawing/2014/main" id="{D3572ECE-7B53-108B-9E37-651D07BE59C8}"/>
                </a:ext>
              </a:extLst>
            </p:cNvPr>
            <p:cNvGrpSpPr/>
            <p:nvPr/>
          </p:nvGrpSpPr>
          <p:grpSpPr>
            <a:xfrm>
              <a:off x="2102166" y="3689377"/>
              <a:ext cx="166501" cy="296768"/>
              <a:chOff x="2102166" y="3689377"/>
              <a:chExt cx="166501" cy="296768"/>
            </a:xfrm>
            <a:solidFill>
              <a:srgbClr val="000000"/>
            </a:solidFill>
          </p:grpSpPr>
          <p:sp>
            <p:nvSpPr>
              <p:cNvPr id="53" name="Freihandform: Form 52">
                <a:extLst>
                  <a:ext uri="{FF2B5EF4-FFF2-40B4-BE49-F238E27FC236}">
                    <a16:creationId xmlns:a16="http://schemas.microsoft.com/office/drawing/2014/main" id="{344EA713-FA69-6FDB-A39B-BB52A60C33E0}"/>
                  </a:ext>
                </a:extLst>
              </p:cNvPr>
              <p:cNvSpPr/>
              <p:nvPr/>
            </p:nvSpPr>
            <p:spPr>
              <a:xfrm>
                <a:off x="2204922" y="3689377"/>
                <a:ext cx="63746" cy="215169"/>
              </a:xfrm>
              <a:custGeom>
                <a:avLst/>
                <a:gdLst>
                  <a:gd name="connsiteX0" fmla="*/ 0 w 63746"/>
                  <a:gd name="connsiteY0" fmla="*/ 35719 h 215169"/>
                  <a:gd name="connsiteX1" fmla="*/ 0 w 63746"/>
                  <a:gd name="connsiteY1" fmla="*/ 0 h 215169"/>
                  <a:gd name="connsiteX2" fmla="*/ 2000 w 63746"/>
                  <a:gd name="connsiteY2" fmla="*/ 0 h 215169"/>
                  <a:gd name="connsiteX3" fmla="*/ 4000 w 63746"/>
                  <a:gd name="connsiteY3" fmla="*/ 0 h 215169"/>
                  <a:gd name="connsiteX4" fmla="*/ 4000 w 63746"/>
                  <a:gd name="connsiteY4" fmla="*/ 1715 h 215169"/>
                  <a:gd name="connsiteX5" fmla="*/ 5144 w 63746"/>
                  <a:gd name="connsiteY5" fmla="*/ 13430 h 215169"/>
                  <a:gd name="connsiteX6" fmla="*/ 25432 w 63746"/>
                  <a:gd name="connsiteY6" fmla="*/ 62579 h 215169"/>
                  <a:gd name="connsiteX7" fmla="*/ 34862 w 63746"/>
                  <a:gd name="connsiteY7" fmla="*/ 77724 h 215169"/>
                  <a:gd name="connsiteX8" fmla="*/ 51721 w 63746"/>
                  <a:gd name="connsiteY8" fmla="*/ 107156 h 215169"/>
                  <a:gd name="connsiteX9" fmla="*/ 63722 w 63746"/>
                  <a:gd name="connsiteY9" fmla="*/ 150305 h 215169"/>
                  <a:gd name="connsiteX10" fmla="*/ 56579 w 63746"/>
                  <a:gd name="connsiteY10" fmla="*/ 198025 h 215169"/>
                  <a:gd name="connsiteX11" fmla="*/ 50864 w 63746"/>
                  <a:gd name="connsiteY11" fmla="*/ 213170 h 215169"/>
                  <a:gd name="connsiteX12" fmla="*/ 46863 w 63746"/>
                  <a:gd name="connsiteY12" fmla="*/ 215170 h 215169"/>
                  <a:gd name="connsiteX13" fmla="*/ 42005 w 63746"/>
                  <a:gd name="connsiteY13" fmla="*/ 213170 h 215169"/>
                  <a:gd name="connsiteX14" fmla="*/ 41148 w 63746"/>
                  <a:gd name="connsiteY14" fmla="*/ 206883 h 215169"/>
                  <a:gd name="connsiteX15" fmla="*/ 46577 w 63746"/>
                  <a:gd name="connsiteY15" fmla="*/ 191453 h 215169"/>
                  <a:gd name="connsiteX16" fmla="*/ 52292 w 63746"/>
                  <a:gd name="connsiteY16" fmla="*/ 154305 h 215169"/>
                  <a:gd name="connsiteX17" fmla="*/ 51721 w 63746"/>
                  <a:gd name="connsiteY17" fmla="*/ 143732 h 215169"/>
                  <a:gd name="connsiteX18" fmla="*/ 8001 w 63746"/>
                  <a:gd name="connsiteY18" fmla="*/ 75724 h 215169"/>
                  <a:gd name="connsiteX19" fmla="*/ 4000 w 63746"/>
                  <a:gd name="connsiteY19" fmla="*/ 71438 h 215169"/>
                  <a:gd name="connsiteX20" fmla="*/ 2000 w 63746"/>
                  <a:gd name="connsiteY20" fmla="*/ 71438 h 215169"/>
                  <a:gd name="connsiteX21" fmla="*/ 0 w 63746"/>
                  <a:gd name="connsiteY21" fmla="*/ 71438 h 215169"/>
                  <a:gd name="connsiteX22" fmla="*/ 0 w 63746"/>
                  <a:gd name="connsiteY22" fmla="*/ 35719 h 215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3746" h="215169">
                    <a:moveTo>
                      <a:pt x="0" y="35719"/>
                    </a:moveTo>
                    <a:lnTo>
                      <a:pt x="0" y="0"/>
                    </a:lnTo>
                    <a:lnTo>
                      <a:pt x="2000" y="0"/>
                    </a:lnTo>
                    <a:lnTo>
                      <a:pt x="4000" y="0"/>
                    </a:lnTo>
                    <a:lnTo>
                      <a:pt x="4000" y="1715"/>
                    </a:lnTo>
                    <a:cubicBezTo>
                      <a:pt x="4000" y="4572"/>
                      <a:pt x="4572" y="9716"/>
                      <a:pt x="5144" y="13430"/>
                    </a:cubicBezTo>
                    <a:cubicBezTo>
                      <a:pt x="7429" y="28003"/>
                      <a:pt x="13716" y="43148"/>
                      <a:pt x="25432" y="62579"/>
                    </a:cubicBezTo>
                    <a:lnTo>
                      <a:pt x="34862" y="77724"/>
                    </a:lnTo>
                    <a:cubicBezTo>
                      <a:pt x="43148" y="91440"/>
                      <a:pt x="48006" y="100013"/>
                      <a:pt x="51721" y="107156"/>
                    </a:cubicBezTo>
                    <a:cubicBezTo>
                      <a:pt x="59436" y="123158"/>
                      <a:pt x="63151" y="136303"/>
                      <a:pt x="63722" y="150305"/>
                    </a:cubicBezTo>
                    <a:cubicBezTo>
                      <a:pt x="64008" y="164878"/>
                      <a:pt x="61722" y="181451"/>
                      <a:pt x="56579" y="198025"/>
                    </a:cubicBezTo>
                    <a:cubicBezTo>
                      <a:pt x="54578" y="204597"/>
                      <a:pt x="51721" y="212312"/>
                      <a:pt x="50864" y="213170"/>
                    </a:cubicBezTo>
                    <a:cubicBezTo>
                      <a:pt x="50006" y="214312"/>
                      <a:pt x="48292" y="215170"/>
                      <a:pt x="46863" y="215170"/>
                    </a:cubicBezTo>
                    <a:cubicBezTo>
                      <a:pt x="45434" y="215170"/>
                      <a:pt x="42863" y="214027"/>
                      <a:pt x="42005" y="213170"/>
                    </a:cubicBezTo>
                    <a:cubicBezTo>
                      <a:pt x="40577" y="211455"/>
                      <a:pt x="40291" y="209169"/>
                      <a:pt x="41148" y="206883"/>
                    </a:cubicBezTo>
                    <a:cubicBezTo>
                      <a:pt x="42577" y="203740"/>
                      <a:pt x="45434" y="195453"/>
                      <a:pt x="46577" y="191453"/>
                    </a:cubicBezTo>
                    <a:cubicBezTo>
                      <a:pt x="50578" y="178308"/>
                      <a:pt x="52292" y="166878"/>
                      <a:pt x="52292" y="154305"/>
                    </a:cubicBezTo>
                    <a:cubicBezTo>
                      <a:pt x="52292" y="148018"/>
                      <a:pt x="52292" y="146590"/>
                      <a:pt x="51721" y="143732"/>
                    </a:cubicBezTo>
                    <a:cubicBezTo>
                      <a:pt x="48006" y="124016"/>
                      <a:pt x="34576" y="103156"/>
                      <a:pt x="8001" y="75724"/>
                    </a:cubicBezTo>
                    <a:lnTo>
                      <a:pt x="4000" y="71438"/>
                    </a:lnTo>
                    <a:lnTo>
                      <a:pt x="2000" y="71438"/>
                    </a:lnTo>
                    <a:lnTo>
                      <a:pt x="0" y="71438"/>
                    </a:lnTo>
                    <a:lnTo>
                      <a:pt x="0" y="35719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4" name="Freihandform: Form 53">
                <a:extLst>
                  <a:ext uri="{FF2B5EF4-FFF2-40B4-BE49-F238E27FC236}">
                    <a16:creationId xmlns:a16="http://schemas.microsoft.com/office/drawing/2014/main" id="{E4AA4DEC-C2A5-B74C-C0CE-E4E417A2BBFC}"/>
                  </a:ext>
                </a:extLst>
              </p:cNvPr>
              <p:cNvSpPr/>
              <p:nvPr/>
            </p:nvSpPr>
            <p:spPr>
              <a:xfrm>
                <a:off x="2121483" y="3909055"/>
                <a:ext cx="93440" cy="77091"/>
              </a:xfrm>
              <a:custGeom>
                <a:avLst/>
                <a:gdLst>
                  <a:gd name="connsiteX0" fmla="*/ 57722 w 93440"/>
                  <a:gd name="connsiteY0" fmla="*/ 112 h 77091"/>
                  <a:gd name="connsiteX1" fmla="*/ 72295 w 93440"/>
                  <a:gd name="connsiteY1" fmla="*/ 684 h 77091"/>
                  <a:gd name="connsiteX2" fmla="*/ 92869 w 93440"/>
                  <a:gd name="connsiteY2" fmla="*/ 18114 h 77091"/>
                  <a:gd name="connsiteX3" fmla="*/ 93440 w 93440"/>
                  <a:gd name="connsiteY3" fmla="*/ 24401 h 77091"/>
                  <a:gd name="connsiteX4" fmla="*/ 92012 w 93440"/>
                  <a:gd name="connsiteY4" fmla="*/ 34688 h 77091"/>
                  <a:gd name="connsiteX5" fmla="*/ 39433 w 93440"/>
                  <a:gd name="connsiteY5" fmla="*/ 76407 h 77091"/>
                  <a:gd name="connsiteX6" fmla="*/ 22003 w 93440"/>
                  <a:gd name="connsiteY6" fmla="*/ 76693 h 77091"/>
                  <a:gd name="connsiteX7" fmla="*/ 572 w 93440"/>
                  <a:gd name="connsiteY7" fmla="*/ 58977 h 77091"/>
                  <a:gd name="connsiteX8" fmla="*/ 0 w 93440"/>
                  <a:gd name="connsiteY8" fmla="*/ 52690 h 77091"/>
                  <a:gd name="connsiteX9" fmla="*/ 1429 w 93440"/>
                  <a:gd name="connsiteY9" fmla="*/ 42403 h 77091"/>
                  <a:gd name="connsiteX10" fmla="*/ 15145 w 93440"/>
                  <a:gd name="connsiteY10" fmla="*/ 21258 h 77091"/>
                  <a:gd name="connsiteX11" fmla="*/ 57722 w 93440"/>
                  <a:gd name="connsiteY11" fmla="*/ 112 h 77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440" h="77091">
                    <a:moveTo>
                      <a:pt x="57722" y="112"/>
                    </a:moveTo>
                    <a:cubicBezTo>
                      <a:pt x="61151" y="-174"/>
                      <a:pt x="69152" y="112"/>
                      <a:pt x="72295" y="684"/>
                    </a:cubicBezTo>
                    <a:cubicBezTo>
                      <a:pt x="83439" y="2970"/>
                      <a:pt x="90297" y="8685"/>
                      <a:pt x="92869" y="18114"/>
                    </a:cubicBezTo>
                    <a:cubicBezTo>
                      <a:pt x="93440" y="19829"/>
                      <a:pt x="93440" y="20972"/>
                      <a:pt x="93440" y="24401"/>
                    </a:cubicBezTo>
                    <a:cubicBezTo>
                      <a:pt x="93440" y="28687"/>
                      <a:pt x="93440" y="30402"/>
                      <a:pt x="92012" y="34688"/>
                    </a:cubicBezTo>
                    <a:cubicBezTo>
                      <a:pt x="85725" y="54119"/>
                      <a:pt x="62865" y="72121"/>
                      <a:pt x="39433" y="76407"/>
                    </a:cubicBezTo>
                    <a:cubicBezTo>
                      <a:pt x="34290" y="77265"/>
                      <a:pt x="25718" y="77265"/>
                      <a:pt x="22003" y="76693"/>
                    </a:cubicBezTo>
                    <a:cubicBezTo>
                      <a:pt x="10287" y="74121"/>
                      <a:pt x="3143" y="68406"/>
                      <a:pt x="572" y="58977"/>
                    </a:cubicBezTo>
                    <a:cubicBezTo>
                      <a:pt x="0" y="57262"/>
                      <a:pt x="0" y="56119"/>
                      <a:pt x="0" y="52690"/>
                    </a:cubicBezTo>
                    <a:cubicBezTo>
                      <a:pt x="0" y="48404"/>
                      <a:pt x="0" y="46689"/>
                      <a:pt x="1429" y="42403"/>
                    </a:cubicBezTo>
                    <a:cubicBezTo>
                      <a:pt x="3715" y="34974"/>
                      <a:pt x="8573" y="27830"/>
                      <a:pt x="15145" y="21258"/>
                    </a:cubicBezTo>
                    <a:cubicBezTo>
                      <a:pt x="26575" y="9828"/>
                      <a:pt x="42291" y="2112"/>
                      <a:pt x="57722" y="1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5" name="Freihandform: Form 54">
                <a:extLst>
                  <a:ext uri="{FF2B5EF4-FFF2-40B4-BE49-F238E27FC236}">
                    <a16:creationId xmlns:a16="http://schemas.microsoft.com/office/drawing/2014/main" id="{17751F3F-FA45-698A-3CBC-A4D2749BCF04}"/>
                  </a:ext>
                </a:extLst>
              </p:cNvPr>
              <p:cNvSpPr/>
              <p:nvPr/>
            </p:nvSpPr>
            <p:spPr>
              <a:xfrm>
                <a:off x="2205132" y="3689406"/>
                <a:ext cx="9525" cy="246030"/>
              </a:xfrm>
              <a:custGeom>
                <a:avLst/>
                <a:gdLst>
                  <a:gd name="connsiteX0" fmla="*/ 9525 w 9525"/>
                  <a:gd name="connsiteY0" fmla="*/ 0 h 246030"/>
                  <a:gd name="connsiteX1" fmla="*/ 9525 w 9525"/>
                  <a:gd name="connsiteY1" fmla="*/ 246031 h 246030"/>
                  <a:gd name="connsiteX2" fmla="*/ 0 w 9525"/>
                  <a:gd name="connsiteY2" fmla="*/ 246031 h 246030"/>
                  <a:gd name="connsiteX3" fmla="*/ 0 w 9525"/>
                  <a:gd name="connsiteY3" fmla="*/ 0 h 246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" h="246030">
                    <a:moveTo>
                      <a:pt x="9525" y="0"/>
                    </a:moveTo>
                    <a:lnTo>
                      <a:pt x="9525" y="246031"/>
                    </a:lnTo>
                    <a:lnTo>
                      <a:pt x="0" y="2460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6" name="Freihandform: Form 55">
                <a:extLst>
                  <a:ext uri="{FF2B5EF4-FFF2-40B4-BE49-F238E27FC236}">
                    <a16:creationId xmlns:a16="http://schemas.microsoft.com/office/drawing/2014/main" id="{2928D9A1-E894-1CB4-D943-F63CAD7F6128}"/>
                  </a:ext>
                </a:extLst>
              </p:cNvPr>
              <p:cNvSpPr/>
              <p:nvPr/>
            </p:nvSpPr>
            <p:spPr>
              <a:xfrm>
                <a:off x="2102166" y="3944390"/>
                <a:ext cx="131540" cy="6667"/>
              </a:xfrm>
              <a:custGeom>
                <a:avLst/>
                <a:gdLst>
                  <a:gd name="connsiteX0" fmla="*/ 0 w 131540"/>
                  <a:gd name="connsiteY0" fmla="*/ 0 h 6667"/>
                  <a:gd name="connsiteX1" fmla="*/ 131540 w 131540"/>
                  <a:gd name="connsiteY1" fmla="*/ 0 h 6667"/>
                  <a:gd name="connsiteX2" fmla="*/ 131540 w 131540"/>
                  <a:gd name="connsiteY2" fmla="*/ 6667 h 6667"/>
                  <a:gd name="connsiteX3" fmla="*/ 0 w 131540"/>
                  <a:gd name="connsiteY3" fmla="*/ 6667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540" h="6667">
                    <a:moveTo>
                      <a:pt x="0" y="0"/>
                    </a:moveTo>
                    <a:lnTo>
                      <a:pt x="131540" y="0"/>
                    </a:lnTo>
                    <a:lnTo>
                      <a:pt x="131540" y="6667"/>
                    </a:lnTo>
                    <a:lnTo>
                      <a:pt x="0" y="66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14" name="Grafik 2">
              <a:extLst>
                <a:ext uri="{FF2B5EF4-FFF2-40B4-BE49-F238E27FC236}">
                  <a16:creationId xmlns:a16="http://schemas.microsoft.com/office/drawing/2014/main" id="{88225D7B-4C61-5775-2E33-2C52C7A3D462}"/>
                </a:ext>
              </a:extLst>
            </p:cNvPr>
            <p:cNvGrpSpPr/>
            <p:nvPr/>
          </p:nvGrpSpPr>
          <p:grpSpPr>
            <a:xfrm>
              <a:off x="2407233" y="3652449"/>
              <a:ext cx="147184" cy="296787"/>
              <a:chOff x="2407233" y="3652449"/>
              <a:chExt cx="147184" cy="296787"/>
            </a:xfrm>
            <a:solidFill>
              <a:srgbClr val="000000"/>
            </a:solidFill>
          </p:grpSpPr>
          <p:sp>
            <p:nvSpPr>
              <p:cNvPr id="50" name="Freihandform: Form 49">
                <a:extLst>
                  <a:ext uri="{FF2B5EF4-FFF2-40B4-BE49-F238E27FC236}">
                    <a16:creationId xmlns:a16="http://schemas.microsoft.com/office/drawing/2014/main" id="{A53F02D9-501A-D8EC-F5FE-28A5010D6742}"/>
                  </a:ext>
                </a:extLst>
              </p:cNvPr>
              <p:cNvSpPr/>
              <p:nvPr/>
            </p:nvSpPr>
            <p:spPr>
              <a:xfrm>
                <a:off x="2490672" y="3652468"/>
                <a:ext cx="63745" cy="215169"/>
              </a:xfrm>
              <a:custGeom>
                <a:avLst/>
                <a:gdLst>
                  <a:gd name="connsiteX0" fmla="*/ 0 w 63745"/>
                  <a:gd name="connsiteY0" fmla="*/ 35719 h 215169"/>
                  <a:gd name="connsiteX1" fmla="*/ 0 w 63745"/>
                  <a:gd name="connsiteY1" fmla="*/ 0 h 215169"/>
                  <a:gd name="connsiteX2" fmla="*/ 2000 w 63745"/>
                  <a:gd name="connsiteY2" fmla="*/ 0 h 215169"/>
                  <a:gd name="connsiteX3" fmla="*/ 4000 w 63745"/>
                  <a:gd name="connsiteY3" fmla="*/ 0 h 215169"/>
                  <a:gd name="connsiteX4" fmla="*/ 4000 w 63745"/>
                  <a:gd name="connsiteY4" fmla="*/ 1715 h 215169"/>
                  <a:gd name="connsiteX5" fmla="*/ 5143 w 63745"/>
                  <a:gd name="connsiteY5" fmla="*/ 13430 h 215169"/>
                  <a:gd name="connsiteX6" fmla="*/ 25432 w 63745"/>
                  <a:gd name="connsiteY6" fmla="*/ 62579 h 215169"/>
                  <a:gd name="connsiteX7" fmla="*/ 34861 w 63745"/>
                  <a:gd name="connsiteY7" fmla="*/ 77724 h 215169"/>
                  <a:gd name="connsiteX8" fmla="*/ 51721 w 63745"/>
                  <a:gd name="connsiteY8" fmla="*/ 107156 h 215169"/>
                  <a:gd name="connsiteX9" fmla="*/ 63722 w 63745"/>
                  <a:gd name="connsiteY9" fmla="*/ 150304 h 215169"/>
                  <a:gd name="connsiteX10" fmla="*/ 56578 w 63745"/>
                  <a:gd name="connsiteY10" fmla="*/ 198025 h 215169"/>
                  <a:gd name="connsiteX11" fmla="*/ 50863 w 63745"/>
                  <a:gd name="connsiteY11" fmla="*/ 213170 h 215169"/>
                  <a:gd name="connsiteX12" fmla="*/ 46863 w 63745"/>
                  <a:gd name="connsiteY12" fmla="*/ 215170 h 215169"/>
                  <a:gd name="connsiteX13" fmla="*/ 42005 w 63745"/>
                  <a:gd name="connsiteY13" fmla="*/ 213170 h 215169"/>
                  <a:gd name="connsiteX14" fmla="*/ 41148 w 63745"/>
                  <a:gd name="connsiteY14" fmla="*/ 206883 h 215169"/>
                  <a:gd name="connsiteX15" fmla="*/ 46577 w 63745"/>
                  <a:gd name="connsiteY15" fmla="*/ 191453 h 215169"/>
                  <a:gd name="connsiteX16" fmla="*/ 52292 w 63745"/>
                  <a:gd name="connsiteY16" fmla="*/ 154305 h 215169"/>
                  <a:gd name="connsiteX17" fmla="*/ 51721 w 63745"/>
                  <a:gd name="connsiteY17" fmla="*/ 143732 h 215169"/>
                  <a:gd name="connsiteX18" fmla="*/ 8001 w 63745"/>
                  <a:gd name="connsiteY18" fmla="*/ 75724 h 215169"/>
                  <a:gd name="connsiteX19" fmla="*/ 4000 w 63745"/>
                  <a:gd name="connsiteY19" fmla="*/ 71438 h 215169"/>
                  <a:gd name="connsiteX20" fmla="*/ 2000 w 63745"/>
                  <a:gd name="connsiteY20" fmla="*/ 71438 h 215169"/>
                  <a:gd name="connsiteX21" fmla="*/ 0 w 63745"/>
                  <a:gd name="connsiteY21" fmla="*/ 71438 h 215169"/>
                  <a:gd name="connsiteX22" fmla="*/ 0 w 63745"/>
                  <a:gd name="connsiteY22" fmla="*/ 35719 h 215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3745" h="215169">
                    <a:moveTo>
                      <a:pt x="0" y="35719"/>
                    </a:moveTo>
                    <a:lnTo>
                      <a:pt x="0" y="0"/>
                    </a:lnTo>
                    <a:lnTo>
                      <a:pt x="2000" y="0"/>
                    </a:lnTo>
                    <a:lnTo>
                      <a:pt x="4000" y="0"/>
                    </a:lnTo>
                    <a:lnTo>
                      <a:pt x="4000" y="1715"/>
                    </a:lnTo>
                    <a:cubicBezTo>
                      <a:pt x="4000" y="4572"/>
                      <a:pt x="4572" y="9716"/>
                      <a:pt x="5143" y="13430"/>
                    </a:cubicBezTo>
                    <a:cubicBezTo>
                      <a:pt x="7429" y="28003"/>
                      <a:pt x="13716" y="43148"/>
                      <a:pt x="25432" y="62579"/>
                    </a:cubicBezTo>
                    <a:lnTo>
                      <a:pt x="34861" y="77724"/>
                    </a:lnTo>
                    <a:cubicBezTo>
                      <a:pt x="43148" y="91440"/>
                      <a:pt x="48006" y="100013"/>
                      <a:pt x="51721" y="107156"/>
                    </a:cubicBezTo>
                    <a:cubicBezTo>
                      <a:pt x="59436" y="123158"/>
                      <a:pt x="63151" y="136303"/>
                      <a:pt x="63722" y="150304"/>
                    </a:cubicBezTo>
                    <a:cubicBezTo>
                      <a:pt x="64008" y="164878"/>
                      <a:pt x="61722" y="181451"/>
                      <a:pt x="56578" y="198025"/>
                    </a:cubicBezTo>
                    <a:cubicBezTo>
                      <a:pt x="54578" y="204597"/>
                      <a:pt x="51721" y="212312"/>
                      <a:pt x="50863" y="213170"/>
                    </a:cubicBezTo>
                    <a:cubicBezTo>
                      <a:pt x="50006" y="214312"/>
                      <a:pt x="48292" y="215170"/>
                      <a:pt x="46863" y="215170"/>
                    </a:cubicBezTo>
                    <a:cubicBezTo>
                      <a:pt x="45434" y="215170"/>
                      <a:pt x="42863" y="214027"/>
                      <a:pt x="42005" y="213170"/>
                    </a:cubicBezTo>
                    <a:cubicBezTo>
                      <a:pt x="40576" y="211455"/>
                      <a:pt x="40291" y="209169"/>
                      <a:pt x="41148" y="206883"/>
                    </a:cubicBezTo>
                    <a:cubicBezTo>
                      <a:pt x="42577" y="203740"/>
                      <a:pt x="45434" y="195453"/>
                      <a:pt x="46577" y="191453"/>
                    </a:cubicBezTo>
                    <a:cubicBezTo>
                      <a:pt x="50578" y="178308"/>
                      <a:pt x="52292" y="166878"/>
                      <a:pt x="52292" y="154305"/>
                    </a:cubicBezTo>
                    <a:cubicBezTo>
                      <a:pt x="52292" y="148019"/>
                      <a:pt x="52292" y="146590"/>
                      <a:pt x="51721" y="143732"/>
                    </a:cubicBezTo>
                    <a:cubicBezTo>
                      <a:pt x="48006" y="124016"/>
                      <a:pt x="34576" y="103156"/>
                      <a:pt x="8001" y="75724"/>
                    </a:cubicBezTo>
                    <a:lnTo>
                      <a:pt x="4000" y="71438"/>
                    </a:lnTo>
                    <a:lnTo>
                      <a:pt x="2000" y="71438"/>
                    </a:lnTo>
                    <a:lnTo>
                      <a:pt x="0" y="71438"/>
                    </a:lnTo>
                    <a:lnTo>
                      <a:pt x="0" y="35719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1" name="Freihandform: Form 50">
                <a:extLst>
                  <a:ext uri="{FF2B5EF4-FFF2-40B4-BE49-F238E27FC236}">
                    <a16:creationId xmlns:a16="http://schemas.microsoft.com/office/drawing/2014/main" id="{9E710EAE-A9BA-FC45-F665-4FCF3CF57300}"/>
                  </a:ext>
                </a:extLst>
              </p:cNvPr>
              <p:cNvSpPr/>
              <p:nvPr/>
            </p:nvSpPr>
            <p:spPr>
              <a:xfrm>
                <a:off x="2407233" y="3872145"/>
                <a:ext cx="93440" cy="77091"/>
              </a:xfrm>
              <a:custGeom>
                <a:avLst/>
                <a:gdLst>
                  <a:gd name="connsiteX0" fmla="*/ 57721 w 93440"/>
                  <a:gd name="connsiteY0" fmla="*/ 112 h 77091"/>
                  <a:gd name="connsiteX1" fmla="*/ 72295 w 93440"/>
                  <a:gd name="connsiteY1" fmla="*/ 684 h 77091"/>
                  <a:gd name="connsiteX2" fmla="*/ 92869 w 93440"/>
                  <a:gd name="connsiteY2" fmla="*/ 18114 h 77091"/>
                  <a:gd name="connsiteX3" fmla="*/ 93440 w 93440"/>
                  <a:gd name="connsiteY3" fmla="*/ 24401 h 77091"/>
                  <a:gd name="connsiteX4" fmla="*/ 92012 w 93440"/>
                  <a:gd name="connsiteY4" fmla="*/ 34688 h 77091"/>
                  <a:gd name="connsiteX5" fmla="*/ 39433 w 93440"/>
                  <a:gd name="connsiteY5" fmla="*/ 76407 h 77091"/>
                  <a:gd name="connsiteX6" fmla="*/ 22003 w 93440"/>
                  <a:gd name="connsiteY6" fmla="*/ 76693 h 77091"/>
                  <a:gd name="connsiteX7" fmla="*/ 571 w 93440"/>
                  <a:gd name="connsiteY7" fmla="*/ 58977 h 77091"/>
                  <a:gd name="connsiteX8" fmla="*/ 0 w 93440"/>
                  <a:gd name="connsiteY8" fmla="*/ 52690 h 77091"/>
                  <a:gd name="connsiteX9" fmla="*/ 1429 w 93440"/>
                  <a:gd name="connsiteY9" fmla="*/ 42403 h 77091"/>
                  <a:gd name="connsiteX10" fmla="*/ 15145 w 93440"/>
                  <a:gd name="connsiteY10" fmla="*/ 21258 h 77091"/>
                  <a:gd name="connsiteX11" fmla="*/ 57721 w 93440"/>
                  <a:gd name="connsiteY11" fmla="*/ 112 h 77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440" h="77091">
                    <a:moveTo>
                      <a:pt x="57721" y="112"/>
                    </a:moveTo>
                    <a:cubicBezTo>
                      <a:pt x="61150" y="-174"/>
                      <a:pt x="69152" y="112"/>
                      <a:pt x="72295" y="684"/>
                    </a:cubicBezTo>
                    <a:cubicBezTo>
                      <a:pt x="83439" y="2970"/>
                      <a:pt x="90297" y="8685"/>
                      <a:pt x="92869" y="18114"/>
                    </a:cubicBezTo>
                    <a:cubicBezTo>
                      <a:pt x="93440" y="19829"/>
                      <a:pt x="93440" y="20972"/>
                      <a:pt x="93440" y="24401"/>
                    </a:cubicBezTo>
                    <a:cubicBezTo>
                      <a:pt x="93440" y="28687"/>
                      <a:pt x="93440" y="30402"/>
                      <a:pt x="92012" y="34688"/>
                    </a:cubicBezTo>
                    <a:cubicBezTo>
                      <a:pt x="85725" y="54119"/>
                      <a:pt x="62865" y="72121"/>
                      <a:pt x="39433" y="76407"/>
                    </a:cubicBezTo>
                    <a:cubicBezTo>
                      <a:pt x="34290" y="77265"/>
                      <a:pt x="25717" y="77265"/>
                      <a:pt x="22003" y="76693"/>
                    </a:cubicBezTo>
                    <a:cubicBezTo>
                      <a:pt x="10287" y="74121"/>
                      <a:pt x="3143" y="68406"/>
                      <a:pt x="571" y="58977"/>
                    </a:cubicBezTo>
                    <a:cubicBezTo>
                      <a:pt x="0" y="57262"/>
                      <a:pt x="0" y="56119"/>
                      <a:pt x="0" y="52690"/>
                    </a:cubicBezTo>
                    <a:cubicBezTo>
                      <a:pt x="0" y="48404"/>
                      <a:pt x="0" y="46689"/>
                      <a:pt x="1429" y="42403"/>
                    </a:cubicBezTo>
                    <a:cubicBezTo>
                      <a:pt x="3715" y="34974"/>
                      <a:pt x="8573" y="27830"/>
                      <a:pt x="15145" y="21258"/>
                    </a:cubicBezTo>
                    <a:cubicBezTo>
                      <a:pt x="26575" y="9828"/>
                      <a:pt x="42291" y="2112"/>
                      <a:pt x="57721" y="1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2" name="Freihandform: Form 51">
                <a:extLst>
                  <a:ext uri="{FF2B5EF4-FFF2-40B4-BE49-F238E27FC236}">
                    <a16:creationId xmlns:a16="http://schemas.microsoft.com/office/drawing/2014/main" id="{FB78F994-ECCB-7365-7F0A-8721C006DDD2}"/>
                  </a:ext>
                </a:extLst>
              </p:cNvPr>
              <p:cNvSpPr/>
              <p:nvPr/>
            </p:nvSpPr>
            <p:spPr>
              <a:xfrm>
                <a:off x="2490882" y="3652449"/>
                <a:ext cx="9525" cy="246126"/>
              </a:xfrm>
              <a:custGeom>
                <a:avLst/>
                <a:gdLst>
                  <a:gd name="connsiteX0" fmla="*/ 9525 w 9525"/>
                  <a:gd name="connsiteY0" fmla="*/ 0 h 246126"/>
                  <a:gd name="connsiteX1" fmla="*/ 9525 w 9525"/>
                  <a:gd name="connsiteY1" fmla="*/ 246126 h 246126"/>
                  <a:gd name="connsiteX2" fmla="*/ 0 w 9525"/>
                  <a:gd name="connsiteY2" fmla="*/ 246126 h 246126"/>
                  <a:gd name="connsiteX3" fmla="*/ 0 w 9525"/>
                  <a:gd name="connsiteY3" fmla="*/ 0 h 246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" h="246126">
                    <a:moveTo>
                      <a:pt x="9525" y="0"/>
                    </a:moveTo>
                    <a:lnTo>
                      <a:pt x="9525" y="246126"/>
                    </a:lnTo>
                    <a:lnTo>
                      <a:pt x="0" y="2461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15" name="Grafik 2">
              <a:extLst>
                <a:ext uri="{FF2B5EF4-FFF2-40B4-BE49-F238E27FC236}">
                  <a16:creationId xmlns:a16="http://schemas.microsoft.com/office/drawing/2014/main" id="{1F3B6403-089D-DCFD-CCFE-56B71A7178E4}"/>
                </a:ext>
              </a:extLst>
            </p:cNvPr>
            <p:cNvGrpSpPr/>
            <p:nvPr/>
          </p:nvGrpSpPr>
          <p:grpSpPr>
            <a:xfrm>
              <a:off x="2692747" y="3467950"/>
              <a:ext cx="98770" cy="481483"/>
              <a:chOff x="2692747" y="3467950"/>
              <a:chExt cx="98770" cy="481483"/>
            </a:xfrm>
            <a:solidFill>
              <a:srgbClr val="000000"/>
            </a:solidFill>
          </p:grpSpPr>
          <p:sp>
            <p:nvSpPr>
              <p:cNvPr id="46" name="Freihandform: Form 45">
                <a:extLst>
                  <a:ext uri="{FF2B5EF4-FFF2-40B4-BE49-F238E27FC236}">
                    <a16:creationId xmlns:a16="http://schemas.microsoft.com/office/drawing/2014/main" id="{60DADCF8-2B55-80E1-3278-B2D5E37E5ADD}"/>
                  </a:ext>
                </a:extLst>
              </p:cNvPr>
              <p:cNvSpPr/>
              <p:nvPr/>
            </p:nvSpPr>
            <p:spPr>
              <a:xfrm>
                <a:off x="2692747" y="3871972"/>
                <a:ext cx="98770" cy="77461"/>
              </a:xfrm>
              <a:custGeom>
                <a:avLst/>
                <a:gdLst>
                  <a:gd name="connsiteX0" fmla="*/ 70816 w 98770"/>
                  <a:gd name="connsiteY0" fmla="*/ 286 h 77461"/>
                  <a:gd name="connsiteX1" fmla="*/ 75388 w 98770"/>
                  <a:gd name="connsiteY1" fmla="*/ 0 h 77461"/>
                  <a:gd name="connsiteX2" fmla="*/ 95391 w 98770"/>
                  <a:gd name="connsiteY2" fmla="*/ 7715 h 77461"/>
                  <a:gd name="connsiteX3" fmla="*/ 97105 w 98770"/>
                  <a:gd name="connsiteY3" fmla="*/ 30575 h 77461"/>
                  <a:gd name="connsiteX4" fmla="*/ 76531 w 98770"/>
                  <a:gd name="connsiteY4" fmla="*/ 62865 h 77461"/>
                  <a:gd name="connsiteX5" fmla="*/ 25096 w 98770"/>
                  <a:gd name="connsiteY5" fmla="*/ 77438 h 77461"/>
                  <a:gd name="connsiteX6" fmla="*/ 3379 w 98770"/>
                  <a:gd name="connsiteY6" fmla="*/ 69723 h 77461"/>
                  <a:gd name="connsiteX7" fmla="*/ 1665 w 98770"/>
                  <a:gd name="connsiteY7" fmla="*/ 46863 h 77461"/>
                  <a:gd name="connsiteX8" fmla="*/ 22239 w 98770"/>
                  <a:gd name="connsiteY8" fmla="*/ 14573 h 77461"/>
                  <a:gd name="connsiteX9" fmla="*/ 41098 w 98770"/>
                  <a:gd name="connsiteY9" fmla="*/ 5429 h 77461"/>
                  <a:gd name="connsiteX10" fmla="*/ 70816 w 98770"/>
                  <a:gd name="connsiteY10" fmla="*/ 286 h 77461"/>
                  <a:gd name="connsiteX11" fmla="*/ 83103 w 98770"/>
                  <a:gd name="connsiteY11" fmla="*/ 8572 h 77461"/>
                  <a:gd name="connsiteX12" fmla="*/ 74531 w 98770"/>
                  <a:gd name="connsiteY12" fmla="*/ 8287 h 77461"/>
                  <a:gd name="connsiteX13" fmla="*/ 43384 w 98770"/>
                  <a:gd name="connsiteY13" fmla="*/ 25432 h 77461"/>
                  <a:gd name="connsiteX14" fmla="*/ 9380 w 98770"/>
                  <a:gd name="connsiteY14" fmla="*/ 52006 h 77461"/>
                  <a:gd name="connsiteX15" fmla="*/ 15667 w 98770"/>
                  <a:gd name="connsiteY15" fmla="*/ 68866 h 77461"/>
                  <a:gd name="connsiteX16" fmla="*/ 25096 w 98770"/>
                  <a:gd name="connsiteY16" fmla="*/ 68866 h 77461"/>
                  <a:gd name="connsiteX17" fmla="*/ 64530 w 98770"/>
                  <a:gd name="connsiteY17" fmla="*/ 46292 h 77461"/>
                  <a:gd name="connsiteX18" fmla="*/ 89390 w 98770"/>
                  <a:gd name="connsiteY18" fmla="*/ 25432 h 77461"/>
                  <a:gd name="connsiteX19" fmla="*/ 83103 w 98770"/>
                  <a:gd name="connsiteY19" fmla="*/ 8572 h 77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8770" h="77461">
                    <a:moveTo>
                      <a:pt x="70816" y="286"/>
                    </a:moveTo>
                    <a:cubicBezTo>
                      <a:pt x="71388" y="0"/>
                      <a:pt x="73388" y="0"/>
                      <a:pt x="75388" y="0"/>
                    </a:cubicBezTo>
                    <a:cubicBezTo>
                      <a:pt x="85390" y="0"/>
                      <a:pt x="91676" y="2286"/>
                      <a:pt x="95391" y="7715"/>
                    </a:cubicBezTo>
                    <a:cubicBezTo>
                      <a:pt x="99391" y="13430"/>
                      <a:pt x="99677" y="20574"/>
                      <a:pt x="97105" y="30575"/>
                    </a:cubicBezTo>
                    <a:cubicBezTo>
                      <a:pt x="93105" y="45720"/>
                      <a:pt x="86247" y="56578"/>
                      <a:pt x="76531" y="62865"/>
                    </a:cubicBezTo>
                    <a:cubicBezTo>
                      <a:pt x="63101" y="71723"/>
                      <a:pt x="46242" y="76581"/>
                      <a:pt x="25096" y="77438"/>
                    </a:cubicBezTo>
                    <a:cubicBezTo>
                      <a:pt x="13952" y="77724"/>
                      <a:pt x="7094" y="75438"/>
                      <a:pt x="3379" y="69723"/>
                    </a:cubicBezTo>
                    <a:cubicBezTo>
                      <a:pt x="-621" y="64008"/>
                      <a:pt x="-907" y="56864"/>
                      <a:pt x="1665" y="46863"/>
                    </a:cubicBezTo>
                    <a:cubicBezTo>
                      <a:pt x="5665" y="31718"/>
                      <a:pt x="12523" y="20860"/>
                      <a:pt x="22239" y="14573"/>
                    </a:cubicBezTo>
                    <a:cubicBezTo>
                      <a:pt x="28240" y="10573"/>
                      <a:pt x="33955" y="7715"/>
                      <a:pt x="41098" y="5429"/>
                    </a:cubicBezTo>
                    <a:cubicBezTo>
                      <a:pt x="49671" y="2572"/>
                      <a:pt x="56815" y="1429"/>
                      <a:pt x="70816" y="286"/>
                    </a:cubicBezTo>
                    <a:close/>
                    <a:moveTo>
                      <a:pt x="83103" y="8572"/>
                    </a:moveTo>
                    <a:cubicBezTo>
                      <a:pt x="80532" y="7715"/>
                      <a:pt x="77103" y="7429"/>
                      <a:pt x="74531" y="8287"/>
                    </a:cubicBezTo>
                    <a:cubicBezTo>
                      <a:pt x="67673" y="10573"/>
                      <a:pt x="59958" y="14859"/>
                      <a:pt x="43384" y="25432"/>
                    </a:cubicBezTo>
                    <a:cubicBezTo>
                      <a:pt x="21096" y="39719"/>
                      <a:pt x="11952" y="46863"/>
                      <a:pt x="9380" y="52006"/>
                    </a:cubicBezTo>
                    <a:cubicBezTo>
                      <a:pt x="5951" y="58865"/>
                      <a:pt x="8809" y="66294"/>
                      <a:pt x="15667" y="68866"/>
                    </a:cubicBezTo>
                    <a:cubicBezTo>
                      <a:pt x="17953" y="70009"/>
                      <a:pt x="22239" y="69723"/>
                      <a:pt x="25096" y="68866"/>
                    </a:cubicBezTo>
                    <a:cubicBezTo>
                      <a:pt x="33097" y="66008"/>
                      <a:pt x="43384" y="60007"/>
                      <a:pt x="64530" y="46292"/>
                    </a:cubicBezTo>
                    <a:cubicBezTo>
                      <a:pt x="79960" y="36004"/>
                      <a:pt x="87104" y="30004"/>
                      <a:pt x="89390" y="25432"/>
                    </a:cubicBezTo>
                    <a:cubicBezTo>
                      <a:pt x="92819" y="18574"/>
                      <a:pt x="89961" y="11144"/>
                      <a:pt x="83103" y="85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7" name="Freihandform: Form 46">
                <a:extLst>
                  <a:ext uri="{FF2B5EF4-FFF2-40B4-BE49-F238E27FC236}">
                    <a16:creationId xmlns:a16="http://schemas.microsoft.com/office/drawing/2014/main" id="{6EF26BB7-89E0-6084-B6E7-A40C5A3529F1}"/>
                  </a:ext>
                </a:extLst>
              </p:cNvPr>
              <p:cNvSpPr/>
              <p:nvPr/>
            </p:nvSpPr>
            <p:spPr>
              <a:xfrm>
                <a:off x="2692747" y="3761244"/>
                <a:ext cx="98770" cy="77461"/>
              </a:xfrm>
              <a:custGeom>
                <a:avLst/>
                <a:gdLst>
                  <a:gd name="connsiteX0" fmla="*/ 70816 w 98770"/>
                  <a:gd name="connsiteY0" fmla="*/ 286 h 77461"/>
                  <a:gd name="connsiteX1" fmla="*/ 75388 w 98770"/>
                  <a:gd name="connsiteY1" fmla="*/ 0 h 77461"/>
                  <a:gd name="connsiteX2" fmla="*/ 95391 w 98770"/>
                  <a:gd name="connsiteY2" fmla="*/ 7715 h 77461"/>
                  <a:gd name="connsiteX3" fmla="*/ 97105 w 98770"/>
                  <a:gd name="connsiteY3" fmla="*/ 30575 h 77461"/>
                  <a:gd name="connsiteX4" fmla="*/ 76531 w 98770"/>
                  <a:gd name="connsiteY4" fmla="*/ 62865 h 77461"/>
                  <a:gd name="connsiteX5" fmla="*/ 25096 w 98770"/>
                  <a:gd name="connsiteY5" fmla="*/ 77438 h 77461"/>
                  <a:gd name="connsiteX6" fmla="*/ 3379 w 98770"/>
                  <a:gd name="connsiteY6" fmla="*/ 69723 h 77461"/>
                  <a:gd name="connsiteX7" fmla="*/ 1665 w 98770"/>
                  <a:gd name="connsiteY7" fmla="*/ 46863 h 77461"/>
                  <a:gd name="connsiteX8" fmla="*/ 22239 w 98770"/>
                  <a:gd name="connsiteY8" fmla="*/ 14573 h 77461"/>
                  <a:gd name="connsiteX9" fmla="*/ 41098 w 98770"/>
                  <a:gd name="connsiteY9" fmla="*/ 5429 h 77461"/>
                  <a:gd name="connsiteX10" fmla="*/ 70816 w 98770"/>
                  <a:gd name="connsiteY10" fmla="*/ 286 h 77461"/>
                  <a:gd name="connsiteX11" fmla="*/ 83103 w 98770"/>
                  <a:gd name="connsiteY11" fmla="*/ 8573 h 77461"/>
                  <a:gd name="connsiteX12" fmla="*/ 74531 w 98770"/>
                  <a:gd name="connsiteY12" fmla="*/ 8287 h 77461"/>
                  <a:gd name="connsiteX13" fmla="*/ 43384 w 98770"/>
                  <a:gd name="connsiteY13" fmla="*/ 25432 h 77461"/>
                  <a:gd name="connsiteX14" fmla="*/ 9380 w 98770"/>
                  <a:gd name="connsiteY14" fmla="*/ 52007 h 77461"/>
                  <a:gd name="connsiteX15" fmla="*/ 15667 w 98770"/>
                  <a:gd name="connsiteY15" fmla="*/ 68866 h 77461"/>
                  <a:gd name="connsiteX16" fmla="*/ 25096 w 98770"/>
                  <a:gd name="connsiteY16" fmla="*/ 68866 h 77461"/>
                  <a:gd name="connsiteX17" fmla="*/ 64530 w 98770"/>
                  <a:gd name="connsiteY17" fmla="*/ 46292 h 77461"/>
                  <a:gd name="connsiteX18" fmla="*/ 89390 w 98770"/>
                  <a:gd name="connsiteY18" fmla="*/ 25432 h 77461"/>
                  <a:gd name="connsiteX19" fmla="*/ 83103 w 98770"/>
                  <a:gd name="connsiteY19" fmla="*/ 8573 h 77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8770" h="77461">
                    <a:moveTo>
                      <a:pt x="70816" y="286"/>
                    </a:moveTo>
                    <a:cubicBezTo>
                      <a:pt x="71388" y="0"/>
                      <a:pt x="73388" y="0"/>
                      <a:pt x="75388" y="0"/>
                    </a:cubicBezTo>
                    <a:cubicBezTo>
                      <a:pt x="85390" y="0"/>
                      <a:pt x="91676" y="2286"/>
                      <a:pt x="95391" y="7715"/>
                    </a:cubicBezTo>
                    <a:cubicBezTo>
                      <a:pt x="99391" y="13430"/>
                      <a:pt x="99677" y="20574"/>
                      <a:pt x="97105" y="30575"/>
                    </a:cubicBezTo>
                    <a:cubicBezTo>
                      <a:pt x="93105" y="45720"/>
                      <a:pt x="86247" y="56579"/>
                      <a:pt x="76531" y="62865"/>
                    </a:cubicBezTo>
                    <a:cubicBezTo>
                      <a:pt x="63101" y="71723"/>
                      <a:pt x="46242" y="76581"/>
                      <a:pt x="25096" y="77438"/>
                    </a:cubicBezTo>
                    <a:cubicBezTo>
                      <a:pt x="13952" y="77724"/>
                      <a:pt x="7094" y="75438"/>
                      <a:pt x="3379" y="69723"/>
                    </a:cubicBezTo>
                    <a:cubicBezTo>
                      <a:pt x="-621" y="64008"/>
                      <a:pt x="-907" y="56864"/>
                      <a:pt x="1665" y="46863"/>
                    </a:cubicBezTo>
                    <a:cubicBezTo>
                      <a:pt x="5665" y="31718"/>
                      <a:pt x="12523" y="20860"/>
                      <a:pt x="22239" y="14573"/>
                    </a:cubicBezTo>
                    <a:cubicBezTo>
                      <a:pt x="28240" y="10573"/>
                      <a:pt x="33955" y="7715"/>
                      <a:pt x="41098" y="5429"/>
                    </a:cubicBezTo>
                    <a:cubicBezTo>
                      <a:pt x="49671" y="2572"/>
                      <a:pt x="56815" y="1429"/>
                      <a:pt x="70816" y="286"/>
                    </a:cubicBezTo>
                    <a:close/>
                    <a:moveTo>
                      <a:pt x="83103" y="8573"/>
                    </a:moveTo>
                    <a:cubicBezTo>
                      <a:pt x="80532" y="7715"/>
                      <a:pt x="77103" y="7430"/>
                      <a:pt x="74531" y="8287"/>
                    </a:cubicBezTo>
                    <a:cubicBezTo>
                      <a:pt x="67673" y="10573"/>
                      <a:pt x="59958" y="14859"/>
                      <a:pt x="43384" y="25432"/>
                    </a:cubicBezTo>
                    <a:cubicBezTo>
                      <a:pt x="21096" y="39719"/>
                      <a:pt x="11952" y="46863"/>
                      <a:pt x="9380" y="52007"/>
                    </a:cubicBezTo>
                    <a:cubicBezTo>
                      <a:pt x="5951" y="58865"/>
                      <a:pt x="8809" y="66294"/>
                      <a:pt x="15667" y="68866"/>
                    </a:cubicBezTo>
                    <a:cubicBezTo>
                      <a:pt x="17953" y="70009"/>
                      <a:pt x="22239" y="69723"/>
                      <a:pt x="25096" y="68866"/>
                    </a:cubicBezTo>
                    <a:cubicBezTo>
                      <a:pt x="33097" y="66008"/>
                      <a:pt x="43384" y="60008"/>
                      <a:pt x="64530" y="46292"/>
                    </a:cubicBezTo>
                    <a:cubicBezTo>
                      <a:pt x="79960" y="36005"/>
                      <a:pt x="87104" y="30004"/>
                      <a:pt x="89390" y="25432"/>
                    </a:cubicBezTo>
                    <a:cubicBezTo>
                      <a:pt x="92819" y="18574"/>
                      <a:pt x="89961" y="11144"/>
                      <a:pt x="83103" y="857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8" name="Freihandform: Form 47">
                <a:extLst>
                  <a:ext uri="{FF2B5EF4-FFF2-40B4-BE49-F238E27FC236}">
                    <a16:creationId xmlns:a16="http://schemas.microsoft.com/office/drawing/2014/main" id="{07651A12-65C8-3CF1-8ECB-712616B26460}"/>
                  </a:ext>
                </a:extLst>
              </p:cNvPr>
              <p:cNvSpPr/>
              <p:nvPr/>
            </p:nvSpPr>
            <p:spPr>
              <a:xfrm>
                <a:off x="2692747" y="3687425"/>
                <a:ext cx="98770" cy="77461"/>
              </a:xfrm>
              <a:custGeom>
                <a:avLst/>
                <a:gdLst>
                  <a:gd name="connsiteX0" fmla="*/ 70816 w 98770"/>
                  <a:gd name="connsiteY0" fmla="*/ 286 h 77461"/>
                  <a:gd name="connsiteX1" fmla="*/ 75388 w 98770"/>
                  <a:gd name="connsiteY1" fmla="*/ 0 h 77461"/>
                  <a:gd name="connsiteX2" fmla="*/ 95391 w 98770"/>
                  <a:gd name="connsiteY2" fmla="*/ 7715 h 77461"/>
                  <a:gd name="connsiteX3" fmla="*/ 97105 w 98770"/>
                  <a:gd name="connsiteY3" fmla="*/ 30575 h 77461"/>
                  <a:gd name="connsiteX4" fmla="*/ 76531 w 98770"/>
                  <a:gd name="connsiteY4" fmla="*/ 62865 h 77461"/>
                  <a:gd name="connsiteX5" fmla="*/ 25096 w 98770"/>
                  <a:gd name="connsiteY5" fmla="*/ 77438 h 77461"/>
                  <a:gd name="connsiteX6" fmla="*/ 3379 w 98770"/>
                  <a:gd name="connsiteY6" fmla="*/ 69723 h 77461"/>
                  <a:gd name="connsiteX7" fmla="*/ 1665 w 98770"/>
                  <a:gd name="connsiteY7" fmla="*/ 46863 h 77461"/>
                  <a:gd name="connsiteX8" fmla="*/ 22239 w 98770"/>
                  <a:gd name="connsiteY8" fmla="*/ 14573 h 77461"/>
                  <a:gd name="connsiteX9" fmla="*/ 41098 w 98770"/>
                  <a:gd name="connsiteY9" fmla="*/ 5429 h 77461"/>
                  <a:gd name="connsiteX10" fmla="*/ 70816 w 98770"/>
                  <a:gd name="connsiteY10" fmla="*/ 286 h 77461"/>
                  <a:gd name="connsiteX11" fmla="*/ 83103 w 98770"/>
                  <a:gd name="connsiteY11" fmla="*/ 8573 h 77461"/>
                  <a:gd name="connsiteX12" fmla="*/ 74531 w 98770"/>
                  <a:gd name="connsiteY12" fmla="*/ 8287 h 77461"/>
                  <a:gd name="connsiteX13" fmla="*/ 43384 w 98770"/>
                  <a:gd name="connsiteY13" fmla="*/ 25432 h 77461"/>
                  <a:gd name="connsiteX14" fmla="*/ 9380 w 98770"/>
                  <a:gd name="connsiteY14" fmla="*/ 52007 h 77461"/>
                  <a:gd name="connsiteX15" fmla="*/ 15667 w 98770"/>
                  <a:gd name="connsiteY15" fmla="*/ 68866 h 77461"/>
                  <a:gd name="connsiteX16" fmla="*/ 25096 w 98770"/>
                  <a:gd name="connsiteY16" fmla="*/ 68866 h 77461"/>
                  <a:gd name="connsiteX17" fmla="*/ 64530 w 98770"/>
                  <a:gd name="connsiteY17" fmla="*/ 46292 h 77461"/>
                  <a:gd name="connsiteX18" fmla="*/ 89390 w 98770"/>
                  <a:gd name="connsiteY18" fmla="*/ 25432 h 77461"/>
                  <a:gd name="connsiteX19" fmla="*/ 83103 w 98770"/>
                  <a:gd name="connsiteY19" fmla="*/ 8573 h 77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8770" h="77461">
                    <a:moveTo>
                      <a:pt x="70816" y="286"/>
                    </a:moveTo>
                    <a:cubicBezTo>
                      <a:pt x="71388" y="0"/>
                      <a:pt x="73388" y="0"/>
                      <a:pt x="75388" y="0"/>
                    </a:cubicBezTo>
                    <a:cubicBezTo>
                      <a:pt x="85390" y="0"/>
                      <a:pt x="91676" y="2286"/>
                      <a:pt x="95391" y="7715"/>
                    </a:cubicBezTo>
                    <a:cubicBezTo>
                      <a:pt x="99391" y="13430"/>
                      <a:pt x="99677" y="20574"/>
                      <a:pt x="97105" y="30575"/>
                    </a:cubicBezTo>
                    <a:cubicBezTo>
                      <a:pt x="93105" y="45720"/>
                      <a:pt x="86247" y="56579"/>
                      <a:pt x="76531" y="62865"/>
                    </a:cubicBezTo>
                    <a:cubicBezTo>
                      <a:pt x="63101" y="71723"/>
                      <a:pt x="46242" y="76581"/>
                      <a:pt x="25096" y="77438"/>
                    </a:cubicBezTo>
                    <a:cubicBezTo>
                      <a:pt x="13952" y="77724"/>
                      <a:pt x="7094" y="75438"/>
                      <a:pt x="3379" y="69723"/>
                    </a:cubicBezTo>
                    <a:cubicBezTo>
                      <a:pt x="-621" y="64008"/>
                      <a:pt x="-907" y="56864"/>
                      <a:pt x="1665" y="46863"/>
                    </a:cubicBezTo>
                    <a:cubicBezTo>
                      <a:pt x="5665" y="31718"/>
                      <a:pt x="12523" y="20860"/>
                      <a:pt x="22239" y="14573"/>
                    </a:cubicBezTo>
                    <a:cubicBezTo>
                      <a:pt x="28240" y="10573"/>
                      <a:pt x="33955" y="7715"/>
                      <a:pt x="41098" y="5429"/>
                    </a:cubicBezTo>
                    <a:cubicBezTo>
                      <a:pt x="49671" y="2572"/>
                      <a:pt x="56815" y="1429"/>
                      <a:pt x="70816" y="286"/>
                    </a:cubicBezTo>
                    <a:close/>
                    <a:moveTo>
                      <a:pt x="83103" y="8573"/>
                    </a:moveTo>
                    <a:cubicBezTo>
                      <a:pt x="80532" y="7715"/>
                      <a:pt x="77103" y="7430"/>
                      <a:pt x="74531" y="8287"/>
                    </a:cubicBezTo>
                    <a:cubicBezTo>
                      <a:pt x="67673" y="10573"/>
                      <a:pt x="59958" y="14859"/>
                      <a:pt x="43384" y="25432"/>
                    </a:cubicBezTo>
                    <a:cubicBezTo>
                      <a:pt x="21096" y="39719"/>
                      <a:pt x="11952" y="46863"/>
                      <a:pt x="9380" y="52007"/>
                    </a:cubicBezTo>
                    <a:cubicBezTo>
                      <a:pt x="5951" y="58865"/>
                      <a:pt x="8809" y="66294"/>
                      <a:pt x="15667" y="68866"/>
                    </a:cubicBezTo>
                    <a:cubicBezTo>
                      <a:pt x="17953" y="70009"/>
                      <a:pt x="22239" y="69723"/>
                      <a:pt x="25096" y="68866"/>
                    </a:cubicBezTo>
                    <a:cubicBezTo>
                      <a:pt x="33097" y="66008"/>
                      <a:pt x="43384" y="60008"/>
                      <a:pt x="64530" y="46292"/>
                    </a:cubicBezTo>
                    <a:cubicBezTo>
                      <a:pt x="79960" y="36005"/>
                      <a:pt x="87104" y="30004"/>
                      <a:pt x="89390" y="25432"/>
                    </a:cubicBezTo>
                    <a:cubicBezTo>
                      <a:pt x="92819" y="18574"/>
                      <a:pt x="89961" y="11144"/>
                      <a:pt x="83103" y="857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9" name="Freihandform: Form 48">
                <a:extLst>
                  <a:ext uri="{FF2B5EF4-FFF2-40B4-BE49-F238E27FC236}">
                    <a16:creationId xmlns:a16="http://schemas.microsoft.com/office/drawing/2014/main" id="{4322EA9F-23C1-62B3-00C5-851790260383}"/>
                  </a:ext>
                </a:extLst>
              </p:cNvPr>
              <p:cNvSpPr/>
              <p:nvPr/>
            </p:nvSpPr>
            <p:spPr>
              <a:xfrm>
                <a:off x="2781966" y="3467950"/>
                <a:ext cx="9525" cy="430625"/>
              </a:xfrm>
              <a:custGeom>
                <a:avLst/>
                <a:gdLst>
                  <a:gd name="connsiteX0" fmla="*/ 9525 w 9525"/>
                  <a:gd name="connsiteY0" fmla="*/ 0 h 430625"/>
                  <a:gd name="connsiteX1" fmla="*/ 9525 w 9525"/>
                  <a:gd name="connsiteY1" fmla="*/ 430625 h 430625"/>
                  <a:gd name="connsiteX2" fmla="*/ 0 w 9525"/>
                  <a:gd name="connsiteY2" fmla="*/ 430625 h 430625"/>
                  <a:gd name="connsiteX3" fmla="*/ 0 w 9525"/>
                  <a:gd name="connsiteY3" fmla="*/ 0 h 430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" h="430625">
                    <a:moveTo>
                      <a:pt x="9525" y="0"/>
                    </a:moveTo>
                    <a:lnTo>
                      <a:pt x="9525" y="430625"/>
                    </a:lnTo>
                    <a:lnTo>
                      <a:pt x="0" y="4306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16" name="Grafik 2">
              <a:extLst>
                <a:ext uri="{FF2B5EF4-FFF2-40B4-BE49-F238E27FC236}">
                  <a16:creationId xmlns:a16="http://schemas.microsoft.com/office/drawing/2014/main" id="{8F5B168C-A523-6DD1-961C-9AE263E119BF}"/>
                </a:ext>
              </a:extLst>
            </p:cNvPr>
            <p:cNvGrpSpPr/>
            <p:nvPr/>
          </p:nvGrpSpPr>
          <p:grpSpPr>
            <a:xfrm>
              <a:off x="3668267" y="3578630"/>
              <a:ext cx="76200" cy="295274"/>
              <a:chOff x="3668267" y="3578630"/>
              <a:chExt cx="76200" cy="295274"/>
            </a:xfrm>
            <a:solidFill>
              <a:srgbClr val="000000"/>
            </a:solidFill>
          </p:grpSpPr>
          <p:sp>
            <p:nvSpPr>
              <p:cNvPr id="44" name="Freihandform: Form 43">
                <a:extLst>
                  <a:ext uri="{FF2B5EF4-FFF2-40B4-BE49-F238E27FC236}">
                    <a16:creationId xmlns:a16="http://schemas.microsoft.com/office/drawing/2014/main" id="{C5518DC1-758E-3C45-0328-53681DA48F0B}"/>
                  </a:ext>
                </a:extLst>
              </p:cNvPr>
              <p:cNvSpPr/>
              <p:nvPr/>
            </p:nvSpPr>
            <p:spPr>
              <a:xfrm>
                <a:off x="3668267" y="3578630"/>
                <a:ext cx="5715" cy="295274"/>
              </a:xfrm>
              <a:custGeom>
                <a:avLst/>
                <a:gdLst>
                  <a:gd name="connsiteX0" fmla="*/ 0 w 5715"/>
                  <a:gd name="connsiteY0" fmla="*/ 295275 h 295274"/>
                  <a:gd name="connsiteX1" fmla="*/ 0 w 5715"/>
                  <a:gd name="connsiteY1" fmla="*/ 0 h 295274"/>
                  <a:gd name="connsiteX2" fmla="*/ 5715 w 5715"/>
                  <a:gd name="connsiteY2" fmla="*/ 0 h 295274"/>
                  <a:gd name="connsiteX3" fmla="*/ 5715 w 5715"/>
                  <a:gd name="connsiteY3" fmla="*/ 295275 h 29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" h="295274">
                    <a:moveTo>
                      <a:pt x="0" y="295275"/>
                    </a:moveTo>
                    <a:lnTo>
                      <a:pt x="0" y="0"/>
                    </a:lnTo>
                    <a:lnTo>
                      <a:pt x="5715" y="0"/>
                    </a:lnTo>
                    <a:lnTo>
                      <a:pt x="5715" y="29527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5" name="Freihandform: Form 44">
                <a:extLst>
                  <a:ext uri="{FF2B5EF4-FFF2-40B4-BE49-F238E27FC236}">
                    <a16:creationId xmlns:a16="http://schemas.microsoft.com/office/drawing/2014/main" id="{D8DB9931-B9D4-1188-63CD-945E58DE5C73}"/>
                  </a:ext>
                </a:extLst>
              </p:cNvPr>
              <p:cNvSpPr/>
              <p:nvPr/>
            </p:nvSpPr>
            <p:spPr>
              <a:xfrm>
                <a:off x="3706367" y="3578630"/>
                <a:ext cx="38100" cy="295274"/>
              </a:xfrm>
              <a:custGeom>
                <a:avLst/>
                <a:gdLst>
                  <a:gd name="connsiteX0" fmla="*/ 0 w 38100"/>
                  <a:gd name="connsiteY0" fmla="*/ 295275 h 295274"/>
                  <a:gd name="connsiteX1" fmla="*/ 0 w 38100"/>
                  <a:gd name="connsiteY1" fmla="*/ 0 h 295274"/>
                  <a:gd name="connsiteX2" fmla="*/ 38100 w 38100"/>
                  <a:gd name="connsiteY2" fmla="*/ 0 h 295274"/>
                  <a:gd name="connsiteX3" fmla="*/ 38100 w 38100"/>
                  <a:gd name="connsiteY3" fmla="*/ 295275 h 29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00" h="295274">
                    <a:moveTo>
                      <a:pt x="0" y="295275"/>
                    </a:moveTo>
                    <a:lnTo>
                      <a:pt x="0" y="0"/>
                    </a:lnTo>
                    <a:lnTo>
                      <a:pt x="38100" y="0"/>
                    </a:lnTo>
                    <a:lnTo>
                      <a:pt x="38100" y="29527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17" name="Grafik 2">
              <a:extLst>
                <a:ext uri="{FF2B5EF4-FFF2-40B4-BE49-F238E27FC236}">
                  <a16:creationId xmlns:a16="http://schemas.microsoft.com/office/drawing/2014/main" id="{341B8ABA-42D4-AE11-8FD6-B1D085D663F9}"/>
                </a:ext>
              </a:extLst>
            </p:cNvPr>
            <p:cNvGrpSpPr/>
            <p:nvPr/>
          </p:nvGrpSpPr>
          <p:grpSpPr>
            <a:xfrm>
              <a:off x="1404937" y="4327771"/>
              <a:ext cx="2339530" cy="301942"/>
              <a:chOff x="1404937" y="4327771"/>
              <a:chExt cx="2339530" cy="301942"/>
            </a:xfrm>
            <a:solidFill>
              <a:srgbClr val="000000"/>
            </a:solidFill>
          </p:grpSpPr>
          <p:sp>
            <p:nvSpPr>
              <p:cNvPr id="39" name="Freihandform: Form 38">
                <a:extLst>
                  <a:ext uri="{FF2B5EF4-FFF2-40B4-BE49-F238E27FC236}">
                    <a16:creationId xmlns:a16="http://schemas.microsoft.com/office/drawing/2014/main" id="{BF741DF8-03E4-749A-10E4-F093D35207F4}"/>
                  </a:ext>
                </a:extLst>
              </p:cNvPr>
              <p:cNvSpPr/>
              <p:nvPr/>
            </p:nvSpPr>
            <p:spPr>
              <a:xfrm>
                <a:off x="1404937" y="4327771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7 h 6667"/>
                  <a:gd name="connsiteX3" fmla="*/ 0 w 2339530"/>
                  <a:gd name="connsiteY3" fmla="*/ 6667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7"/>
                    </a:lnTo>
                    <a:lnTo>
                      <a:pt x="0" y="66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0" name="Freihandform: Form 39">
                <a:extLst>
                  <a:ext uri="{FF2B5EF4-FFF2-40B4-BE49-F238E27FC236}">
                    <a16:creationId xmlns:a16="http://schemas.microsoft.com/office/drawing/2014/main" id="{C683B86F-8822-087E-CEAC-1AFBAEB7DB48}"/>
                  </a:ext>
                </a:extLst>
              </p:cNvPr>
              <p:cNvSpPr/>
              <p:nvPr/>
            </p:nvSpPr>
            <p:spPr>
              <a:xfrm>
                <a:off x="1404937" y="4401590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7 h 6667"/>
                  <a:gd name="connsiteX3" fmla="*/ 0 w 2339530"/>
                  <a:gd name="connsiteY3" fmla="*/ 6667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7"/>
                    </a:lnTo>
                    <a:lnTo>
                      <a:pt x="0" y="66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1" name="Freihandform: Form 40">
                <a:extLst>
                  <a:ext uri="{FF2B5EF4-FFF2-40B4-BE49-F238E27FC236}">
                    <a16:creationId xmlns:a16="http://schemas.microsoft.com/office/drawing/2014/main" id="{C5BEF07B-2D87-ACB0-886D-BF70FCF243F7}"/>
                  </a:ext>
                </a:extLst>
              </p:cNvPr>
              <p:cNvSpPr/>
              <p:nvPr/>
            </p:nvSpPr>
            <p:spPr>
              <a:xfrm>
                <a:off x="1404937" y="4475409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7 h 6667"/>
                  <a:gd name="connsiteX3" fmla="*/ 0 w 2339530"/>
                  <a:gd name="connsiteY3" fmla="*/ 6667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7"/>
                    </a:lnTo>
                    <a:lnTo>
                      <a:pt x="0" y="66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2" name="Freihandform: Form 41">
                <a:extLst>
                  <a:ext uri="{FF2B5EF4-FFF2-40B4-BE49-F238E27FC236}">
                    <a16:creationId xmlns:a16="http://schemas.microsoft.com/office/drawing/2014/main" id="{E71779F8-CBD2-80DB-BD71-2E28FB954244}"/>
                  </a:ext>
                </a:extLst>
              </p:cNvPr>
              <p:cNvSpPr/>
              <p:nvPr/>
            </p:nvSpPr>
            <p:spPr>
              <a:xfrm>
                <a:off x="1404937" y="4549228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7 h 6667"/>
                  <a:gd name="connsiteX3" fmla="*/ 0 w 2339530"/>
                  <a:gd name="connsiteY3" fmla="*/ 6667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7"/>
                    </a:lnTo>
                    <a:lnTo>
                      <a:pt x="0" y="66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3" name="Freihandform: Form 42">
                <a:extLst>
                  <a:ext uri="{FF2B5EF4-FFF2-40B4-BE49-F238E27FC236}">
                    <a16:creationId xmlns:a16="http://schemas.microsoft.com/office/drawing/2014/main" id="{B1E966DB-A1EF-2D29-6629-7F8A29CE8B50}"/>
                  </a:ext>
                </a:extLst>
              </p:cNvPr>
              <p:cNvSpPr/>
              <p:nvPr/>
            </p:nvSpPr>
            <p:spPr>
              <a:xfrm>
                <a:off x="1404937" y="4623046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7 h 6667"/>
                  <a:gd name="connsiteX3" fmla="*/ 0 w 2339530"/>
                  <a:gd name="connsiteY3" fmla="*/ 6667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7"/>
                    </a:lnTo>
                    <a:lnTo>
                      <a:pt x="0" y="66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75FFE880-7DAE-B72E-55BD-4AFD5201D705}"/>
                </a:ext>
              </a:extLst>
            </p:cNvPr>
            <p:cNvSpPr/>
            <p:nvPr/>
          </p:nvSpPr>
          <p:spPr>
            <a:xfrm>
              <a:off x="1449418" y="4330530"/>
              <a:ext cx="191957" cy="220431"/>
            </a:xfrm>
            <a:custGeom>
              <a:avLst/>
              <a:gdLst>
                <a:gd name="connsiteX0" fmla="*/ 63151 w 191957"/>
                <a:gd name="connsiteY0" fmla="*/ 118 h 220431"/>
                <a:gd name="connsiteX1" fmla="*/ 83439 w 191957"/>
                <a:gd name="connsiteY1" fmla="*/ 404 h 220431"/>
                <a:gd name="connsiteX2" fmla="*/ 149447 w 191957"/>
                <a:gd name="connsiteY2" fmla="*/ 46696 h 220431"/>
                <a:gd name="connsiteX3" fmla="*/ 152876 w 191957"/>
                <a:gd name="connsiteY3" fmla="*/ 71270 h 220431"/>
                <a:gd name="connsiteX4" fmla="*/ 151162 w 191957"/>
                <a:gd name="connsiteY4" fmla="*/ 91844 h 220431"/>
                <a:gd name="connsiteX5" fmla="*/ 71437 w 191957"/>
                <a:gd name="connsiteY5" fmla="*/ 186713 h 220431"/>
                <a:gd name="connsiteX6" fmla="*/ 12573 w 191957"/>
                <a:gd name="connsiteY6" fmla="*/ 216431 h 220431"/>
                <a:gd name="connsiteX7" fmla="*/ 4858 w 191957"/>
                <a:gd name="connsiteY7" fmla="*/ 219860 h 220431"/>
                <a:gd name="connsiteX8" fmla="*/ 3143 w 191957"/>
                <a:gd name="connsiteY8" fmla="*/ 220432 h 220431"/>
                <a:gd name="connsiteX9" fmla="*/ 0 w 191957"/>
                <a:gd name="connsiteY9" fmla="*/ 217288 h 220431"/>
                <a:gd name="connsiteX10" fmla="*/ 4858 w 191957"/>
                <a:gd name="connsiteY10" fmla="*/ 212716 h 220431"/>
                <a:gd name="connsiteX11" fmla="*/ 70009 w 191957"/>
                <a:gd name="connsiteY11" fmla="*/ 167568 h 220431"/>
                <a:gd name="connsiteX12" fmla="*/ 88583 w 191957"/>
                <a:gd name="connsiteY12" fmla="*/ 148994 h 220431"/>
                <a:gd name="connsiteX13" fmla="*/ 118586 w 191957"/>
                <a:gd name="connsiteY13" fmla="*/ 84415 h 220431"/>
                <a:gd name="connsiteX14" fmla="*/ 118586 w 191957"/>
                <a:gd name="connsiteY14" fmla="*/ 63555 h 220431"/>
                <a:gd name="connsiteX15" fmla="*/ 99155 w 191957"/>
                <a:gd name="connsiteY15" fmla="*/ 18692 h 220431"/>
                <a:gd name="connsiteX16" fmla="*/ 79438 w 191957"/>
                <a:gd name="connsiteY16" fmla="*/ 7262 h 220431"/>
                <a:gd name="connsiteX17" fmla="*/ 36005 w 191957"/>
                <a:gd name="connsiteY17" fmla="*/ 20978 h 220431"/>
                <a:gd name="connsiteX18" fmla="*/ 23432 w 191957"/>
                <a:gd name="connsiteY18" fmla="*/ 42124 h 220431"/>
                <a:gd name="connsiteX19" fmla="*/ 22574 w 191957"/>
                <a:gd name="connsiteY19" fmla="*/ 44124 h 220431"/>
                <a:gd name="connsiteX20" fmla="*/ 24860 w 191957"/>
                <a:gd name="connsiteY20" fmla="*/ 42981 h 220431"/>
                <a:gd name="connsiteX21" fmla="*/ 35433 w 191957"/>
                <a:gd name="connsiteY21" fmla="*/ 40695 h 220431"/>
                <a:gd name="connsiteX22" fmla="*/ 41719 w 191957"/>
                <a:gd name="connsiteY22" fmla="*/ 41266 h 220431"/>
                <a:gd name="connsiteX23" fmla="*/ 60293 w 191957"/>
                <a:gd name="connsiteY23" fmla="*/ 82986 h 220431"/>
                <a:gd name="connsiteX24" fmla="*/ 36862 w 191957"/>
                <a:gd name="connsiteY24" fmla="*/ 99274 h 220431"/>
                <a:gd name="connsiteX25" fmla="*/ 4572 w 191957"/>
                <a:gd name="connsiteY25" fmla="*/ 77842 h 220431"/>
                <a:gd name="connsiteX26" fmla="*/ 4286 w 191957"/>
                <a:gd name="connsiteY26" fmla="*/ 56125 h 220431"/>
                <a:gd name="connsiteX27" fmla="*/ 40577 w 191957"/>
                <a:gd name="connsiteY27" fmla="*/ 6691 h 220431"/>
                <a:gd name="connsiteX28" fmla="*/ 63151 w 191957"/>
                <a:gd name="connsiteY28" fmla="*/ 118 h 220431"/>
                <a:gd name="connsiteX29" fmla="*/ 173450 w 191957"/>
                <a:gd name="connsiteY29" fmla="*/ 24121 h 220431"/>
                <a:gd name="connsiteX30" fmla="*/ 191453 w 191957"/>
                <a:gd name="connsiteY30" fmla="*/ 34980 h 220431"/>
                <a:gd name="connsiteX31" fmla="*/ 173450 w 191957"/>
                <a:gd name="connsiteY31" fmla="*/ 52982 h 220431"/>
                <a:gd name="connsiteX32" fmla="*/ 163735 w 191957"/>
                <a:gd name="connsiteY32" fmla="*/ 31551 h 220431"/>
                <a:gd name="connsiteX33" fmla="*/ 173450 w 191957"/>
                <a:gd name="connsiteY33" fmla="*/ 24121 h 220431"/>
                <a:gd name="connsiteX34" fmla="*/ 173450 w 191957"/>
                <a:gd name="connsiteY34" fmla="*/ 95559 h 220431"/>
                <a:gd name="connsiteX35" fmla="*/ 191453 w 191957"/>
                <a:gd name="connsiteY35" fmla="*/ 106417 h 220431"/>
                <a:gd name="connsiteX36" fmla="*/ 180594 w 191957"/>
                <a:gd name="connsiteY36" fmla="*/ 124420 h 220431"/>
                <a:gd name="connsiteX37" fmla="*/ 162592 w 191957"/>
                <a:gd name="connsiteY37" fmla="*/ 113561 h 220431"/>
                <a:gd name="connsiteX38" fmla="*/ 173450 w 191957"/>
                <a:gd name="connsiteY38" fmla="*/ 95559 h 220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91957" h="220431">
                  <a:moveTo>
                    <a:pt x="63151" y="118"/>
                  </a:moveTo>
                  <a:cubicBezTo>
                    <a:pt x="66580" y="-167"/>
                    <a:pt x="78867" y="118"/>
                    <a:pt x="83439" y="404"/>
                  </a:cubicBezTo>
                  <a:cubicBezTo>
                    <a:pt x="117729" y="4405"/>
                    <a:pt x="140875" y="20407"/>
                    <a:pt x="149447" y="46696"/>
                  </a:cubicBezTo>
                  <a:cubicBezTo>
                    <a:pt x="152019" y="54697"/>
                    <a:pt x="152876" y="60983"/>
                    <a:pt x="152876" y="71270"/>
                  </a:cubicBezTo>
                  <a:cubicBezTo>
                    <a:pt x="152876" y="79843"/>
                    <a:pt x="152590" y="84129"/>
                    <a:pt x="151162" y="91844"/>
                  </a:cubicBezTo>
                  <a:cubicBezTo>
                    <a:pt x="143732" y="127849"/>
                    <a:pt x="117443" y="159281"/>
                    <a:pt x="71437" y="186713"/>
                  </a:cubicBezTo>
                  <a:cubicBezTo>
                    <a:pt x="54864" y="196714"/>
                    <a:pt x="34576" y="207001"/>
                    <a:pt x="12573" y="216431"/>
                  </a:cubicBezTo>
                  <a:cubicBezTo>
                    <a:pt x="8858" y="218146"/>
                    <a:pt x="5429" y="219574"/>
                    <a:pt x="4858" y="219860"/>
                  </a:cubicBezTo>
                  <a:cubicBezTo>
                    <a:pt x="4286" y="220146"/>
                    <a:pt x="3429" y="220432"/>
                    <a:pt x="3143" y="220432"/>
                  </a:cubicBezTo>
                  <a:cubicBezTo>
                    <a:pt x="1715" y="220432"/>
                    <a:pt x="0" y="218717"/>
                    <a:pt x="0" y="217288"/>
                  </a:cubicBezTo>
                  <a:cubicBezTo>
                    <a:pt x="0" y="215860"/>
                    <a:pt x="571" y="215288"/>
                    <a:pt x="4858" y="212716"/>
                  </a:cubicBezTo>
                  <a:cubicBezTo>
                    <a:pt x="33433" y="195857"/>
                    <a:pt x="53721" y="182141"/>
                    <a:pt x="70009" y="167568"/>
                  </a:cubicBezTo>
                  <a:cubicBezTo>
                    <a:pt x="74866" y="163282"/>
                    <a:pt x="85154" y="153280"/>
                    <a:pt x="88583" y="148994"/>
                  </a:cubicBezTo>
                  <a:cubicBezTo>
                    <a:pt x="106585" y="128134"/>
                    <a:pt x="116014" y="107846"/>
                    <a:pt x="118586" y="84415"/>
                  </a:cubicBezTo>
                  <a:cubicBezTo>
                    <a:pt x="119158" y="80414"/>
                    <a:pt x="119158" y="67555"/>
                    <a:pt x="118586" y="63555"/>
                  </a:cubicBezTo>
                  <a:cubicBezTo>
                    <a:pt x="116300" y="44410"/>
                    <a:pt x="109728" y="28979"/>
                    <a:pt x="99155" y="18692"/>
                  </a:cubicBezTo>
                  <a:cubicBezTo>
                    <a:pt x="93155" y="12691"/>
                    <a:pt x="86868" y="8977"/>
                    <a:pt x="79438" y="7262"/>
                  </a:cubicBezTo>
                  <a:cubicBezTo>
                    <a:pt x="64008" y="3547"/>
                    <a:pt x="47435" y="8691"/>
                    <a:pt x="36005" y="20978"/>
                  </a:cubicBezTo>
                  <a:cubicBezTo>
                    <a:pt x="30861" y="26693"/>
                    <a:pt x="26003" y="34980"/>
                    <a:pt x="23432" y="42124"/>
                  </a:cubicBezTo>
                  <a:lnTo>
                    <a:pt x="22574" y="44124"/>
                  </a:lnTo>
                  <a:lnTo>
                    <a:pt x="24860" y="42981"/>
                  </a:lnTo>
                  <a:cubicBezTo>
                    <a:pt x="28575" y="40981"/>
                    <a:pt x="30861" y="40695"/>
                    <a:pt x="35433" y="40695"/>
                  </a:cubicBezTo>
                  <a:cubicBezTo>
                    <a:pt x="38290" y="40695"/>
                    <a:pt x="39719" y="40695"/>
                    <a:pt x="41719" y="41266"/>
                  </a:cubicBezTo>
                  <a:cubicBezTo>
                    <a:pt x="60008" y="45838"/>
                    <a:pt x="68866" y="65555"/>
                    <a:pt x="60293" y="82986"/>
                  </a:cubicBezTo>
                  <a:cubicBezTo>
                    <a:pt x="56007" y="92416"/>
                    <a:pt x="46863" y="98416"/>
                    <a:pt x="36862" y="99274"/>
                  </a:cubicBezTo>
                  <a:cubicBezTo>
                    <a:pt x="22860" y="100131"/>
                    <a:pt x="9144" y="90987"/>
                    <a:pt x="4572" y="77842"/>
                  </a:cubicBezTo>
                  <a:cubicBezTo>
                    <a:pt x="2857" y="72413"/>
                    <a:pt x="2572" y="65269"/>
                    <a:pt x="4286" y="56125"/>
                  </a:cubicBezTo>
                  <a:cubicBezTo>
                    <a:pt x="8001" y="34694"/>
                    <a:pt x="21717" y="16120"/>
                    <a:pt x="40577" y="6691"/>
                  </a:cubicBezTo>
                  <a:cubicBezTo>
                    <a:pt x="47149" y="3262"/>
                    <a:pt x="55721" y="976"/>
                    <a:pt x="63151" y="118"/>
                  </a:cubicBezTo>
                  <a:close/>
                  <a:moveTo>
                    <a:pt x="173450" y="24121"/>
                  </a:moveTo>
                  <a:cubicBezTo>
                    <a:pt x="181451" y="22121"/>
                    <a:pt x="189738" y="26979"/>
                    <a:pt x="191453" y="34980"/>
                  </a:cubicBezTo>
                  <a:cubicBezTo>
                    <a:pt x="194310" y="46124"/>
                    <a:pt x="184594" y="55840"/>
                    <a:pt x="173450" y="52982"/>
                  </a:cubicBezTo>
                  <a:cubicBezTo>
                    <a:pt x="164021" y="50982"/>
                    <a:pt x="159163" y="40409"/>
                    <a:pt x="163735" y="31551"/>
                  </a:cubicBezTo>
                  <a:cubicBezTo>
                    <a:pt x="165449" y="27836"/>
                    <a:pt x="169450" y="24979"/>
                    <a:pt x="173450" y="24121"/>
                  </a:cubicBezTo>
                  <a:close/>
                  <a:moveTo>
                    <a:pt x="173450" y="95559"/>
                  </a:moveTo>
                  <a:cubicBezTo>
                    <a:pt x="181451" y="93559"/>
                    <a:pt x="189738" y="98416"/>
                    <a:pt x="191453" y="106417"/>
                  </a:cubicBezTo>
                  <a:cubicBezTo>
                    <a:pt x="193453" y="114704"/>
                    <a:pt x="188595" y="122705"/>
                    <a:pt x="180594" y="124420"/>
                  </a:cubicBezTo>
                  <a:cubicBezTo>
                    <a:pt x="172307" y="126420"/>
                    <a:pt x="164306" y="121562"/>
                    <a:pt x="162592" y="113561"/>
                  </a:cubicBezTo>
                  <a:cubicBezTo>
                    <a:pt x="160591" y="105560"/>
                    <a:pt x="165449" y="97273"/>
                    <a:pt x="173450" y="9555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CEA313D2-58E4-211D-701C-D31CAF982632}"/>
                </a:ext>
              </a:extLst>
            </p:cNvPr>
            <p:cNvSpPr/>
            <p:nvPr/>
          </p:nvSpPr>
          <p:spPr>
            <a:xfrm>
              <a:off x="1739769" y="4297862"/>
              <a:ext cx="78581" cy="213952"/>
            </a:xfrm>
            <a:custGeom>
              <a:avLst/>
              <a:gdLst>
                <a:gd name="connsiteX0" fmla="*/ 54578 w 78581"/>
                <a:gd name="connsiteY0" fmla="*/ 497 h 213952"/>
                <a:gd name="connsiteX1" fmla="*/ 60865 w 78581"/>
                <a:gd name="connsiteY1" fmla="*/ 2783 h 213952"/>
                <a:gd name="connsiteX2" fmla="*/ 61436 w 78581"/>
                <a:gd name="connsiteY2" fmla="*/ 24785 h 213952"/>
                <a:gd name="connsiteX3" fmla="*/ 61722 w 78581"/>
                <a:gd name="connsiteY3" fmla="*/ 45931 h 213952"/>
                <a:gd name="connsiteX4" fmla="*/ 67437 w 78581"/>
                <a:gd name="connsiteY4" fmla="*/ 43645 h 213952"/>
                <a:gd name="connsiteX5" fmla="*/ 76581 w 78581"/>
                <a:gd name="connsiteY5" fmla="*/ 42216 h 213952"/>
                <a:gd name="connsiteX6" fmla="*/ 78581 w 78581"/>
                <a:gd name="connsiteY6" fmla="*/ 55361 h 213952"/>
                <a:gd name="connsiteX7" fmla="*/ 78010 w 78581"/>
                <a:gd name="connsiteY7" fmla="*/ 66791 h 213952"/>
                <a:gd name="connsiteX8" fmla="*/ 76867 w 78581"/>
                <a:gd name="connsiteY8" fmla="*/ 68220 h 213952"/>
                <a:gd name="connsiteX9" fmla="*/ 68866 w 78581"/>
                <a:gd name="connsiteY9" fmla="*/ 71649 h 213952"/>
                <a:gd name="connsiteX10" fmla="*/ 61722 w 78581"/>
                <a:gd name="connsiteY10" fmla="*/ 74792 h 213952"/>
                <a:gd name="connsiteX11" fmla="*/ 61436 w 78581"/>
                <a:gd name="connsiteY11" fmla="*/ 97937 h 213952"/>
                <a:gd name="connsiteX12" fmla="*/ 61722 w 78581"/>
                <a:gd name="connsiteY12" fmla="*/ 121083 h 213952"/>
                <a:gd name="connsiteX13" fmla="*/ 67437 w 78581"/>
                <a:gd name="connsiteY13" fmla="*/ 118797 h 213952"/>
                <a:gd name="connsiteX14" fmla="*/ 76581 w 78581"/>
                <a:gd name="connsiteY14" fmla="*/ 117368 h 213952"/>
                <a:gd name="connsiteX15" fmla="*/ 78581 w 78581"/>
                <a:gd name="connsiteY15" fmla="*/ 130513 h 213952"/>
                <a:gd name="connsiteX16" fmla="*/ 78010 w 78581"/>
                <a:gd name="connsiteY16" fmla="*/ 141943 h 213952"/>
                <a:gd name="connsiteX17" fmla="*/ 76867 w 78581"/>
                <a:gd name="connsiteY17" fmla="*/ 143372 h 213952"/>
                <a:gd name="connsiteX18" fmla="*/ 68866 w 78581"/>
                <a:gd name="connsiteY18" fmla="*/ 146801 h 213952"/>
                <a:gd name="connsiteX19" fmla="*/ 61722 w 78581"/>
                <a:gd name="connsiteY19" fmla="*/ 149944 h 213952"/>
                <a:gd name="connsiteX20" fmla="*/ 61436 w 78581"/>
                <a:gd name="connsiteY20" fmla="*/ 173947 h 213952"/>
                <a:gd name="connsiteX21" fmla="*/ 60865 w 78581"/>
                <a:gd name="connsiteY21" fmla="*/ 199093 h 213952"/>
                <a:gd name="connsiteX22" fmla="*/ 52006 w 78581"/>
                <a:gd name="connsiteY22" fmla="*/ 199093 h 213952"/>
                <a:gd name="connsiteX23" fmla="*/ 51435 w 78581"/>
                <a:gd name="connsiteY23" fmla="*/ 175947 h 213952"/>
                <a:gd name="connsiteX24" fmla="*/ 51435 w 78581"/>
                <a:gd name="connsiteY24" fmla="*/ 153945 h 213952"/>
                <a:gd name="connsiteX25" fmla="*/ 39148 w 78581"/>
                <a:gd name="connsiteY25" fmla="*/ 158802 h 213952"/>
                <a:gd name="connsiteX26" fmla="*/ 27146 w 78581"/>
                <a:gd name="connsiteY26" fmla="*/ 163660 h 213952"/>
                <a:gd name="connsiteX27" fmla="*/ 27146 w 78581"/>
                <a:gd name="connsiteY27" fmla="*/ 186806 h 213952"/>
                <a:gd name="connsiteX28" fmla="*/ 25718 w 78581"/>
                <a:gd name="connsiteY28" fmla="*/ 212237 h 213952"/>
                <a:gd name="connsiteX29" fmla="*/ 22289 w 78581"/>
                <a:gd name="connsiteY29" fmla="*/ 213952 h 213952"/>
                <a:gd name="connsiteX30" fmla="*/ 18574 w 78581"/>
                <a:gd name="connsiteY30" fmla="*/ 212237 h 213952"/>
                <a:gd name="connsiteX31" fmla="*/ 17145 w 78581"/>
                <a:gd name="connsiteY31" fmla="*/ 189092 h 213952"/>
                <a:gd name="connsiteX32" fmla="*/ 16859 w 78581"/>
                <a:gd name="connsiteY32" fmla="*/ 167946 h 213952"/>
                <a:gd name="connsiteX33" fmla="*/ 11144 w 78581"/>
                <a:gd name="connsiteY33" fmla="*/ 170232 h 213952"/>
                <a:gd name="connsiteX34" fmla="*/ 2000 w 78581"/>
                <a:gd name="connsiteY34" fmla="*/ 171661 h 213952"/>
                <a:gd name="connsiteX35" fmla="*/ 0 w 78581"/>
                <a:gd name="connsiteY35" fmla="*/ 158516 h 213952"/>
                <a:gd name="connsiteX36" fmla="*/ 572 w 78581"/>
                <a:gd name="connsiteY36" fmla="*/ 147086 h 213952"/>
                <a:gd name="connsiteX37" fmla="*/ 1715 w 78581"/>
                <a:gd name="connsiteY37" fmla="*/ 145658 h 213952"/>
                <a:gd name="connsiteX38" fmla="*/ 9716 w 78581"/>
                <a:gd name="connsiteY38" fmla="*/ 142229 h 213952"/>
                <a:gd name="connsiteX39" fmla="*/ 17145 w 78581"/>
                <a:gd name="connsiteY39" fmla="*/ 139085 h 213952"/>
                <a:gd name="connsiteX40" fmla="*/ 17145 w 78581"/>
                <a:gd name="connsiteY40" fmla="*/ 115940 h 213952"/>
                <a:gd name="connsiteX41" fmla="*/ 16859 w 78581"/>
                <a:gd name="connsiteY41" fmla="*/ 92794 h 213952"/>
                <a:gd name="connsiteX42" fmla="*/ 11144 w 78581"/>
                <a:gd name="connsiteY42" fmla="*/ 95080 h 213952"/>
                <a:gd name="connsiteX43" fmla="*/ 2000 w 78581"/>
                <a:gd name="connsiteY43" fmla="*/ 96509 h 213952"/>
                <a:gd name="connsiteX44" fmla="*/ 0 w 78581"/>
                <a:gd name="connsiteY44" fmla="*/ 83364 h 213952"/>
                <a:gd name="connsiteX45" fmla="*/ 572 w 78581"/>
                <a:gd name="connsiteY45" fmla="*/ 71934 h 213952"/>
                <a:gd name="connsiteX46" fmla="*/ 1715 w 78581"/>
                <a:gd name="connsiteY46" fmla="*/ 70505 h 213952"/>
                <a:gd name="connsiteX47" fmla="*/ 9716 w 78581"/>
                <a:gd name="connsiteY47" fmla="*/ 67076 h 213952"/>
                <a:gd name="connsiteX48" fmla="*/ 17145 w 78581"/>
                <a:gd name="connsiteY48" fmla="*/ 63933 h 213952"/>
                <a:gd name="connsiteX49" fmla="*/ 17145 w 78581"/>
                <a:gd name="connsiteY49" fmla="*/ 39930 h 213952"/>
                <a:gd name="connsiteX50" fmla="*/ 17717 w 78581"/>
                <a:gd name="connsiteY50" fmla="*/ 14784 h 213952"/>
                <a:gd name="connsiteX51" fmla="*/ 26575 w 78581"/>
                <a:gd name="connsiteY51" fmla="*/ 14784 h 213952"/>
                <a:gd name="connsiteX52" fmla="*/ 27146 w 78581"/>
                <a:gd name="connsiteY52" fmla="*/ 37930 h 213952"/>
                <a:gd name="connsiteX53" fmla="*/ 27432 w 78581"/>
                <a:gd name="connsiteY53" fmla="*/ 59933 h 213952"/>
                <a:gd name="connsiteX54" fmla="*/ 39433 w 78581"/>
                <a:gd name="connsiteY54" fmla="*/ 55075 h 213952"/>
                <a:gd name="connsiteX55" fmla="*/ 51435 w 78581"/>
                <a:gd name="connsiteY55" fmla="*/ 50217 h 213952"/>
                <a:gd name="connsiteX56" fmla="*/ 51435 w 78581"/>
                <a:gd name="connsiteY56" fmla="*/ 27072 h 213952"/>
                <a:gd name="connsiteX57" fmla="*/ 52006 w 78581"/>
                <a:gd name="connsiteY57" fmla="*/ 2783 h 213952"/>
                <a:gd name="connsiteX58" fmla="*/ 54578 w 78581"/>
                <a:gd name="connsiteY58" fmla="*/ 497 h 213952"/>
                <a:gd name="connsiteX59" fmla="*/ 51435 w 78581"/>
                <a:gd name="connsiteY59" fmla="*/ 101938 h 213952"/>
                <a:gd name="connsiteX60" fmla="*/ 51435 w 78581"/>
                <a:gd name="connsiteY60" fmla="*/ 78792 h 213952"/>
                <a:gd name="connsiteX61" fmla="*/ 39148 w 78581"/>
                <a:gd name="connsiteY61" fmla="*/ 83650 h 213952"/>
                <a:gd name="connsiteX62" fmla="*/ 27146 w 78581"/>
                <a:gd name="connsiteY62" fmla="*/ 88508 h 213952"/>
                <a:gd name="connsiteX63" fmla="*/ 27146 w 78581"/>
                <a:gd name="connsiteY63" fmla="*/ 111939 h 213952"/>
                <a:gd name="connsiteX64" fmla="*/ 27146 w 78581"/>
                <a:gd name="connsiteY64" fmla="*/ 135085 h 213952"/>
                <a:gd name="connsiteX65" fmla="*/ 28003 w 78581"/>
                <a:gd name="connsiteY65" fmla="*/ 134799 h 213952"/>
                <a:gd name="connsiteX66" fmla="*/ 40291 w 78581"/>
                <a:gd name="connsiteY66" fmla="*/ 129941 h 213952"/>
                <a:gd name="connsiteX67" fmla="*/ 51435 w 78581"/>
                <a:gd name="connsiteY67" fmla="*/ 125370 h 213952"/>
                <a:gd name="connsiteX68" fmla="*/ 51435 w 78581"/>
                <a:gd name="connsiteY68" fmla="*/ 101938 h 213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78581" h="213952">
                  <a:moveTo>
                    <a:pt x="54578" y="497"/>
                  </a:moveTo>
                  <a:cubicBezTo>
                    <a:pt x="56579" y="-646"/>
                    <a:pt x="59722" y="211"/>
                    <a:pt x="60865" y="2783"/>
                  </a:cubicBezTo>
                  <a:cubicBezTo>
                    <a:pt x="61436" y="3926"/>
                    <a:pt x="61436" y="4783"/>
                    <a:pt x="61436" y="24785"/>
                  </a:cubicBezTo>
                  <a:cubicBezTo>
                    <a:pt x="61436" y="36501"/>
                    <a:pt x="61436" y="45931"/>
                    <a:pt x="61722" y="45931"/>
                  </a:cubicBezTo>
                  <a:cubicBezTo>
                    <a:pt x="61722" y="45931"/>
                    <a:pt x="64294" y="44788"/>
                    <a:pt x="67437" y="43645"/>
                  </a:cubicBezTo>
                  <a:cubicBezTo>
                    <a:pt x="74009" y="41073"/>
                    <a:pt x="74867" y="40787"/>
                    <a:pt x="76581" y="42216"/>
                  </a:cubicBezTo>
                  <a:cubicBezTo>
                    <a:pt x="78581" y="43645"/>
                    <a:pt x="78581" y="43931"/>
                    <a:pt x="78581" y="55361"/>
                  </a:cubicBezTo>
                  <a:cubicBezTo>
                    <a:pt x="78581" y="65076"/>
                    <a:pt x="78581" y="65933"/>
                    <a:pt x="78010" y="66791"/>
                  </a:cubicBezTo>
                  <a:cubicBezTo>
                    <a:pt x="77724" y="67362"/>
                    <a:pt x="77152" y="67934"/>
                    <a:pt x="76867" y="68220"/>
                  </a:cubicBezTo>
                  <a:cubicBezTo>
                    <a:pt x="76295" y="68505"/>
                    <a:pt x="72866" y="70220"/>
                    <a:pt x="68866" y="71649"/>
                  </a:cubicBezTo>
                  <a:lnTo>
                    <a:pt x="61722" y="74792"/>
                  </a:lnTo>
                  <a:lnTo>
                    <a:pt x="61436" y="97937"/>
                  </a:lnTo>
                  <a:cubicBezTo>
                    <a:pt x="61436" y="110510"/>
                    <a:pt x="61436" y="121083"/>
                    <a:pt x="61722" y="121083"/>
                  </a:cubicBezTo>
                  <a:cubicBezTo>
                    <a:pt x="61722" y="121083"/>
                    <a:pt x="64294" y="119940"/>
                    <a:pt x="67437" y="118797"/>
                  </a:cubicBezTo>
                  <a:cubicBezTo>
                    <a:pt x="74009" y="116226"/>
                    <a:pt x="74867" y="115940"/>
                    <a:pt x="76581" y="117368"/>
                  </a:cubicBezTo>
                  <a:cubicBezTo>
                    <a:pt x="78581" y="118797"/>
                    <a:pt x="78581" y="119083"/>
                    <a:pt x="78581" y="130513"/>
                  </a:cubicBezTo>
                  <a:cubicBezTo>
                    <a:pt x="78581" y="140228"/>
                    <a:pt x="78581" y="141086"/>
                    <a:pt x="78010" y="141943"/>
                  </a:cubicBezTo>
                  <a:cubicBezTo>
                    <a:pt x="77724" y="142514"/>
                    <a:pt x="77152" y="143086"/>
                    <a:pt x="76867" y="143372"/>
                  </a:cubicBezTo>
                  <a:cubicBezTo>
                    <a:pt x="76295" y="143657"/>
                    <a:pt x="72866" y="145372"/>
                    <a:pt x="68866" y="146801"/>
                  </a:cubicBezTo>
                  <a:lnTo>
                    <a:pt x="61722" y="149944"/>
                  </a:lnTo>
                  <a:lnTo>
                    <a:pt x="61436" y="173947"/>
                  </a:lnTo>
                  <a:cubicBezTo>
                    <a:pt x="61436" y="195664"/>
                    <a:pt x="61150" y="198236"/>
                    <a:pt x="60865" y="199093"/>
                  </a:cubicBezTo>
                  <a:cubicBezTo>
                    <a:pt x="58865" y="202522"/>
                    <a:pt x="54007" y="202522"/>
                    <a:pt x="52006" y="199093"/>
                  </a:cubicBezTo>
                  <a:cubicBezTo>
                    <a:pt x="51721" y="198236"/>
                    <a:pt x="51435" y="195950"/>
                    <a:pt x="51435" y="175947"/>
                  </a:cubicBezTo>
                  <a:lnTo>
                    <a:pt x="51435" y="153945"/>
                  </a:lnTo>
                  <a:lnTo>
                    <a:pt x="39148" y="158802"/>
                  </a:lnTo>
                  <a:lnTo>
                    <a:pt x="27146" y="163660"/>
                  </a:lnTo>
                  <a:lnTo>
                    <a:pt x="27146" y="186806"/>
                  </a:lnTo>
                  <a:cubicBezTo>
                    <a:pt x="27146" y="211380"/>
                    <a:pt x="27146" y="210809"/>
                    <a:pt x="25718" y="212237"/>
                  </a:cubicBezTo>
                  <a:cubicBezTo>
                    <a:pt x="25146" y="213095"/>
                    <a:pt x="23146" y="213952"/>
                    <a:pt x="22289" y="213952"/>
                  </a:cubicBezTo>
                  <a:cubicBezTo>
                    <a:pt x="21146" y="213952"/>
                    <a:pt x="19145" y="213095"/>
                    <a:pt x="18574" y="212237"/>
                  </a:cubicBezTo>
                  <a:cubicBezTo>
                    <a:pt x="17145" y="210809"/>
                    <a:pt x="17145" y="211380"/>
                    <a:pt x="17145" y="189092"/>
                  </a:cubicBezTo>
                  <a:cubicBezTo>
                    <a:pt x="17145" y="177376"/>
                    <a:pt x="17145" y="167946"/>
                    <a:pt x="16859" y="167946"/>
                  </a:cubicBezTo>
                  <a:cubicBezTo>
                    <a:pt x="16859" y="167946"/>
                    <a:pt x="14288" y="169089"/>
                    <a:pt x="11144" y="170232"/>
                  </a:cubicBezTo>
                  <a:cubicBezTo>
                    <a:pt x="4572" y="172804"/>
                    <a:pt x="3715" y="173090"/>
                    <a:pt x="2000" y="171661"/>
                  </a:cubicBezTo>
                  <a:cubicBezTo>
                    <a:pt x="0" y="170232"/>
                    <a:pt x="0" y="169946"/>
                    <a:pt x="0" y="158516"/>
                  </a:cubicBezTo>
                  <a:cubicBezTo>
                    <a:pt x="0" y="148801"/>
                    <a:pt x="0" y="147944"/>
                    <a:pt x="572" y="147086"/>
                  </a:cubicBezTo>
                  <a:cubicBezTo>
                    <a:pt x="857" y="146515"/>
                    <a:pt x="1429" y="145943"/>
                    <a:pt x="1715" y="145658"/>
                  </a:cubicBezTo>
                  <a:cubicBezTo>
                    <a:pt x="2286" y="145372"/>
                    <a:pt x="5715" y="143657"/>
                    <a:pt x="9716" y="142229"/>
                  </a:cubicBezTo>
                  <a:lnTo>
                    <a:pt x="17145" y="139085"/>
                  </a:lnTo>
                  <a:lnTo>
                    <a:pt x="17145" y="115940"/>
                  </a:lnTo>
                  <a:cubicBezTo>
                    <a:pt x="17145" y="103367"/>
                    <a:pt x="17145" y="92794"/>
                    <a:pt x="16859" y="92794"/>
                  </a:cubicBezTo>
                  <a:cubicBezTo>
                    <a:pt x="16859" y="92794"/>
                    <a:pt x="14288" y="93937"/>
                    <a:pt x="11144" y="95080"/>
                  </a:cubicBezTo>
                  <a:cubicBezTo>
                    <a:pt x="4572" y="97652"/>
                    <a:pt x="3715" y="97937"/>
                    <a:pt x="2000" y="96509"/>
                  </a:cubicBezTo>
                  <a:cubicBezTo>
                    <a:pt x="0" y="95080"/>
                    <a:pt x="0" y="94794"/>
                    <a:pt x="0" y="83364"/>
                  </a:cubicBezTo>
                  <a:cubicBezTo>
                    <a:pt x="0" y="73649"/>
                    <a:pt x="0" y="72791"/>
                    <a:pt x="572" y="71934"/>
                  </a:cubicBezTo>
                  <a:cubicBezTo>
                    <a:pt x="857" y="71363"/>
                    <a:pt x="1429" y="70791"/>
                    <a:pt x="1715" y="70505"/>
                  </a:cubicBezTo>
                  <a:cubicBezTo>
                    <a:pt x="2286" y="70220"/>
                    <a:pt x="5715" y="68505"/>
                    <a:pt x="9716" y="67076"/>
                  </a:cubicBezTo>
                  <a:lnTo>
                    <a:pt x="17145" y="63933"/>
                  </a:lnTo>
                  <a:lnTo>
                    <a:pt x="17145" y="39930"/>
                  </a:lnTo>
                  <a:cubicBezTo>
                    <a:pt x="17145" y="18213"/>
                    <a:pt x="17431" y="15641"/>
                    <a:pt x="17717" y="14784"/>
                  </a:cubicBezTo>
                  <a:cubicBezTo>
                    <a:pt x="19717" y="11355"/>
                    <a:pt x="24575" y="11355"/>
                    <a:pt x="26575" y="14784"/>
                  </a:cubicBezTo>
                  <a:cubicBezTo>
                    <a:pt x="26860" y="15641"/>
                    <a:pt x="27146" y="17928"/>
                    <a:pt x="27146" y="37930"/>
                  </a:cubicBezTo>
                  <a:lnTo>
                    <a:pt x="27432" y="59933"/>
                  </a:lnTo>
                  <a:lnTo>
                    <a:pt x="39433" y="55075"/>
                  </a:lnTo>
                  <a:lnTo>
                    <a:pt x="51435" y="50217"/>
                  </a:lnTo>
                  <a:lnTo>
                    <a:pt x="51435" y="27072"/>
                  </a:lnTo>
                  <a:cubicBezTo>
                    <a:pt x="51435" y="5354"/>
                    <a:pt x="51435" y="3926"/>
                    <a:pt x="52006" y="2783"/>
                  </a:cubicBezTo>
                  <a:cubicBezTo>
                    <a:pt x="52578" y="1640"/>
                    <a:pt x="53150" y="1068"/>
                    <a:pt x="54578" y="497"/>
                  </a:cubicBezTo>
                  <a:close/>
                  <a:moveTo>
                    <a:pt x="51435" y="101938"/>
                  </a:moveTo>
                  <a:lnTo>
                    <a:pt x="51435" y="78792"/>
                  </a:lnTo>
                  <a:lnTo>
                    <a:pt x="39148" y="83650"/>
                  </a:lnTo>
                  <a:lnTo>
                    <a:pt x="27146" y="88508"/>
                  </a:lnTo>
                  <a:lnTo>
                    <a:pt x="27146" y="111939"/>
                  </a:lnTo>
                  <a:lnTo>
                    <a:pt x="27146" y="135085"/>
                  </a:lnTo>
                  <a:lnTo>
                    <a:pt x="28003" y="134799"/>
                  </a:lnTo>
                  <a:cubicBezTo>
                    <a:pt x="28575" y="134513"/>
                    <a:pt x="34004" y="132228"/>
                    <a:pt x="40291" y="129941"/>
                  </a:cubicBezTo>
                  <a:lnTo>
                    <a:pt x="51435" y="125370"/>
                  </a:lnTo>
                  <a:lnTo>
                    <a:pt x="51435" y="10193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20" name="Grafik 2">
              <a:extLst>
                <a:ext uri="{FF2B5EF4-FFF2-40B4-BE49-F238E27FC236}">
                  <a16:creationId xmlns:a16="http://schemas.microsoft.com/office/drawing/2014/main" id="{6010EE61-0835-8C4D-5321-7F1AFC323DF8}"/>
                </a:ext>
              </a:extLst>
            </p:cNvPr>
            <p:cNvGrpSpPr/>
            <p:nvPr/>
          </p:nvGrpSpPr>
          <p:grpSpPr>
            <a:xfrm>
              <a:off x="1912985" y="4335655"/>
              <a:ext cx="112343" cy="290458"/>
              <a:chOff x="1912985" y="4335655"/>
              <a:chExt cx="112343" cy="290458"/>
            </a:xfrm>
            <a:solidFill>
              <a:srgbClr val="000000"/>
            </a:solidFill>
          </p:grpSpPr>
          <p:sp>
            <p:nvSpPr>
              <p:cNvPr id="37" name="Freihandform: Form 36">
                <a:extLst>
                  <a:ext uri="{FF2B5EF4-FFF2-40B4-BE49-F238E27FC236}">
                    <a16:creationId xmlns:a16="http://schemas.microsoft.com/office/drawing/2014/main" id="{23C22FAF-1A68-8D15-1C98-102F3B35D187}"/>
                  </a:ext>
                </a:extLst>
              </p:cNvPr>
              <p:cNvSpPr/>
              <p:nvPr/>
            </p:nvSpPr>
            <p:spPr>
              <a:xfrm>
                <a:off x="1912985" y="4335655"/>
                <a:ext cx="112343" cy="142821"/>
              </a:xfrm>
              <a:custGeom>
                <a:avLst/>
                <a:gdLst>
                  <a:gd name="connsiteX0" fmla="*/ 82911 w 112343"/>
                  <a:gd name="connsiteY0" fmla="*/ 803 h 142821"/>
                  <a:gd name="connsiteX1" fmla="*/ 88055 w 112343"/>
                  <a:gd name="connsiteY1" fmla="*/ 518 h 142821"/>
                  <a:gd name="connsiteX2" fmla="*/ 89484 w 112343"/>
                  <a:gd name="connsiteY2" fmla="*/ 3375 h 142821"/>
                  <a:gd name="connsiteX3" fmla="*/ 49193 w 112343"/>
                  <a:gd name="connsiteY3" fmla="*/ 51381 h 142821"/>
                  <a:gd name="connsiteX4" fmla="*/ 8616 w 112343"/>
                  <a:gd name="connsiteY4" fmla="*/ 99101 h 142821"/>
                  <a:gd name="connsiteX5" fmla="*/ 32905 w 112343"/>
                  <a:gd name="connsiteY5" fmla="*/ 99673 h 142821"/>
                  <a:gd name="connsiteX6" fmla="*/ 57765 w 112343"/>
                  <a:gd name="connsiteY6" fmla="*/ 99673 h 142821"/>
                  <a:gd name="connsiteX7" fmla="*/ 57765 w 112343"/>
                  <a:gd name="connsiteY7" fmla="*/ 77099 h 142821"/>
                  <a:gd name="connsiteX8" fmla="*/ 58337 w 112343"/>
                  <a:gd name="connsiteY8" fmla="*/ 53667 h 142821"/>
                  <a:gd name="connsiteX9" fmla="*/ 63766 w 112343"/>
                  <a:gd name="connsiteY9" fmla="*/ 49667 h 142821"/>
                  <a:gd name="connsiteX10" fmla="*/ 81482 w 112343"/>
                  <a:gd name="connsiteY10" fmla="*/ 29093 h 142821"/>
                  <a:gd name="connsiteX11" fmla="*/ 84054 w 112343"/>
                  <a:gd name="connsiteY11" fmla="*/ 23663 h 142821"/>
                  <a:gd name="connsiteX12" fmla="*/ 88340 w 112343"/>
                  <a:gd name="connsiteY12" fmla="*/ 24806 h 142821"/>
                  <a:gd name="connsiteX13" fmla="*/ 88912 w 112343"/>
                  <a:gd name="connsiteY13" fmla="*/ 62525 h 142821"/>
                  <a:gd name="connsiteX14" fmla="*/ 88912 w 112343"/>
                  <a:gd name="connsiteY14" fmla="*/ 99673 h 142821"/>
                  <a:gd name="connsiteX15" fmla="*/ 99199 w 112343"/>
                  <a:gd name="connsiteY15" fmla="*/ 99673 h 142821"/>
                  <a:gd name="connsiteX16" fmla="*/ 110629 w 112343"/>
                  <a:gd name="connsiteY16" fmla="*/ 100244 h 142821"/>
                  <a:gd name="connsiteX17" fmla="*/ 110629 w 112343"/>
                  <a:gd name="connsiteY17" fmla="*/ 106817 h 142821"/>
                  <a:gd name="connsiteX18" fmla="*/ 99199 w 112343"/>
                  <a:gd name="connsiteY18" fmla="*/ 107388 h 142821"/>
                  <a:gd name="connsiteX19" fmla="*/ 88912 w 112343"/>
                  <a:gd name="connsiteY19" fmla="*/ 107388 h 142821"/>
                  <a:gd name="connsiteX20" fmla="*/ 88912 w 112343"/>
                  <a:gd name="connsiteY20" fmla="*/ 110531 h 142821"/>
                  <a:gd name="connsiteX21" fmla="*/ 91769 w 112343"/>
                  <a:gd name="connsiteY21" fmla="*/ 125105 h 142821"/>
                  <a:gd name="connsiteX22" fmla="*/ 107771 w 112343"/>
                  <a:gd name="connsiteY22" fmla="*/ 137106 h 142821"/>
                  <a:gd name="connsiteX23" fmla="*/ 111486 w 112343"/>
                  <a:gd name="connsiteY23" fmla="*/ 139964 h 142821"/>
                  <a:gd name="connsiteX24" fmla="*/ 110629 w 112343"/>
                  <a:gd name="connsiteY24" fmla="*/ 142250 h 142821"/>
                  <a:gd name="connsiteX25" fmla="*/ 106057 w 112343"/>
                  <a:gd name="connsiteY25" fmla="*/ 142821 h 142821"/>
                  <a:gd name="connsiteX26" fmla="*/ 86055 w 112343"/>
                  <a:gd name="connsiteY26" fmla="*/ 140535 h 142821"/>
                  <a:gd name="connsiteX27" fmla="*/ 60623 w 112343"/>
                  <a:gd name="connsiteY27" fmla="*/ 140535 h 142821"/>
                  <a:gd name="connsiteX28" fmla="*/ 40620 w 112343"/>
                  <a:gd name="connsiteY28" fmla="*/ 142821 h 142821"/>
                  <a:gd name="connsiteX29" fmla="*/ 36048 w 112343"/>
                  <a:gd name="connsiteY29" fmla="*/ 142250 h 142821"/>
                  <a:gd name="connsiteX30" fmla="*/ 35477 w 112343"/>
                  <a:gd name="connsiteY30" fmla="*/ 139964 h 142821"/>
                  <a:gd name="connsiteX31" fmla="*/ 38906 w 112343"/>
                  <a:gd name="connsiteY31" fmla="*/ 137106 h 142821"/>
                  <a:gd name="connsiteX32" fmla="*/ 54908 w 112343"/>
                  <a:gd name="connsiteY32" fmla="*/ 125105 h 142821"/>
                  <a:gd name="connsiteX33" fmla="*/ 57765 w 112343"/>
                  <a:gd name="connsiteY33" fmla="*/ 110531 h 142821"/>
                  <a:gd name="connsiteX34" fmla="*/ 57765 w 112343"/>
                  <a:gd name="connsiteY34" fmla="*/ 107388 h 142821"/>
                  <a:gd name="connsiteX35" fmla="*/ 32048 w 112343"/>
                  <a:gd name="connsiteY35" fmla="*/ 107388 h 142821"/>
                  <a:gd name="connsiteX36" fmla="*/ 2615 w 112343"/>
                  <a:gd name="connsiteY36" fmla="*/ 105959 h 142821"/>
                  <a:gd name="connsiteX37" fmla="*/ 44 w 112343"/>
                  <a:gd name="connsiteY37" fmla="*/ 100816 h 142821"/>
                  <a:gd name="connsiteX38" fmla="*/ 3187 w 112343"/>
                  <a:gd name="connsiteY38" fmla="*/ 96530 h 142821"/>
                  <a:gd name="connsiteX39" fmla="*/ 23475 w 112343"/>
                  <a:gd name="connsiteY39" fmla="*/ 67669 h 142821"/>
                  <a:gd name="connsiteX40" fmla="*/ 33476 w 112343"/>
                  <a:gd name="connsiteY40" fmla="*/ 47095 h 142821"/>
                  <a:gd name="connsiteX41" fmla="*/ 42049 w 112343"/>
                  <a:gd name="connsiteY41" fmla="*/ 8519 h 142821"/>
                  <a:gd name="connsiteX42" fmla="*/ 44335 w 112343"/>
                  <a:gd name="connsiteY42" fmla="*/ 803 h 142821"/>
                  <a:gd name="connsiteX43" fmla="*/ 45478 w 112343"/>
                  <a:gd name="connsiteY43" fmla="*/ 232 h 142821"/>
                  <a:gd name="connsiteX44" fmla="*/ 49764 w 112343"/>
                  <a:gd name="connsiteY44" fmla="*/ 1375 h 142821"/>
                  <a:gd name="connsiteX45" fmla="*/ 63766 w 112343"/>
                  <a:gd name="connsiteY45" fmla="*/ 3947 h 142821"/>
                  <a:gd name="connsiteX46" fmla="*/ 82911 w 112343"/>
                  <a:gd name="connsiteY46" fmla="*/ 803 h 142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12343" h="142821">
                    <a:moveTo>
                      <a:pt x="82911" y="803"/>
                    </a:moveTo>
                    <a:cubicBezTo>
                      <a:pt x="85483" y="-54"/>
                      <a:pt x="86912" y="-340"/>
                      <a:pt x="88055" y="518"/>
                    </a:cubicBezTo>
                    <a:cubicBezTo>
                      <a:pt x="88912" y="1089"/>
                      <a:pt x="89484" y="2518"/>
                      <a:pt x="89484" y="3375"/>
                    </a:cubicBezTo>
                    <a:cubicBezTo>
                      <a:pt x="89198" y="3947"/>
                      <a:pt x="71196" y="25378"/>
                      <a:pt x="49193" y="51381"/>
                    </a:cubicBezTo>
                    <a:cubicBezTo>
                      <a:pt x="27190" y="77384"/>
                      <a:pt x="8902" y="98816"/>
                      <a:pt x="8616" y="99101"/>
                    </a:cubicBezTo>
                    <a:cubicBezTo>
                      <a:pt x="8330" y="99673"/>
                      <a:pt x="9759" y="99673"/>
                      <a:pt x="32905" y="99673"/>
                    </a:cubicBezTo>
                    <a:lnTo>
                      <a:pt x="57765" y="99673"/>
                    </a:lnTo>
                    <a:lnTo>
                      <a:pt x="57765" y="77099"/>
                    </a:lnTo>
                    <a:cubicBezTo>
                      <a:pt x="57765" y="56239"/>
                      <a:pt x="58051" y="54524"/>
                      <a:pt x="58337" y="53667"/>
                    </a:cubicBezTo>
                    <a:cubicBezTo>
                      <a:pt x="58622" y="53096"/>
                      <a:pt x="60337" y="51953"/>
                      <a:pt x="63766" y="49667"/>
                    </a:cubicBezTo>
                    <a:cubicBezTo>
                      <a:pt x="74053" y="42809"/>
                      <a:pt x="76911" y="39380"/>
                      <a:pt x="81482" y="29093"/>
                    </a:cubicBezTo>
                    <a:cubicBezTo>
                      <a:pt x="82625" y="26235"/>
                      <a:pt x="83769" y="23949"/>
                      <a:pt x="84054" y="23663"/>
                    </a:cubicBezTo>
                    <a:cubicBezTo>
                      <a:pt x="85197" y="22520"/>
                      <a:pt x="87769" y="23092"/>
                      <a:pt x="88340" y="24806"/>
                    </a:cubicBezTo>
                    <a:cubicBezTo>
                      <a:pt x="88912" y="25664"/>
                      <a:pt x="88912" y="30236"/>
                      <a:pt x="88912" y="62525"/>
                    </a:cubicBezTo>
                    <a:lnTo>
                      <a:pt x="88912" y="99673"/>
                    </a:lnTo>
                    <a:lnTo>
                      <a:pt x="99199" y="99673"/>
                    </a:lnTo>
                    <a:cubicBezTo>
                      <a:pt x="109200" y="99673"/>
                      <a:pt x="109772" y="99673"/>
                      <a:pt x="110629" y="100244"/>
                    </a:cubicBezTo>
                    <a:cubicBezTo>
                      <a:pt x="112915" y="101673"/>
                      <a:pt x="112915" y="105388"/>
                      <a:pt x="110629" y="106817"/>
                    </a:cubicBezTo>
                    <a:cubicBezTo>
                      <a:pt x="109772" y="107388"/>
                      <a:pt x="109200" y="107388"/>
                      <a:pt x="99199" y="107388"/>
                    </a:cubicBezTo>
                    <a:lnTo>
                      <a:pt x="88912" y="107388"/>
                    </a:lnTo>
                    <a:lnTo>
                      <a:pt x="88912" y="110531"/>
                    </a:lnTo>
                    <a:cubicBezTo>
                      <a:pt x="88912" y="115961"/>
                      <a:pt x="89769" y="121104"/>
                      <a:pt x="91769" y="125105"/>
                    </a:cubicBezTo>
                    <a:cubicBezTo>
                      <a:pt x="95198" y="132248"/>
                      <a:pt x="100628" y="136249"/>
                      <a:pt x="107771" y="137106"/>
                    </a:cubicBezTo>
                    <a:cubicBezTo>
                      <a:pt x="110629" y="137392"/>
                      <a:pt x="111486" y="137963"/>
                      <a:pt x="111486" y="139964"/>
                    </a:cubicBezTo>
                    <a:cubicBezTo>
                      <a:pt x="111486" y="141392"/>
                      <a:pt x="111200" y="141678"/>
                      <a:pt x="110629" y="142250"/>
                    </a:cubicBezTo>
                    <a:cubicBezTo>
                      <a:pt x="110057" y="142821"/>
                      <a:pt x="109772" y="142821"/>
                      <a:pt x="106057" y="142821"/>
                    </a:cubicBezTo>
                    <a:cubicBezTo>
                      <a:pt x="102057" y="142821"/>
                      <a:pt x="99485" y="142535"/>
                      <a:pt x="86055" y="140535"/>
                    </a:cubicBezTo>
                    <a:cubicBezTo>
                      <a:pt x="77482" y="139106"/>
                      <a:pt x="69195" y="139106"/>
                      <a:pt x="60623" y="140535"/>
                    </a:cubicBezTo>
                    <a:cubicBezTo>
                      <a:pt x="47192" y="142535"/>
                      <a:pt x="44621" y="142821"/>
                      <a:pt x="40620" y="142821"/>
                    </a:cubicBezTo>
                    <a:cubicBezTo>
                      <a:pt x="36905" y="142821"/>
                      <a:pt x="36620" y="142821"/>
                      <a:pt x="36048" y="142250"/>
                    </a:cubicBezTo>
                    <a:cubicBezTo>
                      <a:pt x="35477" y="141678"/>
                      <a:pt x="35477" y="141392"/>
                      <a:pt x="35477" y="139964"/>
                    </a:cubicBezTo>
                    <a:cubicBezTo>
                      <a:pt x="35477" y="137963"/>
                      <a:pt x="36048" y="137392"/>
                      <a:pt x="38906" y="137106"/>
                    </a:cubicBezTo>
                    <a:cubicBezTo>
                      <a:pt x="46049" y="136249"/>
                      <a:pt x="51479" y="132248"/>
                      <a:pt x="54908" y="125105"/>
                    </a:cubicBezTo>
                    <a:cubicBezTo>
                      <a:pt x="56908" y="121104"/>
                      <a:pt x="57765" y="115961"/>
                      <a:pt x="57765" y="110531"/>
                    </a:cubicBezTo>
                    <a:lnTo>
                      <a:pt x="57765" y="107388"/>
                    </a:lnTo>
                    <a:lnTo>
                      <a:pt x="32048" y="107388"/>
                    </a:lnTo>
                    <a:cubicBezTo>
                      <a:pt x="4330" y="107388"/>
                      <a:pt x="4901" y="107388"/>
                      <a:pt x="2615" y="105959"/>
                    </a:cubicBezTo>
                    <a:cubicBezTo>
                      <a:pt x="901" y="104816"/>
                      <a:pt x="-242" y="102245"/>
                      <a:pt x="44" y="100816"/>
                    </a:cubicBezTo>
                    <a:cubicBezTo>
                      <a:pt x="329" y="100244"/>
                      <a:pt x="1758" y="98530"/>
                      <a:pt x="3187" y="96530"/>
                    </a:cubicBezTo>
                    <a:cubicBezTo>
                      <a:pt x="10331" y="87957"/>
                      <a:pt x="18332" y="76813"/>
                      <a:pt x="23475" y="67669"/>
                    </a:cubicBezTo>
                    <a:cubicBezTo>
                      <a:pt x="26619" y="62525"/>
                      <a:pt x="31476" y="52238"/>
                      <a:pt x="33476" y="47095"/>
                    </a:cubicBezTo>
                    <a:cubicBezTo>
                      <a:pt x="38906" y="33665"/>
                      <a:pt x="41477" y="21949"/>
                      <a:pt x="42049" y="8519"/>
                    </a:cubicBezTo>
                    <a:cubicBezTo>
                      <a:pt x="42335" y="2518"/>
                      <a:pt x="42621" y="1661"/>
                      <a:pt x="44335" y="803"/>
                    </a:cubicBezTo>
                    <a:lnTo>
                      <a:pt x="45478" y="232"/>
                    </a:lnTo>
                    <a:lnTo>
                      <a:pt x="49764" y="1375"/>
                    </a:lnTo>
                    <a:cubicBezTo>
                      <a:pt x="56051" y="3089"/>
                      <a:pt x="59480" y="3661"/>
                      <a:pt x="63766" y="3947"/>
                    </a:cubicBezTo>
                    <a:cubicBezTo>
                      <a:pt x="69481" y="4232"/>
                      <a:pt x="75482" y="3089"/>
                      <a:pt x="82911" y="80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8" name="Freihandform: Form 37">
                <a:extLst>
                  <a:ext uri="{FF2B5EF4-FFF2-40B4-BE49-F238E27FC236}">
                    <a16:creationId xmlns:a16="http://schemas.microsoft.com/office/drawing/2014/main" id="{05976970-38FE-9C58-F6F7-5CF09412E406}"/>
                  </a:ext>
                </a:extLst>
              </p:cNvPr>
              <p:cNvSpPr/>
              <p:nvPr/>
            </p:nvSpPr>
            <p:spPr>
              <a:xfrm>
                <a:off x="1912985" y="4483292"/>
                <a:ext cx="112343" cy="142821"/>
              </a:xfrm>
              <a:custGeom>
                <a:avLst/>
                <a:gdLst>
                  <a:gd name="connsiteX0" fmla="*/ 82911 w 112343"/>
                  <a:gd name="connsiteY0" fmla="*/ 803 h 142821"/>
                  <a:gd name="connsiteX1" fmla="*/ 88055 w 112343"/>
                  <a:gd name="connsiteY1" fmla="*/ 518 h 142821"/>
                  <a:gd name="connsiteX2" fmla="*/ 89484 w 112343"/>
                  <a:gd name="connsiteY2" fmla="*/ 3375 h 142821"/>
                  <a:gd name="connsiteX3" fmla="*/ 49193 w 112343"/>
                  <a:gd name="connsiteY3" fmla="*/ 51381 h 142821"/>
                  <a:gd name="connsiteX4" fmla="*/ 8616 w 112343"/>
                  <a:gd name="connsiteY4" fmla="*/ 99101 h 142821"/>
                  <a:gd name="connsiteX5" fmla="*/ 32905 w 112343"/>
                  <a:gd name="connsiteY5" fmla="*/ 99673 h 142821"/>
                  <a:gd name="connsiteX6" fmla="*/ 57765 w 112343"/>
                  <a:gd name="connsiteY6" fmla="*/ 99673 h 142821"/>
                  <a:gd name="connsiteX7" fmla="*/ 57765 w 112343"/>
                  <a:gd name="connsiteY7" fmla="*/ 77099 h 142821"/>
                  <a:gd name="connsiteX8" fmla="*/ 58337 w 112343"/>
                  <a:gd name="connsiteY8" fmla="*/ 53667 h 142821"/>
                  <a:gd name="connsiteX9" fmla="*/ 63766 w 112343"/>
                  <a:gd name="connsiteY9" fmla="*/ 49667 h 142821"/>
                  <a:gd name="connsiteX10" fmla="*/ 81482 w 112343"/>
                  <a:gd name="connsiteY10" fmla="*/ 29093 h 142821"/>
                  <a:gd name="connsiteX11" fmla="*/ 84054 w 112343"/>
                  <a:gd name="connsiteY11" fmla="*/ 23663 h 142821"/>
                  <a:gd name="connsiteX12" fmla="*/ 88340 w 112343"/>
                  <a:gd name="connsiteY12" fmla="*/ 24806 h 142821"/>
                  <a:gd name="connsiteX13" fmla="*/ 88912 w 112343"/>
                  <a:gd name="connsiteY13" fmla="*/ 62525 h 142821"/>
                  <a:gd name="connsiteX14" fmla="*/ 88912 w 112343"/>
                  <a:gd name="connsiteY14" fmla="*/ 99673 h 142821"/>
                  <a:gd name="connsiteX15" fmla="*/ 99199 w 112343"/>
                  <a:gd name="connsiteY15" fmla="*/ 99673 h 142821"/>
                  <a:gd name="connsiteX16" fmla="*/ 110629 w 112343"/>
                  <a:gd name="connsiteY16" fmla="*/ 100244 h 142821"/>
                  <a:gd name="connsiteX17" fmla="*/ 110629 w 112343"/>
                  <a:gd name="connsiteY17" fmla="*/ 106817 h 142821"/>
                  <a:gd name="connsiteX18" fmla="*/ 99199 w 112343"/>
                  <a:gd name="connsiteY18" fmla="*/ 107388 h 142821"/>
                  <a:gd name="connsiteX19" fmla="*/ 88912 w 112343"/>
                  <a:gd name="connsiteY19" fmla="*/ 107388 h 142821"/>
                  <a:gd name="connsiteX20" fmla="*/ 88912 w 112343"/>
                  <a:gd name="connsiteY20" fmla="*/ 110531 h 142821"/>
                  <a:gd name="connsiteX21" fmla="*/ 91769 w 112343"/>
                  <a:gd name="connsiteY21" fmla="*/ 125105 h 142821"/>
                  <a:gd name="connsiteX22" fmla="*/ 107771 w 112343"/>
                  <a:gd name="connsiteY22" fmla="*/ 137106 h 142821"/>
                  <a:gd name="connsiteX23" fmla="*/ 111486 w 112343"/>
                  <a:gd name="connsiteY23" fmla="*/ 139964 h 142821"/>
                  <a:gd name="connsiteX24" fmla="*/ 110629 w 112343"/>
                  <a:gd name="connsiteY24" fmla="*/ 142249 h 142821"/>
                  <a:gd name="connsiteX25" fmla="*/ 106057 w 112343"/>
                  <a:gd name="connsiteY25" fmla="*/ 142821 h 142821"/>
                  <a:gd name="connsiteX26" fmla="*/ 86055 w 112343"/>
                  <a:gd name="connsiteY26" fmla="*/ 140535 h 142821"/>
                  <a:gd name="connsiteX27" fmla="*/ 60623 w 112343"/>
                  <a:gd name="connsiteY27" fmla="*/ 140535 h 142821"/>
                  <a:gd name="connsiteX28" fmla="*/ 40620 w 112343"/>
                  <a:gd name="connsiteY28" fmla="*/ 142821 h 142821"/>
                  <a:gd name="connsiteX29" fmla="*/ 36048 w 112343"/>
                  <a:gd name="connsiteY29" fmla="*/ 142249 h 142821"/>
                  <a:gd name="connsiteX30" fmla="*/ 35477 w 112343"/>
                  <a:gd name="connsiteY30" fmla="*/ 139964 h 142821"/>
                  <a:gd name="connsiteX31" fmla="*/ 38906 w 112343"/>
                  <a:gd name="connsiteY31" fmla="*/ 137106 h 142821"/>
                  <a:gd name="connsiteX32" fmla="*/ 54908 w 112343"/>
                  <a:gd name="connsiteY32" fmla="*/ 125105 h 142821"/>
                  <a:gd name="connsiteX33" fmla="*/ 57765 w 112343"/>
                  <a:gd name="connsiteY33" fmla="*/ 110531 h 142821"/>
                  <a:gd name="connsiteX34" fmla="*/ 57765 w 112343"/>
                  <a:gd name="connsiteY34" fmla="*/ 107388 h 142821"/>
                  <a:gd name="connsiteX35" fmla="*/ 32048 w 112343"/>
                  <a:gd name="connsiteY35" fmla="*/ 107388 h 142821"/>
                  <a:gd name="connsiteX36" fmla="*/ 2615 w 112343"/>
                  <a:gd name="connsiteY36" fmla="*/ 105959 h 142821"/>
                  <a:gd name="connsiteX37" fmla="*/ 44 w 112343"/>
                  <a:gd name="connsiteY37" fmla="*/ 100816 h 142821"/>
                  <a:gd name="connsiteX38" fmla="*/ 3187 w 112343"/>
                  <a:gd name="connsiteY38" fmla="*/ 96530 h 142821"/>
                  <a:gd name="connsiteX39" fmla="*/ 23475 w 112343"/>
                  <a:gd name="connsiteY39" fmla="*/ 67669 h 142821"/>
                  <a:gd name="connsiteX40" fmla="*/ 33476 w 112343"/>
                  <a:gd name="connsiteY40" fmla="*/ 47095 h 142821"/>
                  <a:gd name="connsiteX41" fmla="*/ 42049 w 112343"/>
                  <a:gd name="connsiteY41" fmla="*/ 8519 h 142821"/>
                  <a:gd name="connsiteX42" fmla="*/ 44335 w 112343"/>
                  <a:gd name="connsiteY42" fmla="*/ 803 h 142821"/>
                  <a:gd name="connsiteX43" fmla="*/ 45478 w 112343"/>
                  <a:gd name="connsiteY43" fmla="*/ 232 h 142821"/>
                  <a:gd name="connsiteX44" fmla="*/ 49764 w 112343"/>
                  <a:gd name="connsiteY44" fmla="*/ 1375 h 142821"/>
                  <a:gd name="connsiteX45" fmla="*/ 63766 w 112343"/>
                  <a:gd name="connsiteY45" fmla="*/ 3947 h 142821"/>
                  <a:gd name="connsiteX46" fmla="*/ 82911 w 112343"/>
                  <a:gd name="connsiteY46" fmla="*/ 803 h 142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12343" h="142821">
                    <a:moveTo>
                      <a:pt x="82911" y="803"/>
                    </a:moveTo>
                    <a:cubicBezTo>
                      <a:pt x="85483" y="-54"/>
                      <a:pt x="86912" y="-340"/>
                      <a:pt x="88055" y="518"/>
                    </a:cubicBezTo>
                    <a:cubicBezTo>
                      <a:pt x="88912" y="1089"/>
                      <a:pt x="89484" y="2518"/>
                      <a:pt x="89484" y="3375"/>
                    </a:cubicBezTo>
                    <a:cubicBezTo>
                      <a:pt x="89198" y="3947"/>
                      <a:pt x="71196" y="25378"/>
                      <a:pt x="49193" y="51381"/>
                    </a:cubicBezTo>
                    <a:cubicBezTo>
                      <a:pt x="27190" y="77384"/>
                      <a:pt x="8902" y="98816"/>
                      <a:pt x="8616" y="99101"/>
                    </a:cubicBezTo>
                    <a:cubicBezTo>
                      <a:pt x="8330" y="99673"/>
                      <a:pt x="9759" y="99673"/>
                      <a:pt x="32905" y="99673"/>
                    </a:cubicBezTo>
                    <a:lnTo>
                      <a:pt x="57765" y="99673"/>
                    </a:lnTo>
                    <a:lnTo>
                      <a:pt x="57765" y="77099"/>
                    </a:lnTo>
                    <a:cubicBezTo>
                      <a:pt x="57765" y="56239"/>
                      <a:pt x="58051" y="54524"/>
                      <a:pt x="58337" y="53667"/>
                    </a:cubicBezTo>
                    <a:cubicBezTo>
                      <a:pt x="58622" y="53096"/>
                      <a:pt x="60337" y="51953"/>
                      <a:pt x="63766" y="49667"/>
                    </a:cubicBezTo>
                    <a:cubicBezTo>
                      <a:pt x="74053" y="42809"/>
                      <a:pt x="76911" y="39380"/>
                      <a:pt x="81482" y="29093"/>
                    </a:cubicBezTo>
                    <a:cubicBezTo>
                      <a:pt x="82625" y="26235"/>
                      <a:pt x="83769" y="23949"/>
                      <a:pt x="84054" y="23663"/>
                    </a:cubicBezTo>
                    <a:cubicBezTo>
                      <a:pt x="85197" y="22520"/>
                      <a:pt x="87769" y="23092"/>
                      <a:pt x="88340" y="24806"/>
                    </a:cubicBezTo>
                    <a:cubicBezTo>
                      <a:pt x="88912" y="25664"/>
                      <a:pt x="88912" y="30236"/>
                      <a:pt x="88912" y="62525"/>
                    </a:cubicBezTo>
                    <a:lnTo>
                      <a:pt x="88912" y="99673"/>
                    </a:lnTo>
                    <a:lnTo>
                      <a:pt x="99199" y="99673"/>
                    </a:lnTo>
                    <a:cubicBezTo>
                      <a:pt x="109200" y="99673"/>
                      <a:pt x="109772" y="99673"/>
                      <a:pt x="110629" y="100244"/>
                    </a:cubicBezTo>
                    <a:cubicBezTo>
                      <a:pt x="112915" y="101673"/>
                      <a:pt x="112915" y="105388"/>
                      <a:pt x="110629" y="106817"/>
                    </a:cubicBezTo>
                    <a:cubicBezTo>
                      <a:pt x="109772" y="107388"/>
                      <a:pt x="109200" y="107388"/>
                      <a:pt x="99199" y="107388"/>
                    </a:cubicBezTo>
                    <a:lnTo>
                      <a:pt x="88912" y="107388"/>
                    </a:lnTo>
                    <a:lnTo>
                      <a:pt x="88912" y="110531"/>
                    </a:lnTo>
                    <a:cubicBezTo>
                      <a:pt x="88912" y="115961"/>
                      <a:pt x="89769" y="121104"/>
                      <a:pt x="91769" y="125105"/>
                    </a:cubicBezTo>
                    <a:cubicBezTo>
                      <a:pt x="95198" y="132248"/>
                      <a:pt x="100628" y="136249"/>
                      <a:pt x="107771" y="137106"/>
                    </a:cubicBezTo>
                    <a:cubicBezTo>
                      <a:pt x="110629" y="137392"/>
                      <a:pt x="111486" y="137963"/>
                      <a:pt x="111486" y="139964"/>
                    </a:cubicBezTo>
                    <a:cubicBezTo>
                      <a:pt x="111486" y="141392"/>
                      <a:pt x="111200" y="141678"/>
                      <a:pt x="110629" y="142249"/>
                    </a:cubicBezTo>
                    <a:cubicBezTo>
                      <a:pt x="110057" y="142821"/>
                      <a:pt x="109772" y="142821"/>
                      <a:pt x="106057" y="142821"/>
                    </a:cubicBezTo>
                    <a:cubicBezTo>
                      <a:pt x="102057" y="142821"/>
                      <a:pt x="99485" y="142535"/>
                      <a:pt x="86055" y="140535"/>
                    </a:cubicBezTo>
                    <a:cubicBezTo>
                      <a:pt x="77482" y="139106"/>
                      <a:pt x="69195" y="139106"/>
                      <a:pt x="60623" y="140535"/>
                    </a:cubicBezTo>
                    <a:cubicBezTo>
                      <a:pt x="47192" y="142535"/>
                      <a:pt x="44621" y="142821"/>
                      <a:pt x="40620" y="142821"/>
                    </a:cubicBezTo>
                    <a:cubicBezTo>
                      <a:pt x="36905" y="142821"/>
                      <a:pt x="36620" y="142821"/>
                      <a:pt x="36048" y="142249"/>
                    </a:cubicBezTo>
                    <a:cubicBezTo>
                      <a:pt x="35477" y="141678"/>
                      <a:pt x="35477" y="141392"/>
                      <a:pt x="35477" y="139964"/>
                    </a:cubicBezTo>
                    <a:cubicBezTo>
                      <a:pt x="35477" y="137963"/>
                      <a:pt x="36048" y="137392"/>
                      <a:pt x="38906" y="137106"/>
                    </a:cubicBezTo>
                    <a:cubicBezTo>
                      <a:pt x="46049" y="136249"/>
                      <a:pt x="51479" y="132248"/>
                      <a:pt x="54908" y="125105"/>
                    </a:cubicBezTo>
                    <a:cubicBezTo>
                      <a:pt x="56908" y="121104"/>
                      <a:pt x="57765" y="115961"/>
                      <a:pt x="57765" y="110531"/>
                    </a:cubicBezTo>
                    <a:lnTo>
                      <a:pt x="57765" y="107388"/>
                    </a:lnTo>
                    <a:lnTo>
                      <a:pt x="32048" y="107388"/>
                    </a:lnTo>
                    <a:cubicBezTo>
                      <a:pt x="4330" y="107388"/>
                      <a:pt x="4901" y="107388"/>
                      <a:pt x="2615" y="105959"/>
                    </a:cubicBezTo>
                    <a:cubicBezTo>
                      <a:pt x="901" y="104816"/>
                      <a:pt x="-242" y="102245"/>
                      <a:pt x="44" y="100816"/>
                    </a:cubicBezTo>
                    <a:cubicBezTo>
                      <a:pt x="329" y="100244"/>
                      <a:pt x="1758" y="98530"/>
                      <a:pt x="3187" y="96530"/>
                    </a:cubicBezTo>
                    <a:cubicBezTo>
                      <a:pt x="10331" y="87957"/>
                      <a:pt x="18332" y="76813"/>
                      <a:pt x="23475" y="67669"/>
                    </a:cubicBezTo>
                    <a:cubicBezTo>
                      <a:pt x="26619" y="62525"/>
                      <a:pt x="31476" y="52238"/>
                      <a:pt x="33476" y="47095"/>
                    </a:cubicBezTo>
                    <a:cubicBezTo>
                      <a:pt x="38906" y="33665"/>
                      <a:pt x="41477" y="21949"/>
                      <a:pt x="42049" y="8519"/>
                    </a:cubicBezTo>
                    <a:cubicBezTo>
                      <a:pt x="42335" y="2518"/>
                      <a:pt x="42621" y="1661"/>
                      <a:pt x="44335" y="803"/>
                    </a:cubicBezTo>
                    <a:lnTo>
                      <a:pt x="45478" y="232"/>
                    </a:lnTo>
                    <a:lnTo>
                      <a:pt x="49764" y="1375"/>
                    </a:lnTo>
                    <a:cubicBezTo>
                      <a:pt x="56051" y="3089"/>
                      <a:pt x="59480" y="3661"/>
                      <a:pt x="63766" y="3947"/>
                    </a:cubicBezTo>
                    <a:cubicBezTo>
                      <a:pt x="69481" y="4232"/>
                      <a:pt x="75482" y="3089"/>
                      <a:pt x="82911" y="80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2A498D64-23B1-059D-0745-B6F64004D5AE}"/>
                </a:ext>
              </a:extLst>
            </p:cNvPr>
            <p:cNvSpPr/>
            <p:nvPr/>
          </p:nvSpPr>
          <p:spPr>
            <a:xfrm>
              <a:off x="2114967" y="4365703"/>
              <a:ext cx="75137" cy="204164"/>
            </a:xfrm>
            <a:custGeom>
              <a:avLst/>
              <a:gdLst>
                <a:gd name="connsiteX0" fmla="*/ 24233 w 75137"/>
                <a:gd name="connsiteY0" fmla="*/ 473 h 204164"/>
                <a:gd name="connsiteX1" fmla="*/ 27662 w 75137"/>
                <a:gd name="connsiteY1" fmla="*/ 188 h 204164"/>
                <a:gd name="connsiteX2" fmla="*/ 73954 w 75137"/>
                <a:gd name="connsiteY2" fmla="*/ 55623 h 204164"/>
                <a:gd name="connsiteX3" fmla="*/ 72525 w 75137"/>
                <a:gd name="connsiteY3" fmla="*/ 67625 h 204164"/>
                <a:gd name="connsiteX4" fmla="*/ 57094 w 75137"/>
                <a:gd name="connsiteY4" fmla="*/ 82484 h 204164"/>
                <a:gd name="connsiteX5" fmla="*/ 47950 w 75137"/>
                <a:gd name="connsiteY5" fmla="*/ 90485 h 204164"/>
                <a:gd name="connsiteX6" fmla="*/ 42235 w 75137"/>
                <a:gd name="connsiteY6" fmla="*/ 125060 h 204164"/>
                <a:gd name="connsiteX7" fmla="*/ 54808 w 75137"/>
                <a:gd name="connsiteY7" fmla="*/ 141063 h 204164"/>
                <a:gd name="connsiteX8" fmla="*/ 72239 w 75137"/>
                <a:gd name="connsiteY8" fmla="*/ 163351 h 204164"/>
                <a:gd name="connsiteX9" fmla="*/ 68810 w 75137"/>
                <a:gd name="connsiteY9" fmla="*/ 167066 h 204164"/>
                <a:gd name="connsiteX10" fmla="*/ 64238 w 75137"/>
                <a:gd name="connsiteY10" fmla="*/ 164494 h 204164"/>
                <a:gd name="connsiteX11" fmla="*/ 31948 w 75137"/>
                <a:gd name="connsiteY11" fmla="*/ 154207 h 204164"/>
                <a:gd name="connsiteX12" fmla="*/ 23376 w 75137"/>
                <a:gd name="connsiteY12" fmla="*/ 160779 h 204164"/>
                <a:gd name="connsiteX13" fmla="*/ 21090 w 75137"/>
                <a:gd name="connsiteY13" fmla="*/ 171638 h 204164"/>
                <a:gd name="connsiteX14" fmla="*/ 23947 w 75137"/>
                <a:gd name="connsiteY14" fmla="*/ 190783 h 204164"/>
                <a:gd name="connsiteX15" fmla="*/ 28234 w 75137"/>
                <a:gd name="connsiteY15" fmla="*/ 199927 h 204164"/>
                <a:gd name="connsiteX16" fmla="*/ 28519 w 75137"/>
                <a:gd name="connsiteY16" fmla="*/ 203927 h 204164"/>
                <a:gd name="connsiteX17" fmla="*/ 24233 w 75137"/>
                <a:gd name="connsiteY17" fmla="*/ 201070 h 204164"/>
                <a:gd name="connsiteX18" fmla="*/ 1373 w 75137"/>
                <a:gd name="connsiteY18" fmla="*/ 155064 h 204164"/>
                <a:gd name="connsiteX19" fmla="*/ 3945 w 75137"/>
                <a:gd name="connsiteY19" fmla="*/ 135347 h 204164"/>
                <a:gd name="connsiteX20" fmla="*/ 12232 w 75137"/>
                <a:gd name="connsiteY20" fmla="*/ 133919 h 204164"/>
                <a:gd name="connsiteX21" fmla="*/ 43664 w 75137"/>
                <a:gd name="connsiteY21" fmla="*/ 142491 h 204164"/>
                <a:gd name="connsiteX22" fmla="*/ 47379 w 75137"/>
                <a:gd name="connsiteY22" fmla="*/ 144206 h 204164"/>
                <a:gd name="connsiteX23" fmla="*/ 31663 w 75137"/>
                <a:gd name="connsiteY23" fmla="*/ 125632 h 204164"/>
                <a:gd name="connsiteX24" fmla="*/ 5945 w 75137"/>
                <a:gd name="connsiteY24" fmla="*/ 94485 h 204164"/>
                <a:gd name="connsiteX25" fmla="*/ 5659 w 75137"/>
                <a:gd name="connsiteY25" fmla="*/ 87342 h 204164"/>
                <a:gd name="connsiteX26" fmla="*/ 23090 w 75137"/>
                <a:gd name="connsiteY26" fmla="*/ 68196 h 204164"/>
                <a:gd name="connsiteX27" fmla="*/ 31948 w 75137"/>
                <a:gd name="connsiteY27" fmla="*/ 60767 h 204164"/>
                <a:gd name="connsiteX28" fmla="*/ 40521 w 75137"/>
                <a:gd name="connsiteY28" fmla="*/ 34192 h 204164"/>
                <a:gd name="connsiteX29" fmla="*/ 36806 w 75137"/>
                <a:gd name="connsiteY29" fmla="*/ 23619 h 204164"/>
                <a:gd name="connsiteX30" fmla="*/ 29091 w 75137"/>
                <a:gd name="connsiteY30" fmla="*/ 13618 h 204164"/>
                <a:gd name="connsiteX31" fmla="*/ 22233 w 75137"/>
                <a:gd name="connsiteY31" fmla="*/ 5331 h 204164"/>
                <a:gd name="connsiteX32" fmla="*/ 24233 w 75137"/>
                <a:gd name="connsiteY32" fmla="*/ 473 h 204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5137" h="204164">
                  <a:moveTo>
                    <a:pt x="24233" y="473"/>
                  </a:moveTo>
                  <a:cubicBezTo>
                    <a:pt x="25376" y="-98"/>
                    <a:pt x="26519" y="-98"/>
                    <a:pt x="27662" y="188"/>
                  </a:cubicBezTo>
                  <a:cubicBezTo>
                    <a:pt x="28519" y="759"/>
                    <a:pt x="72811" y="53337"/>
                    <a:pt x="73954" y="55623"/>
                  </a:cubicBezTo>
                  <a:cubicBezTo>
                    <a:pt x="75954" y="59338"/>
                    <a:pt x="75382" y="63053"/>
                    <a:pt x="72525" y="67625"/>
                  </a:cubicBezTo>
                  <a:cubicBezTo>
                    <a:pt x="70239" y="70768"/>
                    <a:pt x="65667" y="75340"/>
                    <a:pt x="57094" y="82484"/>
                  </a:cubicBezTo>
                  <a:cubicBezTo>
                    <a:pt x="52808" y="85913"/>
                    <a:pt x="48808" y="89627"/>
                    <a:pt x="47950" y="90485"/>
                  </a:cubicBezTo>
                  <a:cubicBezTo>
                    <a:pt x="39092" y="99914"/>
                    <a:pt x="37092" y="114202"/>
                    <a:pt x="42235" y="125060"/>
                  </a:cubicBezTo>
                  <a:cubicBezTo>
                    <a:pt x="43950" y="128775"/>
                    <a:pt x="44807" y="129632"/>
                    <a:pt x="54808" y="141063"/>
                  </a:cubicBezTo>
                  <a:cubicBezTo>
                    <a:pt x="73096" y="162494"/>
                    <a:pt x="72239" y="161636"/>
                    <a:pt x="72239" y="163351"/>
                  </a:cubicBezTo>
                  <a:cubicBezTo>
                    <a:pt x="72239" y="165065"/>
                    <a:pt x="70525" y="166780"/>
                    <a:pt x="68810" y="167066"/>
                  </a:cubicBezTo>
                  <a:cubicBezTo>
                    <a:pt x="67381" y="167066"/>
                    <a:pt x="66238" y="166494"/>
                    <a:pt x="64238" y="164494"/>
                  </a:cubicBezTo>
                  <a:cubicBezTo>
                    <a:pt x="57094" y="157350"/>
                    <a:pt x="40807" y="152207"/>
                    <a:pt x="31948" y="154207"/>
                  </a:cubicBezTo>
                  <a:cubicBezTo>
                    <a:pt x="27662" y="155064"/>
                    <a:pt x="25376" y="156779"/>
                    <a:pt x="23376" y="160779"/>
                  </a:cubicBezTo>
                  <a:cubicBezTo>
                    <a:pt x="22233" y="163637"/>
                    <a:pt x="21376" y="167066"/>
                    <a:pt x="21090" y="171638"/>
                  </a:cubicBezTo>
                  <a:cubicBezTo>
                    <a:pt x="20804" y="177924"/>
                    <a:pt x="21947" y="184497"/>
                    <a:pt x="23947" y="190783"/>
                  </a:cubicBezTo>
                  <a:cubicBezTo>
                    <a:pt x="25376" y="194784"/>
                    <a:pt x="26233" y="197069"/>
                    <a:pt x="28234" y="199927"/>
                  </a:cubicBezTo>
                  <a:cubicBezTo>
                    <a:pt x="29948" y="202213"/>
                    <a:pt x="29948" y="203070"/>
                    <a:pt x="28519" y="203927"/>
                  </a:cubicBezTo>
                  <a:cubicBezTo>
                    <a:pt x="27376" y="204499"/>
                    <a:pt x="26805" y="204213"/>
                    <a:pt x="24233" y="201070"/>
                  </a:cubicBezTo>
                  <a:cubicBezTo>
                    <a:pt x="13946" y="187926"/>
                    <a:pt x="4516" y="169066"/>
                    <a:pt x="1373" y="155064"/>
                  </a:cubicBezTo>
                  <a:cubicBezTo>
                    <a:pt x="-1199" y="145063"/>
                    <a:pt x="-56" y="138205"/>
                    <a:pt x="3945" y="135347"/>
                  </a:cubicBezTo>
                  <a:cubicBezTo>
                    <a:pt x="5945" y="134205"/>
                    <a:pt x="7945" y="133919"/>
                    <a:pt x="12232" y="133919"/>
                  </a:cubicBezTo>
                  <a:cubicBezTo>
                    <a:pt x="20518" y="134490"/>
                    <a:pt x="32234" y="137634"/>
                    <a:pt x="43664" y="142491"/>
                  </a:cubicBezTo>
                  <a:lnTo>
                    <a:pt x="47379" y="144206"/>
                  </a:lnTo>
                  <a:lnTo>
                    <a:pt x="31663" y="125632"/>
                  </a:lnTo>
                  <a:cubicBezTo>
                    <a:pt x="7660" y="97343"/>
                    <a:pt x="6802" y="96200"/>
                    <a:pt x="5945" y="94485"/>
                  </a:cubicBezTo>
                  <a:cubicBezTo>
                    <a:pt x="5088" y="92199"/>
                    <a:pt x="4802" y="89913"/>
                    <a:pt x="5659" y="87342"/>
                  </a:cubicBezTo>
                  <a:cubicBezTo>
                    <a:pt x="7088" y="82769"/>
                    <a:pt x="11089" y="78197"/>
                    <a:pt x="23090" y="68196"/>
                  </a:cubicBezTo>
                  <a:cubicBezTo>
                    <a:pt x="27376" y="64767"/>
                    <a:pt x="31091" y="61338"/>
                    <a:pt x="31948" y="60767"/>
                  </a:cubicBezTo>
                  <a:cubicBezTo>
                    <a:pt x="38521" y="53623"/>
                    <a:pt x="41664" y="43622"/>
                    <a:pt x="40521" y="34192"/>
                  </a:cubicBezTo>
                  <a:cubicBezTo>
                    <a:pt x="39949" y="31049"/>
                    <a:pt x="38521" y="26191"/>
                    <a:pt x="36806" y="23619"/>
                  </a:cubicBezTo>
                  <a:cubicBezTo>
                    <a:pt x="35949" y="22190"/>
                    <a:pt x="32520" y="17904"/>
                    <a:pt x="29091" y="13618"/>
                  </a:cubicBezTo>
                  <a:cubicBezTo>
                    <a:pt x="25662" y="9617"/>
                    <a:pt x="22519" y="5903"/>
                    <a:pt x="22233" y="5331"/>
                  </a:cubicBezTo>
                  <a:cubicBezTo>
                    <a:pt x="21376" y="3617"/>
                    <a:pt x="22233" y="1331"/>
                    <a:pt x="24233" y="47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22" name="Grafik 2">
              <a:extLst>
                <a:ext uri="{FF2B5EF4-FFF2-40B4-BE49-F238E27FC236}">
                  <a16:creationId xmlns:a16="http://schemas.microsoft.com/office/drawing/2014/main" id="{E417CBEE-4731-5D2D-04B7-1FC5155B7949}"/>
                </a:ext>
              </a:extLst>
            </p:cNvPr>
            <p:cNvGrpSpPr/>
            <p:nvPr/>
          </p:nvGrpSpPr>
          <p:grpSpPr>
            <a:xfrm>
              <a:off x="2692716" y="4292436"/>
              <a:ext cx="93706" cy="315465"/>
              <a:chOff x="2692716" y="4292436"/>
              <a:chExt cx="93706" cy="315465"/>
            </a:xfrm>
            <a:solidFill>
              <a:srgbClr val="000000"/>
            </a:solidFill>
          </p:grpSpPr>
          <p:sp>
            <p:nvSpPr>
              <p:cNvPr id="35" name="Freihandform: Form 34">
                <a:extLst>
                  <a:ext uri="{FF2B5EF4-FFF2-40B4-BE49-F238E27FC236}">
                    <a16:creationId xmlns:a16="http://schemas.microsoft.com/office/drawing/2014/main" id="{F515E20D-6897-B81A-14C4-4E13EF2A4C6A}"/>
                  </a:ext>
                </a:extLst>
              </p:cNvPr>
              <p:cNvSpPr/>
              <p:nvPr/>
            </p:nvSpPr>
            <p:spPr>
              <a:xfrm>
                <a:off x="2692983" y="4292436"/>
                <a:ext cx="93440" cy="77091"/>
              </a:xfrm>
              <a:custGeom>
                <a:avLst/>
                <a:gdLst>
                  <a:gd name="connsiteX0" fmla="*/ 57721 w 93440"/>
                  <a:gd name="connsiteY0" fmla="*/ 112 h 77091"/>
                  <a:gd name="connsiteX1" fmla="*/ 72295 w 93440"/>
                  <a:gd name="connsiteY1" fmla="*/ 684 h 77091"/>
                  <a:gd name="connsiteX2" fmla="*/ 92869 w 93440"/>
                  <a:gd name="connsiteY2" fmla="*/ 18114 h 77091"/>
                  <a:gd name="connsiteX3" fmla="*/ 93440 w 93440"/>
                  <a:gd name="connsiteY3" fmla="*/ 24401 h 77091"/>
                  <a:gd name="connsiteX4" fmla="*/ 92012 w 93440"/>
                  <a:gd name="connsiteY4" fmla="*/ 34688 h 77091"/>
                  <a:gd name="connsiteX5" fmla="*/ 39433 w 93440"/>
                  <a:gd name="connsiteY5" fmla="*/ 76407 h 77091"/>
                  <a:gd name="connsiteX6" fmla="*/ 22003 w 93440"/>
                  <a:gd name="connsiteY6" fmla="*/ 76693 h 77091"/>
                  <a:gd name="connsiteX7" fmla="*/ 571 w 93440"/>
                  <a:gd name="connsiteY7" fmla="*/ 58977 h 77091"/>
                  <a:gd name="connsiteX8" fmla="*/ 0 w 93440"/>
                  <a:gd name="connsiteY8" fmla="*/ 52690 h 77091"/>
                  <a:gd name="connsiteX9" fmla="*/ 1429 w 93440"/>
                  <a:gd name="connsiteY9" fmla="*/ 42403 h 77091"/>
                  <a:gd name="connsiteX10" fmla="*/ 15145 w 93440"/>
                  <a:gd name="connsiteY10" fmla="*/ 21258 h 77091"/>
                  <a:gd name="connsiteX11" fmla="*/ 57721 w 93440"/>
                  <a:gd name="connsiteY11" fmla="*/ 112 h 77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440" h="77091">
                    <a:moveTo>
                      <a:pt x="57721" y="112"/>
                    </a:moveTo>
                    <a:cubicBezTo>
                      <a:pt x="61150" y="-174"/>
                      <a:pt x="69152" y="112"/>
                      <a:pt x="72295" y="684"/>
                    </a:cubicBezTo>
                    <a:cubicBezTo>
                      <a:pt x="83439" y="2970"/>
                      <a:pt x="90297" y="8685"/>
                      <a:pt x="92869" y="18114"/>
                    </a:cubicBezTo>
                    <a:cubicBezTo>
                      <a:pt x="93440" y="19829"/>
                      <a:pt x="93440" y="20972"/>
                      <a:pt x="93440" y="24401"/>
                    </a:cubicBezTo>
                    <a:cubicBezTo>
                      <a:pt x="93440" y="28687"/>
                      <a:pt x="93440" y="30402"/>
                      <a:pt x="92012" y="34688"/>
                    </a:cubicBezTo>
                    <a:cubicBezTo>
                      <a:pt x="85725" y="54119"/>
                      <a:pt x="62865" y="72121"/>
                      <a:pt x="39433" y="76407"/>
                    </a:cubicBezTo>
                    <a:cubicBezTo>
                      <a:pt x="34290" y="77265"/>
                      <a:pt x="25717" y="77265"/>
                      <a:pt x="22003" y="76693"/>
                    </a:cubicBezTo>
                    <a:cubicBezTo>
                      <a:pt x="10287" y="74121"/>
                      <a:pt x="3143" y="68406"/>
                      <a:pt x="571" y="58977"/>
                    </a:cubicBezTo>
                    <a:cubicBezTo>
                      <a:pt x="0" y="57262"/>
                      <a:pt x="0" y="56119"/>
                      <a:pt x="0" y="52690"/>
                    </a:cubicBezTo>
                    <a:cubicBezTo>
                      <a:pt x="0" y="48404"/>
                      <a:pt x="0" y="46689"/>
                      <a:pt x="1429" y="42403"/>
                    </a:cubicBezTo>
                    <a:cubicBezTo>
                      <a:pt x="3715" y="34974"/>
                      <a:pt x="8573" y="27830"/>
                      <a:pt x="15145" y="21258"/>
                    </a:cubicBezTo>
                    <a:cubicBezTo>
                      <a:pt x="26575" y="9828"/>
                      <a:pt x="42291" y="2112"/>
                      <a:pt x="57721" y="1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6" name="Freihandform: Form 35">
                <a:extLst>
                  <a:ext uri="{FF2B5EF4-FFF2-40B4-BE49-F238E27FC236}">
                    <a16:creationId xmlns:a16="http://schemas.microsoft.com/office/drawing/2014/main" id="{AB2879C4-0754-1C9D-AADB-C984B702D074}"/>
                  </a:ext>
                </a:extLst>
              </p:cNvPr>
              <p:cNvSpPr/>
              <p:nvPr/>
            </p:nvSpPr>
            <p:spPr>
              <a:xfrm>
                <a:off x="2692716" y="4338535"/>
                <a:ext cx="5715" cy="269367"/>
              </a:xfrm>
              <a:custGeom>
                <a:avLst/>
                <a:gdLst>
                  <a:gd name="connsiteX0" fmla="*/ 0 w 5715"/>
                  <a:gd name="connsiteY0" fmla="*/ 269367 h 269367"/>
                  <a:gd name="connsiteX1" fmla="*/ 0 w 5715"/>
                  <a:gd name="connsiteY1" fmla="*/ 0 h 269367"/>
                  <a:gd name="connsiteX2" fmla="*/ 5715 w 5715"/>
                  <a:gd name="connsiteY2" fmla="*/ 0 h 269367"/>
                  <a:gd name="connsiteX3" fmla="*/ 5715 w 5715"/>
                  <a:gd name="connsiteY3" fmla="*/ 269367 h 269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" h="269367">
                    <a:moveTo>
                      <a:pt x="0" y="269367"/>
                    </a:moveTo>
                    <a:lnTo>
                      <a:pt x="0" y="0"/>
                    </a:lnTo>
                    <a:lnTo>
                      <a:pt x="5715" y="0"/>
                    </a:lnTo>
                    <a:lnTo>
                      <a:pt x="5715" y="2693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23" name="Grafik 2">
              <a:extLst>
                <a:ext uri="{FF2B5EF4-FFF2-40B4-BE49-F238E27FC236}">
                  <a16:creationId xmlns:a16="http://schemas.microsoft.com/office/drawing/2014/main" id="{FCD7761A-3585-ECD2-EAF5-7AAA46081B1F}"/>
                </a:ext>
              </a:extLst>
            </p:cNvPr>
            <p:cNvGrpSpPr/>
            <p:nvPr/>
          </p:nvGrpSpPr>
          <p:grpSpPr>
            <a:xfrm>
              <a:off x="2978466" y="4329345"/>
              <a:ext cx="93706" cy="314751"/>
              <a:chOff x="2978466" y="4329345"/>
              <a:chExt cx="93706" cy="314751"/>
            </a:xfrm>
            <a:solidFill>
              <a:srgbClr val="000000"/>
            </a:solidFill>
          </p:grpSpPr>
          <p:sp>
            <p:nvSpPr>
              <p:cNvPr id="33" name="Freihandform: Form 32">
                <a:extLst>
                  <a:ext uri="{FF2B5EF4-FFF2-40B4-BE49-F238E27FC236}">
                    <a16:creationId xmlns:a16="http://schemas.microsoft.com/office/drawing/2014/main" id="{2B7FB76E-A77D-8B1A-1A9F-5728CA75824D}"/>
                  </a:ext>
                </a:extLst>
              </p:cNvPr>
              <p:cNvSpPr/>
              <p:nvPr/>
            </p:nvSpPr>
            <p:spPr>
              <a:xfrm>
                <a:off x="2978733" y="4329345"/>
                <a:ext cx="93440" cy="77091"/>
              </a:xfrm>
              <a:custGeom>
                <a:avLst/>
                <a:gdLst>
                  <a:gd name="connsiteX0" fmla="*/ 57721 w 93440"/>
                  <a:gd name="connsiteY0" fmla="*/ 112 h 77091"/>
                  <a:gd name="connsiteX1" fmla="*/ 72295 w 93440"/>
                  <a:gd name="connsiteY1" fmla="*/ 684 h 77091"/>
                  <a:gd name="connsiteX2" fmla="*/ 92869 w 93440"/>
                  <a:gd name="connsiteY2" fmla="*/ 18114 h 77091"/>
                  <a:gd name="connsiteX3" fmla="*/ 93440 w 93440"/>
                  <a:gd name="connsiteY3" fmla="*/ 24401 h 77091"/>
                  <a:gd name="connsiteX4" fmla="*/ 92012 w 93440"/>
                  <a:gd name="connsiteY4" fmla="*/ 34688 h 77091"/>
                  <a:gd name="connsiteX5" fmla="*/ 39433 w 93440"/>
                  <a:gd name="connsiteY5" fmla="*/ 76407 h 77091"/>
                  <a:gd name="connsiteX6" fmla="*/ 22003 w 93440"/>
                  <a:gd name="connsiteY6" fmla="*/ 76693 h 77091"/>
                  <a:gd name="connsiteX7" fmla="*/ 571 w 93440"/>
                  <a:gd name="connsiteY7" fmla="*/ 58977 h 77091"/>
                  <a:gd name="connsiteX8" fmla="*/ 0 w 93440"/>
                  <a:gd name="connsiteY8" fmla="*/ 52690 h 77091"/>
                  <a:gd name="connsiteX9" fmla="*/ 1429 w 93440"/>
                  <a:gd name="connsiteY9" fmla="*/ 42403 h 77091"/>
                  <a:gd name="connsiteX10" fmla="*/ 15145 w 93440"/>
                  <a:gd name="connsiteY10" fmla="*/ 21258 h 77091"/>
                  <a:gd name="connsiteX11" fmla="*/ 57721 w 93440"/>
                  <a:gd name="connsiteY11" fmla="*/ 112 h 77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440" h="77091">
                    <a:moveTo>
                      <a:pt x="57721" y="112"/>
                    </a:moveTo>
                    <a:cubicBezTo>
                      <a:pt x="61150" y="-174"/>
                      <a:pt x="69152" y="112"/>
                      <a:pt x="72295" y="684"/>
                    </a:cubicBezTo>
                    <a:cubicBezTo>
                      <a:pt x="83439" y="2970"/>
                      <a:pt x="90297" y="8685"/>
                      <a:pt x="92869" y="18114"/>
                    </a:cubicBezTo>
                    <a:cubicBezTo>
                      <a:pt x="93440" y="19829"/>
                      <a:pt x="93440" y="20972"/>
                      <a:pt x="93440" y="24401"/>
                    </a:cubicBezTo>
                    <a:cubicBezTo>
                      <a:pt x="93440" y="28687"/>
                      <a:pt x="93440" y="30402"/>
                      <a:pt x="92012" y="34688"/>
                    </a:cubicBezTo>
                    <a:cubicBezTo>
                      <a:pt x="85725" y="54119"/>
                      <a:pt x="62865" y="72121"/>
                      <a:pt x="39433" y="76407"/>
                    </a:cubicBezTo>
                    <a:cubicBezTo>
                      <a:pt x="34290" y="77265"/>
                      <a:pt x="25717" y="77265"/>
                      <a:pt x="22003" y="76693"/>
                    </a:cubicBezTo>
                    <a:cubicBezTo>
                      <a:pt x="10287" y="74121"/>
                      <a:pt x="3143" y="68406"/>
                      <a:pt x="571" y="58977"/>
                    </a:cubicBezTo>
                    <a:cubicBezTo>
                      <a:pt x="0" y="57262"/>
                      <a:pt x="0" y="56119"/>
                      <a:pt x="0" y="52690"/>
                    </a:cubicBezTo>
                    <a:cubicBezTo>
                      <a:pt x="0" y="48404"/>
                      <a:pt x="0" y="46689"/>
                      <a:pt x="1429" y="42403"/>
                    </a:cubicBezTo>
                    <a:cubicBezTo>
                      <a:pt x="3715" y="34974"/>
                      <a:pt x="8573" y="27830"/>
                      <a:pt x="15145" y="21258"/>
                    </a:cubicBezTo>
                    <a:cubicBezTo>
                      <a:pt x="26575" y="9828"/>
                      <a:pt x="42291" y="2112"/>
                      <a:pt x="57721" y="1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4" name="Freihandform: Form 33">
                <a:extLst>
                  <a:ext uri="{FF2B5EF4-FFF2-40B4-BE49-F238E27FC236}">
                    <a16:creationId xmlns:a16="http://schemas.microsoft.com/office/drawing/2014/main" id="{4E1AF93C-3696-10DB-7647-BE7E07C6CE8F}"/>
                  </a:ext>
                </a:extLst>
              </p:cNvPr>
              <p:cNvSpPr/>
              <p:nvPr/>
            </p:nvSpPr>
            <p:spPr>
              <a:xfrm>
                <a:off x="2978466" y="4375396"/>
                <a:ext cx="5715" cy="268700"/>
              </a:xfrm>
              <a:custGeom>
                <a:avLst/>
                <a:gdLst>
                  <a:gd name="connsiteX0" fmla="*/ 0 w 5715"/>
                  <a:gd name="connsiteY0" fmla="*/ 268700 h 268700"/>
                  <a:gd name="connsiteX1" fmla="*/ 0 w 5715"/>
                  <a:gd name="connsiteY1" fmla="*/ 0 h 268700"/>
                  <a:gd name="connsiteX2" fmla="*/ 5715 w 5715"/>
                  <a:gd name="connsiteY2" fmla="*/ 0 h 268700"/>
                  <a:gd name="connsiteX3" fmla="*/ 5715 w 5715"/>
                  <a:gd name="connsiteY3" fmla="*/ 268700 h 268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" h="268700">
                    <a:moveTo>
                      <a:pt x="0" y="268700"/>
                    </a:moveTo>
                    <a:lnTo>
                      <a:pt x="0" y="0"/>
                    </a:lnTo>
                    <a:lnTo>
                      <a:pt x="5715" y="0"/>
                    </a:lnTo>
                    <a:lnTo>
                      <a:pt x="5715" y="26870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24" name="Grafik 2">
              <a:extLst>
                <a:ext uri="{FF2B5EF4-FFF2-40B4-BE49-F238E27FC236}">
                  <a16:creationId xmlns:a16="http://schemas.microsoft.com/office/drawing/2014/main" id="{4AC5941E-68D9-CF51-6A69-59092B3AA1E5}"/>
                </a:ext>
              </a:extLst>
            </p:cNvPr>
            <p:cNvGrpSpPr/>
            <p:nvPr/>
          </p:nvGrpSpPr>
          <p:grpSpPr>
            <a:xfrm>
              <a:off x="3191712" y="4296139"/>
              <a:ext cx="166211" cy="367198"/>
              <a:chOff x="3191712" y="4296139"/>
              <a:chExt cx="166211" cy="367198"/>
            </a:xfrm>
            <a:solidFill>
              <a:srgbClr val="000000"/>
            </a:solidFill>
          </p:grpSpPr>
          <p:sp>
            <p:nvSpPr>
              <p:cNvPr id="30" name="Freihandform: Form 29">
                <a:extLst>
                  <a:ext uri="{FF2B5EF4-FFF2-40B4-BE49-F238E27FC236}">
                    <a16:creationId xmlns:a16="http://schemas.microsoft.com/office/drawing/2014/main" id="{A6506C6A-B62C-1330-4009-64411BA67F87}"/>
                  </a:ext>
                </a:extLst>
              </p:cNvPr>
              <p:cNvSpPr/>
              <p:nvPr/>
            </p:nvSpPr>
            <p:spPr>
              <a:xfrm>
                <a:off x="3191712" y="4296139"/>
                <a:ext cx="51542" cy="217174"/>
              </a:xfrm>
              <a:custGeom>
                <a:avLst/>
                <a:gdLst>
                  <a:gd name="connsiteX0" fmla="*/ 4000 w 51542"/>
                  <a:gd name="connsiteY0" fmla="*/ 219 h 217174"/>
                  <a:gd name="connsiteX1" fmla="*/ 13430 w 51542"/>
                  <a:gd name="connsiteY1" fmla="*/ 1648 h 217174"/>
                  <a:gd name="connsiteX2" fmla="*/ 13430 w 51542"/>
                  <a:gd name="connsiteY2" fmla="*/ 26508 h 217174"/>
                  <a:gd name="connsiteX3" fmla="*/ 13145 w 51542"/>
                  <a:gd name="connsiteY3" fmla="*/ 51368 h 217174"/>
                  <a:gd name="connsiteX4" fmla="*/ 29146 w 51542"/>
                  <a:gd name="connsiteY4" fmla="*/ 49082 h 217174"/>
                  <a:gd name="connsiteX5" fmla="*/ 45720 w 51542"/>
                  <a:gd name="connsiteY5" fmla="*/ 46511 h 217174"/>
                  <a:gd name="connsiteX6" fmla="*/ 49149 w 51542"/>
                  <a:gd name="connsiteY6" fmla="*/ 49368 h 217174"/>
                  <a:gd name="connsiteX7" fmla="*/ 49721 w 51542"/>
                  <a:gd name="connsiteY7" fmla="*/ 50511 h 217174"/>
                  <a:gd name="connsiteX8" fmla="*/ 50578 w 51542"/>
                  <a:gd name="connsiteY8" fmla="*/ 133093 h 217174"/>
                  <a:gd name="connsiteX9" fmla="*/ 51435 w 51542"/>
                  <a:gd name="connsiteY9" fmla="*/ 215675 h 217174"/>
                  <a:gd name="connsiteX10" fmla="*/ 49435 w 51542"/>
                  <a:gd name="connsiteY10" fmla="*/ 216532 h 217174"/>
                  <a:gd name="connsiteX11" fmla="*/ 40291 w 51542"/>
                  <a:gd name="connsiteY11" fmla="*/ 216532 h 217174"/>
                  <a:gd name="connsiteX12" fmla="*/ 38291 w 51542"/>
                  <a:gd name="connsiteY12" fmla="*/ 215675 h 217174"/>
                  <a:gd name="connsiteX13" fmla="*/ 38291 w 51542"/>
                  <a:gd name="connsiteY13" fmla="*/ 190814 h 217174"/>
                  <a:gd name="connsiteX14" fmla="*/ 38576 w 51542"/>
                  <a:gd name="connsiteY14" fmla="*/ 165954 h 217174"/>
                  <a:gd name="connsiteX15" fmla="*/ 22574 w 51542"/>
                  <a:gd name="connsiteY15" fmla="*/ 168240 h 217174"/>
                  <a:gd name="connsiteX16" fmla="*/ 6001 w 51542"/>
                  <a:gd name="connsiteY16" fmla="*/ 170812 h 217174"/>
                  <a:gd name="connsiteX17" fmla="*/ 2572 w 51542"/>
                  <a:gd name="connsiteY17" fmla="*/ 167954 h 217174"/>
                  <a:gd name="connsiteX18" fmla="*/ 2000 w 51542"/>
                  <a:gd name="connsiteY18" fmla="*/ 166526 h 217174"/>
                  <a:gd name="connsiteX19" fmla="*/ 1143 w 51542"/>
                  <a:gd name="connsiteY19" fmla="*/ 94802 h 217174"/>
                  <a:gd name="connsiteX20" fmla="*/ 0 w 51542"/>
                  <a:gd name="connsiteY20" fmla="*/ 12220 h 217174"/>
                  <a:gd name="connsiteX21" fmla="*/ 0 w 51542"/>
                  <a:gd name="connsiteY21" fmla="*/ 1648 h 217174"/>
                  <a:gd name="connsiteX22" fmla="*/ 1429 w 51542"/>
                  <a:gd name="connsiteY22" fmla="*/ 1076 h 217174"/>
                  <a:gd name="connsiteX23" fmla="*/ 4000 w 51542"/>
                  <a:gd name="connsiteY23" fmla="*/ 219 h 217174"/>
                  <a:gd name="connsiteX24" fmla="*/ 39719 w 51542"/>
                  <a:gd name="connsiteY24" fmla="*/ 80229 h 217174"/>
                  <a:gd name="connsiteX25" fmla="*/ 39433 w 51542"/>
                  <a:gd name="connsiteY25" fmla="*/ 76228 h 217174"/>
                  <a:gd name="connsiteX26" fmla="*/ 12859 w 51542"/>
                  <a:gd name="connsiteY26" fmla="*/ 80801 h 217174"/>
                  <a:gd name="connsiteX27" fmla="*/ 12002 w 51542"/>
                  <a:gd name="connsiteY27" fmla="*/ 141094 h 217174"/>
                  <a:gd name="connsiteX28" fmla="*/ 38862 w 51542"/>
                  <a:gd name="connsiteY28" fmla="*/ 136522 h 217174"/>
                  <a:gd name="connsiteX29" fmla="*/ 39719 w 51542"/>
                  <a:gd name="connsiteY29" fmla="*/ 80229 h 217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51542" h="217174">
                    <a:moveTo>
                      <a:pt x="4000" y="219"/>
                    </a:moveTo>
                    <a:cubicBezTo>
                      <a:pt x="6287" y="-353"/>
                      <a:pt x="11430" y="219"/>
                      <a:pt x="13430" y="1648"/>
                    </a:cubicBezTo>
                    <a:cubicBezTo>
                      <a:pt x="13716" y="1934"/>
                      <a:pt x="13716" y="6220"/>
                      <a:pt x="13430" y="26508"/>
                    </a:cubicBezTo>
                    <a:cubicBezTo>
                      <a:pt x="13145" y="40224"/>
                      <a:pt x="13145" y="51368"/>
                      <a:pt x="13145" y="51368"/>
                    </a:cubicBezTo>
                    <a:cubicBezTo>
                      <a:pt x="13145" y="51654"/>
                      <a:pt x="20288" y="50511"/>
                      <a:pt x="29146" y="49082"/>
                    </a:cubicBezTo>
                    <a:cubicBezTo>
                      <a:pt x="38291" y="47368"/>
                      <a:pt x="45434" y="46511"/>
                      <a:pt x="45720" y="46511"/>
                    </a:cubicBezTo>
                    <a:cubicBezTo>
                      <a:pt x="47149" y="46796"/>
                      <a:pt x="48292" y="47939"/>
                      <a:pt x="49149" y="49368"/>
                    </a:cubicBezTo>
                    <a:lnTo>
                      <a:pt x="49721" y="50511"/>
                    </a:lnTo>
                    <a:lnTo>
                      <a:pt x="50578" y="133093"/>
                    </a:lnTo>
                    <a:cubicBezTo>
                      <a:pt x="51435" y="199387"/>
                      <a:pt x="51721" y="215675"/>
                      <a:pt x="51435" y="215675"/>
                    </a:cubicBezTo>
                    <a:cubicBezTo>
                      <a:pt x="51149" y="215960"/>
                      <a:pt x="50292" y="216246"/>
                      <a:pt x="49435" y="216532"/>
                    </a:cubicBezTo>
                    <a:cubicBezTo>
                      <a:pt x="47149" y="217389"/>
                      <a:pt x="42577" y="217389"/>
                      <a:pt x="40291" y="216532"/>
                    </a:cubicBezTo>
                    <a:cubicBezTo>
                      <a:pt x="39433" y="216246"/>
                      <a:pt x="38576" y="215960"/>
                      <a:pt x="38291" y="215675"/>
                    </a:cubicBezTo>
                    <a:cubicBezTo>
                      <a:pt x="38005" y="215389"/>
                      <a:pt x="38005" y="211102"/>
                      <a:pt x="38291" y="190814"/>
                    </a:cubicBezTo>
                    <a:cubicBezTo>
                      <a:pt x="38576" y="177098"/>
                      <a:pt x="38576" y="165954"/>
                      <a:pt x="38576" y="165954"/>
                    </a:cubicBezTo>
                    <a:cubicBezTo>
                      <a:pt x="38576" y="165668"/>
                      <a:pt x="31433" y="166811"/>
                      <a:pt x="22574" y="168240"/>
                    </a:cubicBezTo>
                    <a:cubicBezTo>
                      <a:pt x="13430" y="169955"/>
                      <a:pt x="6287" y="170812"/>
                      <a:pt x="6001" y="170812"/>
                    </a:cubicBezTo>
                    <a:cubicBezTo>
                      <a:pt x="4572" y="170526"/>
                      <a:pt x="3429" y="169383"/>
                      <a:pt x="2572" y="167954"/>
                    </a:cubicBezTo>
                    <a:lnTo>
                      <a:pt x="2000" y="166526"/>
                    </a:lnTo>
                    <a:lnTo>
                      <a:pt x="1143" y="94802"/>
                    </a:lnTo>
                    <a:cubicBezTo>
                      <a:pt x="571" y="55369"/>
                      <a:pt x="286" y="18221"/>
                      <a:pt x="0" y="12220"/>
                    </a:cubicBezTo>
                    <a:lnTo>
                      <a:pt x="0" y="1648"/>
                    </a:lnTo>
                    <a:lnTo>
                      <a:pt x="1429" y="1076"/>
                    </a:lnTo>
                    <a:cubicBezTo>
                      <a:pt x="2286" y="790"/>
                      <a:pt x="3429" y="505"/>
                      <a:pt x="4000" y="219"/>
                    </a:cubicBezTo>
                    <a:close/>
                    <a:moveTo>
                      <a:pt x="39719" y="80229"/>
                    </a:moveTo>
                    <a:cubicBezTo>
                      <a:pt x="39719" y="77086"/>
                      <a:pt x="39719" y="76228"/>
                      <a:pt x="39433" y="76228"/>
                    </a:cubicBezTo>
                    <a:cubicBezTo>
                      <a:pt x="38291" y="76228"/>
                      <a:pt x="12859" y="80515"/>
                      <a:pt x="12859" y="80801"/>
                    </a:cubicBezTo>
                    <a:cubicBezTo>
                      <a:pt x="12573" y="80801"/>
                      <a:pt x="12002" y="140808"/>
                      <a:pt x="12002" y="141094"/>
                    </a:cubicBezTo>
                    <a:cubicBezTo>
                      <a:pt x="12287" y="141094"/>
                      <a:pt x="38576" y="136807"/>
                      <a:pt x="38862" y="136522"/>
                    </a:cubicBezTo>
                    <a:cubicBezTo>
                      <a:pt x="38862" y="136522"/>
                      <a:pt x="39719" y="93374"/>
                      <a:pt x="39719" y="802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1" name="Freihandform: Form 30">
                <a:extLst>
                  <a:ext uri="{FF2B5EF4-FFF2-40B4-BE49-F238E27FC236}">
                    <a16:creationId xmlns:a16="http://schemas.microsoft.com/office/drawing/2014/main" id="{FCE91933-FB71-5770-BEC6-44EF7333872A}"/>
                  </a:ext>
                </a:extLst>
              </p:cNvPr>
              <p:cNvSpPr/>
              <p:nvPr/>
            </p:nvSpPr>
            <p:spPr>
              <a:xfrm>
                <a:off x="3264483" y="4366255"/>
                <a:ext cx="93440" cy="77091"/>
              </a:xfrm>
              <a:custGeom>
                <a:avLst/>
                <a:gdLst>
                  <a:gd name="connsiteX0" fmla="*/ 57721 w 93440"/>
                  <a:gd name="connsiteY0" fmla="*/ 112 h 77091"/>
                  <a:gd name="connsiteX1" fmla="*/ 72295 w 93440"/>
                  <a:gd name="connsiteY1" fmla="*/ 684 h 77091"/>
                  <a:gd name="connsiteX2" fmla="*/ 92869 w 93440"/>
                  <a:gd name="connsiteY2" fmla="*/ 18114 h 77091"/>
                  <a:gd name="connsiteX3" fmla="*/ 93440 w 93440"/>
                  <a:gd name="connsiteY3" fmla="*/ 24401 h 77091"/>
                  <a:gd name="connsiteX4" fmla="*/ 92012 w 93440"/>
                  <a:gd name="connsiteY4" fmla="*/ 34688 h 77091"/>
                  <a:gd name="connsiteX5" fmla="*/ 39433 w 93440"/>
                  <a:gd name="connsiteY5" fmla="*/ 76407 h 77091"/>
                  <a:gd name="connsiteX6" fmla="*/ 22003 w 93440"/>
                  <a:gd name="connsiteY6" fmla="*/ 76693 h 77091"/>
                  <a:gd name="connsiteX7" fmla="*/ 571 w 93440"/>
                  <a:gd name="connsiteY7" fmla="*/ 58977 h 77091"/>
                  <a:gd name="connsiteX8" fmla="*/ 0 w 93440"/>
                  <a:gd name="connsiteY8" fmla="*/ 52690 h 77091"/>
                  <a:gd name="connsiteX9" fmla="*/ 1429 w 93440"/>
                  <a:gd name="connsiteY9" fmla="*/ 42403 h 77091"/>
                  <a:gd name="connsiteX10" fmla="*/ 15145 w 93440"/>
                  <a:gd name="connsiteY10" fmla="*/ 21258 h 77091"/>
                  <a:gd name="connsiteX11" fmla="*/ 57721 w 93440"/>
                  <a:gd name="connsiteY11" fmla="*/ 112 h 77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440" h="77091">
                    <a:moveTo>
                      <a:pt x="57721" y="112"/>
                    </a:moveTo>
                    <a:cubicBezTo>
                      <a:pt x="61150" y="-174"/>
                      <a:pt x="69152" y="112"/>
                      <a:pt x="72295" y="684"/>
                    </a:cubicBezTo>
                    <a:cubicBezTo>
                      <a:pt x="83439" y="2970"/>
                      <a:pt x="90297" y="8685"/>
                      <a:pt x="92869" y="18114"/>
                    </a:cubicBezTo>
                    <a:cubicBezTo>
                      <a:pt x="93440" y="19829"/>
                      <a:pt x="93440" y="20972"/>
                      <a:pt x="93440" y="24401"/>
                    </a:cubicBezTo>
                    <a:cubicBezTo>
                      <a:pt x="93440" y="28687"/>
                      <a:pt x="93440" y="30402"/>
                      <a:pt x="92012" y="34688"/>
                    </a:cubicBezTo>
                    <a:cubicBezTo>
                      <a:pt x="85725" y="54119"/>
                      <a:pt x="62865" y="72121"/>
                      <a:pt x="39433" y="76407"/>
                    </a:cubicBezTo>
                    <a:cubicBezTo>
                      <a:pt x="34290" y="77265"/>
                      <a:pt x="25717" y="77265"/>
                      <a:pt x="22003" y="76693"/>
                    </a:cubicBezTo>
                    <a:cubicBezTo>
                      <a:pt x="10287" y="74121"/>
                      <a:pt x="3143" y="68406"/>
                      <a:pt x="571" y="58977"/>
                    </a:cubicBezTo>
                    <a:cubicBezTo>
                      <a:pt x="0" y="57262"/>
                      <a:pt x="0" y="56119"/>
                      <a:pt x="0" y="52690"/>
                    </a:cubicBezTo>
                    <a:cubicBezTo>
                      <a:pt x="0" y="48404"/>
                      <a:pt x="0" y="46689"/>
                      <a:pt x="1429" y="42403"/>
                    </a:cubicBezTo>
                    <a:cubicBezTo>
                      <a:pt x="3715" y="34974"/>
                      <a:pt x="8573" y="27830"/>
                      <a:pt x="15145" y="21258"/>
                    </a:cubicBezTo>
                    <a:cubicBezTo>
                      <a:pt x="26575" y="9828"/>
                      <a:pt x="42291" y="2112"/>
                      <a:pt x="57721" y="1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2" name="Freihandform: Form 31">
                <a:extLst>
                  <a:ext uri="{FF2B5EF4-FFF2-40B4-BE49-F238E27FC236}">
                    <a16:creationId xmlns:a16="http://schemas.microsoft.com/office/drawing/2014/main" id="{60596756-9FC8-61E6-1672-08EEAD2E284E}"/>
                  </a:ext>
                </a:extLst>
              </p:cNvPr>
              <p:cNvSpPr/>
              <p:nvPr/>
            </p:nvSpPr>
            <p:spPr>
              <a:xfrm>
                <a:off x="3264216" y="4417211"/>
                <a:ext cx="9525" cy="246125"/>
              </a:xfrm>
              <a:custGeom>
                <a:avLst/>
                <a:gdLst>
                  <a:gd name="connsiteX0" fmla="*/ 0 w 9525"/>
                  <a:gd name="connsiteY0" fmla="*/ 246126 h 246125"/>
                  <a:gd name="connsiteX1" fmla="*/ 0 w 9525"/>
                  <a:gd name="connsiteY1" fmla="*/ 0 h 246125"/>
                  <a:gd name="connsiteX2" fmla="*/ 9525 w 9525"/>
                  <a:gd name="connsiteY2" fmla="*/ 0 h 246125"/>
                  <a:gd name="connsiteX3" fmla="*/ 9525 w 9525"/>
                  <a:gd name="connsiteY3" fmla="*/ 246126 h 246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" h="246125">
                    <a:moveTo>
                      <a:pt x="0" y="246126"/>
                    </a:moveTo>
                    <a:lnTo>
                      <a:pt x="0" y="0"/>
                    </a:lnTo>
                    <a:lnTo>
                      <a:pt x="9525" y="0"/>
                    </a:lnTo>
                    <a:lnTo>
                      <a:pt x="9525" y="246126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25" name="Grafik 2">
              <a:extLst>
                <a:ext uri="{FF2B5EF4-FFF2-40B4-BE49-F238E27FC236}">
                  <a16:creationId xmlns:a16="http://schemas.microsoft.com/office/drawing/2014/main" id="{55F35B02-D850-FC16-3BC1-81E3AD70B871}"/>
                </a:ext>
              </a:extLst>
            </p:cNvPr>
            <p:cNvGrpSpPr/>
            <p:nvPr/>
          </p:nvGrpSpPr>
          <p:grpSpPr>
            <a:xfrm>
              <a:off x="3668267" y="3873905"/>
              <a:ext cx="76200" cy="752475"/>
              <a:chOff x="3668267" y="3873905"/>
              <a:chExt cx="76200" cy="752475"/>
            </a:xfrm>
            <a:solidFill>
              <a:srgbClr val="000000"/>
            </a:solidFill>
          </p:grpSpPr>
          <p:sp>
            <p:nvSpPr>
              <p:cNvPr id="28" name="Freihandform: Form 27">
                <a:extLst>
                  <a:ext uri="{FF2B5EF4-FFF2-40B4-BE49-F238E27FC236}">
                    <a16:creationId xmlns:a16="http://schemas.microsoft.com/office/drawing/2014/main" id="{3202DBAC-0644-3A05-4DED-CBA07F91F32D}"/>
                  </a:ext>
                </a:extLst>
              </p:cNvPr>
              <p:cNvSpPr/>
              <p:nvPr/>
            </p:nvSpPr>
            <p:spPr>
              <a:xfrm>
                <a:off x="3668267" y="3873905"/>
                <a:ext cx="5715" cy="752475"/>
              </a:xfrm>
              <a:custGeom>
                <a:avLst/>
                <a:gdLst>
                  <a:gd name="connsiteX0" fmla="*/ 0 w 5715"/>
                  <a:gd name="connsiteY0" fmla="*/ 752475 h 752475"/>
                  <a:gd name="connsiteX1" fmla="*/ 0 w 5715"/>
                  <a:gd name="connsiteY1" fmla="*/ 0 h 752475"/>
                  <a:gd name="connsiteX2" fmla="*/ 5715 w 5715"/>
                  <a:gd name="connsiteY2" fmla="*/ 0 h 752475"/>
                  <a:gd name="connsiteX3" fmla="*/ 5715 w 5715"/>
                  <a:gd name="connsiteY3" fmla="*/ 752475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" h="752475">
                    <a:moveTo>
                      <a:pt x="0" y="752475"/>
                    </a:moveTo>
                    <a:lnTo>
                      <a:pt x="0" y="0"/>
                    </a:lnTo>
                    <a:lnTo>
                      <a:pt x="5715" y="0"/>
                    </a:lnTo>
                    <a:lnTo>
                      <a:pt x="5715" y="75247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9" name="Freihandform: Form 28">
                <a:extLst>
                  <a:ext uri="{FF2B5EF4-FFF2-40B4-BE49-F238E27FC236}">
                    <a16:creationId xmlns:a16="http://schemas.microsoft.com/office/drawing/2014/main" id="{158E6FC6-D245-6F19-FC1B-50424887F2B5}"/>
                  </a:ext>
                </a:extLst>
              </p:cNvPr>
              <p:cNvSpPr/>
              <p:nvPr/>
            </p:nvSpPr>
            <p:spPr>
              <a:xfrm>
                <a:off x="3706367" y="3873905"/>
                <a:ext cx="38100" cy="752475"/>
              </a:xfrm>
              <a:custGeom>
                <a:avLst/>
                <a:gdLst>
                  <a:gd name="connsiteX0" fmla="*/ 0 w 38100"/>
                  <a:gd name="connsiteY0" fmla="*/ 752475 h 752475"/>
                  <a:gd name="connsiteX1" fmla="*/ 0 w 38100"/>
                  <a:gd name="connsiteY1" fmla="*/ 0 h 752475"/>
                  <a:gd name="connsiteX2" fmla="*/ 38100 w 38100"/>
                  <a:gd name="connsiteY2" fmla="*/ 0 h 752475"/>
                  <a:gd name="connsiteX3" fmla="*/ 38100 w 38100"/>
                  <a:gd name="connsiteY3" fmla="*/ 752475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00" h="752475">
                    <a:moveTo>
                      <a:pt x="0" y="752475"/>
                    </a:moveTo>
                    <a:lnTo>
                      <a:pt x="0" y="0"/>
                    </a:lnTo>
                    <a:lnTo>
                      <a:pt x="38100" y="0"/>
                    </a:lnTo>
                    <a:lnTo>
                      <a:pt x="38100" y="75247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sp>
          <p:nvSpPr>
            <p:cNvPr id="26" name="Freihandform: Form 25">
              <a:extLst>
                <a:ext uri="{FF2B5EF4-FFF2-40B4-BE49-F238E27FC236}">
                  <a16:creationId xmlns:a16="http://schemas.microsoft.com/office/drawing/2014/main" id="{FB9761F5-E47A-7DC4-3582-D577CEB381ED}"/>
                </a:ext>
              </a:extLst>
            </p:cNvPr>
            <p:cNvSpPr/>
            <p:nvPr/>
          </p:nvSpPr>
          <p:spPr>
            <a:xfrm>
              <a:off x="2692716" y="4589518"/>
              <a:ext cx="291465" cy="73818"/>
            </a:xfrm>
            <a:custGeom>
              <a:avLst/>
              <a:gdLst>
                <a:gd name="connsiteX0" fmla="*/ 0 w 291465"/>
                <a:gd name="connsiteY0" fmla="*/ 36862 h 73818"/>
                <a:gd name="connsiteX1" fmla="*/ 291465 w 291465"/>
                <a:gd name="connsiteY1" fmla="*/ 73819 h 73818"/>
                <a:gd name="connsiteX2" fmla="*/ 291465 w 291465"/>
                <a:gd name="connsiteY2" fmla="*/ 36957 h 73818"/>
                <a:gd name="connsiteX3" fmla="*/ 0 w 291465"/>
                <a:gd name="connsiteY3" fmla="*/ 0 h 73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1465" h="73818">
                  <a:moveTo>
                    <a:pt x="0" y="36862"/>
                  </a:moveTo>
                  <a:lnTo>
                    <a:pt x="291465" y="73819"/>
                  </a:lnTo>
                  <a:lnTo>
                    <a:pt x="291465" y="369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" name="Freihandform: Form 26">
              <a:extLst>
                <a:ext uri="{FF2B5EF4-FFF2-40B4-BE49-F238E27FC236}">
                  <a16:creationId xmlns:a16="http://schemas.microsoft.com/office/drawing/2014/main" id="{444620AF-4288-4FEF-FED3-3567CAA3B2D5}"/>
                </a:ext>
              </a:extLst>
            </p:cNvPr>
            <p:cNvSpPr/>
            <p:nvPr/>
          </p:nvSpPr>
          <p:spPr>
            <a:xfrm>
              <a:off x="1404937" y="3578630"/>
              <a:ext cx="5715" cy="1047750"/>
            </a:xfrm>
            <a:custGeom>
              <a:avLst/>
              <a:gdLst>
                <a:gd name="connsiteX0" fmla="*/ 0 w 5715"/>
                <a:gd name="connsiteY0" fmla="*/ 1047750 h 1047750"/>
                <a:gd name="connsiteX1" fmla="*/ 0 w 5715"/>
                <a:gd name="connsiteY1" fmla="*/ 0 h 1047750"/>
                <a:gd name="connsiteX2" fmla="*/ 5715 w 5715"/>
                <a:gd name="connsiteY2" fmla="*/ 0 h 1047750"/>
                <a:gd name="connsiteX3" fmla="*/ 5715 w 5715"/>
                <a:gd name="connsiteY3" fmla="*/ 1047750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" h="1047750">
                  <a:moveTo>
                    <a:pt x="0" y="1047750"/>
                  </a:moveTo>
                  <a:lnTo>
                    <a:pt x="0" y="0"/>
                  </a:lnTo>
                  <a:lnTo>
                    <a:pt x="5715" y="0"/>
                  </a:lnTo>
                  <a:lnTo>
                    <a:pt x="5715" y="10477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224" name="Gruppieren 223">
            <a:extLst>
              <a:ext uri="{FF2B5EF4-FFF2-40B4-BE49-F238E27FC236}">
                <a16:creationId xmlns:a16="http://schemas.microsoft.com/office/drawing/2014/main" id="{119DCA06-68B1-7B25-B2BA-4395C344FADD}"/>
              </a:ext>
            </a:extLst>
          </p:cNvPr>
          <p:cNvGrpSpPr/>
          <p:nvPr/>
        </p:nvGrpSpPr>
        <p:grpSpPr>
          <a:xfrm>
            <a:off x="6625223" y="4559995"/>
            <a:ext cx="2434780" cy="1220102"/>
            <a:chOff x="4149756" y="3442432"/>
            <a:chExt cx="2434780" cy="1220102"/>
          </a:xfrm>
        </p:grpSpPr>
        <p:grpSp>
          <p:nvGrpSpPr>
            <p:cNvPr id="225" name="Grafik 2">
              <a:extLst>
                <a:ext uri="{FF2B5EF4-FFF2-40B4-BE49-F238E27FC236}">
                  <a16:creationId xmlns:a16="http://schemas.microsoft.com/office/drawing/2014/main" id="{CFF9B94F-A281-9748-98A1-E968694F54CE}"/>
                </a:ext>
              </a:extLst>
            </p:cNvPr>
            <p:cNvGrpSpPr/>
            <p:nvPr/>
          </p:nvGrpSpPr>
          <p:grpSpPr>
            <a:xfrm>
              <a:off x="4149756" y="3442432"/>
              <a:ext cx="2434780" cy="1220102"/>
              <a:chOff x="6331954" y="3258829"/>
              <a:chExt cx="2434780" cy="1220102"/>
            </a:xfrm>
            <a:solidFill>
              <a:srgbClr val="000000"/>
            </a:solidFill>
          </p:grpSpPr>
          <p:grpSp>
            <p:nvGrpSpPr>
              <p:cNvPr id="261" name="Grafik 2">
                <a:extLst>
                  <a:ext uri="{FF2B5EF4-FFF2-40B4-BE49-F238E27FC236}">
                    <a16:creationId xmlns:a16="http://schemas.microsoft.com/office/drawing/2014/main" id="{80674710-198A-C178-29A9-1CE140361EE3}"/>
                  </a:ext>
                </a:extLst>
              </p:cNvPr>
              <p:cNvGrpSpPr/>
              <p:nvPr/>
            </p:nvGrpSpPr>
            <p:grpSpPr>
              <a:xfrm>
                <a:off x="6427204" y="3390891"/>
                <a:ext cx="2339530" cy="301942"/>
                <a:chOff x="6427204" y="3390891"/>
                <a:chExt cx="2339530" cy="301942"/>
              </a:xfrm>
              <a:solidFill>
                <a:srgbClr val="000000"/>
              </a:solidFill>
            </p:grpSpPr>
            <p:sp>
              <p:nvSpPr>
                <p:cNvPr id="312" name="Freihandform: Form 311">
                  <a:extLst>
                    <a:ext uri="{FF2B5EF4-FFF2-40B4-BE49-F238E27FC236}">
                      <a16:creationId xmlns:a16="http://schemas.microsoft.com/office/drawing/2014/main" id="{BB8A9C30-CE6B-0DF2-23C9-E774EEEB2B17}"/>
                    </a:ext>
                  </a:extLst>
                </p:cNvPr>
                <p:cNvSpPr/>
                <p:nvPr/>
              </p:nvSpPr>
              <p:spPr>
                <a:xfrm>
                  <a:off x="6427204" y="3390891"/>
                  <a:ext cx="2339530" cy="6667"/>
                </a:xfrm>
                <a:custGeom>
                  <a:avLst/>
                  <a:gdLst>
                    <a:gd name="connsiteX0" fmla="*/ 0 w 2339530"/>
                    <a:gd name="connsiteY0" fmla="*/ 0 h 6667"/>
                    <a:gd name="connsiteX1" fmla="*/ 2339531 w 2339530"/>
                    <a:gd name="connsiteY1" fmla="*/ 0 h 6667"/>
                    <a:gd name="connsiteX2" fmla="*/ 2339531 w 2339530"/>
                    <a:gd name="connsiteY2" fmla="*/ 6668 h 6667"/>
                    <a:gd name="connsiteX3" fmla="*/ 0 w 2339530"/>
                    <a:gd name="connsiteY3" fmla="*/ 6668 h 6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39530" h="6667">
                      <a:moveTo>
                        <a:pt x="0" y="0"/>
                      </a:moveTo>
                      <a:lnTo>
                        <a:pt x="2339531" y="0"/>
                      </a:lnTo>
                      <a:lnTo>
                        <a:pt x="2339531" y="6668"/>
                      </a:lnTo>
                      <a:lnTo>
                        <a:pt x="0" y="66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13" name="Freihandform: Form 312">
                  <a:extLst>
                    <a:ext uri="{FF2B5EF4-FFF2-40B4-BE49-F238E27FC236}">
                      <a16:creationId xmlns:a16="http://schemas.microsoft.com/office/drawing/2014/main" id="{B50EE8C9-89B6-63E5-0D70-548A1DA64986}"/>
                    </a:ext>
                  </a:extLst>
                </p:cNvPr>
                <p:cNvSpPr/>
                <p:nvPr/>
              </p:nvSpPr>
              <p:spPr>
                <a:xfrm>
                  <a:off x="6427204" y="3464710"/>
                  <a:ext cx="2339530" cy="6667"/>
                </a:xfrm>
                <a:custGeom>
                  <a:avLst/>
                  <a:gdLst>
                    <a:gd name="connsiteX0" fmla="*/ 0 w 2339530"/>
                    <a:gd name="connsiteY0" fmla="*/ 0 h 6667"/>
                    <a:gd name="connsiteX1" fmla="*/ 2339531 w 2339530"/>
                    <a:gd name="connsiteY1" fmla="*/ 0 h 6667"/>
                    <a:gd name="connsiteX2" fmla="*/ 2339531 w 2339530"/>
                    <a:gd name="connsiteY2" fmla="*/ 6668 h 6667"/>
                    <a:gd name="connsiteX3" fmla="*/ 0 w 2339530"/>
                    <a:gd name="connsiteY3" fmla="*/ 6668 h 6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39530" h="6667">
                      <a:moveTo>
                        <a:pt x="0" y="0"/>
                      </a:moveTo>
                      <a:lnTo>
                        <a:pt x="2339531" y="0"/>
                      </a:lnTo>
                      <a:lnTo>
                        <a:pt x="2339531" y="6668"/>
                      </a:lnTo>
                      <a:lnTo>
                        <a:pt x="0" y="66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14" name="Freihandform: Form 313">
                  <a:extLst>
                    <a:ext uri="{FF2B5EF4-FFF2-40B4-BE49-F238E27FC236}">
                      <a16:creationId xmlns:a16="http://schemas.microsoft.com/office/drawing/2014/main" id="{DE69D6CF-5B84-7EFF-F701-A79C96BCAE62}"/>
                    </a:ext>
                  </a:extLst>
                </p:cNvPr>
                <p:cNvSpPr/>
                <p:nvPr/>
              </p:nvSpPr>
              <p:spPr>
                <a:xfrm>
                  <a:off x="6427204" y="3538529"/>
                  <a:ext cx="2339530" cy="6667"/>
                </a:xfrm>
                <a:custGeom>
                  <a:avLst/>
                  <a:gdLst>
                    <a:gd name="connsiteX0" fmla="*/ 0 w 2339530"/>
                    <a:gd name="connsiteY0" fmla="*/ 0 h 6667"/>
                    <a:gd name="connsiteX1" fmla="*/ 2339531 w 2339530"/>
                    <a:gd name="connsiteY1" fmla="*/ 0 h 6667"/>
                    <a:gd name="connsiteX2" fmla="*/ 2339531 w 2339530"/>
                    <a:gd name="connsiteY2" fmla="*/ 6668 h 6667"/>
                    <a:gd name="connsiteX3" fmla="*/ 0 w 2339530"/>
                    <a:gd name="connsiteY3" fmla="*/ 6668 h 6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39530" h="6667">
                      <a:moveTo>
                        <a:pt x="0" y="0"/>
                      </a:moveTo>
                      <a:lnTo>
                        <a:pt x="2339531" y="0"/>
                      </a:lnTo>
                      <a:lnTo>
                        <a:pt x="2339531" y="6668"/>
                      </a:lnTo>
                      <a:lnTo>
                        <a:pt x="0" y="66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15" name="Freihandform: Form 314">
                  <a:extLst>
                    <a:ext uri="{FF2B5EF4-FFF2-40B4-BE49-F238E27FC236}">
                      <a16:creationId xmlns:a16="http://schemas.microsoft.com/office/drawing/2014/main" id="{AC614F71-A17F-8516-820A-43FF748FCAAB}"/>
                    </a:ext>
                  </a:extLst>
                </p:cNvPr>
                <p:cNvSpPr/>
                <p:nvPr/>
              </p:nvSpPr>
              <p:spPr>
                <a:xfrm>
                  <a:off x="6427204" y="3612348"/>
                  <a:ext cx="2339530" cy="6667"/>
                </a:xfrm>
                <a:custGeom>
                  <a:avLst/>
                  <a:gdLst>
                    <a:gd name="connsiteX0" fmla="*/ 0 w 2339530"/>
                    <a:gd name="connsiteY0" fmla="*/ 0 h 6667"/>
                    <a:gd name="connsiteX1" fmla="*/ 2339531 w 2339530"/>
                    <a:gd name="connsiteY1" fmla="*/ 0 h 6667"/>
                    <a:gd name="connsiteX2" fmla="*/ 2339531 w 2339530"/>
                    <a:gd name="connsiteY2" fmla="*/ 6668 h 6667"/>
                    <a:gd name="connsiteX3" fmla="*/ 0 w 2339530"/>
                    <a:gd name="connsiteY3" fmla="*/ 6668 h 6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39530" h="6667">
                      <a:moveTo>
                        <a:pt x="0" y="0"/>
                      </a:moveTo>
                      <a:lnTo>
                        <a:pt x="2339531" y="0"/>
                      </a:lnTo>
                      <a:lnTo>
                        <a:pt x="2339531" y="6668"/>
                      </a:lnTo>
                      <a:lnTo>
                        <a:pt x="0" y="66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16" name="Freihandform: Form 315">
                  <a:extLst>
                    <a:ext uri="{FF2B5EF4-FFF2-40B4-BE49-F238E27FC236}">
                      <a16:creationId xmlns:a16="http://schemas.microsoft.com/office/drawing/2014/main" id="{A12DA656-9499-D04C-AEEA-7BB3D15A13EF}"/>
                    </a:ext>
                  </a:extLst>
                </p:cNvPr>
                <p:cNvSpPr/>
                <p:nvPr/>
              </p:nvSpPr>
              <p:spPr>
                <a:xfrm>
                  <a:off x="6427204" y="3686166"/>
                  <a:ext cx="2339530" cy="6667"/>
                </a:xfrm>
                <a:custGeom>
                  <a:avLst/>
                  <a:gdLst>
                    <a:gd name="connsiteX0" fmla="*/ 0 w 2339530"/>
                    <a:gd name="connsiteY0" fmla="*/ 0 h 6667"/>
                    <a:gd name="connsiteX1" fmla="*/ 2339531 w 2339530"/>
                    <a:gd name="connsiteY1" fmla="*/ 0 h 6667"/>
                    <a:gd name="connsiteX2" fmla="*/ 2339531 w 2339530"/>
                    <a:gd name="connsiteY2" fmla="*/ 6667 h 6667"/>
                    <a:gd name="connsiteX3" fmla="*/ 0 w 2339530"/>
                    <a:gd name="connsiteY3" fmla="*/ 6667 h 6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39530" h="6667">
                      <a:moveTo>
                        <a:pt x="0" y="0"/>
                      </a:moveTo>
                      <a:lnTo>
                        <a:pt x="2339531" y="0"/>
                      </a:lnTo>
                      <a:lnTo>
                        <a:pt x="2339531" y="6667"/>
                      </a:lnTo>
                      <a:lnTo>
                        <a:pt x="0" y="666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262" name="Freihandform: Form 261">
                <a:extLst>
                  <a:ext uri="{FF2B5EF4-FFF2-40B4-BE49-F238E27FC236}">
                    <a16:creationId xmlns:a16="http://schemas.microsoft.com/office/drawing/2014/main" id="{D1221D10-7914-6A7C-78AF-50F29B5FB1EB}"/>
                  </a:ext>
                </a:extLst>
              </p:cNvPr>
              <p:cNvSpPr/>
              <p:nvPr/>
            </p:nvSpPr>
            <p:spPr>
              <a:xfrm>
                <a:off x="6331954" y="3394244"/>
                <a:ext cx="76748" cy="1047750"/>
              </a:xfrm>
              <a:custGeom>
                <a:avLst/>
                <a:gdLst>
                  <a:gd name="connsiteX0" fmla="*/ 71438 w 76748"/>
                  <a:gd name="connsiteY0" fmla="*/ 0 h 1047750"/>
                  <a:gd name="connsiteX1" fmla="*/ 0 w 76748"/>
                  <a:gd name="connsiteY1" fmla="*/ 523875 h 1047750"/>
                  <a:gd name="connsiteX2" fmla="*/ 71438 w 76748"/>
                  <a:gd name="connsiteY2" fmla="*/ 0 h 1047750"/>
                  <a:gd name="connsiteX3" fmla="*/ 0 w 76748"/>
                  <a:gd name="connsiteY3" fmla="*/ 523875 h 1047750"/>
                  <a:gd name="connsiteX4" fmla="*/ 62865 w 76748"/>
                  <a:gd name="connsiteY4" fmla="*/ 1047750 h 1047750"/>
                  <a:gd name="connsiteX5" fmla="*/ 0 w 76748"/>
                  <a:gd name="connsiteY5" fmla="*/ 523875 h 1047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6748" h="1047750">
                    <a:moveTo>
                      <a:pt x="71438" y="0"/>
                    </a:moveTo>
                    <a:cubicBezTo>
                      <a:pt x="-76200" y="190500"/>
                      <a:pt x="200025" y="333678"/>
                      <a:pt x="0" y="523875"/>
                    </a:cubicBezTo>
                    <a:cubicBezTo>
                      <a:pt x="176213" y="357594"/>
                      <a:pt x="-100013" y="214703"/>
                      <a:pt x="71438" y="0"/>
                    </a:cubicBezTo>
                    <a:close/>
                    <a:moveTo>
                      <a:pt x="0" y="523875"/>
                    </a:moveTo>
                    <a:cubicBezTo>
                      <a:pt x="166688" y="717637"/>
                      <a:pt x="-71438" y="858812"/>
                      <a:pt x="62865" y="1047750"/>
                    </a:cubicBezTo>
                    <a:cubicBezTo>
                      <a:pt x="-47625" y="880462"/>
                      <a:pt x="190500" y="737852"/>
                      <a:pt x="0" y="5238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63" name="Freihandform: Form 262">
                <a:extLst>
                  <a:ext uri="{FF2B5EF4-FFF2-40B4-BE49-F238E27FC236}">
                    <a16:creationId xmlns:a16="http://schemas.microsoft.com/office/drawing/2014/main" id="{B7456201-FE61-FB07-6537-53FD84B7C090}"/>
                  </a:ext>
                </a:extLst>
              </p:cNvPr>
              <p:cNvSpPr/>
              <p:nvPr/>
            </p:nvSpPr>
            <p:spPr>
              <a:xfrm>
                <a:off x="6475114" y="3258829"/>
                <a:ext cx="181462" cy="543466"/>
              </a:xfrm>
              <a:custGeom>
                <a:avLst/>
                <a:gdLst>
                  <a:gd name="connsiteX0" fmla="*/ 92011 w 181462"/>
                  <a:gd name="connsiteY0" fmla="*/ 541 h 543466"/>
                  <a:gd name="connsiteX1" fmla="*/ 95440 w 181462"/>
                  <a:gd name="connsiteY1" fmla="*/ 541 h 543466"/>
                  <a:gd name="connsiteX2" fmla="*/ 104584 w 181462"/>
                  <a:gd name="connsiteY2" fmla="*/ 11114 h 543466"/>
                  <a:gd name="connsiteX3" fmla="*/ 138589 w 181462"/>
                  <a:gd name="connsiteY3" fmla="*/ 94267 h 543466"/>
                  <a:gd name="connsiteX4" fmla="*/ 134303 w 181462"/>
                  <a:gd name="connsiteY4" fmla="*/ 140559 h 543466"/>
                  <a:gd name="connsiteX5" fmla="*/ 94012 w 181462"/>
                  <a:gd name="connsiteY5" fmla="*/ 211425 h 543466"/>
                  <a:gd name="connsiteX6" fmla="*/ 88297 w 181462"/>
                  <a:gd name="connsiteY6" fmla="*/ 218568 h 543466"/>
                  <a:gd name="connsiteX7" fmla="*/ 90011 w 181462"/>
                  <a:gd name="connsiteY7" fmla="*/ 225998 h 543466"/>
                  <a:gd name="connsiteX8" fmla="*/ 106013 w 181462"/>
                  <a:gd name="connsiteY8" fmla="*/ 278290 h 543466"/>
                  <a:gd name="connsiteX9" fmla="*/ 106870 w 181462"/>
                  <a:gd name="connsiteY9" fmla="*/ 282291 h 543466"/>
                  <a:gd name="connsiteX10" fmla="*/ 110585 w 181462"/>
                  <a:gd name="connsiteY10" fmla="*/ 282291 h 543466"/>
                  <a:gd name="connsiteX11" fmla="*/ 148304 w 181462"/>
                  <a:gd name="connsiteY11" fmla="*/ 294578 h 543466"/>
                  <a:gd name="connsiteX12" fmla="*/ 180594 w 181462"/>
                  <a:gd name="connsiteY12" fmla="*/ 347156 h 543466"/>
                  <a:gd name="connsiteX13" fmla="*/ 181165 w 181462"/>
                  <a:gd name="connsiteY13" fmla="*/ 363729 h 543466"/>
                  <a:gd name="connsiteX14" fmla="*/ 174022 w 181462"/>
                  <a:gd name="connsiteY14" fmla="*/ 389733 h 543466"/>
                  <a:gd name="connsiteX15" fmla="*/ 135731 w 181462"/>
                  <a:gd name="connsiteY15" fmla="*/ 425166 h 543466"/>
                  <a:gd name="connsiteX16" fmla="*/ 132588 w 181462"/>
                  <a:gd name="connsiteY16" fmla="*/ 426309 h 543466"/>
                  <a:gd name="connsiteX17" fmla="*/ 132874 w 181462"/>
                  <a:gd name="connsiteY17" fmla="*/ 438310 h 543466"/>
                  <a:gd name="connsiteX18" fmla="*/ 130874 w 181462"/>
                  <a:gd name="connsiteY18" fmla="*/ 482316 h 543466"/>
                  <a:gd name="connsiteX19" fmla="*/ 88297 w 181462"/>
                  <a:gd name="connsiteY19" fmla="*/ 541466 h 543466"/>
                  <a:gd name="connsiteX20" fmla="*/ 73152 w 181462"/>
                  <a:gd name="connsiteY20" fmla="*/ 543466 h 543466"/>
                  <a:gd name="connsiteX21" fmla="*/ 57436 w 181462"/>
                  <a:gd name="connsiteY21" fmla="*/ 541466 h 543466"/>
                  <a:gd name="connsiteX22" fmla="*/ 29432 w 181462"/>
                  <a:gd name="connsiteY22" fmla="*/ 525750 h 543466"/>
                  <a:gd name="connsiteX23" fmla="*/ 13144 w 181462"/>
                  <a:gd name="connsiteY23" fmla="*/ 492031 h 543466"/>
                  <a:gd name="connsiteX24" fmla="*/ 17431 w 181462"/>
                  <a:gd name="connsiteY24" fmla="*/ 471743 h 543466"/>
                  <a:gd name="connsiteX25" fmla="*/ 46006 w 181462"/>
                  <a:gd name="connsiteY25" fmla="*/ 457170 h 543466"/>
                  <a:gd name="connsiteX26" fmla="*/ 72009 w 181462"/>
                  <a:gd name="connsiteY26" fmla="*/ 485173 h 543466"/>
                  <a:gd name="connsiteX27" fmla="*/ 49435 w 181462"/>
                  <a:gd name="connsiteY27" fmla="*/ 513462 h 543466"/>
                  <a:gd name="connsiteX28" fmla="*/ 37147 w 181462"/>
                  <a:gd name="connsiteY28" fmla="*/ 512605 h 543466"/>
                  <a:gd name="connsiteX29" fmla="*/ 35147 w 181462"/>
                  <a:gd name="connsiteY29" fmla="*/ 511748 h 543466"/>
                  <a:gd name="connsiteX30" fmla="*/ 36005 w 181462"/>
                  <a:gd name="connsiteY30" fmla="*/ 512891 h 543466"/>
                  <a:gd name="connsiteX31" fmla="*/ 48578 w 181462"/>
                  <a:gd name="connsiteY31" fmla="*/ 524892 h 543466"/>
                  <a:gd name="connsiteX32" fmla="*/ 90011 w 181462"/>
                  <a:gd name="connsiteY32" fmla="*/ 528321 h 543466"/>
                  <a:gd name="connsiteX33" fmla="*/ 118301 w 181462"/>
                  <a:gd name="connsiteY33" fmla="*/ 486888 h 543466"/>
                  <a:gd name="connsiteX34" fmla="*/ 121158 w 181462"/>
                  <a:gd name="connsiteY34" fmla="*/ 458027 h 543466"/>
                  <a:gd name="connsiteX35" fmla="*/ 121158 w 181462"/>
                  <a:gd name="connsiteY35" fmla="*/ 429452 h 543466"/>
                  <a:gd name="connsiteX36" fmla="*/ 117729 w 181462"/>
                  <a:gd name="connsiteY36" fmla="*/ 429738 h 543466"/>
                  <a:gd name="connsiteX37" fmla="*/ 100298 w 181462"/>
                  <a:gd name="connsiteY37" fmla="*/ 430881 h 543466"/>
                  <a:gd name="connsiteX38" fmla="*/ 75438 w 181462"/>
                  <a:gd name="connsiteY38" fmla="*/ 428023 h 543466"/>
                  <a:gd name="connsiteX39" fmla="*/ 1143 w 181462"/>
                  <a:gd name="connsiteY39" fmla="*/ 347442 h 543466"/>
                  <a:gd name="connsiteX40" fmla="*/ 0 w 181462"/>
                  <a:gd name="connsiteY40" fmla="*/ 330011 h 543466"/>
                  <a:gd name="connsiteX41" fmla="*/ 1429 w 181462"/>
                  <a:gd name="connsiteY41" fmla="*/ 311723 h 543466"/>
                  <a:gd name="connsiteX42" fmla="*/ 32861 w 181462"/>
                  <a:gd name="connsiteY42" fmla="*/ 242286 h 543466"/>
                  <a:gd name="connsiteX43" fmla="*/ 59436 w 181462"/>
                  <a:gd name="connsiteY43" fmla="*/ 207996 h 543466"/>
                  <a:gd name="connsiteX44" fmla="*/ 68580 w 181462"/>
                  <a:gd name="connsiteY44" fmla="*/ 196280 h 543466"/>
                  <a:gd name="connsiteX45" fmla="*/ 66865 w 181462"/>
                  <a:gd name="connsiteY45" fmla="*/ 189708 h 543466"/>
                  <a:gd name="connsiteX46" fmla="*/ 51721 w 181462"/>
                  <a:gd name="connsiteY46" fmla="*/ 116556 h 543466"/>
                  <a:gd name="connsiteX47" fmla="*/ 51149 w 181462"/>
                  <a:gd name="connsiteY47" fmla="*/ 78837 h 543466"/>
                  <a:gd name="connsiteX48" fmla="*/ 80867 w 181462"/>
                  <a:gd name="connsiteY48" fmla="*/ 11400 h 543466"/>
                  <a:gd name="connsiteX49" fmla="*/ 92011 w 181462"/>
                  <a:gd name="connsiteY49" fmla="*/ 541 h 543466"/>
                  <a:gd name="connsiteX50" fmla="*/ 111157 w 181462"/>
                  <a:gd name="connsiteY50" fmla="*/ 45404 h 543466"/>
                  <a:gd name="connsiteX51" fmla="*/ 108299 w 181462"/>
                  <a:gd name="connsiteY51" fmla="*/ 40260 h 543466"/>
                  <a:gd name="connsiteX52" fmla="*/ 105442 w 181462"/>
                  <a:gd name="connsiteY52" fmla="*/ 42261 h 543466"/>
                  <a:gd name="connsiteX53" fmla="*/ 64865 w 181462"/>
                  <a:gd name="connsiteY53" fmla="*/ 109983 h 543466"/>
                  <a:gd name="connsiteX54" fmla="*/ 64580 w 181462"/>
                  <a:gd name="connsiteY54" fmla="*/ 127986 h 543466"/>
                  <a:gd name="connsiteX55" fmla="*/ 74866 w 181462"/>
                  <a:gd name="connsiteY55" fmla="*/ 177706 h 543466"/>
                  <a:gd name="connsiteX56" fmla="*/ 77153 w 181462"/>
                  <a:gd name="connsiteY56" fmla="*/ 185421 h 543466"/>
                  <a:gd name="connsiteX57" fmla="*/ 88868 w 181462"/>
                  <a:gd name="connsiteY57" fmla="*/ 169419 h 543466"/>
                  <a:gd name="connsiteX58" fmla="*/ 118872 w 181462"/>
                  <a:gd name="connsiteY58" fmla="*/ 97696 h 543466"/>
                  <a:gd name="connsiteX59" fmla="*/ 119443 w 181462"/>
                  <a:gd name="connsiteY59" fmla="*/ 75122 h 543466"/>
                  <a:gd name="connsiteX60" fmla="*/ 111157 w 181462"/>
                  <a:gd name="connsiteY60" fmla="*/ 45404 h 543466"/>
                  <a:gd name="connsiteX61" fmla="*/ 83153 w 181462"/>
                  <a:gd name="connsiteY61" fmla="*/ 242571 h 543466"/>
                  <a:gd name="connsiteX62" fmla="*/ 79153 w 181462"/>
                  <a:gd name="connsiteY62" fmla="*/ 229998 h 543466"/>
                  <a:gd name="connsiteX63" fmla="*/ 61436 w 181462"/>
                  <a:gd name="connsiteY63" fmla="*/ 252573 h 543466"/>
                  <a:gd name="connsiteX64" fmla="*/ 20003 w 181462"/>
                  <a:gd name="connsiteY64" fmla="*/ 341155 h 543466"/>
                  <a:gd name="connsiteX65" fmla="*/ 19717 w 181462"/>
                  <a:gd name="connsiteY65" fmla="*/ 351442 h 543466"/>
                  <a:gd name="connsiteX66" fmla="*/ 20288 w 181462"/>
                  <a:gd name="connsiteY66" fmla="*/ 362015 h 543466"/>
                  <a:gd name="connsiteX67" fmla="*/ 25146 w 181462"/>
                  <a:gd name="connsiteY67" fmla="*/ 376017 h 543466"/>
                  <a:gd name="connsiteX68" fmla="*/ 57721 w 181462"/>
                  <a:gd name="connsiteY68" fmla="*/ 408592 h 543466"/>
                  <a:gd name="connsiteX69" fmla="*/ 88297 w 181462"/>
                  <a:gd name="connsiteY69" fmla="*/ 418879 h 543466"/>
                  <a:gd name="connsiteX70" fmla="*/ 116300 w 181462"/>
                  <a:gd name="connsiteY70" fmla="*/ 418593 h 543466"/>
                  <a:gd name="connsiteX71" fmla="*/ 120301 w 181462"/>
                  <a:gd name="connsiteY71" fmla="*/ 415736 h 543466"/>
                  <a:gd name="connsiteX72" fmla="*/ 104870 w 181462"/>
                  <a:gd name="connsiteY72" fmla="*/ 319724 h 543466"/>
                  <a:gd name="connsiteX73" fmla="*/ 103156 w 181462"/>
                  <a:gd name="connsiteY73" fmla="*/ 312294 h 543466"/>
                  <a:gd name="connsiteX74" fmla="*/ 95440 w 181462"/>
                  <a:gd name="connsiteY74" fmla="*/ 313152 h 543466"/>
                  <a:gd name="connsiteX75" fmla="*/ 74295 w 181462"/>
                  <a:gd name="connsiteY75" fmla="*/ 324010 h 543466"/>
                  <a:gd name="connsiteX76" fmla="*/ 64294 w 181462"/>
                  <a:gd name="connsiteY76" fmla="*/ 349156 h 543466"/>
                  <a:gd name="connsiteX77" fmla="*/ 76009 w 181462"/>
                  <a:gd name="connsiteY77" fmla="*/ 373731 h 543466"/>
                  <a:gd name="connsiteX78" fmla="*/ 87154 w 181462"/>
                  <a:gd name="connsiteY78" fmla="*/ 382303 h 543466"/>
                  <a:gd name="connsiteX79" fmla="*/ 91154 w 181462"/>
                  <a:gd name="connsiteY79" fmla="*/ 385446 h 543466"/>
                  <a:gd name="connsiteX80" fmla="*/ 85439 w 181462"/>
                  <a:gd name="connsiteY80" fmla="*/ 393733 h 543466"/>
                  <a:gd name="connsiteX81" fmla="*/ 73438 w 181462"/>
                  <a:gd name="connsiteY81" fmla="*/ 387732 h 543466"/>
                  <a:gd name="connsiteX82" fmla="*/ 55721 w 181462"/>
                  <a:gd name="connsiteY82" fmla="*/ 370302 h 543466"/>
                  <a:gd name="connsiteX83" fmla="*/ 72009 w 181462"/>
                  <a:gd name="connsiteY83" fmla="*/ 292292 h 543466"/>
                  <a:gd name="connsiteX84" fmla="*/ 83153 w 181462"/>
                  <a:gd name="connsiteY84" fmla="*/ 286291 h 543466"/>
                  <a:gd name="connsiteX85" fmla="*/ 94012 w 181462"/>
                  <a:gd name="connsiteY85" fmla="*/ 283434 h 543466"/>
                  <a:gd name="connsiteX86" fmla="*/ 94869 w 181462"/>
                  <a:gd name="connsiteY86" fmla="*/ 283148 h 543466"/>
                  <a:gd name="connsiteX87" fmla="*/ 83153 w 181462"/>
                  <a:gd name="connsiteY87" fmla="*/ 242571 h 543466"/>
                  <a:gd name="connsiteX88" fmla="*/ 119158 w 181462"/>
                  <a:gd name="connsiteY88" fmla="*/ 313152 h 543466"/>
                  <a:gd name="connsiteX89" fmla="*/ 115443 w 181462"/>
                  <a:gd name="connsiteY89" fmla="*/ 312580 h 543466"/>
                  <a:gd name="connsiteX90" fmla="*/ 117158 w 181462"/>
                  <a:gd name="connsiteY90" fmla="*/ 322296 h 543466"/>
                  <a:gd name="connsiteX91" fmla="*/ 131445 w 181462"/>
                  <a:gd name="connsiteY91" fmla="*/ 408878 h 543466"/>
                  <a:gd name="connsiteX92" fmla="*/ 136303 w 181462"/>
                  <a:gd name="connsiteY92" fmla="*/ 412878 h 543466"/>
                  <a:gd name="connsiteX93" fmla="*/ 155162 w 181462"/>
                  <a:gd name="connsiteY93" fmla="*/ 396019 h 543466"/>
                  <a:gd name="connsiteX94" fmla="*/ 158020 w 181462"/>
                  <a:gd name="connsiteY94" fmla="*/ 343155 h 543466"/>
                  <a:gd name="connsiteX95" fmla="*/ 119158 w 181462"/>
                  <a:gd name="connsiteY95" fmla="*/ 313152 h 543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</a:cxnLst>
                <a:rect l="l" t="t" r="r" b="b"/>
                <a:pathLst>
                  <a:path w="181462" h="543466">
                    <a:moveTo>
                      <a:pt x="92011" y="541"/>
                    </a:moveTo>
                    <a:cubicBezTo>
                      <a:pt x="92869" y="-316"/>
                      <a:pt x="94298" y="-30"/>
                      <a:pt x="95440" y="541"/>
                    </a:cubicBezTo>
                    <a:cubicBezTo>
                      <a:pt x="96583" y="1398"/>
                      <a:pt x="100870" y="6256"/>
                      <a:pt x="104584" y="11114"/>
                    </a:cubicBezTo>
                    <a:cubicBezTo>
                      <a:pt x="121444" y="33402"/>
                      <a:pt x="135160" y="66835"/>
                      <a:pt x="138589" y="94267"/>
                    </a:cubicBezTo>
                    <a:cubicBezTo>
                      <a:pt x="140589" y="109126"/>
                      <a:pt x="138875" y="125414"/>
                      <a:pt x="134303" y="140559"/>
                    </a:cubicBezTo>
                    <a:cubicBezTo>
                      <a:pt x="127730" y="162561"/>
                      <a:pt x="116014" y="183135"/>
                      <a:pt x="94012" y="211425"/>
                    </a:cubicBezTo>
                    <a:cubicBezTo>
                      <a:pt x="91154" y="215139"/>
                      <a:pt x="88583" y="218283"/>
                      <a:pt x="88297" y="218568"/>
                    </a:cubicBezTo>
                    <a:cubicBezTo>
                      <a:pt x="88011" y="219140"/>
                      <a:pt x="88297" y="219997"/>
                      <a:pt x="90011" y="225998"/>
                    </a:cubicBezTo>
                    <a:cubicBezTo>
                      <a:pt x="95155" y="242000"/>
                      <a:pt x="103156" y="268289"/>
                      <a:pt x="106013" y="278290"/>
                    </a:cubicBezTo>
                    <a:lnTo>
                      <a:pt x="106870" y="282291"/>
                    </a:lnTo>
                    <a:lnTo>
                      <a:pt x="110585" y="282291"/>
                    </a:lnTo>
                    <a:cubicBezTo>
                      <a:pt x="124587" y="283148"/>
                      <a:pt x="136874" y="287148"/>
                      <a:pt x="148304" y="294578"/>
                    </a:cubicBezTo>
                    <a:cubicBezTo>
                      <a:pt x="165735" y="306294"/>
                      <a:pt x="177451" y="325153"/>
                      <a:pt x="180594" y="347156"/>
                    </a:cubicBezTo>
                    <a:cubicBezTo>
                      <a:pt x="181451" y="351442"/>
                      <a:pt x="181737" y="359443"/>
                      <a:pt x="181165" y="363729"/>
                    </a:cubicBezTo>
                    <a:cubicBezTo>
                      <a:pt x="180308" y="373445"/>
                      <a:pt x="178022" y="381160"/>
                      <a:pt x="174022" y="389733"/>
                    </a:cubicBezTo>
                    <a:cubicBezTo>
                      <a:pt x="166021" y="406020"/>
                      <a:pt x="152305" y="418879"/>
                      <a:pt x="135731" y="425166"/>
                    </a:cubicBezTo>
                    <a:lnTo>
                      <a:pt x="132588" y="426309"/>
                    </a:lnTo>
                    <a:lnTo>
                      <a:pt x="132874" y="438310"/>
                    </a:lnTo>
                    <a:cubicBezTo>
                      <a:pt x="132874" y="454884"/>
                      <a:pt x="132302" y="472886"/>
                      <a:pt x="130874" y="482316"/>
                    </a:cubicBezTo>
                    <a:cubicBezTo>
                      <a:pt x="126587" y="511462"/>
                      <a:pt x="110014" y="534608"/>
                      <a:pt x="88297" y="541466"/>
                    </a:cubicBezTo>
                    <a:cubicBezTo>
                      <a:pt x="82867" y="543180"/>
                      <a:pt x="79724" y="543466"/>
                      <a:pt x="73152" y="543466"/>
                    </a:cubicBezTo>
                    <a:cubicBezTo>
                      <a:pt x="66580" y="543466"/>
                      <a:pt x="63436" y="543180"/>
                      <a:pt x="57436" y="541466"/>
                    </a:cubicBezTo>
                    <a:cubicBezTo>
                      <a:pt x="46577" y="538894"/>
                      <a:pt x="37147" y="533465"/>
                      <a:pt x="29432" y="525750"/>
                    </a:cubicBezTo>
                    <a:cubicBezTo>
                      <a:pt x="20003" y="516320"/>
                      <a:pt x="14573" y="505176"/>
                      <a:pt x="13144" y="492031"/>
                    </a:cubicBezTo>
                    <a:cubicBezTo>
                      <a:pt x="12287" y="484316"/>
                      <a:pt x="13716" y="477458"/>
                      <a:pt x="17431" y="471743"/>
                    </a:cubicBezTo>
                    <a:cubicBezTo>
                      <a:pt x="23432" y="462313"/>
                      <a:pt x="34861" y="456884"/>
                      <a:pt x="46006" y="457170"/>
                    </a:cubicBezTo>
                    <a:cubicBezTo>
                      <a:pt x="60293" y="458027"/>
                      <a:pt x="71152" y="469743"/>
                      <a:pt x="72009" y="485173"/>
                    </a:cubicBezTo>
                    <a:cubicBezTo>
                      <a:pt x="72581" y="499175"/>
                      <a:pt x="63151" y="510891"/>
                      <a:pt x="49435" y="513462"/>
                    </a:cubicBezTo>
                    <a:cubicBezTo>
                      <a:pt x="45148" y="514034"/>
                      <a:pt x="41434" y="513748"/>
                      <a:pt x="37147" y="512605"/>
                    </a:cubicBezTo>
                    <a:lnTo>
                      <a:pt x="35147" y="511748"/>
                    </a:lnTo>
                    <a:lnTo>
                      <a:pt x="36005" y="512891"/>
                    </a:lnTo>
                    <a:cubicBezTo>
                      <a:pt x="39719" y="518034"/>
                      <a:pt x="43434" y="521749"/>
                      <a:pt x="48578" y="524892"/>
                    </a:cubicBezTo>
                    <a:cubicBezTo>
                      <a:pt x="61436" y="533179"/>
                      <a:pt x="77724" y="534608"/>
                      <a:pt x="90011" y="528321"/>
                    </a:cubicBezTo>
                    <a:cubicBezTo>
                      <a:pt x="103727" y="521463"/>
                      <a:pt x="114014" y="506604"/>
                      <a:pt x="118301" y="486888"/>
                    </a:cubicBezTo>
                    <a:cubicBezTo>
                      <a:pt x="119729" y="480601"/>
                      <a:pt x="120586" y="472600"/>
                      <a:pt x="121158" y="458027"/>
                    </a:cubicBezTo>
                    <a:cubicBezTo>
                      <a:pt x="121444" y="450026"/>
                      <a:pt x="121444" y="430023"/>
                      <a:pt x="121158" y="429452"/>
                    </a:cubicBezTo>
                    <a:cubicBezTo>
                      <a:pt x="120872" y="429452"/>
                      <a:pt x="119443" y="429452"/>
                      <a:pt x="117729" y="429738"/>
                    </a:cubicBezTo>
                    <a:cubicBezTo>
                      <a:pt x="111442" y="430881"/>
                      <a:pt x="108299" y="430881"/>
                      <a:pt x="100298" y="430881"/>
                    </a:cubicBezTo>
                    <a:cubicBezTo>
                      <a:pt x="90297" y="430881"/>
                      <a:pt x="84010" y="430309"/>
                      <a:pt x="75438" y="428023"/>
                    </a:cubicBezTo>
                    <a:cubicBezTo>
                      <a:pt x="37147" y="418593"/>
                      <a:pt x="7715" y="386589"/>
                      <a:pt x="1143" y="347442"/>
                    </a:cubicBezTo>
                    <a:cubicBezTo>
                      <a:pt x="0" y="341155"/>
                      <a:pt x="0" y="338012"/>
                      <a:pt x="0" y="330011"/>
                    </a:cubicBezTo>
                    <a:cubicBezTo>
                      <a:pt x="0" y="322010"/>
                      <a:pt x="0" y="319152"/>
                      <a:pt x="1429" y="311723"/>
                    </a:cubicBezTo>
                    <a:cubicBezTo>
                      <a:pt x="4858" y="290006"/>
                      <a:pt x="14859" y="267717"/>
                      <a:pt x="32861" y="242286"/>
                    </a:cubicBezTo>
                    <a:lnTo>
                      <a:pt x="59436" y="207996"/>
                    </a:lnTo>
                    <a:cubicBezTo>
                      <a:pt x="64580" y="201709"/>
                      <a:pt x="68580" y="196566"/>
                      <a:pt x="68580" y="196280"/>
                    </a:cubicBezTo>
                    <a:cubicBezTo>
                      <a:pt x="68580" y="195994"/>
                      <a:pt x="67723" y="193137"/>
                      <a:pt x="66865" y="189708"/>
                    </a:cubicBezTo>
                    <a:cubicBezTo>
                      <a:pt x="57721" y="159132"/>
                      <a:pt x="53435" y="139416"/>
                      <a:pt x="51721" y="116556"/>
                    </a:cubicBezTo>
                    <a:cubicBezTo>
                      <a:pt x="50578" y="103411"/>
                      <a:pt x="50292" y="87123"/>
                      <a:pt x="51149" y="78837"/>
                    </a:cubicBezTo>
                    <a:cubicBezTo>
                      <a:pt x="54292" y="53405"/>
                      <a:pt x="64294" y="30545"/>
                      <a:pt x="80867" y="11400"/>
                    </a:cubicBezTo>
                    <a:cubicBezTo>
                      <a:pt x="84296" y="7399"/>
                      <a:pt x="90297" y="1398"/>
                      <a:pt x="92011" y="541"/>
                    </a:cubicBezTo>
                    <a:close/>
                    <a:moveTo>
                      <a:pt x="111157" y="45404"/>
                    </a:moveTo>
                    <a:cubicBezTo>
                      <a:pt x="109728" y="42546"/>
                      <a:pt x="108299" y="40260"/>
                      <a:pt x="108299" y="40260"/>
                    </a:cubicBezTo>
                    <a:cubicBezTo>
                      <a:pt x="108013" y="40260"/>
                      <a:pt x="106585" y="41118"/>
                      <a:pt x="105442" y="42261"/>
                    </a:cubicBezTo>
                    <a:cubicBezTo>
                      <a:pt x="82582" y="58834"/>
                      <a:pt x="68580" y="82266"/>
                      <a:pt x="64865" y="109983"/>
                    </a:cubicBezTo>
                    <a:cubicBezTo>
                      <a:pt x="64294" y="115127"/>
                      <a:pt x="64294" y="123414"/>
                      <a:pt x="64580" y="127986"/>
                    </a:cubicBezTo>
                    <a:cubicBezTo>
                      <a:pt x="65437" y="140273"/>
                      <a:pt x="69152" y="157704"/>
                      <a:pt x="74866" y="177706"/>
                    </a:cubicBezTo>
                    <a:cubicBezTo>
                      <a:pt x="76295" y="181707"/>
                      <a:pt x="77153" y="185136"/>
                      <a:pt x="77153" y="185421"/>
                    </a:cubicBezTo>
                    <a:cubicBezTo>
                      <a:pt x="77153" y="185707"/>
                      <a:pt x="85154" y="174849"/>
                      <a:pt x="88868" y="169419"/>
                    </a:cubicBezTo>
                    <a:cubicBezTo>
                      <a:pt x="106870" y="143416"/>
                      <a:pt x="116300" y="121128"/>
                      <a:pt x="118872" y="97696"/>
                    </a:cubicBezTo>
                    <a:cubicBezTo>
                      <a:pt x="119729" y="92267"/>
                      <a:pt x="120015" y="81123"/>
                      <a:pt x="119443" y="75122"/>
                    </a:cubicBezTo>
                    <a:cubicBezTo>
                      <a:pt x="118586" y="63406"/>
                      <a:pt x="116872" y="56834"/>
                      <a:pt x="111157" y="45404"/>
                    </a:cubicBezTo>
                    <a:close/>
                    <a:moveTo>
                      <a:pt x="83153" y="242571"/>
                    </a:moveTo>
                    <a:cubicBezTo>
                      <a:pt x="81153" y="235713"/>
                      <a:pt x="79438" y="229998"/>
                      <a:pt x="79153" y="229998"/>
                    </a:cubicBezTo>
                    <a:cubicBezTo>
                      <a:pt x="79153" y="229998"/>
                      <a:pt x="67723" y="244000"/>
                      <a:pt x="61436" y="252573"/>
                    </a:cubicBezTo>
                    <a:cubicBezTo>
                      <a:pt x="34861" y="287148"/>
                      <a:pt x="23146" y="312580"/>
                      <a:pt x="20003" y="341155"/>
                    </a:cubicBezTo>
                    <a:cubicBezTo>
                      <a:pt x="19717" y="343155"/>
                      <a:pt x="19717" y="347727"/>
                      <a:pt x="19717" y="351442"/>
                    </a:cubicBezTo>
                    <a:cubicBezTo>
                      <a:pt x="19717" y="358014"/>
                      <a:pt x="19717" y="358586"/>
                      <a:pt x="20288" y="362015"/>
                    </a:cubicBezTo>
                    <a:cubicBezTo>
                      <a:pt x="21431" y="367158"/>
                      <a:pt x="22860" y="371445"/>
                      <a:pt x="25146" y="376017"/>
                    </a:cubicBezTo>
                    <a:cubicBezTo>
                      <a:pt x="31718" y="389161"/>
                      <a:pt x="42577" y="400305"/>
                      <a:pt x="57721" y="408592"/>
                    </a:cubicBezTo>
                    <a:cubicBezTo>
                      <a:pt x="66865" y="413736"/>
                      <a:pt x="77438" y="417165"/>
                      <a:pt x="88297" y="418879"/>
                    </a:cubicBezTo>
                    <a:cubicBezTo>
                      <a:pt x="95726" y="420022"/>
                      <a:pt x="107728" y="420022"/>
                      <a:pt x="116300" y="418593"/>
                    </a:cubicBezTo>
                    <a:cubicBezTo>
                      <a:pt x="121158" y="418022"/>
                      <a:pt x="120586" y="418308"/>
                      <a:pt x="120301" y="415736"/>
                    </a:cubicBezTo>
                    <a:cubicBezTo>
                      <a:pt x="118015" y="384018"/>
                      <a:pt x="113443" y="355443"/>
                      <a:pt x="104870" y="319724"/>
                    </a:cubicBezTo>
                    <a:cubicBezTo>
                      <a:pt x="104013" y="316009"/>
                      <a:pt x="103156" y="312580"/>
                      <a:pt x="103156" y="312294"/>
                    </a:cubicBezTo>
                    <a:cubicBezTo>
                      <a:pt x="102870" y="312009"/>
                      <a:pt x="99155" y="312294"/>
                      <a:pt x="95440" y="313152"/>
                    </a:cubicBezTo>
                    <a:cubicBezTo>
                      <a:pt x="86868" y="314866"/>
                      <a:pt x="79724" y="318581"/>
                      <a:pt x="74295" y="324010"/>
                    </a:cubicBezTo>
                    <a:cubicBezTo>
                      <a:pt x="67437" y="330868"/>
                      <a:pt x="64008" y="339726"/>
                      <a:pt x="64294" y="349156"/>
                    </a:cubicBezTo>
                    <a:cubicBezTo>
                      <a:pt x="64865" y="358300"/>
                      <a:pt x="68866" y="366587"/>
                      <a:pt x="76009" y="373731"/>
                    </a:cubicBezTo>
                    <a:cubicBezTo>
                      <a:pt x="79438" y="377160"/>
                      <a:pt x="82867" y="379731"/>
                      <a:pt x="87154" y="382303"/>
                    </a:cubicBezTo>
                    <a:cubicBezTo>
                      <a:pt x="90297" y="384018"/>
                      <a:pt x="90583" y="384303"/>
                      <a:pt x="91154" y="385446"/>
                    </a:cubicBezTo>
                    <a:cubicBezTo>
                      <a:pt x="92869" y="389447"/>
                      <a:pt x="89440" y="394019"/>
                      <a:pt x="85439" y="393733"/>
                    </a:cubicBezTo>
                    <a:cubicBezTo>
                      <a:pt x="83725" y="393447"/>
                      <a:pt x="77438" y="390304"/>
                      <a:pt x="73438" y="387732"/>
                    </a:cubicBezTo>
                    <a:cubicBezTo>
                      <a:pt x="66008" y="382875"/>
                      <a:pt x="60293" y="377160"/>
                      <a:pt x="55721" y="370302"/>
                    </a:cubicBezTo>
                    <a:cubicBezTo>
                      <a:pt x="38862" y="344584"/>
                      <a:pt x="46291" y="309151"/>
                      <a:pt x="72009" y="292292"/>
                    </a:cubicBezTo>
                    <a:cubicBezTo>
                      <a:pt x="74866" y="290292"/>
                      <a:pt x="79724" y="287720"/>
                      <a:pt x="83153" y="286291"/>
                    </a:cubicBezTo>
                    <a:cubicBezTo>
                      <a:pt x="86011" y="285434"/>
                      <a:pt x="92869" y="283434"/>
                      <a:pt x="94012" y="283434"/>
                    </a:cubicBezTo>
                    <a:cubicBezTo>
                      <a:pt x="94583" y="283434"/>
                      <a:pt x="94869" y="283434"/>
                      <a:pt x="94869" y="283148"/>
                    </a:cubicBezTo>
                    <a:cubicBezTo>
                      <a:pt x="95155" y="282862"/>
                      <a:pt x="90011" y="264860"/>
                      <a:pt x="83153" y="242571"/>
                    </a:cubicBezTo>
                    <a:close/>
                    <a:moveTo>
                      <a:pt x="119158" y="313152"/>
                    </a:moveTo>
                    <a:cubicBezTo>
                      <a:pt x="117443" y="312866"/>
                      <a:pt x="115729" y="312580"/>
                      <a:pt x="115443" y="312580"/>
                    </a:cubicBezTo>
                    <a:cubicBezTo>
                      <a:pt x="115157" y="312580"/>
                      <a:pt x="115443" y="314580"/>
                      <a:pt x="117158" y="322296"/>
                    </a:cubicBezTo>
                    <a:cubicBezTo>
                      <a:pt x="124301" y="352585"/>
                      <a:pt x="129159" y="382303"/>
                      <a:pt x="131445" y="408878"/>
                    </a:cubicBezTo>
                    <a:cubicBezTo>
                      <a:pt x="132016" y="415736"/>
                      <a:pt x="131445" y="415450"/>
                      <a:pt x="136303" y="412878"/>
                    </a:cubicBezTo>
                    <a:cubicBezTo>
                      <a:pt x="143732" y="409449"/>
                      <a:pt x="150019" y="403734"/>
                      <a:pt x="155162" y="396019"/>
                    </a:cubicBezTo>
                    <a:cubicBezTo>
                      <a:pt x="165449" y="380589"/>
                      <a:pt x="166592" y="360872"/>
                      <a:pt x="158020" y="343155"/>
                    </a:cubicBezTo>
                    <a:cubicBezTo>
                      <a:pt x="150305" y="327725"/>
                      <a:pt x="136017" y="316581"/>
                      <a:pt x="119158" y="31315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64" name="Freihandform: Form 263">
                <a:extLst>
                  <a:ext uri="{FF2B5EF4-FFF2-40B4-BE49-F238E27FC236}">
                    <a16:creationId xmlns:a16="http://schemas.microsoft.com/office/drawing/2014/main" id="{06F85D3C-55BF-1F5F-370D-B3A453573860}"/>
                  </a:ext>
                </a:extLst>
              </p:cNvPr>
              <p:cNvSpPr/>
              <p:nvPr/>
            </p:nvSpPr>
            <p:spPr>
              <a:xfrm>
                <a:off x="6762036" y="3287163"/>
                <a:ext cx="78581" cy="213952"/>
              </a:xfrm>
              <a:custGeom>
                <a:avLst/>
                <a:gdLst>
                  <a:gd name="connsiteX0" fmla="*/ 54578 w 78581"/>
                  <a:gd name="connsiteY0" fmla="*/ 497 h 213952"/>
                  <a:gd name="connsiteX1" fmla="*/ 60865 w 78581"/>
                  <a:gd name="connsiteY1" fmla="*/ 2783 h 213952"/>
                  <a:gd name="connsiteX2" fmla="*/ 61436 w 78581"/>
                  <a:gd name="connsiteY2" fmla="*/ 24785 h 213952"/>
                  <a:gd name="connsiteX3" fmla="*/ 61722 w 78581"/>
                  <a:gd name="connsiteY3" fmla="*/ 45931 h 213952"/>
                  <a:gd name="connsiteX4" fmla="*/ 67437 w 78581"/>
                  <a:gd name="connsiteY4" fmla="*/ 43645 h 213952"/>
                  <a:gd name="connsiteX5" fmla="*/ 76581 w 78581"/>
                  <a:gd name="connsiteY5" fmla="*/ 42216 h 213952"/>
                  <a:gd name="connsiteX6" fmla="*/ 78581 w 78581"/>
                  <a:gd name="connsiteY6" fmla="*/ 55361 h 213952"/>
                  <a:gd name="connsiteX7" fmla="*/ 78010 w 78581"/>
                  <a:gd name="connsiteY7" fmla="*/ 66791 h 213952"/>
                  <a:gd name="connsiteX8" fmla="*/ 76867 w 78581"/>
                  <a:gd name="connsiteY8" fmla="*/ 68219 h 213952"/>
                  <a:gd name="connsiteX9" fmla="*/ 68866 w 78581"/>
                  <a:gd name="connsiteY9" fmla="*/ 71648 h 213952"/>
                  <a:gd name="connsiteX10" fmla="*/ 61722 w 78581"/>
                  <a:gd name="connsiteY10" fmla="*/ 74792 h 213952"/>
                  <a:gd name="connsiteX11" fmla="*/ 61436 w 78581"/>
                  <a:gd name="connsiteY11" fmla="*/ 97938 h 213952"/>
                  <a:gd name="connsiteX12" fmla="*/ 61722 w 78581"/>
                  <a:gd name="connsiteY12" fmla="*/ 121083 h 213952"/>
                  <a:gd name="connsiteX13" fmla="*/ 67437 w 78581"/>
                  <a:gd name="connsiteY13" fmla="*/ 118797 h 213952"/>
                  <a:gd name="connsiteX14" fmla="*/ 76581 w 78581"/>
                  <a:gd name="connsiteY14" fmla="*/ 117368 h 213952"/>
                  <a:gd name="connsiteX15" fmla="*/ 78581 w 78581"/>
                  <a:gd name="connsiteY15" fmla="*/ 130513 h 213952"/>
                  <a:gd name="connsiteX16" fmla="*/ 78010 w 78581"/>
                  <a:gd name="connsiteY16" fmla="*/ 141943 h 213952"/>
                  <a:gd name="connsiteX17" fmla="*/ 76867 w 78581"/>
                  <a:gd name="connsiteY17" fmla="*/ 143372 h 213952"/>
                  <a:gd name="connsiteX18" fmla="*/ 68866 w 78581"/>
                  <a:gd name="connsiteY18" fmla="*/ 146801 h 213952"/>
                  <a:gd name="connsiteX19" fmla="*/ 61722 w 78581"/>
                  <a:gd name="connsiteY19" fmla="*/ 149944 h 213952"/>
                  <a:gd name="connsiteX20" fmla="*/ 61436 w 78581"/>
                  <a:gd name="connsiteY20" fmla="*/ 173947 h 213952"/>
                  <a:gd name="connsiteX21" fmla="*/ 60865 w 78581"/>
                  <a:gd name="connsiteY21" fmla="*/ 199093 h 213952"/>
                  <a:gd name="connsiteX22" fmla="*/ 52006 w 78581"/>
                  <a:gd name="connsiteY22" fmla="*/ 199093 h 213952"/>
                  <a:gd name="connsiteX23" fmla="*/ 51435 w 78581"/>
                  <a:gd name="connsiteY23" fmla="*/ 175947 h 213952"/>
                  <a:gd name="connsiteX24" fmla="*/ 51435 w 78581"/>
                  <a:gd name="connsiteY24" fmla="*/ 153944 h 213952"/>
                  <a:gd name="connsiteX25" fmla="*/ 39148 w 78581"/>
                  <a:gd name="connsiteY25" fmla="*/ 158802 h 213952"/>
                  <a:gd name="connsiteX26" fmla="*/ 27146 w 78581"/>
                  <a:gd name="connsiteY26" fmla="*/ 163660 h 213952"/>
                  <a:gd name="connsiteX27" fmla="*/ 27146 w 78581"/>
                  <a:gd name="connsiteY27" fmla="*/ 186806 h 213952"/>
                  <a:gd name="connsiteX28" fmla="*/ 25718 w 78581"/>
                  <a:gd name="connsiteY28" fmla="*/ 212238 h 213952"/>
                  <a:gd name="connsiteX29" fmla="*/ 22289 w 78581"/>
                  <a:gd name="connsiteY29" fmla="*/ 213952 h 213952"/>
                  <a:gd name="connsiteX30" fmla="*/ 18574 w 78581"/>
                  <a:gd name="connsiteY30" fmla="*/ 212238 h 213952"/>
                  <a:gd name="connsiteX31" fmla="*/ 17145 w 78581"/>
                  <a:gd name="connsiteY31" fmla="*/ 189092 h 213952"/>
                  <a:gd name="connsiteX32" fmla="*/ 16859 w 78581"/>
                  <a:gd name="connsiteY32" fmla="*/ 167946 h 213952"/>
                  <a:gd name="connsiteX33" fmla="*/ 11144 w 78581"/>
                  <a:gd name="connsiteY33" fmla="*/ 170232 h 213952"/>
                  <a:gd name="connsiteX34" fmla="*/ 2000 w 78581"/>
                  <a:gd name="connsiteY34" fmla="*/ 171661 h 213952"/>
                  <a:gd name="connsiteX35" fmla="*/ 0 w 78581"/>
                  <a:gd name="connsiteY35" fmla="*/ 158516 h 213952"/>
                  <a:gd name="connsiteX36" fmla="*/ 572 w 78581"/>
                  <a:gd name="connsiteY36" fmla="*/ 147087 h 213952"/>
                  <a:gd name="connsiteX37" fmla="*/ 1715 w 78581"/>
                  <a:gd name="connsiteY37" fmla="*/ 145658 h 213952"/>
                  <a:gd name="connsiteX38" fmla="*/ 9716 w 78581"/>
                  <a:gd name="connsiteY38" fmla="*/ 142229 h 213952"/>
                  <a:gd name="connsiteX39" fmla="*/ 17145 w 78581"/>
                  <a:gd name="connsiteY39" fmla="*/ 139086 h 213952"/>
                  <a:gd name="connsiteX40" fmla="*/ 17145 w 78581"/>
                  <a:gd name="connsiteY40" fmla="*/ 115940 h 213952"/>
                  <a:gd name="connsiteX41" fmla="*/ 16859 w 78581"/>
                  <a:gd name="connsiteY41" fmla="*/ 92794 h 213952"/>
                  <a:gd name="connsiteX42" fmla="*/ 11144 w 78581"/>
                  <a:gd name="connsiteY42" fmla="*/ 95080 h 213952"/>
                  <a:gd name="connsiteX43" fmla="*/ 2000 w 78581"/>
                  <a:gd name="connsiteY43" fmla="*/ 96509 h 213952"/>
                  <a:gd name="connsiteX44" fmla="*/ 0 w 78581"/>
                  <a:gd name="connsiteY44" fmla="*/ 83364 h 213952"/>
                  <a:gd name="connsiteX45" fmla="*/ 572 w 78581"/>
                  <a:gd name="connsiteY45" fmla="*/ 71934 h 213952"/>
                  <a:gd name="connsiteX46" fmla="*/ 1715 w 78581"/>
                  <a:gd name="connsiteY46" fmla="*/ 70505 h 213952"/>
                  <a:gd name="connsiteX47" fmla="*/ 9716 w 78581"/>
                  <a:gd name="connsiteY47" fmla="*/ 67076 h 213952"/>
                  <a:gd name="connsiteX48" fmla="*/ 17145 w 78581"/>
                  <a:gd name="connsiteY48" fmla="*/ 63933 h 213952"/>
                  <a:gd name="connsiteX49" fmla="*/ 17145 w 78581"/>
                  <a:gd name="connsiteY49" fmla="*/ 39930 h 213952"/>
                  <a:gd name="connsiteX50" fmla="*/ 17717 w 78581"/>
                  <a:gd name="connsiteY50" fmla="*/ 14784 h 213952"/>
                  <a:gd name="connsiteX51" fmla="*/ 26575 w 78581"/>
                  <a:gd name="connsiteY51" fmla="*/ 14784 h 213952"/>
                  <a:gd name="connsiteX52" fmla="*/ 27146 w 78581"/>
                  <a:gd name="connsiteY52" fmla="*/ 37930 h 213952"/>
                  <a:gd name="connsiteX53" fmla="*/ 27432 w 78581"/>
                  <a:gd name="connsiteY53" fmla="*/ 59933 h 213952"/>
                  <a:gd name="connsiteX54" fmla="*/ 39433 w 78581"/>
                  <a:gd name="connsiteY54" fmla="*/ 55075 h 213952"/>
                  <a:gd name="connsiteX55" fmla="*/ 51435 w 78581"/>
                  <a:gd name="connsiteY55" fmla="*/ 50217 h 213952"/>
                  <a:gd name="connsiteX56" fmla="*/ 51435 w 78581"/>
                  <a:gd name="connsiteY56" fmla="*/ 27071 h 213952"/>
                  <a:gd name="connsiteX57" fmla="*/ 52006 w 78581"/>
                  <a:gd name="connsiteY57" fmla="*/ 2783 h 213952"/>
                  <a:gd name="connsiteX58" fmla="*/ 54578 w 78581"/>
                  <a:gd name="connsiteY58" fmla="*/ 497 h 213952"/>
                  <a:gd name="connsiteX59" fmla="*/ 51435 w 78581"/>
                  <a:gd name="connsiteY59" fmla="*/ 101938 h 213952"/>
                  <a:gd name="connsiteX60" fmla="*/ 51435 w 78581"/>
                  <a:gd name="connsiteY60" fmla="*/ 78792 h 213952"/>
                  <a:gd name="connsiteX61" fmla="*/ 39148 w 78581"/>
                  <a:gd name="connsiteY61" fmla="*/ 83650 h 213952"/>
                  <a:gd name="connsiteX62" fmla="*/ 27146 w 78581"/>
                  <a:gd name="connsiteY62" fmla="*/ 88508 h 213952"/>
                  <a:gd name="connsiteX63" fmla="*/ 27146 w 78581"/>
                  <a:gd name="connsiteY63" fmla="*/ 111939 h 213952"/>
                  <a:gd name="connsiteX64" fmla="*/ 27146 w 78581"/>
                  <a:gd name="connsiteY64" fmla="*/ 135085 h 213952"/>
                  <a:gd name="connsiteX65" fmla="*/ 28003 w 78581"/>
                  <a:gd name="connsiteY65" fmla="*/ 134799 h 213952"/>
                  <a:gd name="connsiteX66" fmla="*/ 40291 w 78581"/>
                  <a:gd name="connsiteY66" fmla="*/ 129941 h 213952"/>
                  <a:gd name="connsiteX67" fmla="*/ 51435 w 78581"/>
                  <a:gd name="connsiteY67" fmla="*/ 125369 h 213952"/>
                  <a:gd name="connsiteX68" fmla="*/ 51435 w 78581"/>
                  <a:gd name="connsiteY68" fmla="*/ 101938 h 21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78581" h="213952">
                    <a:moveTo>
                      <a:pt x="54578" y="497"/>
                    </a:moveTo>
                    <a:cubicBezTo>
                      <a:pt x="56579" y="-646"/>
                      <a:pt x="59722" y="211"/>
                      <a:pt x="60865" y="2783"/>
                    </a:cubicBezTo>
                    <a:cubicBezTo>
                      <a:pt x="61436" y="3926"/>
                      <a:pt x="61436" y="4783"/>
                      <a:pt x="61436" y="24785"/>
                    </a:cubicBezTo>
                    <a:cubicBezTo>
                      <a:pt x="61436" y="36501"/>
                      <a:pt x="61436" y="45931"/>
                      <a:pt x="61722" y="45931"/>
                    </a:cubicBezTo>
                    <a:cubicBezTo>
                      <a:pt x="61722" y="45931"/>
                      <a:pt x="64294" y="44788"/>
                      <a:pt x="67437" y="43645"/>
                    </a:cubicBezTo>
                    <a:cubicBezTo>
                      <a:pt x="74009" y="41073"/>
                      <a:pt x="74867" y="40787"/>
                      <a:pt x="76581" y="42216"/>
                    </a:cubicBezTo>
                    <a:cubicBezTo>
                      <a:pt x="78581" y="43645"/>
                      <a:pt x="78581" y="43931"/>
                      <a:pt x="78581" y="55361"/>
                    </a:cubicBezTo>
                    <a:cubicBezTo>
                      <a:pt x="78581" y="65076"/>
                      <a:pt x="78581" y="65934"/>
                      <a:pt x="78010" y="66791"/>
                    </a:cubicBezTo>
                    <a:cubicBezTo>
                      <a:pt x="77724" y="67362"/>
                      <a:pt x="77152" y="67934"/>
                      <a:pt x="76867" y="68219"/>
                    </a:cubicBezTo>
                    <a:cubicBezTo>
                      <a:pt x="76295" y="68505"/>
                      <a:pt x="72866" y="70220"/>
                      <a:pt x="68866" y="71648"/>
                    </a:cubicBezTo>
                    <a:lnTo>
                      <a:pt x="61722" y="74792"/>
                    </a:lnTo>
                    <a:lnTo>
                      <a:pt x="61436" y="97938"/>
                    </a:lnTo>
                    <a:cubicBezTo>
                      <a:pt x="61436" y="110511"/>
                      <a:pt x="61436" y="121083"/>
                      <a:pt x="61722" y="121083"/>
                    </a:cubicBezTo>
                    <a:cubicBezTo>
                      <a:pt x="61722" y="121083"/>
                      <a:pt x="64294" y="119940"/>
                      <a:pt x="67437" y="118797"/>
                    </a:cubicBezTo>
                    <a:cubicBezTo>
                      <a:pt x="74009" y="116225"/>
                      <a:pt x="74867" y="115940"/>
                      <a:pt x="76581" y="117368"/>
                    </a:cubicBezTo>
                    <a:cubicBezTo>
                      <a:pt x="78581" y="118797"/>
                      <a:pt x="78581" y="119083"/>
                      <a:pt x="78581" y="130513"/>
                    </a:cubicBezTo>
                    <a:cubicBezTo>
                      <a:pt x="78581" y="140228"/>
                      <a:pt x="78581" y="141086"/>
                      <a:pt x="78010" y="141943"/>
                    </a:cubicBezTo>
                    <a:cubicBezTo>
                      <a:pt x="77724" y="142515"/>
                      <a:pt x="77152" y="143086"/>
                      <a:pt x="76867" y="143372"/>
                    </a:cubicBezTo>
                    <a:cubicBezTo>
                      <a:pt x="76295" y="143658"/>
                      <a:pt x="72866" y="145372"/>
                      <a:pt x="68866" y="146801"/>
                    </a:cubicBezTo>
                    <a:lnTo>
                      <a:pt x="61722" y="149944"/>
                    </a:lnTo>
                    <a:lnTo>
                      <a:pt x="61436" y="173947"/>
                    </a:lnTo>
                    <a:cubicBezTo>
                      <a:pt x="61436" y="195664"/>
                      <a:pt x="61150" y="198236"/>
                      <a:pt x="60865" y="199093"/>
                    </a:cubicBezTo>
                    <a:cubicBezTo>
                      <a:pt x="58865" y="202522"/>
                      <a:pt x="54007" y="202522"/>
                      <a:pt x="52006" y="199093"/>
                    </a:cubicBezTo>
                    <a:cubicBezTo>
                      <a:pt x="51721" y="198236"/>
                      <a:pt x="51435" y="195950"/>
                      <a:pt x="51435" y="175947"/>
                    </a:cubicBezTo>
                    <a:lnTo>
                      <a:pt x="51435" y="153944"/>
                    </a:lnTo>
                    <a:lnTo>
                      <a:pt x="39148" y="158802"/>
                    </a:lnTo>
                    <a:lnTo>
                      <a:pt x="27146" y="163660"/>
                    </a:lnTo>
                    <a:lnTo>
                      <a:pt x="27146" y="186806"/>
                    </a:lnTo>
                    <a:cubicBezTo>
                      <a:pt x="27146" y="211380"/>
                      <a:pt x="27146" y="210809"/>
                      <a:pt x="25718" y="212238"/>
                    </a:cubicBezTo>
                    <a:cubicBezTo>
                      <a:pt x="25146" y="213095"/>
                      <a:pt x="23146" y="213952"/>
                      <a:pt x="22289" y="213952"/>
                    </a:cubicBezTo>
                    <a:cubicBezTo>
                      <a:pt x="21146" y="213952"/>
                      <a:pt x="19145" y="213095"/>
                      <a:pt x="18574" y="212238"/>
                    </a:cubicBezTo>
                    <a:cubicBezTo>
                      <a:pt x="17145" y="210809"/>
                      <a:pt x="17145" y="211380"/>
                      <a:pt x="17145" y="189092"/>
                    </a:cubicBezTo>
                    <a:cubicBezTo>
                      <a:pt x="17145" y="177376"/>
                      <a:pt x="17145" y="167946"/>
                      <a:pt x="16859" y="167946"/>
                    </a:cubicBezTo>
                    <a:cubicBezTo>
                      <a:pt x="16859" y="167946"/>
                      <a:pt x="14288" y="169089"/>
                      <a:pt x="11144" y="170232"/>
                    </a:cubicBezTo>
                    <a:cubicBezTo>
                      <a:pt x="4572" y="172804"/>
                      <a:pt x="3715" y="173090"/>
                      <a:pt x="2000" y="171661"/>
                    </a:cubicBezTo>
                    <a:cubicBezTo>
                      <a:pt x="0" y="170232"/>
                      <a:pt x="0" y="169946"/>
                      <a:pt x="0" y="158516"/>
                    </a:cubicBezTo>
                    <a:cubicBezTo>
                      <a:pt x="0" y="148801"/>
                      <a:pt x="0" y="147944"/>
                      <a:pt x="572" y="147087"/>
                    </a:cubicBezTo>
                    <a:cubicBezTo>
                      <a:pt x="857" y="146515"/>
                      <a:pt x="1429" y="145943"/>
                      <a:pt x="1715" y="145658"/>
                    </a:cubicBezTo>
                    <a:cubicBezTo>
                      <a:pt x="2286" y="145372"/>
                      <a:pt x="5715" y="143658"/>
                      <a:pt x="9716" y="142229"/>
                    </a:cubicBezTo>
                    <a:lnTo>
                      <a:pt x="17145" y="139086"/>
                    </a:lnTo>
                    <a:lnTo>
                      <a:pt x="17145" y="115940"/>
                    </a:lnTo>
                    <a:cubicBezTo>
                      <a:pt x="17145" y="103367"/>
                      <a:pt x="17145" y="92794"/>
                      <a:pt x="16859" y="92794"/>
                    </a:cubicBezTo>
                    <a:cubicBezTo>
                      <a:pt x="16859" y="92794"/>
                      <a:pt x="14288" y="93937"/>
                      <a:pt x="11144" y="95080"/>
                    </a:cubicBezTo>
                    <a:cubicBezTo>
                      <a:pt x="4572" y="97652"/>
                      <a:pt x="3715" y="97938"/>
                      <a:pt x="2000" y="96509"/>
                    </a:cubicBezTo>
                    <a:cubicBezTo>
                      <a:pt x="0" y="95080"/>
                      <a:pt x="0" y="94794"/>
                      <a:pt x="0" y="83364"/>
                    </a:cubicBezTo>
                    <a:cubicBezTo>
                      <a:pt x="0" y="73649"/>
                      <a:pt x="0" y="72791"/>
                      <a:pt x="572" y="71934"/>
                    </a:cubicBezTo>
                    <a:cubicBezTo>
                      <a:pt x="857" y="71363"/>
                      <a:pt x="1429" y="70791"/>
                      <a:pt x="1715" y="70505"/>
                    </a:cubicBezTo>
                    <a:cubicBezTo>
                      <a:pt x="2286" y="70220"/>
                      <a:pt x="5715" y="68505"/>
                      <a:pt x="9716" y="67076"/>
                    </a:cubicBezTo>
                    <a:lnTo>
                      <a:pt x="17145" y="63933"/>
                    </a:lnTo>
                    <a:lnTo>
                      <a:pt x="17145" y="39930"/>
                    </a:lnTo>
                    <a:cubicBezTo>
                      <a:pt x="17145" y="18213"/>
                      <a:pt x="17431" y="15641"/>
                      <a:pt x="17717" y="14784"/>
                    </a:cubicBezTo>
                    <a:cubicBezTo>
                      <a:pt x="19717" y="11355"/>
                      <a:pt x="24575" y="11355"/>
                      <a:pt x="26575" y="14784"/>
                    </a:cubicBezTo>
                    <a:cubicBezTo>
                      <a:pt x="26860" y="15641"/>
                      <a:pt x="27146" y="17927"/>
                      <a:pt x="27146" y="37930"/>
                    </a:cubicBezTo>
                    <a:lnTo>
                      <a:pt x="27432" y="59933"/>
                    </a:lnTo>
                    <a:lnTo>
                      <a:pt x="39433" y="55075"/>
                    </a:lnTo>
                    <a:lnTo>
                      <a:pt x="51435" y="50217"/>
                    </a:lnTo>
                    <a:lnTo>
                      <a:pt x="51435" y="27071"/>
                    </a:lnTo>
                    <a:cubicBezTo>
                      <a:pt x="51435" y="5354"/>
                      <a:pt x="51435" y="3926"/>
                      <a:pt x="52006" y="2783"/>
                    </a:cubicBezTo>
                    <a:cubicBezTo>
                      <a:pt x="52578" y="1640"/>
                      <a:pt x="53150" y="1068"/>
                      <a:pt x="54578" y="497"/>
                    </a:cubicBezTo>
                    <a:close/>
                    <a:moveTo>
                      <a:pt x="51435" y="101938"/>
                    </a:moveTo>
                    <a:lnTo>
                      <a:pt x="51435" y="78792"/>
                    </a:lnTo>
                    <a:lnTo>
                      <a:pt x="39148" y="83650"/>
                    </a:lnTo>
                    <a:lnTo>
                      <a:pt x="27146" y="88508"/>
                    </a:lnTo>
                    <a:lnTo>
                      <a:pt x="27146" y="111939"/>
                    </a:lnTo>
                    <a:lnTo>
                      <a:pt x="27146" y="135085"/>
                    </a:lnTo>
                    <a:lnTo>
                      <a:pt x="28003" y="134799"/>
                    </a:lnTo>
                    <a:cubicBezTo>
                      <a:pt x="28575" y="134514"/>
                      <a:pt x="34004" y="132227"/>
                      <a:pt x="40291" y="129941"/>
                    </a:cubicBezTo>
                    <a:lnTo>
                      <a:pt x="51435" y="125369"/>
                    </a:lnTo>
                    <a:lnTo>
                      <a:pt x="51435" y="10193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grpSp>
            <p:nvGrpSpPr>
              <p:cNvPr id="265" name="Grafik 2">
                <a:extLst>
                  <a:ext uri="{FF2B5EF4-FFF2-40B4-BE49-F238E27FC236}">
                    <a16:creationId xmlns:a16="http://schemas.microsoft.com/office/drawing/2014/main" id="{C055967C-95D8-D873-0EE6-C8038EE90B42}"/>
                  </a:ext>
                </a:extLst>
              </p:cNvPr>
              <p:cNvGrpSpPr/>
              <p:nvPr/>
            </p:nvGrpSpPr>
            <p:grpSpPr>
              <a:xfrm>
                <a:off x="6935252" y="3398775"/>
                <a:ext cx="112343" cy="290458"/>
                <a:chOff x="6935252" y="3398775"/>
                <a:chExt cx="112343" cy="290458"/>
              </a:xfrm>
              <a:solidFill>
                <a:srgbClr val="000000"/>
              </a:solidFill>
            </p:grpSpPr>
            <p:sp>
              <p:nvSpPr>
                <p:cNvPr id="310" name="Freihandform: Form 309">
                  <a:extLst>
                    <a:ext uri="{FF2B5EF4-FFF2-40B4-BE49-F238E27FC236}">
                      <a16:creationId xmlns:a16="http://schemas.microsoft.com/office/drawing/2014/main" id="{B1502810-7C2F-7A8E-9CD6-FBC500D82905}"/>
                    </a:ext>
                  </a:extLst>
                </p:cNvPr>
                <p:cNvSpPr/>
                <p:nvPr/>
              </p:nvSpPr>
              <p:spPr>
                <a:xfrm>
                  <a:off x="6935252" y="3398775"/>
                  <a:ext cx="112343" cy="142821"/>
                </a:xfrm>
                <a:custGeom>
                  <a:avLst/>
                  <a:gdLst>
                    <a:gd name="connsiteX0" fmla="*/ 82911 w 112343"/>
                    <a:gd name="connsiteY0" fmla="*/ 803 h 142821"/>
                    <a:gd name="connsiteX1" fmla="*/ 88055 w 112343"/>
                    <a:gd name="connsiteY1" fmla="*/ 518 h 142821"/>
                    <a:gd name="connsiteX2" fmla="*/ 89484 w 112343"/>
                    <a:gd name="connsiteY2" fmla="*/ 3375 h 142821"/>
                    <a:gd name="connsiteX3" fmla="*/ 49193 w 112343"/>
                    <a:gd name="connsiteY3" fmla="*/ 51381 h 142821"/>
                    <a:gd name="connsiteX4" fmla="*/ 8616 w 112343"/>
                    <a:gd name="connsiteY4" fmla="*/ 99101 h 142821"/>
                    <a:gd name="connsiteX5" fmla="*/ 32905 w 112343"/>
                    <a:gd name="connsiteY5" fmla="*/ 99673 h 142821"/>
                    <a:gd name="connsiteX6" fmla="*/ 57765 w 112343"/>
                    <a:gd name="connsiteY6" fmla="*/ 99673 h 142821"/>
                    <a:gd name="connsiteX7" fmla="*/ 57765 w 112343"/>
                    <a:gd name="connsiteY7" fmla="*/ 77099 h 142821"/>
                    <a:gd name="connsiteX8" fmla="*/ 58337 w 112343"/>
                    <a:gd name="connsiteY8" fmla="*/ 53667 h 142821"/>
                    <a:gd name="connsiteX9" fmla="*/ 63766 w 112343"/>
                    <a:gd name="connsiteY9" fmla="*/ 49667 h 142821"/>
                    <a:gd name="connsiteX10" fmla="*/ 81482 w 112343"/>
                    <a:gd name="connsiteY10" fmla="*/ 29093 h 142821"/>
                    <a:gd name="connsiteX11" fmla="*/ 84054 w 112343"/>
                    <a:gd name="connsiteY11" fmla="*/ 23663 h 142821"/>
                    <a:gd name="connsiteX12" fmla="*/ 88340 w 112343"/>
                    <a:gd name="connsiteY12" fmla="*/ 24806 h 142821"/>
                    <a:gd name="connsiteX13" fmla="*/ 88912 w 112343"/>
                    <a:gd name="connsiteY13" fmla="*/ 62525 h 142821"/>
                    <a:gd name="connsiteX14" fmla="*/ 88912 w 112343"/>
                    <a:gd name="connsiteY14" fmla="*/ 99673 h 142821"/>
                    <a:gd name="connsiteX15" fmla="*/ 99199 w 112343"/>
                    <a:gd name="connsiteY15" fmla="*/ 99673 h 142821"/>
                    <a:gd name="connsiteX16" fmla="*/ 110629 w 112343"/>
                    <a:gd name="connsiteY16" fmla="*/ 100244 h 142821"/>
                    <a:gd name="connsiteX17" fmla="*/ 110629 w 112343"/>
                    <a:gd name="connsiteY17" fmla="*/ 106817 h 142821"/>
                    <a:gd name="connsiteX18" fmla="*/ 99199 w 112343"/>
                    <a:gd name="connsiteY18" fmla="*/ 107388 h 142821"/>
                    <a:gd name="connsiteX19" fmla="*/ 88912 w 112343"/>
                    <a:gd name="connsiteY19" fmla="*/ 107388 h 142821"/>
                    <a:gd name="connsiteX20" fmla="*/ 88912 w 112343"/>
                    <a:gd name="connsiteY20" fmla="*/ 110531 h 142821"/>
                    <a:gd name="connsiteX21" fmla="*/ 91769 w 112343"/>
                    <a:gd name="connsiteY21" fmla="*/ 125105 h 142821"/>
                    <a:gd name="connsiteX22" fmla="*/ 107771 w 112343"/>
                    <a:gd name="connsiteY22" fmla="*/ 137106 h 142821"/>
                    <a:gd name="connsiteX23" fmla="*/ 111486 w 112343"/>
                    <a:gd name="connsiteY23" fmla="*/ 139964 h 142821"/>
                    <a:gd name="connsiteX24" fmla="*/ 110629 w 112343"/>
                    <a:gd name="connsiteY24" fmla="*/ 142250 h 142821"/>
                    <a:gd name="connsiteX25" fmla="*/ 106057 w 112343"/>
                    <a:gd name="connsiteY25" fmla="*/ 142821 h 142821"/>
                    <a:gd name="connsiteX26" fmla="*/ 86055 w 112343"/>
                    <a:gd name="connsiteY26" fmla="*/ 140535 h 142821"/>
                    <a:gd name="connsiteX27" fmla="*/ 60623 w 112343"/>
                    <a:gd name="connsiteY27" fmla="*/ 140535 h 142821"/>
                    <a:gd name="connsiteX28" fmla="*/ 40620 w 112343"/>
                    <a:gd name="connsiteY28" fmla="*/ 142821 h 142821"/>
                    <a:gd name="connsiteX29" fmla="*/ 36048 w 112343"/>
                    <a:gd name="connsiteY29" fmla="*/ 142250 h 142821"/>
                    <a:gd name="connsiteX30" fmla="*/ 35477 w 112343"/>
                    <a:gd name="connsiteY30" fmla="*/ 139964 h 142821"/>
                    <a:gd name="connsiteX31" fmla="*/ 38906 w 112343"/>
                    <a:gd name="connsiteY31" fmla="*/ 137106 h 142821"/>
                    <a:gd name="connsiteX32" fmla="*/ 54908 w 112343"/>
                    <a:gd name="connsiteY32" fmla="*/ 125105 h 142821"/>
                    <a:gd name="connsiteX33" fmla="*/ 57765 w 112343"/>
                    <a:gd name="connsiteY33" fmla="*/ 110531 h 142821"/>
                    <a:gd name="connsiteX34" fmla="*/ 57765 w 112343"/>
                    <a:gd name="connsiteY34" fmla="*/ 107388 h 142821"/>
                    <a:gd name="connsiteX35" fmla="*/ 32048 w 112343"/>
                    <a:gd name="connsiteY35" fmla="*/ 107388 h 142821"/>
                    <a:gd name="connsiteX36" fmla="*/ 2615 w 112343"/>
                    <a:gd name="connsiteY36" fmla="*/ 105959 h 142821"/>
                    <a:gd name="connsiteX37" fmla="*/ 44 w 112343"/>
                    <a:gd name="connsiteY37" fmla="*/ 100816 h 142821"/>
                    <a:gd name="connsiteX38" fmla="*/ 3187 w 112343"/>
                    <a:gd name="connsiteY38" fmla="*/ 96530 h 142821"/>
                    <a:gd name="connsiteX39" fmla="*/ 23475 w 112343"/>
                    <a:gd name="connsiteY39" fmla="*/ 67669 h 142821"/>
                    <a:gd name="connsiteX40" fmla="*/ 33476 w 112343"/>
                    <a:gd name="connsiteY40" fmla="*/ 47095 h 142821"/>
                    <a:gd name="connsiteX41" fmla="*/ 42049 w 112343"/>
                    <a:gd name="connsiteY41" fmla="*/ 8519 h 142821"/>
                    <a:gd name="connsiteX42" fmla="*/ 44335 w 112343"/>
                    <a:gd name="connsiteY42" fmla="*/ 803 h 142821"/>
                    <a:gd name="connsiteX43" fmla="*/ 45478 w 112343"/>
                    <a:gd name="connsiteY43" fmla="*/ 232 h 142821"/>
                    <a:gd name="connsiteX44" fmla="*/ 49764 w 112343"/>
                    <a:gd name="connsiteY44" fmla="*/ 1375 h 142821"/>
                    <a:gd name="connsiteX45" fmla="*/ 63766 w 112343"/>
                    <a:gd name="connsiteY45" fmla="*/ 3947 h 142821"/>
                    <a:gd name="connsiteX46" fmla="*/ 82911 w 112343"/>
                    <a:gd name="connsiteY46" fmla="*/ 803 h 1428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</a:cxnLst>
                  <a:rect l="l" t="t" r="r" b="b"/>
                  <a:pathLst>
                    <a:path w="112343" h="142821">
                      <a:moveTo>
                        <a:pt x="82911" y="803"/>
                      </a:moveTo>
                      <a:cubicBezTo>
                        <a:pt x="85483" y="-54"/>
                        <a:pt x="86912" y="-340"/>
                        <a:pt x="88055" y="518"/>
                      </a:cubicBezTo>
                      <a:cubicBezTo>
                        <a:pt x="88912" y="1089"/>
                        <a:pt x="89484" y="2518"/>
                        <a:pt x="89484" y="3375"/>
                      </a:cubicBezTo>
                      <a:cubicBezTo>
                        <a:pt x="89198" y="3947"/>
                        <a:pt x="71196" y="25378"/>
                        <a:pt x="49193" y="51381"/>
                      </a:cubicBezTo>
                      <a:cubicBezTo>
                        <a:pt x="27190" y="77384"/>
                        <a:pt x="8902" y="98816"/>
                        <a:pt x="8616" y="99101"/>
                      </a:cubicBezTo>
                      <a:cubicBezTo>
                        <a:pt x="8330" y="99673"/>
                        <a:pt x="9759" y="99673"/>
                        <a:pt x="32905" y="99673"/>
                      </a:cubicBezTo>
                      <a:lnTo>
                        <a:pt x="57765" y="99673"/>
                      </a:lnTo>
                      <a:lnTo>
                        <a:pt x="57765" y="77099"/>
                      </a:lnTo>
                      <a:cubicBezTo>
                        <a:pt x="57765" y="56239"/>
                        <a:pt x="58051" y="54524"/>
                        <a:pt x="58337" y="53667"/>
                      </a:cubicBezTo>
                      <a:cubicBezTo>
                        <a:pt x="58622" y="53096"/>
                        <a:pt x="60337" y="51953"/>
                        <a:pt x="63766" y="49667"/>
                      </a:cubicBezTo>
                      <a:cubicBezTo>
                        <a:pt x="74053" y="42809"/>
                        <a:pt x="76911" y="39380"/>
                        <a:pt x="81482" y="29093"/>
                      </a:cubicBezTo>
                      <a:cubicBezTo>
                        <a:pt x="82625" y="26235"/>
                        <a:pt x="83769" y="23949"/>
                        <a:pt x="84054" y="23663"/>
                      </a:cubicBezTo>
                      <a:cubicBezTo>
                        <a:pt x="85197" y="22520"/>
                        <a:pt x="87769" y="23092"/>
                        <a:pt x="88340" y="24806"/>
                      </a:cubicBezTo>
                      <a:cubicBezTo>
                        <a:pt x="88912" y="25664"/>
                        <a:pt x="88912" y="30236"/>
                        <a:pt x="88912" y="62525"/>
                      </a:cubicBezTo>
                      <a:lnTo>
                        <a:pt x="88912" y="99673"/>
                      </a:lnTo>
                      <a:lnTo>
                        <a:pt x="99199" y="99673"/>
                      </a:lnTo>
                      <a:cubicBezTo>
                        <a:pt x="109200" y="99673"/>
                        <a:pt x="109772" y="99673"/>
                        <a:pt x="110629" y="100244"/>
                      </a:cubicBezTo>
                      <a:cubicBezTo>
                        <a:pt x="112915" y="101673"/>
                        <a:pt x="112915" y="105388"/>
                        <a:pt x="110629" y="106817"/>
                      </a:cubicBezTo>
                      <a:cubicBezTo>
                        <a:pt x="109772" y="107388"/>
                        <a:pt x="109200" y="107388"/>
                        <a:pt x="99199" y="107388"/>
                      </a:cubicBezTo>
                      <a:lnTo>
                        <a:pt x="88912" y="107388"/>
                      </a:lnTo>
                      <a:lnTo>
                        <a:pt x="88912" y="110531"/>
                      </a:lnTo>
                      <a:cubicBezTo>
                        <a:pt x="88912" y="115961"/>
                        <a:pt x="89769" y="121104"/>
                        <a:pt x="91769" y="125105"/>
                      </a:cubicBezTo>
                      <a:cubicBezTo>
                        <a:pt x="95198" y="132248"/>
                        <a:pt x="100628" y="136249"/>
                        <a:pt x="107771" y="137106"/>
                      </a:cubicBezTo>
                      <a:cubicBezTo>
                        <a:pt x="110629" y="137392"/>
                        <a:pt x="111486" y="137963"/>
                        <a:pt x="111486" y="139964"/>
                      </a:cubicBezTo>
                      <a:cubicBezTo>
                        <a:pt x="111486" y="141392"/>
                        <a:pt x="111200" y="141678"/>
                        <a:pt x="110629" y="142250"/>
                      </a:cubicBezTo>
                      <a:cubicBezTo>
                        <a:pt x="110057" y="142821"/>
                        <a:pt x="109772" y="142821"/>
                        <a:pt x="106057" y="142821"/>
                      </a:cubicBezTo>
                      <a:cubicBezTo>
                        <a:pt x="102057" y="142821"/>
                        <a:pt x="99485" y="142535"/>
                        <a:pt x="86055" y="140535"/>
                      </a:cubicBezTo>
                      <a:cubicBezTo>
                        <a:pt x="77482" y="139106"/>
                        <a:pt x="69195" y="139106"/>
                        <a:pt x="60623" y="140535"/>
                      </a:cubicBezTo>
                      <a:cubicBezTo>
                        <a:pt x="47192" y="142535"/>
                        <a:pt x="44621" y="142821"/>
                        <a:pt x="40620" y="142821"/>
                      </a:cubicBezTo>
                      <a:cubicBezTo>
                        <a:pt x="36905" y="142821"/>
                        <a:pt x="36620" y="142821"/>
                        <a:pt x="36048" y="142250"/>
                      </a:cubicBezTo>
                      <a:cubicBezTo>
                        <a:pt x="35477" y="141678"/>
                        <a:pt x="35477" y="141392"/>
                        <a:pt x="35477" y="139964"/>
                      </a:cubicBezTo>
                      <a:cubicBezTo>
                        <a:pt x="35477" y="137963"/>
                        <a:pt x="36048" y="137392"/>
                        <a:pt x="38906" y="137106"/>
                      </a:cubicBezTo>
                      <a:cubicBezTo>
                        <a:pt x="46049" y="136249"/>
                        <a:pt x="51479" y="132248"/>
                        <a:pt x="54908" y="125105"/>
                      </a:cubicBezTo>
                      <a:cubicBezTo>
                        <a:pt x="56908" y="121104"/>
                        <a:pt x="57765" y="115961"/>
                        <a:pt x="57765" y="110531"/>
                      </a:cubicBezTo>
                      <a:lnTo>
                        <a:pt x="57765" y="107388"/>
                      </a:lnTo>
                      <a:lnTo>
                        <a:pt x="32048" y="107388"/>
                      </a:lnTo>
                      <a:cubicBezTo>
                        <a:pt x="4330" y="107388"/>
                        <a:pt x="4901" y="107388"/>
                        <a:pt x="2615" y="105959"/>
                      </a:cubicBezTo>
                      <a:cubicBezTo>
                        <a:pt x="901" y="104816"/>
                        <a:pt x="-242" y="102245"/>
                        <a:pt x="44" y="100816"/>
                      </a:cubicBezTo>
                      <a:cubicBezTo>
                        <a:pt x="329" y="100244"/>
                        <a:pt x="1758" y="98530"/>
                        <a:pt x="3187" y="96530"/>
                      </a:cubicBezTo>
                      <a:cubicBezTo>
                        <a:pt x="10331" y="87957"/>
                        <a:pt x="18332" y="76813"/>
                        <a:pt x="23475" y="67669"/>
                      </a:cubicBezTo>
                      <a:cubicBezTo>
                        <a:pt x="26619" y="62525"/>
                        <a:pt x="31476" y="52238"/>
                        <a:pt x="33476" y="47095"/>
                      </a:cubicBezTo>
                      <a:cubicBezTo>
                        <a:pt x="38906" y="33665"/>
                        <a:pt x="41477" y="21949"/>
                        <a:pt x="42049" y="8519"/>
                      </a:cubicBezTo>
                      <a:cubicBezTo>
                        <a:pt x="42335" y="2518"/>
                        <a:pt x="42621" y="1661"/>
                        <a:pt x="44335" y="803"/>
                      </a:cubicBezTo>
                      <a:lnTo>
                        <a:pt x="45478" y="232"/>
                      </a:lnTo>
                      <a:lnTo>
                        <a:pt x="49764" y="1375"/>
                      </a:lnTo>
                      <a:cubicBezTo>
                        <a:pt x="56051" y="3089"/>
                        <a:pt x="59480" y="3661"/>
                        <a:pt x="63766" y="3947"/>
                      </a:cubicBezTo>
                      <a:cubicBezTo>
                        <a:pt x="69481" y="4232"/>
                        <a:pt x="75482" y="3089"/>
                        <a:pt x="82911" y="80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11" name="Freihandform: Form 310">
                  <a:extLst>
                    <a:ext uri="{FF2B5EF4-FFF2-40B4-BE49-F238E27FC236}">
                      <a16:creationId xmlns:a16="http://schemas.microsoft.com/office/drawing/2014/main" id="{2B5200C2-628F-9235-732B-0AB963B9FDD3}"/>
                    </a:ext>
                  </a:extLst>
                </p:cNvPr>
                <p:cNvSpPr/>
                <p:nvPr/>
              </p:nvSpPr>
              <p:spPr>
                <a:xfrm>
                  <a:off x="6935252" y="3546412"/>
                  <a:ext cx="112343" cy="142821"/>
                </a:xfrm>
                <a:custGeom>
                  <a:avLst/>
                  <a:gdLst>
                    <a:gd name="connsiteX0" fmla="*/ 82911 w 112343"/>
                    <a:gd name="connsiteY0" fmla="*/ 803 h 142821"/>
                    <a:gd name="connsiteX1" fmla="*/ 88055 w 112343"/>
                    <a:gd name="connsiteY1" fmla="*/ 518 h 142821"/>
                    <a:gd name="connsiteX2" fmla="*/ 89484 w 112343"/>
                    <a:gd name="connsiteY2" fmla="*/ 3375 h 142821"/>
                    <a:gd name="connsiteX3" fmla="*/ 49193 w 112343"/>
                    <a:gd name="connsiteY3" fmla="*/ 51381 h 142821"/>
                    <a:gd name="connsiteX4" fmla="*/ 8616 w 112343"/>
                    <a:gd name="connsiteY4" fmla="*/ 99101 h 142821"/>
                    <a:gd name="connsiteX5" fmla="*/ 32905 w 112343"/>
                    <a:gd name="connsiteY5" fmla="*/ 99673 h 142821"/>
                    <a:gd name="connsiteX6" fmla="*/ 57765 w 112343"/>
                    <a:gd name="connsiteY6" fmla="*/ 99673 h 142821"/>
                    <a:gd name="connsiteX7" fmla="*/ 57765 w 112343"/>
                    <a:gd name="connsiteY7" fmla="*/ 77099 h 142821"/>
                    <a:gd name="connsiteX8" fmla="*/ 58337 w 112343"/>
                    <a:gd name="connsiteY8" fmla="*/ 53667 h 142821"/>
                    <a:gd name="connsiteX9" fmla="*/ 63766 w 112343"/>
                    <a:gd name="connsiteY9" fmla="*/ 49667 h 142821"/>
                    <a:gd name="connsiteX10" fmla="*/ 81482 w 112343"/>
                    <a:gd name="connsiteY10" fmla="*/ 29093 h 142821"/>
                    <a:gd name="connsiteX11" fmla="*/ 84054 w 112343"/>
                    <a:gd name="connsiteY11" fmla="*/ 23663 h 142821"/>
                    <a:gd name="connsiteX12" fmla="*/ 88340 w 112343"/>
                    <a:gd name="connsiteY12" fmla="*/ 24806 h 142821"/>
                    <a:gd name="connsiteX13" fmla="*/ 88912 w 112343"/>
                    <a:gd name="connsiteY13" fmla="*/ 62525 h 142821"/>
                    <a:gd name="connsiteX14" fmla="*/ 88912 w 112343"/>
                    <a:gd name="connsiteY14" fmla="*/ 99673 h 142821"/>
                    <a:gd name="connsiteX15" fmla="*/ 99199 w 112343"/>
                    <a:gd name="connsiteY15" fmla="*/ 99673 h 142821"/>
                    <a:gd name="connsiteX16" fmla="*/ 110629 w 112343"/>
                    <a:gd name="connsiteY16" fmla="*/ 100244 h 142821"/>
                    <a:gd name="connsiteX17" fmla="*/ 110629 w 112343"/>
                    <a:gd name="connsiteY17" fmla="*/ 106817 h 142821"/>
                    <a:gd name="connsiteX18" fmla="*/ 99199 w 112343"/>
                    <a:gd name="connsiteY18" fmla="*/ 107388 h 142821"/>
                    <a:gd name="connsiteX19" fmla="*/ 88912 w 112343"/>
                    <a:gd name="connsiteY19" fmla="*/ 107388 h 142821"/>
                    <a:gd name="connsiteX20" fmla="*/ 88912 w 112343"/>
                    <a:gd name="connsiteY20" fmla="*/ 110531 h 142821"/>
                    <a:gd name="connsiteX21" fmla="*/ 91769 w 112343"/>
                    <a:gd name="connsiteY21" fmla="*/ 125105 h 142821"/>
                    <a:gd name="connsiteX22" fmla="*/ 107771 w 112343"/>
                    <a:gd name="connsiteY22" fmla="*/ 137106 h 142821"/>
                    <a:gd name="connsiteX23" fmla="*/ 111486 w 112343"/>
                    <a:gd name="connsiteY23" fmla="*/ 139964 h 142821"/>
                    <a:gd name="connsiteX24" fmla="*/ 110629 w 112343"/>
                    <a:gd name="connsiteY24" fmla="*/ 142250 h 142821"/>
                    <a:gd name="connsiteX25" fmla="*/ 106057 w 112343"/>
                    <a:gd name="connsiteY25" fmla="*/ 142821 h 142821"/>
                    <a:gd name="connsiteX26" fmla="*/ 86055 w 112343"/>
                    <a:gd name="connsiteY26" fmla="*/ 140535 h 142821"/>
                    <a:gd name="connsiteX27" fmla="*/ 60623 w 112343"/>
                    <a:gd name="connsiteY27" fmla="*/ 140535 h 142821"/>
                    <a:gd name="connsiteX28" fmla="*/ 40620 w 112343"/>
                    <a:gd name="connsiteY28" fmla="*/ 142821 h 142821"/>
                    <a:gd name="connsiteX29" fmla="*/ 36048 w 112343"/>
                    <a:gd name="connsiteY29" fmla="*/ 142250 h 142821"/>
                    <a:gd name="connsiteX30" fmla="*/ 35477 w 112343"/>
                    <a:gd name="connsiteY30" fmla="*/ 139964 h 142821"/>
                    <a:gd name="connsiteX31" fmla="*/ 38906 w 112343"/>
                    <a:gd name="connsiteY31" fmla="*/ 137106 h 142821"/>
                    <a:gd name="connsiteX32" fmla="*/ 54908 w 112343"/>
                    <a:gd name="connsiteY32" fmla="*/ 125105 h 142821"/>
                    <a:gd name="connsiteX33" fmla="*/ 57765 w 112343"/>
                    <a:gd name="connsiteY33" fmla="*/ 110531 h 142821"/>
                    <a:gd name="connsiteX34" fmla="*/ 57765 w 112343"/>
                    <a:gd name="connsiteY34" fmla="*/ 107388 h 142821"/>
                    <a:gd name="connsiteX35" fmla="*/ 32048 w 112343"/>
                    <a:gd name="connsiteY35" fmla="*/ 107388 h 142821"/>
                    <a:gd name="connsiteX36" fmla="*/ 2615 w 112343"/>
                    <a:gd name="connsiteY36" fmla="*/ 105959 h 142821"/>
                    <a:gd name="connsiteX37" fmla="*/ 44 w 112343"/>
                    <a:gd name="connsiteY37" fmla="*/ 100816 h 142821"/>
                    <a:gd name="connsiteX38" fmla="*/ 3187 w 112343"/>
                    <a:gd name="connsiteY38" fmla="*/ 96530 h 142821"/>
                    <a:gd name="connsiteX39" fmla="*/ 23475 w 112343"/>
                    <a:gd name="connsiteY39" fmla="*/ 67669 h 142821"/>
                    <a:gd name="connsiteX40" fmla="*/ 33476 w 112343"/>
                    <a:gd name="connsiteY40" fmla="*/ 47095 h 142821"/>
                    <a:gd name="connsiteX41" fmla="*/ 42049 w 112343"/>
                    <a:gd name="connsiteY41" fmla="*/ 8519 h 142821"/>
                    <a:gd name="connsiteX42" fmla="*/ 44335 w 112343"/>
                    <a:gd name="connsiteY42" fmla="*/ 803 h 142821"/>
                    <a:gd name="connsiteX43" fmla="*/ 45478 w 112343"/>
                    <a:gd name="connsiteY43" fmla="*/ 232 h 142821"/>
                    <a:gd name="connsiteX44" fmla="*/ 49764 w 112343"/>
                    <a:gd name="connsiteY44" fmla="*/ 1375 h 142821"/>
                    <a:gd name="connsiteX45" fmla="*/ 63766 w 112343"/>
                    <a:gd name="connsiteY45" fmla="*/ 3947 h 142821"/>
                    <a:gd name="connsiteX46" fmla="*/ 82911 w 112343"/>
                    <a:gd name="connsiteY46" fmla="*/ 803 h 1428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</a:cxnLst>
                  <a:rect l="l" t="t" r="r" b="b"/>
                  <a:pathLst>
                    <a:path w="112343" h="142821">
                      <a:moveTo>
                        <a:pt x="82911" y="803"/>
                      </a:moveTo>
                      <a:cubicBezTo>
                        <a:pt x="85483" y="-54"/>
                        <a:pt x="86912" y="-340"/>
                        <a:pt x="88055" y="518"/>
                      </a:cubicBezTo>
                      <a:cubicBezTo>
                        <a:pt x="88912" y="1089"/>
                        <a:pt x="89484" y="2518"/>
                        <a:pt x="89484" y="3375"/>
                      </a:cubicBezTo>
                      <a:cubicBezTo>
                        <a:pt x="89198" y="3947"/>
                        <a:pt x="71196" y="25378"/>
                        <a:pt x="49193" y="51381"/>
                      </a:cubicBezTo>
                      <a:cubicBezTo>
                        <a:pt x="27190" y="77384"/>
                        <a:pt x="8902" y="98816"/>
                        <a:pt x="8616" y="99101"/>
                      </a:cubicBezTo>
                      <a:cubicBezTo>
                        <a:pt x="8330" y="99673"/>
                        <a:pt x="9759" y="99673"/>
                        <a:pt x="32905" y="99673"/>
                      </a:cubicBezTo>
                      <a:lnTo>
                        <a:pt x="57765" y="99673"/>
                      </a:lnTo>
                      <a:lnTo>
                        <a:pt x="57765" y="77099"/>
                      </a:lnTo>
                      <a:cubicBezTo>
                        <a:pt x="57765" y="56239"/>
                        <a:pt x="58051" y="54524"/>
                        <a:pt x="58337" y="53667"/>
                      </a:cubicBezTo>
                      <a:cubicBezTo>
                        <a:pt x="58622" y="53096"/>
                        <a:pt x="60337" y="51953"/>
                        <a:pt x="63766" y="49667"/>
                      </a:cubicBezTo>
                      <a:cubicBezTo>
                        <a:pt x="74053" y="42809"/>
                        <a:pt x="76911" y="39380"/>
                        <a:pt x="81482" y="29093"/>
                      </a:cubicBezTo>
                      <a:cubicBezTo>
                        <a:pt x="82625" y="26235"/>
                        <a:pt x="83769" y="23949"/>
                        <a:pt x="84054" y="23663"/>
                      </a:cubicBezTo>
                      <a:cubicBezTo>
                        <a:pt x="85197" y="22520"/>
                        <a:pt x="87769" y="23092"/>
                        <a:pt x="88340" y="24806"/>
                      </a:cubicBezTo>
                      <a:cubicBezTo>
                        <a:pt x="88912" y="25664"/>
                        <a:pt x="88912" y="30236"/>
                        <a:pt x="88912" y="62525"/>
                      </a:cubicBezTo>
                      <a:lnTo>
                        <a:pt x="88912" y="99673"/>
                      </a:lnTo>
                      <a:lnTo>
                        <a:pt x="99199" y="99673"/>
                      </a:lnTo>
                      <a:cubicBezTo>
                        <a:pt x="109200" y="99673"/>
                        <a:pt x="109772" y="99673"/>
                        <a:pt x="110629" y="100244"/>
                      </a:cubicBezTo>
                      <a:cubicBezTo>
                        <a:pt x="112915" y="101673"/>
                        <a:pt x="112915" y="105388"/>
                        <a:pt x="110629" y="106817"/>
                      </a:cubicBezTo>
                      <a:cubicBezTo>
                        <a:pt x="109772" y="107388"/>
                        <a:pt x="109200" y="107388"/>
                        <a:pt x="99199" y="107388"/>
                      </a:cubicBezTo>
                      <a:lnTo>
                        <a:pt x="88912" y="107388"/>
                      </a:lnTo>
                      <a:lnTo>
                        <a:pt x="88912" y="110531"/>
                      </a:lnTo>
                      <a:cubicBezTo>
                        <a:pt x="88912" y="115961"/>
                        <a:pt x="89769" y="121104"/>
                        <a:pt x="91769" y="125105"/>
                      </a:cubicBezTo>
                      <a:cubicBezTo>
                        <a:pt x="95198" y="132248"/>
                        <a:pt x="100628" y="136249"/>
                        <a:pt x="107771" y="137106"/>
                      </a:cubicBezTo>
                      <a:cubicBezTo>
                        <a:pt x="110629" y="137392"/>
                        <a:pt x="111486" y="137963"/>
                        <a:pt x="111486" y="139964"/>
                      </a:cubicBezTo>
                      <a:cubicBezTo>
                        <a:pt x="111486" y="141392"/>
                        <a:pt x="111200" y="141678"/>
                        <a:pt x="110629" y="142250"/>
                      </a:cubicBezTo>
                      <a:cubicBezTo>
                        <a:pt x="110057" y="142821"/>
                        <a:pt x="109772" y="142821"/>
                        <a:pt x="106057" y="142821"/>
                      </a:cubicBezTo>
                      <a:cubicBezTo>
                        <a:pt x="102057" y="142821"/>
                        <a:pt x="99485" y="142535"/>
                        <a:pt x="86055" y="140535"/>
                      </a:cubicBezTo>
                      <a:cubicBezTo>
                        <a:pt x="77482" y="139106"/>
                        <a:pt x="69195" y="139106"/>
                        <a:pt x="60623" y="140535"/>
                      </a:cubicBezTo>
                      <a:cubicBezTo>
                        <a:pt x="47192" y="142535"/>
                        <a:pt x="44621" y="142821"/>
                        <a:pt x="40620" y="142821"/>
                      </a:cubicBezTo>
                      <a:cubicBezTo>
                        <a:pt x="36905" y="142821"/>
                        <a:pt x="36620" y="142821"/>
                        <a:pt x="36048" y="142250"/>
                      </a:cubicBezTo>
                      <a:cubicBezTo>
                        <a:pt x="35477" y="141678"/>
                        <a:pt x="35477" y="141392"/>
                        <a:pt x="35477" y="139964"/>
                      </a:cubicBezTo>
                      <a:cubicBezTo>
                        <a:pt x="35477" y="137963"/>
                        <a:pt x="36048" y="137392"/>
                        <a:pt x="38906" y="137106"/>
                      </a:cubicBezTo>
                      <a:cubicBezTo>
                        <a:pt x="46049" y="136249"/>
                        <a:pt x="51479" y="132248"/>
                        <a:pt x="54908" y="125105"/>
                      </a:cubicBezTo>
                      <a:cubicBezTo>
                        <a:pt x="56908" y="121104"/>
                        <a:pt x="57765" y="115961"/>
                        <a:pt x="57765" y="110531"/>
                      </a:cubicBezTo>
                      <a:lnTo>
                        <a:pt x="57765" y="107388"/>
                      </a:lnTo>
                      <a:lnTo>
                        <a:pt x="32048" y="107388"/>
                      </a:lnTo>
                      <a:cubicBezTo>
                        <a:pt x="4330" y="107388"/>
                        <a:pt x="4901" y="107388"/>
                        <a:pt x="2615" y="105959"/>
                      </a:cubicBezTo>
                      <a:cubicBezTo>
                        <a:pt x="901" y="104816"/>
                        <a:pt x="-242" y="102245"/>
                        <a:pt x="44" y="100816"/>
                      </a:cubicBezTo>
                      <a:cubicBezTo>
                        <a:pt x="329" y="100244"/>
                        <a:pt x="1758" y="98530"/>
                        <a:pt x="3187" y="96530"/>
                      </a:cubicBezTo>
                      <a:cubicBezTo>
                        <a:pt x="10331" y="87957"/>
                        <a:pt x="18332" y="76813"/>
                        <a:pt x="23475" y="67669"/>
                      </a:cubicBezTo>
                      <a:cubicBezTo>
                        <a:pt x="26619" y="62525"/>
                        <a:pt x="31476" y="52238"/>
                        <a:pt x="33476" y="47095"/>
                      </a:cubicBezTo>
                      <a:cubicBezTo>
                        <a:pt x="38906" y="33665"/>
                        <a:pt x="41477" y="21949"/>
                        <a:pt x="42049" y="8519"/>
                      </a:cubicBezTo>
                      <a:cubicBezTo>
                        <a:pt x="42335" y="2518"/>
                        <a:pt x="42621" y="1661"/>
                        <a:pt x="44335" y="803"/>
                      </a:cubicBezTo>
                      <a:lnTo>
                        <a:pt x="45478" y="232"/>
                      </a:lnTo>
                      <a:lnTo>
                        <a:pt x="49764" y="1375"/>
                      </a:lnTo>
                      <a:cubicBezTo>
                        <a:pt x="56051" y="3089"/>
                        <a:pt x="59480" y="3661"/>
                        <a:pt x="63766" y="3947"/>
                      </a:cubicBezTo>
                      <a:cubicBezTo>
                        <a:pt x="69481" y="4232"/>
                        <a:pt x="75482" y="3089"/>
                        <a:pt x="82911" y="80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66" name="Grafik 2">
                <a:extLst>
                  <a:ext uri="{FF2B5EF4-FFF2-40B4-BE49-F238E27FC236}">
                    <a16:creationId xmlns:a16="http://schemas.microsoft.com/office/drawing/2014/main" id="{0D0C1836-B81F-1392-A714-5E12EFF04AFA}"/>
                  </a:ext>
                </a:extLst>
              </p:cNvPr>
              <p:cNvGrpSpPr/>
              <p:nvPr/>
            </p:nvGrpSpPr>
            <p:grpSpPr>
              <a:xfrm>
                <a:off x="7124433" y="3504972"/>
                <a:ext cx="166501" cy="296768"/>
                <a:chOff x="7124433" y="3504972"/>
                <a:chExt cx="166501" cy="296768"/>
              </a:xfrm>
              <a:solidFill>
                <a:srgbClr val="000000"/>
              </a:solidFill>
            </p:grpSpPr>
            <p:sp>
              <p:nvSpPr>
                <p:cNvPr id="306" name="Freihandform: Form 305">
                  <a:extLst>
                    <a:ext uri="{FF2B5EF4-FFF2-40B4-BE49-F238E27FC236}">
                      <a16:creationId xmlns:a16="http://schemas.microsoft.com/office/drawing/2014/main" id="{03460281-737E-399C-0FDC-8D5562183A73}"/>
                    </a:ext>
                  </a:extLst>
                </p:cNvPr>
                <p:cNvSpPr/>
                <p:nvPr/>
              </p:nvSpPr>
              <p:spPr>
                <a:xfrm>
                  <a:off x="7227189" y="3504972"/>
                  <a:ext cx="63746" cy="215169"/>
                </a:xfrm>
                <a:custGeom>
                  <a:avLst/>
                  <a:gdLst>
                    <a:gd name="connsiteX0" fmla="*/ 0 w 63746"/>
                    <a:gd name="connsiteY0" fmla="*/ 35719 h 215169"/>
                    <a:gd name="connsiteX1" fmla="*/ 0 w 63746"/>
                    <a:gd name="connsiteY1" fmla="*/ 0 h 215169"/>
                    <a:gd name="connsiteX2" fmla="*/ 2000 w 63746"/>
                    <a:gd name="connsiteY2" fmla="*/ 0 h 215169"/>
                    <a:gd name="connsiteX3" fmla="*/ 4000 w 63746"/>
                    <a:gd name="connsiteY3" fmla="*/ 0 h 215169"/>
                    <a:gd name="connsiteX4" fmla="*/ 4000 w 63746"/>
                    <a:gd name="connsiteY4" fmla="*/ 1715 h 215169"/>
                    <a:gd name="connsiteX5" fmla="*/ 5144 w 63746"/>
                    <a:gd name="connsiteY5" fmla="*/ 13430 h 215169"/>
                    <a:gd name="connsiteX6" fmla="*/ 25432 w 63746"/>
                    <a:gd name="connsiteY6" fmla="*/ 62579 h 215169"/>
                    <a:gd name="connsiteX7" fmla="*/ 34862 w 63746"/>
                    <a:gd name="connsiteY7" fmla="*/ 77724 h 215169"/>
                    <a:gd name="connsiteX8" fmla="*/ 51721 w 63746"/>
                    <a:gd name="connsiteY8" fmla="*/ 107156 h 215169"/>
                    <a:gd name="connsiteX9" fmla="*/ 63722 w 63746"/>
                    <a:gd name="connsiteY9" fmla="*/ 150305 h 215169"/>
                    <a:gd name="connsiteX10" fmla="*/ 56579 w 63746"/>
                    <a:gd name="connsiteY10" fmla="*/ 198025 h 215169"/>
                    <a:gd name="connsiteX11" fmla="*/ 50864 w 63746"/>
                    <a:gd name="connsiteY11" fmla="*/ 213170 h 215169"/>
                    <a:gd name="connsiteX12" fmla="*/ 46863 w 63746"/>
                    <a:gd name="connsiteY12" fmla="*/ 215170 h 215169"/>
                    <a:gd name="connsiteX13" fmla="*/ 42005 w 63746"/>
                    <a:gd name="connsiteY13" fmla="*/ 213170 h 215169"/>
                    <a:gd name="connsiteX14" fmla="*/ 41148 w 63746"/>
                    <a:gd name="connsiteY14" fmla="*/ 206883 h 215169"/>
                    <a:gd name="connsiteX15" fmla="*/ 46577 w 63746"/>
                    <a:gd name="connsiteY15" fmla="*/ 191453 h 215169"/>
                    <a:gd name="connsiteX16" fmla="*/ 52292 w 63746"/>
                    <a:gd name="connsiteY16" fmla="*/ 154305 h 215169"/>
                    <a:gd name="connsiteX17" fmla="*/ 51721 w 63746"/>
                    <a:gd name="connsiteY17" fmla="*/ 143732 h 215169"/>
                    <a:gd name="connsiteX18" fmla="*/ 8001 w 63746"/>
                    <a:gd name="connsiteY18" fmla="*/ 75724 h 215169"/>
                    <a:gd name="connsiteX19" fmla="*/ 4000 w 63746"/>
                    <a:gd name="connsiteY19" fmla="*/ 71438 h 215169"/>
                    <a:gd name="connsiteX20" fmla="*/ 2000 w 63746"/>
                    <a:gd name="connsiteY20" fmla="*/ 71438 h 215169"/>
                    <a:gd name="connsiteX21" fmla="*/ 0 w 63746"/>
                    <a:gd name="connsiteY21" fmla="*/ 71438 h 215169"/>
                    <a:gd name="connsiteX22" fmla="*/ 0 w 63746"/>
                    <a:gd name="connsiteY22" fmla="*/ 35719 h 2151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63746" h="215169">
                      <a:moveTo>
                        <a:pt x="0" y="35719"/>
                      </a:moveTo>
                      <a:lnTo>
                        <a:pt x="0" y="0"/>
                      </a:lnTo>
                      <a:lnTo>
                        <a:pt x="2000" y="0"/>
                      </a:lnTo>
                      <a:lnTo>
                        <a:pt x="4000" y="0"/>
                      </a:lnTo>
                      <a:lnTo>
                        <a:pt x="4000" y="1715"/>
                      </a:lnTo>
                      <a:cubicBezTo>
                        <a:pt x="4000" y="4572"/>
                        <a:pt x="4572" y="9716"/>
                        <a:pt x="5144" y="13430"/>
                      </a:cubicBezTo>
                      <a:cubicBezTo>
                        <a:pt x="7429" y="28003"/>
                        <a:pt x="13716" y="43148"/>
                        <a:pt x="25432" y="62579"/>
                      </a:cubicBezTo>
                      <a:lnTo>
                        <a:pt x="34862" y="77724"/>
                      </a:lnTo>
                      <a:cubicBezTo>
                        <a:pt x="43148" y="91440"/>
                        <a:pt x="48006" y="100013"/>
                        <a:pt x="51721" y="107156"/>
                      </a:cubicBezTo>
                      <a:cubicBezTo>
                        <a:pt x="59436" y="123158"/>
                        <a:pt x="63151" y="136303"/>
                        <a:pt x="63722" y="150305"/>
                      </a:cubicBezTo>
                      <a:cubicBezTo>
                        <a:pt x="64008" y="164878"/>
                        <a:pt x="61722" y="181451"/>
                        <a:pt x="56579" y="198025"/>
                      </a:cubicBezTo>
                      <a:cubicBezTo>
                        <a:pt x="54578" y="204597"/>
                        <a:pt x="51721" y="212312"/>
                        <a:pt x="50864" y="213170"/>
                      </a:cubicBezTo>
                      <a:cubicBezTo>
                        <a:pt x="50006" y="214312"/>
                        <a:pt x="48292" y="215170"/>
                        <a:pt x="46863" y="215170"/>
                      </a:cubicBezTo>
                      <a:cubicBezTo>
                        <a:pt x="45434" y="215170"/>
                        <a:pt x="42863" y="214027"/>
                        <a:pt x="42005" y="213170"/>
                      </a:cubicBezTo>
                      <a:cubicBezTo>
                        <a:pt x="40577" y="211455"/>
                        <a:pt x="40291" y="209169"/>
                        <a:pt x="41148" y="206883"/>
                      </a:cubicBezTo>
                      <a:cubicBezTo>
                        <a:pt x="42577" y="203740"/>
                        <a:pt x="45434" y="195453"/>
                        <a:pt x="46577" y="191453"/>
                      </a:cubicBezTo>
                      <a:cubicBezTo>
                        <a:pt x="50578" y="178308"/>
                        <a:pt x="52292" y="166878"/>
                        <a:pt x="52292" y="154305"/>
                      </a:cubicBezTo>
                      <a:cubicBezTo>
                        <a:pt x="52292" y="148018"/>
                        <a:pt x="52292" y="146590"/>
                        <a:pt x="51721" y="143732"/>
                      </a:cubicBezTo>
                      <a:cubicBezTo>
                        <a:pt x="48006" y="124016"/>
                        <a:pt x="34576" y="103156"/>
                        <a:pt x="8001" y="75724"/>
                      </a:cubicBezTo>
                      <a:lnTo>
                        <a:pt x="4000" y="71438"/>
                      </a:lnTo>
                      <a:lnTo>
                        <a:pt x="2000" y="71438"/>
                      </a:lnTo>
                      <a:lnTo>
                        <a:pt x="0" y="71438"/>
                      </a:lnTo>
                      <a:lnTo>
                        <a:pt x="0" y="357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07" name="Freihandform: Form 306">
                  <a:extLst>
                    <a:ext uri="{FF2B5EF4-FFF2-40B4-BE49-F238E27FC236}">
                      <a16:creationId xmlns:a16="http://schemas.microsoft.com/office/drawing/2014/main" id="{7BEDC766-7258-FA33-0247-D81F8C9A2A6E}"/>
                    </a:ext>
                  </a:extLst>
                </p:cNvPr>
                <p:cNvSpPr/>
                <p:nvPr/>
              </p:nvSpPr>
              <p:spPr>
                <a:xfrm>
                  <a:off x="7143750" y="3724650"/>
                  <a:ext cx="93440" cy="77091"/>
                </a:xfrm>
                <a:custGeom>
                  <a:avLst/>
                  <a:gdLst>
                    <a:gd name="connsiteX0" fmla="*/ 57722 w 93440"/>
                    <a:gd name="connsiteY0" fmla="*/ 112 h 77091"/>
                    <a:gd name="connsiteX1" fmla="*/ 72295 w 93440"/>
                    <a:gd name="connsiteY1" fmla="*/ 684 h 77091"/>
                    <a:gd name="connsiteX2" fmla="*/ 92869 w 93440"/>
                    <a:gd name="connsiteY2" fmla="*/ 18114 h 77091"/>
                    <a:gd name="connsiteX3" fmla="*/ 93440 w 93440"/>
                    <a:gd name="connsiteY3" fmla="*/ 24401 h 77091"/>
                    <a:gd name="connsiteX4" fmla="*/ 92012 w 93440"/>
                    <a:gd name="connsiteY4" fmla="*/ 34688 h 77091"/>
                    <a:gd name="connsiteX5" fmla="*/ 39433 w 93440"/>
                    <a:gd name="connsiteY5" fmla="*/ 76407 h 77091"/>
                    <a:gd name="connsiteX6" fmla="*/ 22003 w 93440"/>
                    <a:gd name="connsiteY6" fmla="*/ 76693 h 77091"/>
                    <a:gd name="connsiteX7" fmla="*/ 572 w 93440"/>
                    <a:gd name="connsiteY7" fmla="*/ 58977 h 77091"/>
                    <a:gd name="connsiteX8" fmla="*/ 0 w 93440"/>
                    <a:gd name="connsiteY8" fmla="*/ 52690 h 77091"/>
                    <a:gd name="connsiteX9" fmla="*/ 1429 w 93440"/>
                    <a:gd name="connsiteY9" fmla="*/ 42403 h 77091"/>
                    <a:gd name="connsiteX10" fmla="*/ 15145 w 93440"/>
                    <a:gd name="connsiteY10" fmla="*/ 21258 h 77091"/>
                    <a:gd name="connsiteX11" fmla="*/ 57722 w 93440"/>
                    <a:gd name="connsiteY11" fmla="*/ 112 h 770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3440" h="77091">
                      <a:moveTo>
                        <a:pt x="57722" y="112"/>
                      </a:moveTo>
                      <a:cubicBezTo>
                        <a:pt x="61151" y="-174"/>
                        <a:pt x="69152" y="112"/>
                        <a:pt x="72295" y="684"/>
                      </a:cubicBezTo>
                      <a:cubicBezTo>
                        <a:pt x="83439" y="2970"/>
                        <a:pt x="90297" y="8685"/>
                        <a:pt x="92869" y="18114"/>
                      </a:cubicBezTo>
                      <a:cubicBezTo>
                        <a:pt x="93440" y="19829"/>
                        <a:pt x="93440" y="20972"/>
                        <a:pt x="93440" y="24401"/>
                      </a:cubicBezTo>
                      <a:cubicBezTo>
                        <a:pt x="93440" y="28687"/>
                        <a:pt x="93440" y="30402"/>
                        <a:pt x="92012" y="34688"/>
                      </a:cubicBezTo>
                      <a:cubicBezTo>
                        <a:pt x="85725" y="54119"/>
                        <a:pt x="62865" y="72121"/>
                        <a:pt x="39433" y="76407"/>
                      </a:cubicBezTo>
                      <a:cubicBezTo>
                        <a:pt x="34290" y="77265"/>
                        <a:pt x="25718" y="77265"/>
                        <a:pt x="22003" y="76693"/>
                      </a:cubicBezTo>
                      <a:cubicBezTo>
                        <a:pt x="10287" y="74121"/>
                        <a:pt x="3143" y="68406"/>
                        <a:pt x="572" y="58977"/>
                      </a:cubicBezTo>
                      <a:cubicBezTo>
                        <a:pt x="0" y="57262"/>
                        <a:pt x="0" y="56119"/>
                        <a:pt x="0" y="52690"/>
                      </a:cubicBezTo>
                      <a:cubicBezTo>
                        <a:pt x="0" y="48404"/>
                        <a:pt x="0" y="46689"/>
                        <a:pt x="1429" y="42403"/>
                      </a:cubicBezTo>
                      <a:cubicBezTo>
                        <a:pt x="3715" y="34974"/>
                        <a:pt x="8573" y="27830"/>
                        <a:pt x="15145" y="21258"/>
                      </a:cubicBezTo>
                      <a:cubicBezTo>
                        <a:pt x="26575" y="9828"/>
                        <a:pt x="42291" y="2112"/>
                        <a:pt x="57722" y="11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08" name="Freihandform: Form 307">
                  <a:extLst>
                    <a:ext uri="{FF2B5EF4-FFF2-40B4-BE49-F238E27FC236}">
                      <a16:creationId xmlns:a16="http://schemas.microsoft.com/office/drawing/2014/main" id="{50F5CB1B-FF94-1315-5722-189836348139}"/>
                    </a:ext>
                  </a:extLst>
                </p:cNvPr>
                <p:cNvSpPr/>
                <p:nvPr/>
              </p:nvSpPr>
              <p:spPr>
                <a:xfrm>
                  <a:off x="7227399" y="3505001"/>
                  <a:ext cx="9525" cy="246030"/>
                </a:xfrm>
                <a:custGeom>
                  <a:avLst/>
                  <a:gdLst>
                    <a:gd name="connsiteX0" fmla="*/ 9525 w 9525"/>
                    <a:gd name="connsiteY0" fmla="*/ 0 h 246030"/>
                    <a:gd name="connsiteX1" fmla="*/ 9525 w 9525"/>
                    <a:gd name="connsiteY1" fmla="*/ 246031 h 246030"/>
                    <a:gd name="connsiteX2" fmla="*/ 0 w 9525"/>
                    <a:gd name="connsiteY2" fmla="*/ 246031 h 246030"/>
                    <a:gd name="connsiteX3" fmla="*/ 0 w 9525"/>
                    <a:gd name="connsiteY3" fmla="*/ 0 h 2460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246030">
                      <a:moveTo>
                        <a:pt x="9525" y="0"/>
                      </a:moveTo>
                      <a:lnTo>
                        <a:pt x="9525" y="246031"/>
                      </a:lnTo>
                      <a:lnTo>
                        <a:pt x="0" y="2460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09" name="Freihandform: Form 308">
                  <a:extLst>
                    <a:ext uri="{FF2B5EF4-FFF2-40B4-BE49-F238E27FC236}">
                      <a16:creationId xmlns:a16="http://schemas.microsoft.com/office/drawing/2014/main" id="{78C5BF83-8FE1-0842-11A4-963B7471E76E}"/>
                    </a:ext>
                  </a:extLst>
                </p:cNvPr>
                <p:cNvSpPr/>
                <p:nvPr/>
              </p:nvSpPr>
              <p:spPr>
                <a:xfrm>
                  <a:off x="7124433" y="3759985"/>
                  <a:ext cx="131540" cy="6667"/>
                </a:xfrm>
                <a:custGeom>
                  <a:avLst/>
                  <a:gdLst>
                    <a:gd name="connsiteX0" fmla="*/ 0 w 131540"/>
                    <a:gd name="connsiteY0" fmla="*/ 0 h 6667"/>
                    <a:gd name="connsiteX1" fmla="*/ 131540 w 131540"/>
                    <a:gd name="connsiteY1" fmla="*/ 0 h 6667"/>
                    <a:gd name="connsiteX2" fmla="*/ 131540 w 131540"/>
                    <a:gd name="connsiteY2" fmla="*/ 6667 h 6667"/>
                    <a:gd name="connsiteX3" fmla="*/ 0 w 131540"/>
                    <a:gd name="connsiteY3" fmla="*/ 6667 h 6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1540" h="6667">
                      <a:moveTo>
                        <a:pt x="0" y="0"/>
                      </a:moveTo>
                      <a:lnTo>
                        <a:pt x="131540" y="0"/>
                      </a:lnTo>
                      <a:lnTo>
                        <a:pt x="131540" y="6667"/>
                      </a:lnTo>
                      <a:lnTo>
                        <a:pt x="0" y="666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67" name="Grafik 2">
                <a:extLst>
                  <a:ext uri="{FF2B5EF4-FFF2-40B4-BE49-F238E27FC236}">
                    <a16:creationId xmlns:a16="http://schemas.microsoft.com/office/drawing/2014/main" id="{65040294-157E-8C51-E809-5612CC6141A2}"/>
                  </a:ext>
                </a:extLst>
              </p:cNvPr>
              <p:cNvGrpSpPr/>
              <p:nvPr/>
            </p:nvGrpSpPr>
            <p:grpSpPr>
              <a:xfrm>
                <a:off x="7429500" y="3468044"/>
                <a:ext cx="147184" cy="296787"/>
                <a:chOff x="7429500" y="3468044"/>
                <a:chExt cx="147184" cy="296787"/>
              </a:xfrm>
              <a:solidFill>
                <a:srgbClr val="000000"/>
              </a:solidFill>
            </p:grpSpPr>
            <p:sp>
              <p:nvSpPr>
                <p:cNvPr id="303" name="Freihandform: Form 302">
                  <a:extLst>
                    <a:ext uri="{FF2B5EF4-FFF2-40B4-BE49-F238E27FC236}">
                      <a16:creationId xmlns:a16="http://schemas.microsoft.com/office/drawing/2014/main" id="{5DC50AD9-FC2E-A851-0F62-EEB7B3AA3D72}"/>
                    </a:ext>
                  </a:extLst>
                </p:cNvPr>
                <p:cNvSpPr/>
                <p:nvPr/>
              </p:nvSpPr>
              <p:spPr>
                <a:xfrm>
                  <a:off x="7512939" y="3468063"/>
                  <a:ext cx="63745" cy="215169"/>
                </a:xfrm>
                <a:custGeom>
                  <a:avLst/>
                  <a:gdLst>
                    <a:gd name="connsiteX0" fmla="*/ 0 w 63745"/>
                    <a:gd name="connsiteY0" fmla="*/ 35719 h 215169"/>
                    <a:gd name="connsiteX1" fmla="*/ 0 w 63745"/>
                    <a:gd name="connsiteY1" fmla="*/ 0 h 215169"/>
                    <a:gd name="connsiteX2" fmla="*/ 2000 w 63745"/>
                    <a:gd name="connsiteY2" fmla="*/ 0 h 215169"/>
                    <a:gd name="connsiteX3" fmla="*/ 4000 w 63745"/>
                    <a:gd name="connsiteY3" fmla="*/ 0 h 215169"/>
                    <a:gd name="connsiteX4" fmla="*/ 4000 w 63745"/>
                    <a:gd name="connsiteY4" fmla="*/ 1715 h 215169"/>
                    <a:gd name="connsiteX5" fmla="*/ 5143 w 63745"/>
                    <a:gd name="connsiteY5" fmla="*/ 13430 h 215169"/>
                    <a:gd name="connsiteX6" fmla="*/ 25432 w 63745"/>
                    <a:gd name="connsiteY6" fmla="*/ 62579 h 215169"/>
                    <a:gd name="connsiteX7" fmla="*/ 34861 w 63745"/>
                    <a:gd name="connsiteY7" fmla="*/ 77724 h 215169"/>
                    <a:gd name="connsiteX8" fmla="*/ 51721 w 63745"/>
                    <a:gd name="connsiteY8" fmla="*/ 107156 h 215169"/>
                    <a:gd name="connsiteX9" fmla="*/ 63722 w 63745"/>
                    <a:gd name="connsiteY9" fmla="*/ 150304 h 215169"/>
                    <a:gd name="connsiteX10" fmla="*/ 56578 w 63745"/>
                    <a:gd name="connsiteY10" fmla="*/ 198025 h 215169"/>
                    <a:gd name="connsiteX11" fmla="*/ 50863 w 63745"/>
                    <a:gd name="connsiteY11" fmla="*/ 213170 h 215169"/>
                    <a:gd name="connsiteX12" fmla="*/ 46863 w 63745"/>
                    <a:gd name="connsiteY12" fmla="*/ 215170 h 215169"/>
                    <a:gd name="connsiteX13" fmla="*/ 42005 w 63745"/>
                    <a:gd name="connsiteY13" fmla="*/ 213170 h 215169"/>
                    <a:gd name="connsiteX14" fmla="*/ 41148 w 63745"/>
                    <a:gd name="connsiteY14" fmla="*/ 206883 h 215169"/>
                    <a:gd name="connsiteX15" fmla="*/ 46577 w 63745"/>
                    <a:gd name="connsiteY15" fmla="*/ 191453 h 215169"/>
                    <a:gd name="connsiteX16" fmla="*/ 52292 w 63745"/>
                    <a:gd name="connsiteY16" fmla="*/ 154305 h 215169"/>
                    <a:gd name="connsiteX17" fmla="*/ 51721 w 63745"/>
                    <a:gd name="connsiteY17" fmla="*/ 143732 h 215169"/>
                    <a:gd name="connsiteX18" fmla="*/ 8001 w 63745"/>
                    <a:gd name="connsiteY18" fmla="*/ 75724 h 215169"/>
                    <a:gd name="connsiteX19" fmla="*/ 4000 w 63745"/>
                    <a:gd name="connsiteY19" fmla="*/ 71438 h 215169"/>
                    <a:gd name="connsiteX20" fmla="*/ 2000 w 63745"/>
                    <a:gd name="connsiteY20" fmla="*/ 71438 h 215169"/>
                    <a:gd name="connsiteX21" fmla="*/ 0 w 63745"/>
                    <a:gd name="connsiteY21" fmla="*/ 71438 h 215169"/>
                    <a:gd name="connsiteX22" fmla="*/ 0 w 63745"/>
                    <a:gd name="connsiteY22" fmla="*/ 35719 h 2151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63745" h="215169">
                      <a:moveTo>
                        <a:pt x="0" y="35719"/>
                      </a:moveTo>
                      <a:lnTo>
                        <a:pt x="0" y="0"/>
                      </a:lnTo>
                      <a:lnTo>
                        <a:pt x="2000" y="0"/>
                      </a:lnTo>
                      <a:lnTo>
                        <a:pt x="4000" y="0"/>
                      </a:lnTo>
                      <a:lnTo>
                        <a:pt x="4000" y="1715"/>
                      </a:lnTo>
                      <a:cubicBezTo>
                        <a:pt x="4000" y="4572"/>
                        <a:pt x="4572" y="9716"/>
                        <a:pt x="5143" y="13430"/>
                      </a:cubicBezTo>
                      <a:cubicBezTo>
                        <a:pt x="7429" y="28003"/>
                        <a:pt x="13716" y="43148"/>
                        <a:pt x="25432" y="62579"/>
                      </a:cubicBezTo>
                      <a:lnTo>
                        <a:pt x="34861" y="77724"/>
                      </a:lnTo>
                      <a:cubicBezTo>
                        <a:pt x="43148" y="91440"/>
                        <a:pt x="48006" y="100013"/>
                        <a:pt x="51721" y="107156"/>
                      </a:cubicBezTo>
                      <a:cubicBezTo>
                        <a:pt x="59436" y="123158"/>
                        <a:pt x="63151" y="136303"/>
                        <a:pt x="63722" y="150304"/>
                      </a:cubicBezTo>
                      <a:cubicBezTo>
                        <a:pt x="64008" y="164878"/>
                        <a:pt x="61722" y="181451"/>
                        <a:pt x="56578" y="198025"/>
                      </a:cubicBezTo>
                      <a:cubicBezTo>
                        <a:pt x="54578" y="204597"/>
                        <a:pt x="51721" y="212312"/>
                        <a:pt x="50863" y="213170"/>
                      </a:cubicBezTo>
                      <a:cubicBezTo>
                        <a:pt x="50006" y="214312"/>
                        <a:pt x="48292" y="215170"/>
                        <a:pt x="46863" y="215170"/>
                      </a:cubicBezTo>
                      <a:cubicBezTo>
                        <a:pt x="45434" y="215170"/>
                        <a:pt x="42863" y="214027"/>
                        <a:pt x="42005" y="213170"/>
                      </a:cubicBezTo>
                      <a:cubicBezTo>
                        <a:pt x="40576" y="211455"/>
                        <a:pt x="40291" y="209169"/>
                        <a:pt x="41148" y="206883"/>
                      </a:cubicBezTo>
                      <a:cubicBezTo>
                        <a:pt x="42577" y="203740"/>
                        <a:pt x="45434" y="195453"/>
                        <a:pt x="46577" y="191453"/>
                      </a:cubicBezTo>
                      <a:cubicBezTo>
                        <a:pt x="50578" y="178308"/>
                        <a:pt x="52292" y="166878"/>
                        <a:pt x="52292" y="154305"/>
                      </a:cubicBezTo>
                      <a:cubicBezTo>
                        <a:pt x="52292" y="148019"/>
                        <a:pt x="52292" y="146590"/>
                        <a:pt x="51721" y="143732"/>
                      </a:cubicBezTo>
                      <a:cubicBezTo>
                        <a:pt x="48006" y="124016"/>
                        <a:pt x="34576" y="103156"/>
                        <a:pt x="8001" y="75724"/>
                      </a:cubicBezTo>
                      <a:lnTo>
                        <a:pt x="4000" y="71438"/>
                      </a:lnTo>
                      <a:lnTo>
                        <a:pt x="2000" y="71438"/>
                      </a:lnTo>
                      <a:lnTo>
                        <a:pt x="0" y="71438"/>
                      </a:lnTo>
                      <a:lnTo>
                        <a:pt x="0" y="357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04" name="Freihandform: Form 303">
                  <a:extLst>
                    <a:ext uri="{FF2B5EF4-FFF2-40B4-BE49-F238E27FC236}">
                      <a16:creationId xmlns:a16="http://schemas.microsoft.com/office/drawing/2014/main" id="{A72F8890-AB54-271F-B6D6-42CC12E9387A}"/>
                    </a:ext>
                  </a:extLst>
                </p:cNvPr>
                <p:cNvSpPr/>
                <p:nvPr/>
              </p:nvSpPr>
              <p:spPr>
                <a:xfrm>
                  <a:off x="7429500" y="3687740"/>
                  <a:ext cx="93440" cy="77091"/>
                </a:xfrm>
                <a:custGeom>
                  <a:avLst/>
                  <a:gdLst>
                    <a:gd name="connsiteX0" fmla="*/ 57721 w 93440"/>
                    <a:gd name="connsiteY0" fmla="*/ 112 h 77091"/>
                    <a:gd name="connsiteX1" fmla="*/ 72295 w 93440"/>
                    <a:gd name="connsiteY1" fmla="*/ 684 h 77091"/>
                    <a:gd name="connsiteX2" fmla="*/ 92869 w 93440"/>
                    <a:gd name="connsiteY2" fmla="*/ 18114 h 77091"/>
                    <a:gd name="connsiteX3" fmla="*/ 93440 w 93440"/>
                    <a:gd name="connsiteY3" fmla="*/ 24401 h 77091"/>
                    <a:gd name="connsiteX4" fmla="*/ 92012 w 93440"/>
                    <a:gd name="connsiteY4" fmla="*/ 34688 h 77091"/>
                    <a:gd name="connsiteX5" fmla="*/ 39433 w 93440"/>
                    <a:gd name="connsiteY5" fmla="*/ 76407 h 77091"/>
                    <a:gd name="connsiteX6" fmla="*/ 22003 w 93440"/>
                    <a:gd name="connsiteY6" fmla="*/ 76693 h 77091"/>
                    <a:gd name="connsiteX7" fmla="*/ 571 w 93440"/>
                    <a:gd name="connsiteY7" fmla="*/ 58977 h 77091"/>
                    <a:gd name="connsiteX8" fmla="*/ 0 w 93440"/>
                    <a:gd name="connsiteY8" fmla="*/ 52690 h 77091"/>
                    <a:gd name="connsiteX9" fmla="*/ 1429 w 93440"/>
                    <a:gd name="connsiteY9" fmla="*/ 42403 h 77091"/>
                    <a:gd name="connsiteX10" fmla="*/ 15145 w 93440"/>
                    <a:gd name="connsiteY10" fmla="*/ 21258 h 77091"/>
                    <a:gd name="connsiteX11" fmla="*/ 57721 w 93440"/>
                    <a:gd name="connsiteY11" fmla="*/ 112 h 770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3440" h="77091">
                      <a:moveTo>
                        <a:pt x="57721" y="112"/>
                      </a:moveTo>
                      <a:cubicBezTo>
                        <a:pt x="61150" y="-174"/>
                        <a:pt x="69152" y="112"/>
                        <a:pt x="72295" y="684"/>
                      </a:cubicBezTo>
                      <a:cubicBezTo>
                        <a:pt x="83439" y="2970"/>
                        <a:pt x="90297" y="8685"/>
                        <a:pt x="92869" y="18114"/>
                      </a:cubicBezTo>
                      <a:cubicBezTo>
                        <a:pt x="93440" y="19829"/>
                        <a:pt x="93440" y="20972"/>
                        <a:pt x="93440" y="24401"/>
                      </a:cubicBezTo>
                      <a:cubicBezTo>
                        <a:pt x="93440" y="28687"/>
                        <a:pt x="93440" y="30402"/>
                        <a:pt x="92012" y="34688"/>
                      </a:cubicBezTo>
                      <a:cubicBezTo>
                        <a:pt x="85725" y="54119"/>
                        <a:pt x="62865" y="72121"/>
                        <a:pt x="39433" y="76407"/>
                      </a:cubicBezTo>
                      <a:cubicBezTo>
                        <a:pt x="34290" y="77265"/>
                        <a:pt x="25717" y="77265"/>
                        <a:pt x="22003" y="76693"/>
                      </a:cubicBezTo>
                      <a:cubicBezTo>
                        <a:pt x="10287" y="74121"/>
                        <a:pt x="3143" y="68406"/>
                        <a:pt x="571" y="58977"/>
                      </a:cubicBezTo>
                      <a:cubicBezTo>
                        <a:pt x="0" y="57262"/>
                        <a:pt x="0" y="56119"/>
                        <a:pt x="0" y="52690"/>
                      </a:cubicBezTo>
                      <a:cubicBezTo>
                        <a:pt x="0" y="48404"/>
                        <a:pt x="0" y="46689"/>
                        <a:pt x="1429" y="42403"/>
                      </a:cubicBezTo>
                      <a:cubicBezTo>
                        <a:pt x="3715" y="34974"/>
                        <a:pt x="8573" y="27830"/>
                        <a:pt x="15145" y="21258"/>
                      </a:cubicBezTo>
                      <a:cubicBezTo>
                        <a:pt x="26575" y="9828"/>
                        <a:pt x="42291" y="2112"/>
                        <a:pt x="57721" y="11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05" name="Freihandform: Form 304">
                  <a:extLst>
                    <a:ext uri="{FF2B5EF4-FFF2-40B4-BE49-F238E27FC236}">
                      <a16:creationId xmlns:a16="http://schemas.microsoft.com/office/drawing/2014/main" id="{6309631A-58EE-0687-DCD9-B2A40CA162AE}"/>
                    </a:ext>
                  </a:extLst>
                </p:cNvPr>
                <p:cNvSpPr/>
                <p:nvPr/>
              </p:nvSpPr>
              <p:spPr>
                <a:xfrm>
                  <a:off x="7513149" y="3468044"/>
                  <a:ext cx="9525" cy="246126"/>
                </a:xfrm>
                <a:custGeom>
                  <a:avLst/>
                  <a:gdLst>
                    <a:gd name="connsiteX0" fmla="*/ 9525 w 9525"/>
                    <a:gd name="connsiteY0" fmla="*/ 0 h 246126"/>
                    <a:gd name="connsiteX1" fmla="*/ 9525 w 9525"/>
                    <a:gd name="connsiteY1" fmla="*/ 246126 h 246126"/>
                    <a:gd name="connsiteX2" fmla="*/ 0 w 9525"/>
                    <a:gd name="connsiteY2" fmla="*/ 246126 h 246126"/>
                    <a:gd name="connsiteX3" fmla="*/ 0 w 9525"/>
                    <a:gd name="connsiteY3" fmla="*/ 0 h 2461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246126">
                      <a:moveTo>
                        <a:pt x="9525" y="0"/>
                      </a:moveTo>
                      <a:lnTo>
                        <a:pt x="9525" y="246126"/>
                      </a:lnTo>
                      <a:lnTo>
                        <a:pt x="0" y="2461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68" name="Grafik 2">
                <a:extLst>
                  <a:ext uri="{FF2B5EF4-FFF2-40B4-BE49-F238E27FC236}">
                    <a16:creationId xmlns:a16="http://schemas.microsoft.com/office/drawing/2014/main" id="{EF839147-D095-4818-497B-EE4033E7E7EF}"/>
                  </a:ext>
                </a:extLst>
              </p:cNvPr>
              <p:cNvGrpSpPr/>
              <p:nvPr/>
            </p:nvGrpSpPr>
            <p:grpSpPr>
              <a:xfrm>
                <a:off x="7715014" y="3283545"/>
                <a:ext cx="98770" cy="481483"/>
                <a:chOff x="7715014" y="3283545"/>
                <a:chExt cx="98770" cy="481483"/>
              </a:xfrm>
              <a:solidFill>
                <a:srgbClr val="000000"/>
              </a:solidFill>
            </p:grpSpPr>
            <p:sp>
              <p:nvSpPr>
                <p:cNvPr id="299" name="Freihandform: Form 298">
                  <a:extLst>
                    <a:ext uri="{FF2B5EF4-FFF2-40B4-BE49-F238E27FC236}">
                      <a16:creationId xmlns:a16="http://schemas.microsoft.com/office/drawing/2014/main" id="{0D8F3BAF-0F5E-AE6C-3B0E-723B798FF232}"/>
                    </a:ext>
                  </a:extLst>
                </p:cNvPr>
                <p:cNvSpPr/>
                <p:nvPr/>
              </p:nvSpPr>
              <p:spPr>
                <a:xfrm>
                  <a:off x="7715014" y="3687567"/>
                  <a:ext cx="98770" cy="77461"/>
                </a:xfrm>
                <a:custGeom>
                  <a:avLst/>
                  <a:gdLst>
                    <a:gd name="connsiteX0" fmla="*/ 70816 w 98770"/>
                    <a:gd name="connsiteY0" fmla="*/ 286 h 77461"/>
                    <a:gd name="connsiteX1" fmla="*/ 75388 w 98770"/>
                    <a:gd name="connsiteY1" fmla="*/ 0 h 77461"/>
                    <a:gd name="connsiteX2" fmla="*/ 95391 w 98770"/>
                    <a:gd name="connsiteY2" fmla="*/ 7715 h 77461"/>
                    <a:gd name="connsiteX3" fmla="*/ 97105 w 98770"/>
                    <a:gd name="connsiteY3" fmla="*/ 30575 h 77461"/>
                    <a:gd name="connsiteX4" fmla="*/ 76531 w 98770"/>
                    <a:gd name="connsiteY4" fmla="*/ 62865 h 77461"/>
                    <a:gd name="connsiteX5" fmla="*/ 25096 w 98770"/>
                    <a:gd name="connsiteY5" fmla="*/ 77438 h 77461"/>
                    <a:gd name="connsiteX6" fmla="*/ 3379 w 98770"/>
                    <a:gd name="connsiteY6" fmla="*/ 69723 h 77461"/>
                    <a:gd name="connsiteX7" fmla="*/ 1665 w 98770"/>
                    <a:gd name="connsiteY7" fmla="*/ 46863 h 77461"/>
                    <a:gd name="connsiteX8" fmla="*/ 22239 w 98770"/>
                    <a:gd name="connsiteY8" fmla="*/ 14573 h 77461"/>
                    <a:gd name="connsiteX9" fmla="*/ 41098 w 98770"/>
                    <a:gd name="connsiteY9" fmla="*/ 5429 h 77461"/>
                    <a:gd name="connsiteX10" fmla="*/ 70816 w 98770"/>
                    <a:gd name="connsiteY10" fmla="*/ 286 h 77461"/>
                    <a:gd name="connsiteX11" fmla="*/ 83103 w 98770"/>
                    <a:gd name="connsiteY11" fmla="*/ 8572 h 77461"/>
                    <a:gd name="connsiteX12" fmla="*/ 74531 w 98770"/>
                    <a:gd name="connsiteY12" fmla="*/ 8287 h 77461"/>
                    <a:gd name="connsiteX13" fmla="*/ 43384 w 98770"/>
                    <a:gd name="connsiteY13" fmla="*/ 25432 h 77461"/>
                    <a:gd name="connsiteX14" fmla="*/ 9380 w 98770"/>
                    <a:gd name="connsiteY14" fmla="*/ 52006 h 77461"/>
                    <a:gd name="connsiteX15" fmla="*/ 15667 w 98770"/>
                    <a:gd name="connsiteY15" fmla="*/ 68866 h 77461"/>
                    <a:gd name="connsiteX16" fmla="*/ 25096 w 98770"/>
                    <a:gd name="connsiteY16" fmla="*/ 68866 h 77461"/>
                    <a:gd name="connsiteX17" fmla="*/ 64530 w 98770"/>
                    <a:gd name="connsiteY17" fmla="*/ 46292 h 77461"/>
                    <a:gd name="connsiteX18" fmla="*/ 89390 w 98770"/>
                    <a:gd name="connsiteY18" fmla="*/ 25432 h 77461"/>
                    <a:gd name="connsiteX19" fmla="*/ 83103 w 98770"/>
                    <a:gd name="connsiteY19" fmla="*/ 8572 h 77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98770" h="77461">
                      <a:moveTo>
                        <a:pt x="70816" y="286"/>
                      </a:moveTo>
                      <a:cubicBezTo>
                        <a:pt x="71388" y="0"/>
                        <a:pt x="73388" y="0"/>
                        <a:pt x="75388" y="0"/>
                      </a:cubicBezTo>
                      <a:cubicBezTo>
                        <a:pt x="85390" y="0"/>
                        <a:pt x="91676" y="2286"/>
                        <a:pt x="95391" y="7715"/>
                      </a:cubicBezTo>
                      <a:cubicBezTo>
                        <a:pt x="99391" y="13430"/>
                        <a:pt x="99677" y="20574"/>
                        <a:pt x="97105" y="30575"/>
                      </a:cubicBezTo>
                      <a:cubicBezTo>
                        <a:pt x="93105" y="45720"/>
                        <a:pt x="86247" y="56578"/>
                        <a:pt x="76531" y="62865"/>
                      </a:cubicBezTo>
                      <a:cubicBezTo>
                        <a:pt x="63101" y="71723"/>
                        <a:pt x="46242" y="76581"/>
                        <a:pt x="25096" y="77438"/>
                      </a:cubicBezTo>
                      <a:cubicBezTo>
                        <a:pt x="13952" y="77724"/>
                        <a:pt x="7094" y="75438"/>
                        <a:pt x="3379" y="69723"/>
                      </a:cubicBezTo>
                      <a:cubicBezTo>
                        <a:pt x="-621" y="64008"/>
                        <a:pt x="-907" y="56864"/>
                        <a:pt x="1665" y="46863"/>
                      </a:cubicBezTo>
                      <a:cubicBezTo>
                        <a:pt x="5665" y="31718"/>
                        <a:pt x="12523" y="20860"/>
                        <a:pt x="22239" y="14573"/>
                      </a:cubicBezTo>
                      <a:cubicBezTo>
                        <a:pt x="28240" y="10573"/>
                        <a:pt x="33955" y="7715"/>
                        <a:pt x="41098" y="5429"/>
                      </a:cubicBezTo>
                      <a:cubicBezTo>
                        <a:pt x="49671" y="2572"/>
                        <a:pt x="56815" y="1429"/>
                        <a:pt x="70816" y="286"/>
                      </a:cubicBezTo>
                      <a:close/>
                      <a:moveTo>
                        <a:pt x="83103" y="8572"/>
                      </a:moveTo>
                      <a:cubicBezTo>
                        <a:pt x="80532" y="7715"/>
                        <a:pt x="77103" y="7429"/>
                        <a:pt x="74531" y="8287"/>
                      </a:cubicBezTo>
                      <a:cubicBezTo>
                        <a:pt x="67673" y="10573"/>
                        <a:pt x="59958" y="14859"/>
                        <a:pt x="43384" y="25432"/>
                      </a:cubicBezTo>
                      <a:cubicBezTo>
                        <a:pt x="21096" y="39719"/>
                        <a:pt x="11952" y="46863"/>
                        <a:pt x="9380" y="52006"/>
                      </a:cubicBezTo>
                      <a:cubicBezTo>
                        <a:pt x="5951" y="58865"/>
                        <a:pt x="8809" y="66294"/>
                        <a:pt x="15667" y="68866"/>
                      </a:cubicBezTo>
                      <a:cubicBezTo>
                        <a:pt x="17953" y="70009"/>
                        <a:pt x="22239" y="69723"/>
                        <a:pt x="25096" y="68866"/>
                      </a:cubicBezTo>
                      <a:cubicBezTo>
                        <a:pt x="33097" y="66008"/>
                        <a:pt x="43384" y="60007"/>
                        <a:pt x="64530" y="46292"/>
                      </a:cubicBezTo>
                      <a:cubicBezTo>
                        <a:pt x="79960" y="36004"/>
                        <a:pt x="87104" y="30004"/>
                        <a:pt x="89390" y="25432"/>
                      </a:cubicBezTo>
                      <a:cubicBezTo>
                        <a:pt x="92819" y="18574"/>
                        <a:pt x="89961" y="11144"/>
                        <a:pt x="83103" y="85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00" name="Freihandform: Form 299">
                  <a:extLst>
                    <a:ext uri="{FF2B5EF4-FFF2-40B4-BE49-F238E27FC236}">
                      <a16:creationId xmlns:a16="http://schemas.microsoft.com/office/drawing/2014/main" id="{D5ADF428-8A0C-7320-F110-7A4DF1A80297}"/>
                    </a:ext>
                  </a:extLst>
                </p:cNvPr>
                <p:cNvSpPr/>
                <p:nvPr/>
              </p:nvSpPr>
              <p:spPr>
                <a:xfrm>
                  <a:off x="7715014" y="3576839"/>
                  <a:ext cx="98770" cy="77461"/>
                </a:xfrm>
                <a:custGeom>
                  <a:avLst/>
                  <a:gdLst>
                    <a:gd name="connsiteX0" fmla="*/ 70816 w 98770"/>
                    <a:gd name="connsiteY0" fmla="*/ 286 h 77461"/>
                    <a:gd name="connsiteX1" fmla="*/ 75388 w 98770"/>
                    <a:gd name="connsiteY1" fmla="*/ 0 h 77461"/>
                    <a:gd name="connsiteX2" fmla="*/ 95391 w 98770"/>
                    <a:gd name="connsiteY2" fmla="*/ 7715 h 77461"/>
                    <a:gd name="connsiteX3" fmla="*/ 97105 w 98770"/>
                    <a:gd name="connsiteY3" fmla="*/ 30575 h 77461"/>
                    <a:gd name="connsiteX4" fmla="*/ 76531 w 98770"/>
                    <a:gd name="connsiteY4" fmla="*/ 62865 h 77461"/>
                    <a:gd name="connsiteX5" fmla="*/ 25096 w 98770"/>
                    <a:gd name="connsiteY5" fmla="*/ 77438 h 77461"/>
                    <a:gd name="connsiteX6" fmla="*/ 3379 w 98770"/>
                    <a:gd name="connsiteY6" fmla="*/ 69723 h 77461"/>
                    <a:gd name="connsiteX7" fmla="*/ 1665 w 98770"/>
                    <a:gd name="connsiteY7" fmla="*/ 46863 h 77461"/>
                    <a:gd name="connsiteX8" fmla="*/ 22239 w 98770"/>
                    <a:gd name="connsiteY8" fmla="*/ 14573 h 77461"/>
                    <a:gd name="connsiteX9" fmla="*/ 41098 w 98770"/>
                    <a:gd name="connsiteY9" fmla="*/ 5429 h 77461"/>
                    <a:gd name="connsiteX10" fmla="*/ 70816 w 98770"/>
                    <a:gd name="connsiteY10" fmla="*/ 286 h 77461"/>
                    <a:gd name="connsiteX11" fmla="*/ 83103 w 98770"/>
                    <a:gd name="connsiteY11" fmla="*/ 8573 h 77461"/>
                    <a:gd name="connsiteX12" fmla="*/ 74531 w 98770"/>
                    <a:gd name="connsiteY12" fmla="*/ 8287 h 77461"/>
                    <a:gd name="connsiteX13" fmla="*/ 43384 w 98770"/>
                    <a:gd name="connsiteY13" fmla="*/ 25432 h 77461"/>
                    <a:gd name="connsiteX14" fmla="*/ 9380 w 98770"/>
                    <a:gd name="connsiteY14" fmla="*/ 52007 h 77461"/>
                    <a:gd name="connsiteX15" fmla="*/ 15667 w 98770"/>
                    <a:gd name="connsiteY15" fmla="*/ 68866 h 77461"/>
                    <a:gd name="connsiteX16" fmla="*/ 25096 w 98770"/>
                    <a:gd name="connsiteY16" fmla="*/ 68866 h 77461"/>
                    <a:gd name="connsiteX17" fmla="*/ 64530 w 98770"/>
                    <a:gd name="connsiteY17" fmla="*/ 46292 h 77461"/>
                    <a:gd name="connsiteX18" fmla="*/ 89390 w 98770"/>
                    <a:gd name="connsiteY18" fmla="*/ 25432 h 77461"/>
                    <a:gd name="connsiteX19" fmla="*/ 83103 w 98770"/>
                    <a:gd name="connsiteY19" fmla="*/ 8573 h 77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98770" h="77461">
                      <a:moveTo>
                        <a:pt x="70816" y="286"/>
                      </a:moveTo>
                      <a:cubicBezTo>
                        <a:pt x="71388" y="0"/>
                        <a:pt x="73388" y="0"/>
                        <a:pt x="75388" y="0"/>
                      </a:cubicBezTo>
                      <a:cubicBezTo>
                        <a:pt x="85390" y="0"/>
                        <a:pt x="91676" y="2286"/>
                        <a:pt x="95391" y="7715"/>
                      </a:cubicBezTo>
                      <a:cubicBezTo>
                        <a:pt x="99391" y="13430"/>
                        <a:pt x="99677" y="20574"/>
                        <a:pt x="97105" y="30575"/>
                      </a:cubicBezTo>
                      <a:cubicBezTo>
                        <a:pt x="93105" y="45720"/>
                        <a:pt x="86247" y="56579"/>
                        <a:pt x="76531" y="62865"/>
                      </a:cubicBezTo>
                      <a:cubicBezTo>
                        <a:pt x="63101" y="71723"/>
                        <a:pt x="46242" y="76581"/>
                        <a:pt x="25096" y="77438"/>
                      </a:cubicBezTo>
                      <a:cubicBezTo>
                        <a:pt x="13952" y="77724"/>
                        <a:pt x="7094" y="75438"/>
                        <a:pt x="3379" y="69723"/>
                      </a:cubicBezTo>
                      <a:cubicBezTo>
                        <a:pt x="-621" y="64008"/>
                        <a:pt x="-907" y="56864"/>
                        <a:pt x="1665" y="46863"/>
                      </a:cubicBezTo>
                      <a:cubicBezTo>
                        <a:pt x="5665" y="31718"/>
                        <a:pt x="12523" y="20860"/>
                        <a:pt x="22239" y="14573"/>
                      </a:cubicBezTo>
                      <a:cubicBezTo>
                        <a:pt x="28240" y="10573"/>
                        <a:pt x="33955" y="7715"/>
                        <a:pt x="41098" y="5429"/>
                      </a:cubicBezTo>
                      <a:cubicBezTo>
                        <a:pt x="49671" y="2572"/>
                        <a:pt x="56815" y="1429"/>
                        <a:pt x="70816" y="286"/>
                      </a:cubicBezTo>
                      <a:close/>
                      <a:moveTo>
                        <a:pt x="83103" y="8573"/>
                      </a:moveTo>
                      <a:cubicBezTo>
                        <a:pt x="80532" y="7715"/>
                        <a:pt x="77103" y="7430"/>
                        <a:pt x="74531" y="8287"/>
                      </a:cubicBezTo>
                      <a:cubicBezTo>
                        <a:pt x="67673" y="10573"/>
                        <a:pt x="59958" y="14859"/>
                        <a:pt x="43384" y="25432"/>
                      </a:cubicBezTo>
                      <a:cubicBezTo>
                        <a:pt x="21096" y="39719"/>
                        <a:pt x="11952" y="46863"/>
                        <a:pt x="9380" y="52007"/>
                      </a:cubicBezTo>
                      <a:cubicBezTo>
                        <a:pt x="5951" y="58865"/>
                        <a:pt x="8809" y="66294"/>
                        <a:pt x="15667" y="68866"/>
                      </a:cubicBezTo>
                      <a:cubicBezTo>
                        <a:pt x="17953" y="70009"/>
                        <a:pt x="22239" y="69723"/>
                        <a:pt x="25096" y="68866"/>
                      </a:cubicBezTo>
                      <a:cubicBezTo>
                        <a:pt x="33097" y="66008"/>
                        <a:pt x="43384" y="60008"/>
                        <a:pt x="64530" y="46292"/>
                      </a:cubicBezTo>
                      <a:cubicBezTo>
                        <a:pt x="79960" y="36005"/>
                        <a:pt x="87104" y="30004"/>
                        <a:pt x="89390" y="25432"/>
                      </a:cubicBezTo>
                      <a:cubicBezTo>
                        <a:pt x="92819" y="18574"/>
                        <a:pt x="89961" y="11144"/>
                        <a:pt x="83103" y="857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01" name="Freihandform: Form 300">
                  <a:extLst>
                    <a:ext uri="{FF2B5EF4-FFF2-40B4-BE49-F238E27FC236}">
                      <a16:creationId xmlns:a16="http://schemas.microsoft.com/office/drawing/2014/main" id="{A9C0D54D-DEC4-ECD4-02E1-FCB21ED3DC73}"/>
                    </a:ext>
                  </a:extLst>
                </p:cNvPr>
                <p:cNvSpPr/>
                <p:nvPr/>
              </p:nvSpPr>
              <p:spPr>
                <a:xfrm>
                  <a:off x="7715014" y="3503020"/>
                  <a:ext cx="98770" cy="77461"/>
                </a:xfrm>
                <a:custGeom>
                  <a:avLst/>
                  <a:gdLst>
                    <a:gd name="connsiteX0" fmla="*/ 70816 w 98770"/>
                    <a:gd name="connsiteY0" fmla="*/ 286 h 77461"/>
                    <a:gd name="connsiteX1" fmla="*/ 75388 w 98770"/>
                    <a:gd name="connsiteY1" fmla="*/ 0 h 77461"/>
                    <a:gd name="connsiteX2" fmla="*/ 95391 w 98770"/>
                    <a:gd name="connsiteY2" fmla="*/ 7715 h 77461"/>
                    <a:gd name="connsiteX3" fmla="*/ 97105 w 98770"/>
                    <a:gd name="connsiteY3" fmla="*/ 30575 h 77461"/>
                    <a:gd name="connsiteX4" fmla="*/ 76531 w 98770"/>
                    <a:gd name="connsiteY4" fmla="*/ 62865 h 77461"/>
                    <a:gd name="connsiteX5" fmla="*/ 25096 w 98770"/>
                    <a:gd name="connsiteY5" fmla="*/ 77438 h 77461"/>
                    <a:gd name="connsiteX6" fmla="*/ 3379 w 98770"/>
                    <a:gd name="connsiteY6" fmla="*/ 69723 h 77461"/>
                    <a:gd name="connsiteX7" fmla="*/ 1665 w 98770"/>
                    <a:gd name="connsiteY7" fmla="*/ 46863 h 77461"/>
                    <a:gd name="connsiteX8" fmla="*/ 22239 w 98770"/>
                    <a:gd name="connsiteY8" fmla="*/ 14573 h 77461"/>
                    <a:gd name="connsiteX9" fmla="*/ 41098 w 98770"/>
                    <a:gd name="connsiteY9" fmla="*/ 5429 h 77461"/>
                    <a:gd name="connsiteX10" fmla="*/ 70816 w 98770"/>
                    <a:gd name="connsiteY10" fmla="*/ 286 h 77461"/>
                    <a:gd name="connsiteX11" fmla="*/ 83103 w 98770"/>
                    <a:gd name="connsiteY11" fmla="*/ 8573 h 77461"/>
                    <a:gd name="connsiteX12" fmla="*/ 74531 w 98770"/>
                    <a:gd name="connsiteY12" fmla="*/ 8287 h 77461"/>
                    <a:gd name="connsiteX13" fmla="*/ 43384 w 98770"/>
                    <a:gd name="connsiteY13" fmla="*/ 25432 h 77461"/>
                    <a:gd name="connsiteX14" fmla="*/ 9380 w 98770"/>
                    <a:gd name="connsiteY14" fmla="*/ 52007 h 77461"/>
                    <a:gd name="connsiteX15" fmla="*/ 15667 w 98770"/>
                    <a:gd name="connsiteY15" fmla="*/ 68866 h 77461"/>
                    <a:gd name="connsiteX16" fmla="*/ 25096 w 98770"/>
                    <a:gd name="connsiteY16" fmla="*/ 68866 h 77461"/>
                    <a:gd name="connsiteX17" fmla="*/ 64530 w 98770"/>
                    <a:gd name="connsiteY17" fmla="*/ 46292 h 77461"/>
                    <a:gd name="connsiteX18" fmla="*/ 89390 w 98770"/>
                    <a:gd name="connsiteY18" fmla="*/ 25432 h 77461"/>
                    <a:gd name="connsiteX19" fmla="*/ 83103 w 98770"/>
                    <a:gd name="connsiteY19" fmla="*/ 8573 h 77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98770" h="77461">
                      <a:moveTo>
                        <a:pt x="70816" y="286"/>
                      </a:moveTo>
                      <a:cubicBezTo>
                        <a:pt x="71388" y="0"/>
                        <a:pt x="73388" y="0"/>
                        <a:pt x="75388" y="0"/>
                      </a:cubicBezTo>
                      <a:cubicBezTo>
                        <a:pt x="85390" y="0"/>
                        <a:pt x="91676" y="2286"/>
                        <a:pt x="95391" y="7715"/>
                      </a:cubicBezTo>
                      <a:cubicBezTo>
                        <a:pt x="99391" y="13430"/>
                        <a:pt x="99677" y="20574"/>
                        <a:pt x="97105" y="30575"/>
                      </a:cubicBezTo>
                      <a:cubicBezTo>
                        <a:pt x="93105" y="45720"/>
                        <a:pt x="86247" y="56579"/>
                        <a:pt x="76531" y="62865"/>
                      </a:cubicBezTo>
                      <a:cubicBezTo>
                        <a:pt x="63101" y="71723"/>
                        <a:pt x="46242" y="76581"/>
                        <a:pt x="25096" y="77438"/>
                      </a:cubicBezTo>
                      <a:cubicBezTo>
                        <a:pt x="13952" y="77724"/>
                        <a:pt x="7094" y="75438"/>
                        <a:pt x="3379" y="69723"/>
                      </a:cubicBezTo>
                      <a:cubicBezTo>
                        <a:pt x="-621" y="64008"/>
                        <a:pt x="-907" y="56864"/>
                        <a:pt x="1665" y="46863"/>
                      </a:cubicBezTo>
                      <a:cubicBezTo>
                        <a:pt x="5665" y="31718"/>
                        <a:pt x="12523" y="20860"/>
                        <a:pt x="22239" y="14573"/>
                      </a:cubicBezTo>
                      <a:cubicBezTo>
                        <a:pt x="28240" y="10573"/>
                        <a:pt x="33955" y="7715"/>
                        <a:pt x="41098" y="5429"/>
                      </a:cubicBezTo>
                      <a:cubicBezTo>
                        <a:pt x="49671" y="2572"/>
                        <a:pt x="56815" y="1429"/>
                        <a:pt x="70816" y="286"/>
                      </a:cubicBezTo>
                      <a:close/>
                      <a:moveTo>
                        <a:pt x="83103" y="8573"/>
                      </a:moveTo>
                      <a:cubicBezTo>
                        <a:pt x="80532" y="7715"/>
                        <a:pt x="77103" y="7430"/>
                        <a:pt x="74531" y="8287"/>
                      </a:cubicBezTo>
                      <a:cubicBezTo>
                        <a:pt x="67673" y="10573"/>
                        <a:pt x="59958" y="14859"/>
                        <a:pt x="43384" y="25432"/>
                      </a:cubicBezTo>
                      <a:cubicBezTo>
                        <a:pt x="21096" y="39719"/>
                        <a:pt x="11952" y="46863"/>
                        <a:pt x="9380" y="52007"/>
                      </a:cubicBezTo>
                      <a:cubicBezTo>
                        <a:pt x="5951" y="58865"/>
                        <a:pt x="8809" y="66294"/>
                        <a:pt x="15667" y="68866"/>
                      </a:cubicBezTo>
                      <a:cubicBezTo>
                        <a:pt x="17953" y="70009"/>
                        <a:pt x="22239" y="69723"/>
                        <a:pt x="25096" y="68866"/>
                      </a:cubicBezTo>
                      <a:cubicBezTo>
                        <a:pt x="33097" y="66008"/>
                        <a:pt x="43384" y="60008"/>
                        <a:pt x="64530" y="46292"/>
                      </a:cubicBezTo>
                      <a:cubicBezTo>
                        <a:pt x="79960" y="36005"/>
                        <a:pt x="87104" y="30004"/>
                        <a:pt x="89390" y="25432"/>
                      </a:cubicBezTo>
                      <a:cubicBezTo>
                        <a:pt x="92819" y="18574"/>
                        <a:pt x="89961" y="11144"/>
                        <a:pt x="83103" y="857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02" name="Freihandform: Form 301">
                  <a:extLst>
                    <a:ext uri="{FF2B5EF4-FFF2-40B4-BE49-F238E27FC236}">
                      <a16:creationId xmlns:a16="http://schemas.microsoft.com/office/drawing/2014/main" id="{A8A72D3D-AD57-5BDB-12AD-5F2C2BEB80C5}"/>
                    </a:ext>
                  </a:extLst>
                </p:cNvPr>
                <p:cNvSpPr/>
                <p:nvPr/>
              </p:nvSpPr>
              <p:spPr>
                <a:xfrm>
                  <a:off x="7804233" y="3283545"/>
                  <a:ext cx="9525" cy="430625"/>
                </a:xfrm>
                <a:custGeom>
                  <a:avLst/>
                  <a:gdLst>
                    <a:gd name="connsiteX0" fmla="*/ 9525 w 9525"/>
                    <a:gd name="connsiteY0" fmla="*/ 0 h 430625"/>
                    <a:gd name="connsiteX1" fmla="*/ 9525 w 9525"/>
                    <a:gd name="connsiteY1" fmla="*/ 430625 h 430625"/>
                    <a:gd name="connsiteX2" fmla="*/ 0 w 9525"/>
                    <a:gd name="connsiteY2" fmla="*/ 430625 h 430625"/>
                    <a:gd name="connsiteX3" fmla="*/ 0 w 9525"/>
                    <a:gd name="connsiteY3" fmla="*/ 0 h 430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430625">
                      <a:moveTo>
                        <a:pt x="9525" y="0"/>
                      </a:moveTo>
                      <a:lnTo>
                        <a:pt x="9525" y="430625"/>
                      </a:lnTo>
                      <a:lnTo>
                        <a:pt x="0" y="4306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69" name="Grafik 2">
                <a:extLst>
                  <a:ext uri="{FF2B5EF4-FFF2-40B4-BE49-F238E27FC236}">
                    <a16:creationId xmlns:a16="http://schemas.microsoft.com/office/drawing/2014/main" id="{C9B49094-4E76-3C53-B618-C7C0E3907322}"/>
                  </a:ext>
                </a:extLst>
              </p:cNvPr>
              <p:cNvGrpSpPr/>
              <p:nvPr/>
            </p:nvGrpSpPr>
            <p:grpSpPr>
              <a:xfrm>
                <a:off x="8690534" y="3394225"/>
                <a:ext cx="76200" cy="295274"/>
                <a:chOff x="8690534" y="3394225"/>
                <a:chExt cx="76200" cy="295274"/>
              </a:xfrm>
              <a:solidFill>
                <a:srgbClr val="000000"/>
              </a:solidFill>
            </p:grpSpPr>
            <p:sp>
              <p:nvSpPr>
                <p:cNvPr id="297" name="Freihandform: Form 296">
                  <a:extLst>
                    <a:ext uri="{FF2B5EF4-FFF2-40B4-BE49-F238E27FC236}">
                      <a16:creationId xmlns:a16="http://schemas.microsoft.com/office/drawing/2014/main" id="{66EB9BED-C739-D2F0-7AB9-822FEDC93848}"/>
                    </a:ext>
                  </a:extLst>
                </p:cNvPr>
                <p:cNvSpPr/>
                <p:nvPr/>
              </p:nvSpPr>
              <p:spPr>
                <a:xfrm>
                  <a:off x="8690534" y="3394225"/>
                  <a:ext cx="5715" cy="295274"/>
                </a:xfrm>
                <a:custGeom>
                  <a:avLst/>
                  <a:gdLst>
                    <a:gd name="connsiteX0" fmla="*/ 0 w 5715"/>
                    <a:gd name="connsiteY0" fmla="*/ 295275 h 295274"/>
                    <a:gd name="connsiteX1" fmla="*/ 0 w 5715"/>
                    <a:gd name="connsiteY1" fmla="*/ 0 h 295274"/>
                    <a:gd name="connsiteX2" fmla="*/ 5715 w 5715"/>
                    <a:gd name="connsiteY2" fmla="*/ 0 h 295274"/>
                    <a:gd name="connsiteX3" fmla="*/ 5715 w 5715"/>
                    <a:gd name="connsiteY3" fmla="*/ 295275 h 2952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15" h="295274">
                      <a:moveTo>
                        <a:pt x="0" y="295275"/>
                      </a:moveTo>
                      <a:lnTo>
                        <a:pt x="0" y="0"/>
                      </a:lnTo>
                      <a:lnTo>
                        <a:pt x="5715" y="0"/>
                      </a:lnTo>
                      <a:lnTo>
                        <a:pt x="5715" y="2952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98" name="Freihandform: Form 297">
                  <a:extLst>
                    <a:ext uri="{FF2B5EF4-FFF2-40B4-BE49-F238E27FC236}">
                      <a16:creationId xmlns:a16="http://schemas.microsoft.com/office/drawing/2014/main" id="{2B42A1BA-4FA5-DBA2-6D42-52688EE2EBB0}"/>
                    </a:ext>
                  </a:extLst>
                </p:cNvPr>
                <p:cNvSpPr/>
                <p:nvPr/>
              </p:nvSpPr>
              <p:spPr>
                <a:xfrm>
                  <a:off x="8728634" y="3394225"/>
                  <a:ext cx="38100" cy="295274"/>
                </a:xfrm>
                <a:custGeom>
                  <a:avLst/>
                  <a:gdLst>
                    <a:gd name="connsiteX0" fmla="*/ 0 w 38100"/>
                    <a:gd name="connsiteY0" fmla="*/ 295275 h 295274"/>
                    <a:gd name="connsiteX1" fmla="*/ 0 w 38100"/>
                    <a:gd name="connsiteY1" fmla="*/ 0 h 295274"/>
                    <a:gd name="connsiteX2" fmla="*/ 38100 w 38100"/>
                    <a:gd name="connsiteY2" fmla="*/ 0 h 295274"/>
                    <a:gd name="connsiteX3" fmla="*/ 38100 w 38100"/>
                    <a:gd name="connsiteY3" fmla="*/ 295275 h 2952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100" h="295274">
                      <a:moveTo>
                        <a:pt x="0" y="295275"/>
                      </a:moveTo>
                      <a:lnTo>
                        <a:pt x="0" y="0"/>
                      </a:lnTo>
                      <a:lnTo>
                        <a:pt x="38100" y="0"/>
                      </a:lnTo>
                      <a:lnTo>
                        <a:pt x="38100" y="2952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70" name="Grafik 2">
                <a:extLst>
                  <a:ext uri="{FF2B5EF4-FFF2-40B4-BE49-F238E27FC236}">
                    <a16:creationId xmlns:a16="http://schemas.microsoft.com/office/drawing/2014/main" id="{A05A9069-D151-A4DE-B4E4-33518D0FA283}"/>
                  </a:ext>
                </a:extLst>
              </p:cNvPr>
              <p:cNvGrpSpPr/>
              <p:nvPr/>
            </p:nvGrpSpPr>
            <p:grpSpPr>
              <a:xfrm>
                <a:off x="6427204" y="4143366"/>
                <a:ext cx="2339530" cy="301942"/>
                <a:chOff x="6427204" y="4143366"/>
                <a:chExt cx="2339530" cy="301942"/>
              </a:xfrm>
              <a:solidFill>
                <a:srgbClr val="000000"/>
              </a:solidFill>
            </p:grpSpPr>
            <p:sp>
              <p:nvSpPr>
                <p:cNvPr id="292" name="Freihandform: Form 291">
                  <a:extLst>
                    <a:ext uri="{FF2B5EF4-FFF2-40B4-BE49-F238E27FC236}">
                      <a16:creationId xmlns:a16="http://schemas.microsoft.com/office/drawing/2014/main" id="{90314C49-9909-DF2C-1D10-FAFF723FDD08}"/>
                    </a:ext>
                  </a:extLst>
                </p:cNvPr>
                <p:cNvSpPr/>
                <p:nvPr/>
              </p:nvSpPr>
              <p:spPr>
                <a:xfrm>
                  <a:off x="6427204" y="4143366"/>
                  <a:ext cx="2339530" cy="6667"/>
                </a:xfrm>
                <a:custGeom>
                  <a:avLst/>
                  <a:gdLst>
                    <a:gd name="connsiteX0" fmla="*/ 0 w 2339530"/>
                    <a:gd name="connsiteY0" fmla="*/ 0 h 6667"/>
                    <a:gd name="connsiteX1" fmla="*/ 2339531 w 2339530"/>
                    <a:gd name="connsiteY1" fmla="*/ 0 h 6667"/>
                    <a:gd name="connsiteX2" fmla="*/ 2339531 w 2339530"/>
                    <a:gd name="connsiteY2" fmla="*/ 6667 h 6667"/>
                    <a:gd name="connsiteX3" fmla="*/ 0 w 2339530"/>
                    <a:gd name="connsiteY3" fmla="*/ 6667 h 6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39530" h="6667">
                      <a:moveTo>
                        <a:pt x="0" y="0"/>
                      </a:moveTo>
                      <a:lnTo>
                        <a:pt x="2339531" y="0"/>
                      </a:lnTo>
                      <a:lnTo>
                        <a:pt x="2339531" y="6667"/>
                      </a:lnTo>
                      <a:lnTo>
                        <a:pt x="0" y="666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93" name="Freihandform: Form 292">
                  <a:extLst>
                    <a:ext uri="{FF2B5EF4-FFF2-40B4-BE49-F238E27FC236}">
                      <a16:creationId xmlns:a16="http://schemas.microsoft.com/office/drawing/2014/main" id="{44D963CD-FDE5-674B-C124-B26C8AEE8A12}"/>
                    </a:ext>
                  </a:extLst>
                </p:cNvPr>
                <p:cNvSpPr/>
                <p:nvPr/>
              </p:nvSpPr>
              <p:spPr>
                <a:xfrm>
                  <a:off x="6427204" y="4217185"/>
                  <a:ext cx="2339530" cy="6667"/>
                </a:xfrm>
                <a:custGeom>
                  <a:avLst/>
                  <a:gdLst>
                    <a:gd name="connsiteX0" fmla="*/ 0 w 2339530"/>
                    <a:gd name="connsiteY0" fmla="*/ 0 h 6667"/>
                    <a:gd name="connsiteX1" fmla="*/ 2339531 w 2339530"/>
                    <a:gd name="connsiteY1" fmla="*/ 0 h 6667"/>
                    <a:gd name="connsiteX2" fmla="*/ 2339531 w 2339530"/>
                    <a:gd name="connsiteY2" fmla="*/ 6667 h 6667"/>
                    <a:gd name="connsiteX3" fmla="*/ 0 w 2339530"/>
                    <a:gd name="connsiteY3" fmla="*/ 6667 h 6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39530" h="6667">
                      <a:moveTo>
                        <a:pt x="0" y="0"/>
                      </a:moveTo>
                      <a:lnTo>
                        <a:pt x="2339531" y="0"/>
                      </a:lnTo>
                      <a:lnTo>
                        <a:pt x="2339531" y="6667"/>
                      </a:lnTo>
                      <a:lnTo>
                        <a:pt x="0" y="666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94" name="Freihandform: Form 293">
                  <a:extLst>
                    <a:ext uri="{FF2B5EF4-FFF2-40B4-BE49-F238E27FC236}">
                      <a16:creationId xmlns:a16="http://schemas.microsoft.com/office/drawing/2014/main" id="{3CA86688-5519-78A0-B441-FA09A35EE02F}"/>
                    </a:ext>
                  </a:extLst>
                </p:cNvPr>
                <p:cNvSpPr/>
                <p:nvPr/>
              </p:nvSpPr>
              <p:spPr>
                <a:xfrm>
                  <a:off x="6427204" y="4291004"/>
                  <a:ext cx="2339530" cy="6667"/>
                </a:xfrm>
                <a:custGeom>
                  <a:avLst/>
                  <a:gdLst>
                    <a:gd name="connsiteX0" fmla="*/ 0 w 2339530"/>
                    <a:gd name="connsiteY0" fmla="*/ 0 h 6667"/>
                    <a:gd name="connsiteX1" fmla="*/ 2339531 w 2339530"/>
                    <a:gd name="connsiteY1" fmla="*/ 0 h 6667"/>
                    <a:gd name="connsiteX2" fmla="*/ 2339531 w 2339530"/>
                    <a:gd name="connsiteY2" fmla="*/ 6667 h 6667"/>
                    <a:gd name="connsiteX3" fmla="*/ 0 w 2339530"/>
                    <a:gd name="connsiteY3" fmla="*/ 6667 h 6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39530" h="6667">
                      <a:moveTo>
                        <a:pt x="0" y="0"/>
                      </a:moveTo>
                      <a:lnTo>
                        <a:pt x="2339531" y="0"/>
                      </a:lnTo>
                      <a:lnTo>
                        <a:pt x="2339531" y="6667"/>
                      </a:lnTo>
                      <a:lnTo>
                        <a:pt x="0" y="666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95" name="Freihandform: Form 294">
                  <a:extLst>
                    <a:ext uri="{FF2B5EF4-FFF2-40B4-BE49-F238E27FC236}">
                      <a16:creationId xmlns:a16="http://schemas.microsoft.com/office/drawing/2014/main" id="{226BB915-C118-86DE-A12B-13EBE0ADD2FF}"/>
                    </a:ext>
                  </a:extLst>
                </p:cNvPr>
                <p:cNvSpPr/>
                <p:nvPr/>
              </p:nvSpPr>
              <p:spPr>
                <a:xfrm>
                  <a:off x="6427204" y="4364823"/>
                  <a:ext cx="2339530" cy="6667"/>
                </a:xfrm>
                <a:custGeom>
                  <a:avLst/>
                  <a:gdLst>
                    <a:gd name="connsiteX0" fmla="*/ 0 w 2339530"/>
                    <a:gd name="connsiteY0" fmla="*/ 0 h 6667"/>
                    <a:gd name="connsiteX1" fmla="*/ 2339531 w 2339530"/>
                    <a:gd name="connsiteY1" fmla="*/ 0 h 6667"/>
                    <a:gd name="connsiteX2" fmla="*/ 2339531 w 2339530"/>
                    <a:gd name="connsiteY2" fmla="*/ 6667 h 6667"/>
                    <a:gd name="connsiteX3" fmla="*/ 0 w 2339530"/>
                    <a:gd name="connsiteY3" fmla="*/ 6667 h 6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39530" h="6667">
                      <a:moveTo>
                        <a:pt x="0" y="0"/>
                      </a:moveTo>
                      <a:lnTo>
                        <a:pt x="2339531" y="0"/>
                      </a:lnTo>
                      <a:lnTo>
                        <a:pt x="2339531" y="6667"/>
                      </a:lnTo>
                      <a:lnTo>
                        <a:pt x="0" y="666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96" name="Freihandform: Form 295">
                  <a:extLst>
                    <a:ext uri="{FF2B5EF4-FFF2-40B4-BE49-F238E27FC236}">
                      <a16:creationId xmlns:a16="http://schemas.microsoft.com/office/drawing/2014/main" id="{69A8609D-AF32-C129-03B5-A3C63823BFB4}"/>
                    </a:ext>
                  </a:extLst>
                </p:cNvPr>
                <p:cNvSpPr/>
                <p:nvPr/>
              </p:nvSpPr>
              <p:spPr>
                <a:xfrm>
                  <a:off x="6427204" y="4438641"/>
                  <a:ext cx="2339530" cy="6667"/>
                </a:xfrm>
                <a:custGeom>
                  <a:avLst/>
                  <a:gdLst>
                    <a:gd name="connsiteX0" fmla="*/ 0 w 2339530"/>
                    <a:gd name="connsiteY0" fmla="*/ 0 h 6667"/>
                    <a:gd name="connsiteX1" fmla="*/ 2339531 w 2339530"/>
                    <a:gd name="connsiteY1" fmla="*/ 0 h 6667"/>
                    <a:gd name="connsiteX2" fmla="*/ 2339531 w 2339530"/>
                    <a:gd name="connsiteY2" fmla="*/ 6667 h 6667"/>
                    <a:gd name="connsiteX3" fmla="*/ 0 w 2339530"/>
                    <a:gd name="connsiteY3" fmla="*/ 6667 h 6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39530" h="6667">
                      <a:moveTo>
                        <a:pt x="0" y="0"/>
                      </a:moveTo>
                      <a:lnTo>
                        <a:pt x="2339531" y="0"/>
                      </a:lnTo>
                      <a:lnTo>
                        <a:pt x="2339531" y="6667"/>
                      </a:lnTo>
                      <a:lnTo>
                        <a:pt x="0" y="666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271" name="Freihandform: Form 270">
                <a:extLst>
                  <a:ext uri="{FF2B5EF4-FFF2-40B4-BE49-F238E27FC236}">
                    <a16:creationId xmlns:a16="http://schemas.microsoft.com/office/drawing/2014/main" id="{3A5D82EE-9BBC-6E97-C5C0-32D5E04DBF34}"/>
                  </a:ext>
                </a:extLst>
              </p:cNvPr>
              <p:cNvSpPr/>
              <p:nvPr/>
            </p:nvSpPr>
            <p:spPr>
              <a:xfrm>
                <a:off x="6471685" y="4146125"/>
                <a:ext cx="191957" cy="220431"/>
              </a:xfrm>
              <a:custGeom>
                <a:avLst/>
                <a:gdLst>
                  <a:gd name="connsiteX0" fmla="*/ 63151 w 191957"/>
                  <a:gd name="connsiteY0" fmla="*/ 118 h 220431"/>
                  <a:gd name="connsiteX1" fmla="*/ 83439 w 191957"/>
                  <a:gd name="connsiteY1" fmla="*/ 404 h 220431"/>
                  <a:gd name="connsiteX2" fmla="*/ 149447 w 191957"/>
                  <a:gd name="connsiteY2" fmla="*/ 46696 h 220431"/>
                  <a:gd name="connsiteX3" fmla="*/ 152876 w 191957"/>
                  <a:gd name="connsiteY3" fmla="*/ 71270 h 220431"/>
                  <a:gd name="connsiteX4" fmla="*/ 151162 w 191957"/>
                  <a:gd name="connsiteY4" fmla="*/ 91844 h 220431"/>
                  <a:gd name="connsiteX5" fmla="*/ 71437 w 191957"/>
                  <a:gd name="connsiteY5" fmla="*/ 186713 h 220431"/>
                  <a:gd name="connsiteX6" fmla="*/ 12573 w 191957"/>
                  <a:gd name="connsiteY6" fmla="*/ 216431 h 220431"/>
                  <a:gd name="connsiteX7" fmla="*/ 4858 w 191957"/>
                  <a:gd name="connsiteY7" fmla="*/ 219860 h 220431"/>
                  <a:gd name="connsiteX8" fmla="*/ 3143 w 191957"/>
                  <a:gd name="connsiteY8" fmla="*/ 220432 h 220431"/>
                  <a:gd name="connsiteX9" fmla="*/ 0 w 191957"/>
                  <a:gd name="connsiteY9" fmla="*/ 217288 h 220431"/>
                  <a:gd name="connsiteX10" fmla="*/ 4858 w 191957"/>
                  <a:gd name="connsiteY10" fmla="*/ 212716 h 220431"/>
                  <a:gd name="connsiteX11" fmla="*/ 70009 w 191957"/>
                  <a:gd name="connsiteY11" fmla="*/ 167568 h 220431"/>
                  <a:gd name="connsiteX12" fmla="*/ 88583 w 191957"/>
                  <a:gd name="connsiteY12" fmla="*/ 148994 h 220431"/>
                  <a:gd name="connsiteX13" fmla="*/ 118586 w 191957"/>
                  <a:gd name="connsiteY13" fmla="*/ 84415 h 220431"/>
                  <a:gd name="connsiteX14" fmla="*/ 118586 w 191957"/>
                  <a:gd name="connsiteY14" fmla="*/ 63555 h 220431"/>
                  <a:gd name="connsiteX15" fmla="*/ 99155 w 191957"/>
                  <a:gd name="connsiteY15" fmla="*/ 18692 h 220431"/>
                  <a:gd name="connsiteX16" fmla="*/ 79438 w 191957"/>
                  <a:gd name="connsiteY16" fmla="*/ 7262 h 220431"/>
                  <a:gd name="connsiteX17" fmla="*/ 36005 w 191957"/>
                  <a:gd name="connsiteY17" fmla="*/ 20978 h 220431"/>
                  <a:gd name="connsiteX18" fmla="*/ 23432 w 191957"/>
                  <a:gd name="connsiteY18" fmla="*/ 42124 h 220431"/>
                  <a:gd name="connsiteX19" fmla="*/ 22574 w 191957"/>
                  <a:gd name="connsiteY19" fmla="*/ 44124 h 220431"/>
                  <a:gd name="connsiteX20" fmla="*/ 24860 w 191957"/>
                  <a:gd name="connsiteY20" fmla="*/ 42981 h 220431"/>
                  <a:gd name="connsiteX21" fmla="*/ 35433 w 191957"/>
                  <a:gd name="connsiteY21" fmla="*/ 40695 h 220431"/>
                  <a:gd name="connsiteX22" fmla="*/ 41719 w 191957"/>
                  <a:gd name="connsiteY22" fmla="*/ 41266 h 220431"/>
                  <a:gd name="connsiteX23" fmla="*/ 60293 w 191957"/>
                  <a:gd name="connsiteY23" fmla="*/ 82986 h 220431"/>
                  <a:gd name="connsiteX24" fmla="*/ 36862 w 191957"/>
                  <a:gd name="connsiteY24" fmla="*/ 99274 h 220431"/>
                  <a:gd name="connsiteX25" fmla="*/ 4572 w 191957"/>
                  <a:gd name="connsiteY25" fmla="*/ 77842 h 220431"/>
                  <a:gd name="connsiteX26" fmla="*/ 4286 w 191957"/>
                  <a:gd name="connsiteY26" fmla="*/ 56125 h 220431"/>
                  <a:gd name="connsiteX27" fmla="*/ 40577 w 191957"/>
                  <a:gd name="connsiteY27" fmla="*/ 6691 h 220431"/>
                  <a:gd name="connsiteX28" fmla="*/ 63151 w 191957"/>
                  <a:gd name="connsiteY28" fmla="*/ 118 h 220431"/>
                  <a:gd name="connsiteX29" fmla="*/ 173450 w 191957"/>
                  <a:gd name="connsiteY29" fmla="*/ 24121 h 220431"/>
                  <a:gd name="connsiteX30" fmla="*/ 191453 w 191957"/>
                  <a:gd name="connsiteY30" fmla="*/ 34980 h 220431"/>
                  <a:gd name="connsiteX31" fmla="*/ 173450 w 191957"/>
                  <a:gd name="connsiteY31" fmla="*/ 52982 h 220431"/>
                  <a:gd name="connsiteX32" fmla="*/ 163735 w 191957"/>
                  <a:gd name="connsiteY32" fmla="*/ 31551 h 220431"/>
                  <a:gd name="connsiteX33" fmla="*/ 173450 w 191957"/>
                  <a:gd name="connsiteY33" fmla="*/ 24121 h 220431"/>
                  <a:gd name="connsiteX34" fmla="*/ 173450 w 191957"/>
                  <a:gd name="connsiteY34" fmla="*/ 95559 h 220431"/>
                  <a:gd name="connsiteX35" fmla="*/ 191453 w 191957"/>
                  <a:gd name="connsiteY35" fmla="*/ 106417 h 220431"/>
                  <a:gd name="connsiteX36" fmla="*/ 180594 w 191957"/>
                  <a:gd name="connsiteY36" fmla="*/ 124420 h 220431"/>
                  <a:gd name="connsiteX37" fmla="*/ 162592 w 191957"/>
                  <a:gd name="connsiteY37" fmla="*/ 113561 h 220431"/>
                  <a:gd name="connsiteX38" fmla="*/ 173450 w 191957"/>
                  <a:gd name="connsiteY38" fmla="*/ 95559 h 220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91957" h="220431">
                    <a:moveTo>
                      <a:pt x="63151" y="118"/>
                    </a:moveTo>
                    <a:cubicBezTo>
                      <a:pt x="66580" y="-167"/>
                      <a:pt x="78867" y="118"/>
                      <a:pt x="83439" y="404"/>
                    </a:cubicBezTo>
                    <a:cubicBezTo>
                      <a:pt x="117729" y="4405"/>
                      <a:pt x="140875" y="20407"/>
                      <a:pt x="149447" y="46696"/>
                    </a:cubicBezTo>
                    <a:cubicBezTo>
                      <a:pt x="152019" y="54697"/>
                      <a:pt x="152876" y="60983"/>
                      <a:pt x="152876" y="71270"/>
                    </a:cubicBezTo>
                    <a:cubicBezTo>
                      <a:pt x="152876" y="79843"/>
                      <a:pt x="152590" y="84129"/>
                      <a:pt x="151162" y="91844"/>
                    </a:cubicBezTo>
                    <a:cubicBezTo>
                      <a:pt x="143732" y="127849"/>
                      <a:pt x="117443" y="159281"/>
                      <a:pt x="71437" y="186713"/>
                    </a:cubicBezTo>
                    <a:cubicBezTo>
                      <a:pt x="54864" y="196714"/>
                      <a:pt x="34576" y="207001"/>
                      <a:pt x="12573" y="216431"/>
                    </a:cubicBezTo>
                    <a:cubicBezTo>
                      <a:pt x="8858" y="218146"/>
                      <a:pt x="5429" y="219574"/>
                      <a:pt x="4858" y="219860"/>
                    </a:cubicBezTo>
                    <a:cubicBezTo>
                      <a:pt x="4286" y="220146"/>
                      <a:pt x="3429" y="220432"/>
                      <a:pt x="3143" y="220432"/>
                    </a:cubicBezTo>
                    <a:cubicBezTo>
                      <a:pt x="1715" y="220432"/>
                      <a:pt x="0" y="218717"/>
                      <a:pt x="0" y="217288"/>
                    </a:cubicBezTo>
                    <a:cubicBezTo>
                      <a:pt x="0" y="215860"/>
                      <a:pt x="571" y="215288"/>
                      <a:pt x="4858" y="212716"/>
                    </a:cubicBezTo>
                    <a:cubicBezTo>
                      <a:pt x="33433" y="195857"/>
                      <a:pt x="53721" y="182141"/>
                      <a:pt x="70009" y="167568"/>
                    </a:cubicBezTo>
                    <a:cubicBezTo>
                      <a:pt x="74866" y="163282"/>
                      <a:pt x="85154" y="153280"/>
                      <a:pt x="88583" y="148994"/>
                    </a:cubicBezTo>
                    <a:cubicBezTo>
                      <a:pt x="106585" y="128134"/>
                      <a:pt x="116014" y="107846"/>
                      <a:pt x="118586" y="84415"/>
                    </a:cubicBezTo>
                    <a:cubicBezTo>
                      <a:pt x="119158" y="80414"/>
                      <a:pt x="119158" y="67555"/>
                      <a:pt x="118586" y="63555"/>
                    </a:cubicBezTo>
                    <a:cubicBezTo>
                      <a:pt x="116300" y="44410"/>
                      <a:pt x="109728" y="28979"/>
                      <a:pt x="99155" y="18692"/>
                    </a:cubicBezTo>
                    <a:cubicBezTo>
                      <a:pt x="93155" y="12691"/>
                      <a:pt x="86868" y="8977"/>
                      <a:pt x="79438" y="7262"/>
                    </a:cubicBezTo>
                    <a:cubicBezTo>
                      <a:pt x="64008" y="3547"/>
                      <a:pt x="47435" y="8691"/>
                      <a:pt x="36005" y="20978"/>
                    </a:cubicBezTo>
                    <a:cubicBezTo>
                      <a:pt x="30861" y="26693"/>
                      <a:pt x="26003" y="34980"/>
                      <a:pt x="23432" y="42124"/>
                    </a:cubicBezTo>
                    <a:lnTo>
                      <a:pt x="22574" y="44124"/>
                    </a:lnTo>
                    <a:lnTo>
                      <a:pt x="24860" y="42981"/>
                    </a:lnTo>
                    <a:cubicBezTo>
                      <a:pt x="28575" y="40981"/>
                      <a:pt x="30861" y="40695"/>
                      <a:pt x="35433" y="40695"/>
                    </a:cubicBezTo>
                    <a:cubicBezTo>
                      <a:pt x="38290" y="40695"/>
                      <a:pt x="39719" y="40695"/>
                      <a:pt x="41719" y="41266"/>
                    </a:cubicBezTo>
                    <a:cubicBezTo>
                      <a:pt x="60008" y="45838"/>
                      <a:pt x="68866" y="65555"/>
                      <a:pt x="60293" y="82986"/>
                    </a:cubicBezTo>
                    <a:cubicBezTo>
                      <a:pt x="56007" y="92416"/>
                      <a:pt x="46863" y="98416"/>
                      <a:pt x="36862" y="99274"/>
                    </a:cubicBezTo>
                    <a:cubicBezTo>
                      <a:pt x="22860" y="100131"/>
                      <a:pt x="9144" y="90987"/>
                      <a:pt x="4572" y="77842"/>
                    </a:cubicBezTo>
                    <a:cubicBezTo>
                      <a:pt x="2857" y="72413"/>
                      <a:pt x="2572" y="65269"/>
                      <a:pt x="4286" y="56125"/>
                    </a:cubicBezTo>
                    <a:cubicBezTo>
                      <a:pt x="8001" y="34694"/>
                      <a:pt x="21717" y="16120"/>
                      <a:pt x="40577" y="6691"/>
                    </a:cubicBezTo>
                    <a:cubicBezTo>
                      <a:pt x="47149" y="3262"/>
                      <a:pt x="55721" y="976"/>
                      <a:pt x="63151" y="118"/>
                    </a:cubicBezTo>
                    <a:close/>
                    <a:moveTo>
                      <a:pt x="173450" y="24121"/>
                    </a:moveTo>
                    <a:cubicBezTo>
                      <a:pt x="181451" y="22121"/>
                      <a:pt x="189738" y="26979"/>
                      <a:pt x="191453" y="34980"/>
                    </a:cubicBezTo>
                    <a:cubicBezTo>
                      <a:pt x="194310" y="46124"/>
                      <a:pt x="184594" y="55840"/>
                      <a:pt x="173450" y="52982"/>
                    </a:cubicBezTo>
                    <a:cubicBezTo>
                      <a:pt x="164021" y="50982"/>
                      <a:pt x="159163" y="40409"/>
                      <a:pt x="163735" y="31551"/>
                    </a:cubicBezTo>
                    <a:cubicBezTo>
                      <a:pt x="165449" y="27836"/>
                      <a:pt x="169450" y="24979"/>
                      <a:pt x="173450" y="24121"/>
                    </a:cubicBezTo>
                    <a:close/>
                    <a:moveTo>
                      <a:pt x="173450" y="95559"/>
                    </a:moveTo>
                    <a:cubicBezTo>
                      <a:pt x="181451" y="93559"/>
                      <a:pt x="189738" y="98416"/>
                      <a:pt x="191453" y="106417"/>
                    </a:cubicBezTo>
                    <a:cubicBezTo>
                      <a:pt x="193453" y="114704"/>
                      <a:pt x="188595" y="122705"/>
                      <a:pt x="180594" y="124420"/>
                    </a:cubicBezTo>
                    <a:cubicBezTo>
                      <a:pt x="172307" y="126420"/>
                      <a:pt x="164306" y="121562"/>
                      <a:pt x="162592" y="113561"/>
                    </a:cubicBezTo>
                    <a:cubicBezTo>
                      <a:pt x="160591" y="105560"/>
                      <a:pt x="165449" y="97273"/>
                      <a:pt x="173450" y="95559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72" name="Freihandform: Form 271">
                <a:extLst>
                  <a:ext uri="{FF2B5EF4-FFF2-40B4-BE49-F238E27FC236}">
                    <a16:creationId xmlns:a16="http://schemas.microsoft.com/office/drawing/2014/main" id="{395A90E7-576C-9504-BAC1-E369B56F9FDF}"/>
                  </a:ext>
                </a:extLst>
              </p:cNvPr>
              <p:cNvSpPr/>
              <p:nvPr/>
            </p:nvSpPr>
            <p:spPr>
              <a:xfrm>
                <a:off x="6762036" y="4113457"/>
                <a:ext cx="78581" cy="213952"/>
              </a:xfrm>
              <a:custGeom>
                <a:avLst/>
                <a:gdLst>
                  <a:gd name="connsiteX0" fmla="*/ 54578 w 78581"/>
                  <a:gd name="connsiteY0" fmla="*/ 497 h 213952"/>
                  <a:gd name="connsiteX1" fmla="*/ 60865 w 78581"/>
                  <a:gd name="connsiteY1" fmla="*/ 2783 h 213952"/>
                  <a:gd name="connsiteX2" fmla="*/ 61436 w 78581"/>
                  <a:gd name="connsiteY2" fmla="*/ 24785 h 213952"/>
                  <a:gd name="connsiteX3" fmla="*/ 61722 w 78581"/>
                  <a:gd name="connsiteY3" fmla="*/ 45931 h 213952"/>
                  <a:gd name="connsiteX4" fmla="*/ 67437 w 78581"/>
                  <a:gd name="connsiteY4" fmla="*/ 43645 h 213952"/>
                  <a:gd name="connsiteX5" fmla="*/ 76581 w 78581"/>
                  <a:gd name="connsiteY5" fmla="*/ 42216 h 213952"/>
                  <a:gd name="connsiteX6" fmla="*/ 78581 w 78581"/>
                  <a:gd name="connsiteY6" fmla="*/ 55361 h 213952"/>
                  <a:gd name="connsiteX7" fmla="*/ 78010 w 78581"/>
                  <a:gd name="connsiteY7" fmla="*/ 66791 h 213952"/>
                  <a:gd name="connsiteX8" fmla="*/ 76867 w 78581"/>
                  <a:gd name="connsiteY8" fmla="*/ 68220 h 213952"/>
                  <a:gd name="connsiteX9" fmla="*/ 68866 w 78581"/>
                  <a:gd name="connsiteY9" fmla="*/ 71649 h 213952"/>
                  <a:gd name="connsiteX10" fmla="*/ 61722 w 78581"/>
                  <a:gd name="connsiteY10" fmla="*/ 74792 h 213952"/>
                  <a:gd name="connsiteX11" fmla="*/ 61436 w 78581"/>
                  <a:gd name="connsiteY11" fmla="*/ 97937 h 213952"/>
                  <a:gd name="connsiteX12" fmla="*/ 61722 w 78581"/>
                  <a:gd name="connsiteY12" fmla="*/ 121083 h 213952"/>
                  <a:gd name="connsiteX13" fmla="*/ 67437 w 78581"/>
                  <a:gd name="connsiteY13" fmla="*/ 118797 h 213952"/>
                  <a:gd name="connsiteX14" fmla="*/ 76581 w 78581"/>
                  <a:gd name="connsiteY14" fmla="*/ 117368 h 213952"/>
                  <a:gd name="connsiteX15" fmla="*/ 78581 w 78581"/>
                  <a:gd name="connsiteY15" fmla="*/ 130513 h 213952"/>
                  <a:gd name="connsiteX16" fmla="*/ 78010 w 78581"/>
                  <a:gd name="connsiteY16" fmla="*/ 141943 h 213952"/>
                  <a:gd name="connsiteX17" fmla="*/ 76867 w 78581"/>
                  <a:gd name="connsiteY17" fmla="*/ 143372 h 213952"/>
                  <a:gd name="connsiteX18" fmla="*/ 68866 w 78581"/>
                  <a:gd name="connsiteY18" fmla="*/ 146801 h 213952"/>
                  <a:gd name="connsiteX19" fmla="*/ 61722 w 78581"/>
                  <a:gd name="connsiteY19" fmla="*/ 149944 h 213952"/>
                  <a:gd name="connsiteX20" fmla="*/ 61436 w 78581"/>
                  <a:gd name="connsiteY20" fmla="*/ 173947 h 213952"/>
                  <a:gd name="connsiteX21" fmla="*/ 60865 w 78581"/>
                  <a:gd name="connsiteY21" fmla="*/ 199093 h 213952"/>
                  <a:gd name="connsiteX22" fmla="*/ 52006 w 78581"/>
                  <a:gd name="connsiteY22" fmla="*/ 199093 h 213952"/>
                  <a:gd name="connsiteX23" fmla="*/ 51435 w 78581"/>
                  <a:gd name="connsiteY23" fmla="*/ 175947 h 213952"/>
                  <a:gd name="connsiteX24" fmla="*/ 51435 w 78581"/>
                  <a:gd name="connsiteY24" fmla="*/ 153945 h 213952"/>
                  <a:gd name="connsiteX25" fmla="*/ 39148 w 78581"/>
                  <a:gd name="connsiteY25" fmla="*/ 158802 h 213952"/>
                  <a:gd name="connsiteX26" fmla="*/ 27146 w 78581"/>
                  <a:gd name="connsiteY26" fmla="*/ 163660 h 213952"/>
                  <a:gd name="connsiteX27" fmla="*/ 27146 w 78581"/>
                  <a:gd name="connsiteY27" fmla="*/ 186806 h 213952"/>
                  <a:gd name="connsiteX28" fmla="*/ 25718 w 78581"/>
                  <a:gd name="connsiteY28" fmla="*/ 212237 h 213952"/>
                  <a:gd name="connsiteX29" fmla="*/ 22289 w 78581"/>
                  <a:gd name="connsiteY29" fmla="*/ 213952 h 213952"/>
                  <a:gd name="connsiteX30" fmla="*/ 18574 w 78581"/>
                  <a:gd name="connsiteY30" fmla="*/ 212237 h 213952"/>
                  <a:gd name="connsiteX31" fmla="*/ 17145 w 78581"/>
                  <a:gd name="connsiteY31" fmla="*/ 189092 h 213952"/>
                  <a:gd name="connsiteX32" fmla="*/ 16859 w 78581"/>
                  <a:gd name="connsiteY32" fmla="*/ 167946 h 213952"/>
                  <a:gd name="connsiteX33" fmla="*/ 11144 w 78581"/>
                  <a:gd name="connsiteY33" fmla="*/ 170232 h 213952"/>
                  <a:gd name="connsiteX34" fmla="*/ 2000 w 78581"/>
                  <a:gd name="connsiteY34" fmla="*/ 171661 h 213952"/>
                  <a:gd name="connsiteX35" fmla="*/ 0 w 78581"/>
                  <a:gd name="connsiteY35" fmla="*/ 158516 h 213952"/>
                  <a:gd name="connsiteX36" fmla="*/ 572 w 78581"/>
                  <a:gd name="connsiteY36" fmla="*/ 147086 h 213952"/>
                  <a:gd name="connsiteX37" fmla="*/ 1715 w 78581"/>
                  <a:gd name="connsiteY37" fmla="*/ 145658 h 213952"/>
                  <a:gd name="connsiteX38" fmla="*/ 9716 w 78581"/>
                  <a:gd name="connsiteY38" fmla="*/ 142229 h 213952"/>
                  <a:gd name="connsiteX39" fmla="*/ 17145 w 78581"/>
                  <a:gd name="connsiteY39" fmla="*/ 139085 h 213952"/>
                  <a:gd name="connsiteX40" fmla="*/ 17145 w 78581"/>
                  <a:gd name="connsiteY40" fmla="*/ 115940 h 213952"/>
                  <a:gd name="connsiteX41" fmla="*/ 16859 w 78581"/>
                  <a:gd name="connsiteY41" fmla="*/ 92794 h 213952"/>
                  <a:gd name="connsiteX42" fmla="*/ 11144 w 78581"/>
                  <a:gd name="connsiteY42" fmla="*/ 95080 h 213952"/>
                  <a:gd name="connsiteX43" fmla="*/ 2000 w 78581"/>
                  <a:gd name="connsiteY43" fmla="*/ 96509 h 213952"/>
                  <a:gd name="connsiteX44" fmla="*/ 0 w 78581"/>
                  <a:gd name="connsiteY44" fmla="*/ 83364 h 213952"/>
                  <a:gd name="connsiteX45" fmla="*/ 572 w 78581"/>
                  <a:gd name="connsiteY45" fmla="*/ 71934 h 213952"/>
                  <a:gd name="connsiteX46" fmla="*/ 1715 w 78581"/>
                  <a:gd name="connsiteY46" fmla="*/ 70505 h 213952"/>
                  <a:gd name="connsiteX47" fmla="*/ 9716 w 78581"/>
                  <a:gd name="connsiteY47" fmla="*/ 67076 h 213952"/>
                  <a:gd name="connsiteX48" fmla="*/ 17145 w 78581"/>
                  <a:gd name="connsiteY48" fmla="*/ 63933 h 213952"/>
                  <a:gd name="connsiteX49" fmla="*/ 17145 w 78581"/>
                  <a:gd name="connsiteY49" fmla="*/ 39930 h 213952"/>
                  <a:gd name="connsiteX50" fmla="*/ 17717 w 78581"/>
                  <a:gd name="connsiteY50" fmla="*/ 14784 h 213952"/>
                  <a:gd name="connsiteX51" fmla="*/ 26575 w 78581"/>
                  <a:gd name="connsiteY51" fmla="*/ 14784 h 213952"/>
                  <a:gd name="connsiteX52" fmla="*/ 27146 w 78581"/>
                  <a:gd name="connsiteY52" fmla="*/ 37930 h 213952"/>
                  <a:gd name="connsiteX53" fmla="*/ 27432 w 78581"/>
                  <a:gd name="connsiteY53" fmla="*/ 59933 h 213952"/>
                  <a:gd name="connsiteX54" fmla="*/ 39433 w 78581"/>
                  <a:gd name="connsiteY54" fmla="*/ 55075 h 213952"/>
                  <a:gd name="connsiteX55" fmla="*/ 51435 w 78581"/>
                  <a:gd name="connsiteY55" fmla="*/ 50217 h 213952"/>
                  <a:gd name="connsiteX56" fmla="*/ 51435 w 78581"/>
                  <a:gd name="connsiteY56" fmla="*/ 27072 h 213952"/>
                  <a:gd name="connsiteX57" fmla="*/ 52006 w 78581"/>
                  <a:gd name="connsiteY57" fmla="*/ 2783 h 213952"/>
                  <a:gd name="connsiteX58" fmla="*/ 54578 w 78581"/>
                  <a:gd name="connsiteY58" fmla="*/ 497 h 213952"/>
                  <a:gd name="connsiteX59" fmla="*/ 51435 w 78581"/>
                  <a:gd name="connsiteY59" fmla="*/ 101938 h 213952"/>
                  <a:gd name="connsiteX60" fmla="*/ 51435 w 78581"/>
                  <a:gd name="connsiteY60" fmla="*/ 78792 h 213952"/>
                  <a:gd name="connsiteX61" fmla="*/ 39148 w 78581"/>
                  <a:gd name="connsiteY61" fmla="*/ 83650 h 213952"/>
                  <a:gd name="connsiteX62" fmla="*/ 27146 w 78581"/>
                  <a:gd name="connsiteY62" fmla="*/ 88508 h 213952"/>
                  <a:gd name="connsiteX63" fmla="*/ 27146 w 78581"/>
                  <a:gd name="connsiteY63" fmla="*/ 111939 h 213952"/>
                  <a:gd name="connsiteX64" fmla="*/ 27146 w 78581"/>
                  <a:gd name="connsiteY64" fmla="*/ 135085 h 213952"/>
                  <a:gd name="connsiteX65" fmla="*/ 28003 w 78581"/>
                  <a:gd name="connsiteY65" fmla="*/ 134799 h 213952"/>
                  <a:gd name="connsiteX66" fmla="*/ 40291 w 78581"/>
                  <a:gd name="connsiteY66" fmla="*/ 129941 h 213952"/>
                  <a:gd name="connsiteX67" fmla="*/ 51435 w 78581"/>
                  <a:gd name="connsiteY67" fmla="*/ 125370 h 213952"/>
                  <a:gd name="connsiteX68" fmla="*/ 51435 w 78581"/>
                  <a:gd name="connsiteY68" fmla="*/ 101938 h 21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78581" h="213952">
                    <a:moveTo>
                      <a:pt x="54578" y="497"/>
                    </a:moveTo>
                    <a:cubicBezTo>
                      <a:pt x="56579" y="-646"/>
                      <a:pt x="59722" y="211"/>
                      <a:pt x="60865" y="2783"/>
                    </a:cubicBezTo>
                    <a:cubicBezTo>
                      <a:pt x="61436" y="3926"/>
                      <a:pt x="61436" y="4783"/>
                      <a:pt x="61436" y="24785"/>
                    </a:cubicBezTo>
                    <a:cubicBezTo>
                      <a:pt x="61436" y="36501"/>
                      <a:pt x="61436" y="45931"/>
                      <a:pt x="61722" y="45931"/>
                    </a:cubicBezTo>
                    <a:cubicBezTo>
                      <a:pt x="61722" y="45931"/>
                      <a:pt x="64294" y="44788"/>
                      <a:pt x="67437" y="43645"/>
                    </a:cubicBezTo>
                    <a:cubicBezTo>
                      <a:pt x="74009" y="41073"/>
                      <a:pt x="74867" y="40787"/>
                      <a:pt x="76581" y="42216"/>
                    </a:cubicBezTo>
                    <a:cubicBezTo>
                      <a:pt x="78581" y="43645"/>
                      <a:pt x="78581" y="43931"/>
                      <a:pt x="78581" y="55361"/>
                    </a:cubicBezTo>
                    <a:cubicBezTo>
                      <a:pt x="78581" y="65076"/>
                      <a:pt x="78581" y="65933"/>
                      <a:pt x="78010" y="66791"/>
                    </a:cubicBezTo>
                    <a:cubicBezTo>
                      <a:pt x="77724" y="67362"/>
                      <a:pt x="77152" y="67934"/>
                      <a:pt x="76867" y="68220"/>
                    </a:cubicBezTo>
                    <a:cubicBezTo>
                      <a:pt x="76295" y="68505"/>
                      <a:pt x="72866" y="70220"/>
                      <a:pt x="68866" y="71649"/>
                    </a:cubicBezTo>
                    <a:lnTo>
                      <a:pt x="61722" y="74792"/>
                    </a:lnTo>
                    <a:lnTo>
                      <a:pt x="61436" y="97937"/>
                    </a:lnTo>
                    <a:cubicBezTo>
                      <a:pt x="61436" y="110510"/>
                      <a:pt x="61436" y="121083"/>
                      <a:pt x="61722" y="121083"/>
                    </a:cubicBezTo>
                    <a:cubicBezTo>
                      <a:pt x="61722" y="121083"/>
                      <a:pt x="64294" y="119940"/>
                      <a:pt x="67437" y="118797"/>
                    </a:cubicBezTo>
                    <a:cubicBezTo>
                      <a:pt x="74009" y="116226"/>
                      <a:pt x="74867" y="115940"/>
                      <a:pt x="76581" y="117368"/>
                    </a:cubicBezTo>
                    <a:cubicBezTo>
                      <a:pt x="78581" y="118797"/>
                      <a:pt x="78581" y="119083"/>
                      <a:pt x="78581" y="130513"/>
                    </a:cubicBezTo>
                    <a:cubicBezTo>
                      <a:pt x="78581" y="140228"/>
                      <a:pt x="78581" y="141086"/>
                      <a:pt x="78010" y="141943"/>
                    </a:cubicBezTo>
                    <a:cubicBezTo>
                      <a:pt x="77724" y="142514"/>
                      <a:pt x="77152" y="143086"/>
                      <a:pt x="76867" y="143372"/>
                    </a:cubicBezTo>
                    <a:cubicBezTo>
                      <a:pt x="76295" y="143657"/>
                      <a:pt x="72866" y="145372"/>
                      <a:pt x="68866" y="146801"/>
                    </a:cubicBezTo>
                    <a:lnTo>
                      <a:pt x="61722" y="149944"/>
                    </a:lnTo>
                    <a:lnTo>
                      <a:pt x="61436" y="173947"/>
                    </a:lnTo>
                    <a:cubicBezTo>
                      <a:pt x="61436" y="195664"/>
                      <a:pt x="61150" y="198236"/>
                      <a:pt x="60865" y="199093"/>
                    </a:cubicBezTo>
                    <a:cubicBezTo>
                      <a:pt x="58865" y="202522"/>
                      <a:pt x="54007" y="202522"/>
                      <a:pt x="52006" y="199093"/>
                    </a:cubicBezTo>
                    <a:cubicBezTo>
                      <a:pt x="51721" y="198236"/>
                      <a:pt x="51435" y="195950"/>
                      <a:pt x="51435" y="175947"/>
                    </a:cubicBezTo>
                    <a:lnTo>
                      <a:pt x="51435" y="153945"/>
                    </a:lnTo>
                    <a:lnTo>
                      <a:pt x="39148" y="158802"/>
                    </a:lnTo>
                    <a:lnTo>
                      <a:pt x="27146" y="163660"/>
                    </a:lnTo>
                    <a:lnTo>
                      <a:pt x="27146" y="186806"/>
                    </a:lnTo>
                    <a:cubicBezTo>
                      <a:pt x="27146" y="211380"/>
                      <a:pt x="27146" y="210809"/>
                      <a:pt x="25718" y="212237"/>
                    </a:cubicBezTo>
                    <a:cubicBezTo>
                      <a:pt x="25146" y="213095"/>
                      <a:pt x="23146" y="213952"/>
                      <a:pt x="22289" y="213952"/>
                    </a:cubicBezTo>
                    <a:cubicBezTo>
                      <a:pt x="21146" y="213952"/>
                      <a:pt x="19145" y="213095"/>
                      <a:pt x="18574" y="212237"/>
                    </a:cubicBezTo>
                    <a:cubicBezTo>
                      <a:pt x="17145" y="210809"/>
                      <a:pt x="17145" y="211380"/>
                      <a:pt x="17145" y="189092"/>
                    </a:cubicBezTo>
                    <a:cubicBezTo>
                      <a:pt x="17145" y="177376"/>
                      <a:pt x="17145" y="167946"/>
                      <a:pt x="16859" y="167946"/>
                    </a:cubicBezTo>
                    <a:cubicBezTo>
                      <a:pt x="16859" y="167946"/>
                      <a:pt x="14288" y="169089"/>
                      <a:pt x="11144" y="170232"/>
                    </a:cubicBezTo>
                    <a:cubicBezTo>
                      <a:pt x="4572" y="172804"/>
                      <a:pt x="3715" y="173090"/>
                      <a:pt x="2000" y="171661"/>
                    </a:cubicBezTo>
                    <a:cubicBezTo>
                      <a:pt x="0" y="170232"/>
                      <a:pt x="0" y="169946"/>
                      <a:pt x="0" y="158516"/>
                    </a:cubicBezTo>
                    <a:cubicBezTo>
                      <a:pt x="0" y="148801"/>
                      <a:pt x="0" y="147944"/>
                      <a:pt x="572" y="147086"/>
                    </a:cubicBezTo>
                    <a:cubicBezTo>
                      <a:pt x="857" y="146515"/>
                      <a:pt x="1429" y="145943"/>
                      <a:pt x="1715" y="145658"/>
                    </a:cubicBezTo>
                    <a:cubicBezTo>
                      <a:pt x="2286" y="145372"/>
                      <a:pt x="5715" y="143657"/>
                      <a:pt x="9716" y="142229"/>
                    </a:cubicBezTo>
                    <a:lnTo>
                      <a:pt x="17145" y="139085"/>
                    </a:lnTo>
                    <a:lnTo>
                      <a:pt x="17145" y="115940"/>
                    </a:lnTo>
                    <a:cubicBezTo>
                      <a:pt x="17145" y="103367"/>
                      <a:pt x="17145" y="92794"/>
                      <a:pt x="16859" y="92794"/>
                    </a:cubicBezTo>
                    <a:cubicBezTo>
                      <a:pt x="16859" y="92794"/>
                      <a:pt x="14288" y="93937"/>
                      <a:pt x="11144" y="95080"/>
                    </a:cubicBezTo>
                    <a:cubicBezTo>
                      <a:pt x="4572" y="97652"/>
                      <a:pt x="3715" y="97937"/>
                      <a:pt x="2000" y="96509"/>
                    </a:cubicBezTo>
                    <a:cubicBezTo>
                      <a:pt x="0" y="95080"/>
                      <a:pt x="0" y="94794"/>
                      <a:pt x="0" y="83364"/>
                    </a:cubicBezTo>
                    <a:cubicBezTo>
                      <a:pt x="0" y="73649"/>
                      <a:pt x="0" y="72791"/>
                      <a:pt x="572" y="71934"/>
                    </a:cubicBezTo>
                    <a:cubicBezTo>
                      <a:pt x="857" y="71363"/>
                      <a:pt x="1429" y="70791"/>
                      <a:pt x="1715" y="70505"/>
                    </a:cubicBezTo>
                    <a:cubicBezTo>
                      <a:pt x="2286" y="70220"/>
                      <a:pt x="5715" y="68505"/>
                      <a:pt x="9716" y="67076"/>
                    </a:cubicBezTo>
                    <a:lnTo>
                      <a:pt x="17145" y="63933"/>
                    </a:lnTo>
                    <a:lnTo>
                      <a:pt x="17145" y="39930"/>
                    </a:lnTo>
                    <a:cubicBezTo>
                      <a:pt x="17145" y="18213"/>
                      <a:pt x="17431" y="15641"/>
                      <a:pt x="17717" y="14784"/>
                    </a:cubicBezTo>
                    <a:cubicBezTo>
                      <a:pt x="19717" y="11355"/>
                      <a:pt x="24575" y="11355"/>
                      <a:pt x="26575" y="14784"/>
                    </a:cubicBezTo>
                    <a:cubicBezTo>
                      <a:pt x="26860" y="15641"/>
                      <a:pt x="27146" y="17928"/>
                      <a:pt x="27146" y="37930"/>
                    </a:cubicBezTo>
                    <a:lnTo>
                      <a:pt x="27432" y="59933"/>
                    </a:lnTo>
                    <a:lnTo>
                      <a:pt x="39433" y="55075"/>
                    </a:lnTo>
                    <a:lnTo>
                      <a:pt x="51435" y="50217"/>
                    </a:lnTo>
                    <a:lnTo>
                      <a:pt x="51435" y="27072"/>
                    </a:lnTo>
                    <a:cubicBezTo>
                      <a:pt x="51435" y="5354"/>
                      <a:pt x="51435" y="3926"/>
                      <a:pt x="52006" y="2783"/>
                    </a:cubicBezTo>
                    <a:cubicBezTo>
                      <a:pt x="52578" y="1640"/>
                      <a:pt x="53150" y="1068"/>
                      <a:pt x="54578" y="497"/>
                    </a:cubicBezTo>
                    <a:close/>
                    <a:moveTo>
                      <a:pt x="51435" y="101938"/>
                    </a:moveTo>
                    <a:lnTo>
                      <a:pt x="51435" y="78792"/>
                    </a:lnTo>
                    <a:lnTo>
                      <a:pt x="39148" y="83650"/>
                    </a:lnTo>
                    <a:lnTo>
                      <a:pt x="27146" y="88508"/>
                    </a:lnTo>
                    <a:lnTo>
                      <a:pt x="27146" y="111939"/>
                    </a:lnTo>
                    <a:lnTo>
                      <a:pt x="27146" y="135085"/>
                    </a:lnTo>
                    <a:lnTo>
                      <a:pt x="28003" y="134799"/>
                    </a:lnTo>
                    <a:cubicBezTo>
                      <a:pt x="28575" y="134513"/>
                      <a:pt x="34004" y="132228"/>
                      <a:pt x="40291" y="129941"/>
                    </a:cubicBezTo>
                    <a:lnTo>
                      <a:pt x="51435" y="125370"/>
                    </a:lnTo>
                    <a:lnTo>
                      <a:pt x="51435" y="10193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grpSp>
            <p:nvGrpSpPr>
              <p:cNvPr id="273" name="Grafik 2">
                <a:extLst>
                  <a:ext uri="{FF2B5EF4-FFF2-40B4-BE49-F238E27FC236}">
                    <a16:creationId xmlns:a16="http://schemas.microsoft.com/office/drawing/2014/main" id="{953805E5-E03B-FBF1-5B70-17ED89F5145B}"/>
                  </a:ext>
                </a:extLst>
              </p:cNvPr>
              <p:cNvGrpSpPr/>
              <p:nvPr/>
            </p:nvGrpSpPr>
            <p:grpSpPr>
              <a:xfrm>
                <a:off x="6935252" y="4151250"/>
                <a:ext cx="112343" cy="290458"/>
                <a:chOff x="6935252" y="4151250"/>
                <a:chExt cx="112343" cy="290458"/>
              </a:xfrm>
              <a:solidFill>
                <a:srgbClr val="000000"/>
              </a:solidFill>
            </p:grpSpPr>
            <p:sp>
              <p:nvSpPr>
                <p:cNvPr id="290" name="Freihandform: Form 289">
                  <a:extLst>
                    <a:ext uri="{FF2B5EF4-FFF2-40B4-BE49-F238E27FC236}">
                      <a16:creationId xmlns:a16="http://schemas.microsoft.com/office/drawing/2014/main" id="{34166997-A44A-41D7-ADE3-80CC8261EB39}"/>
                    </a:ext>
                  </a:extLst>
                </p:cNvPr>
                <p:cNvSpPr/>
                <p:nvPr/>
              </p:nvSpPr>
              <p:spPr>
                <a:xfrm>
                  <a:off x="6935252" y="4151250"/>
                  <a:ext cx="112343" cy="142821"/>
                </a:xfrm>
                <a:custGeom>
                  <a:avLst/>
                  <a:gdLst>
                    <a:gd name="connsiteX0" fmla="*/ 82911 w 112343"/>
                    <a:gd name="connsiteY0" fmla="*/ 803 h 142821"/>
                    <a:gd name="connsiteX1" fmla="*/ 88055 w 112343"/>
                    <a:gd name="connsiteY1" fmla="*/ 518 h 142821"/>
                    <a:gd name="connsiteX2" fmla="*/ 89484 w 112343"/>
                    <a:gd name="connsiteY2" fmla="*/ 3375 h 142821"/>
                    <a:gd name="connsiteX3" fmla="*/ 49193 w 112343"/>
                    <a:gd name="connsiteY3" fmla="*/ 51381 h 142821"/>
                    <a:gd name="connsiteX4" fmla="*/ 8616 w 112343"/>
                    <a:gd name="connsiteY4" fmla="*/ 99101 h 142821"/>
                    <a:gd name="connsiteX5" fmla="*/ 32905 w 112343"/>
                    <a:gd name="connsiteY5" fmla="*/ 99673 h 142821"/>
                    <a:gd name="connsiteX6" fmla="*/ 57765 w 112343"/>
                    <a:gd name="connsiteY6" fmla="*/ 99673 h 142821"/>
                    <a:gd name="connsiteX7" fmla="*/ 57765 w 112343"/>
                    <a:gd name="connsiteY7" fmla="*/ 77099 h 142821"/>
                    <a:gd name="connsiteX8" fmla="*/ 58337 w 112343"/>
                    <a:gd name="connsiteY8" fmla="*/ 53667 h 142821"/>
                    <a:gd name="connsiteX9" fmla="*/ 63766 w 112343"/>
                    <a:gd name="connsiteY9" fmla="*/ 49667 h 142821"/>
                    <a:gd name="connsiteX10" fmla="*/ 81482 w 112343"/>
                    <a:gd name="connsiteY10" fmla="*/ 29093 h 142821"/>
                    <a:gd name="connsiteX11" fmla="*/ 84054 w 112343"/>
                    <a:gd name="connsiteY11" fmla="*/ 23663 h 142821"/>
                    <a:gd name="connsiteX12" fmla="*/ 88340 w 112343"/>
                    <a:gd name="connsiteY12" fmla="*/ 24806 h 142821"/>
                    <a:gd name="connsiteX13" fmla="*/ 88912 w 112343"/>
                    <a:gd name="connsiteY13" fmla="*/ 62525 h 142821"/>
                    <a:gd name="connsiteX14" fmla="*/ 88912 w 112343"/>
                    <a:gd name="connsiteY14" fmla="*/ 99673 h 142821"/>
                    <a:gd name="connsiteX15" fmla="*/ 99199 w 112343"/>
                    <a:gd name="connsiteY15" fmla="*/ 99673 h 142821"/>
                    <a:gd name="connsiteX16" fmla="*/ 110629 w 112343"/>
                    <a:gd name="connsiteY16" fmla="*/ 100244 h 142821"/>
                    <a:gd name="connsiteX17" fmla="*/ 110629 w 112343"/>
                    <a:gd name="connsiteY17" fmla="*/ 106817 h 142821"/>
                    <a:gd name="connsiteX18" fmla="*/ 99199 w 112343"/>
                    <a:gd name="connsiteY18" fmla="*/ 107388 h 142821"/>
                    <a:gd name="connsiteX19" fmla="*/ 88912 w 112343"/>
                    <a:gd name="connsiteY19" fmla="*/ 107388 h 142821"/>
                    <a:gd name="connsiteX20" fmla="*/ 88912 w 112343"/>
                    <a:gd name="connsiteY20" fmla="*/ 110531 h 142821"/>
                    <a:gd name="connsiteX21" fmla="*/ 91769 w 112343"/>
                    <a:gd name="connsiteY21" fmla="*/ 125105 h 142821"/>
                    <a:gd name="connsiteX22" fmla="*/ 107771 w 112343"/>
                    <a:gd name="connsiteY22" fmla="*/ 137106 h 142821"/>
                    <a:gd name="connsiteX23" fmla="*/ 111486 w 112343"/>
                    <a:gd name="connsiteY23" fmla="*/ 139964 h 142821"/>
                    <a:gd name="connsiteX24" fmla="*/ 110629 w 112343"/>
                    <a:gd name="connsiteY24" fmla="*/ 142250 h 142821"/>
                    <a:gd name="connsiteX25" fmla="*/ 106057 w 112343"/>
                    <a:gd name="connsiteY25" fmla="*/ 142821 h 142821"/>
                    <a:gd name="connsiteX26" fmla="*/ 86055 w 112343"/>
                    <a:gd name="connsiteY26" fmla="*/ 140535 h 142821"/>
                    <a:gd name="connsiteX27" fmla="*/ 60623 w 112343"/>
                    <a:gd name="connsiteY27" fmla="*/ 140535 h 142821"/>
                    <a:gd name="connsiteX28" fmla="*/ 40620 w 112343"/>
                    <a:gd name="connsiteY28" fmla="*/ 142821 h 142821"/>
                    <a:gd name="connsiteX29" fmla="*/ 36048 w 112343"/>
                    <a:gd name="connsiteY29" fmla="*/ 142250 h 142821"/>
                    <a:gd name="connsiteX30" fmla="*/ 35477 w 112343"/>
                    <a:gd name="connsiteY30" fmla="*/ 139964 h 142821"/>
                    <a:gd name="connsiteX31" fmla="*/ 38906 w 112343"/>
                    <a:gd name="connsiteY31" fmla="*/ 137106 h 142821"/>
                    <a:gd name="connsiteX32" fmla="*/ 54908 w 112343"/>
                    <a:gd name="connsiteY32" fmla="*/ 125105 h 142821"/>
                    <a:gd name="connsiteX33" fmla="*/ 57765 w 112343"/>
                    <a:gd name="connsiteY33" fmla="*/ 110531 h 142821"/>
                    <a:gd name="connsiteX34" fmla="*/ 57765 w 112343"/>
                    <a:gd name="connsiteY34" fmla="*/ 107388 h 142821"/>
                    <a:gd name="connsiteX35" fmla="*/ 32048 w 112343"/>
                    <a:gd name="connsiteY35" fmla="*/ 107388 h 142821"/>
                    <a:gd name="connsiteX36" fmla="*/ 2615 w 112343"/>
                    <a:gd name="connsiteY36" fmla="*/ 105959 h 142821"/>
                    <a:gd name="connsiteX37" fmla="*/ 44 w 112343"/>
                    <a:gd name="connsiteY37" fmla="*/ 100816 h 142821"/>
                    <a:gd name="connsiteX38" fmla="*/ 3187 w 112343"/>
                    <a:gd name="connsiteY38" fmla="*/ 96530 h 142821"/>
                    <a:gd name="connsiteX39" fmla="*/ 23475 w 112343"/>
                    <a:gd name="connsiteY39" fmla="*/ 67669 h 142821"/>
                    <a:gd name="connsiteX40" fmla="*/ 33476 w 112343"/>
                    <a:gd name="connsiteY40" fmla="*/ 47095 h 142821"/>
                    <a:gd name="connsiteX41" fmla="*/ 42049 w 112343"/>
                    <a:gd name="connsiteY41" fmla="*/ 8519 h 142821"/>
                    <a:gd name="connsiteX42" fmla="*/ 44335 w 112343"/>
                    <a:gd name="connsiteY42" fmla="*/ 803 h 142821"/>
                    <a:gd name="connsiteX43" fmla="*/ 45478 w 112343"/>
                    <a:gd name="connsiteY43" fmla="*/ 232 h 142821"/>
                    <a:gd name="connsiteX44" fmla="*/ 49764 w 112343"/>
                    <a:gd name="connsiteY44" fmla="*/ 1375 h 142821"/>
                    <a:gd name="connsiteX45" fmla="*/ 63766 w 112343"/>
                    <a:gd name="connsiteY45" fmla="*/ 3947 h 142821"/>
                    <a:gd name="connsiteX46" fmla="*/ 82911 w 112343"/>
                    <a:gd name="connsiteY46" fmla="*/ 803 h 1428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</a:cxnLst>
                  <a:rect l="l" t="t" r="r" b="b"/>
                  <a:pathLst>
                    <a:path w="112343" h="142821">
                      <a:moveTo>
                        <a:pt x="82911" y="803"/>
                      </a:moveTo>
                      <a:cubicBezTo>
                        <a:pt x="85483" y="-54"/>
                        <a:pt x="86912" y="-340"/>
                        <a:pt x="88055" y="518"/>
                      </a:cubicBezTo>
                      <a:cubicBezTo>
                        <a:pt x="88912" y="1089"/>
                        <a:pt x="89484" y="2518"/>
                        <a:pt x="89484" y="3375"/>
                      </a:cubicBezTo>
                      <a:cubicBezTo>
                        <a:pt x="89198" y="3947"/>
                        <a:pt x="71196" y="25378"/>
                        <a:pt x="49193" y="51381"/>
                      </a:cubicBezTo>
                      <a:cubicBezTo>
                        <a:pt x="27190" y="77384"/>
                        <a:pt x="8902" y="98816"/>
                        <a:pt x="8616" y="99101"/>
                      </a:cubicBezTo>
                      <a:cubicBezTo>
                        <a:pt x="8330" y="99673"/>
                        <a:pt x="9759" y="99673"/>
                        <a:pt x="32905" y="99673"/>
                      </a:cubicBezTo>
                      <a:lnTo>
                        <a:pt x="57765" y="99673"/>
                      </a:lnTo>
                      <a:lnTo>
                        <a:pt x="57765" y="77099"/>
                      </a:lnTo>
                      <a:cubicBezTo>
                        <a:pt x="57765" y="56239"/>
                        <a:pt x="58051" y="54524"/>
                        <a:pt x="58337" y="53667"/>
                      </a:cubicBezTo>
                      <a:cubicBezTo>
                        <a:pt x="58622" y="53096"/>
                        <a:pt x="60337" y="51953"/>
                        <a:pt x="63766" y="49667"/>
                      </a:cubicBezTo>
                      <a:cubicBezTo>
                        <a:pt x="74053" y="42809"/>
                        <a:pt x="76911" y="39380"/>
                        <a:pt x="81482" y="29093"/>
                      </a:cubicBezTo>
                      <a:cubicBezTo>
                        <a:pt x="82625" y="26235"/>
                        <a:pt x="83769" y="23949"/>
                        <a:pt x="84054" y="23663"/>
                      </a:cubicBezTo>
                      <a:cubicBezTo>
                        <a:pt x="85197" y="22520"/>
                        <a:pt x="87769" y="23092"/>
                        <a:pt x="88340" y="24806"/>
                      </a:cubicBezTo>
                      <a:cubicBezTo>
                        <a:pt x="88912" y="25664"/>
                        <a:pt x="88912" y="30236"/>
                        <a:pt x="88912" y="62525"/>
                      </a:cubicBezTo>
                      <a:lnTo>
                        <a:pt x="88912" y="99673"/>
                      </a:lnTo>
                      <a:lnTo>
                        <a:pt x="99199" y="99673"/>
                      </a:lnTo>
                      <a:cubicBezTo>
                        <a:pt x="109200" y="99673"/>
                        <a:pt x="109772" y="99673"/>
                        <a:pt x="110629" y="100244"/>
                      </a:cubicBezTo>
                      <a:cubicBezTo>
                        <a:pt x="112915" y="101673"/>
                        <a:pt x="112915" y="105388"/>
                        <a:pt x="110629" y="106817"/>
                      </a:cubicBezTo>
                      <a:cubicBezTo>
                        <a:pt x="109772" y="107388"/>
                        <a:pt x="109200" y="107388"/>
                        <a:pt x="99199" y="107388"/>
                      </a:cubicBezTo>
                      <a:lnTo>
                        <a:pt x="88912" y="107388"/>
                      </a:lnTo>
                      <a:lnTo>
                        <a:pt x="88912" y="110531"/>
                      </a:lnTo>
                      <a:cubicBezTo>
                        <a:pt x="88912" y="115961"/>
                        <a:pt x="89769" y="121104"/>
                        <a:pt x="91769" y="125105"/>
                      </a:cubicBezTo>
                      <a:cubicBezTo>
                        <a:pt x="95198" y="132248"/>
                        <a:pt x="100628" y="136249"/>
                        <a:pt x="107771" y="137106"/>
                      </a:cubicBezTo>
                      <a:cubicBezTo>
                        <a:pt x="110629" y="137392"/>
                        <a:pt x="111486" y="137963"/>
                        <a:pt x="111486" y="139964"/>
                      </a:cubicBezTo>
                      <a:cubicBezTo>
                        <a:pt x="111486" y="141392"/>
                        <a:pt x="111200" y="141678"/>
                        <a:pt x="110629" y="142250"/>
                      </a:cubicBezTo>
                      <a:cubicBezTo>
                        <a:pt x="110057" y="142821"/>
                        <a:pt x="109772" y="142821"/>
                        <a:pt x="106057" y="142821"/>
                      </a:cubicBezTo>
                      <a:cubicBezTo>
                        <a:pt x="102057" y="142821"/>
                        <a:pt x="99485" y="142535"/>
                        <a:pt x="86055" y="140535"/>
                      </a:cubicBezTo>
                      <a:cubicBezTo>
                        <a:pt x="77482" y="139106"/>
                        <a:pt x="69195" y="139106"/>
                        <a:pt x="60623" y="140535"/>
                      </a:cubicBezTo>
                      <a:cubicBezTo>
                        <a:pt x="47192" y="142535"/>
                        <a:pt x="44621" y="142821"/>
                        <a:pt x="40620" y="142821"/>
                      </a:cubicBezTo>
                      <a:cubicBezTo>
                        <a:pt x="36905" y="142821"/>
                        <a:pt x="36620" y="142821"/>
                        <a:pt x="36048" y="142250"/>
                      </a:cubicBezTo>
                      <a:cubicBezTo>
                        <a:pt x="35477" y="141678"/>
                        <a:pt x="35477" y="141392"/>
                        <a:pt x="35477" y="139964"/>
                      </a:cubicBezTo>
                      <a:cubicBezTo>
                        <a:pt x="35477" y="137963"/>
                        <a:pt x="36048" y="137392"/>
                        <a:pt x="38906" y="137106"/>
                      </a:cubicBezTo>
                      <a:cubicBezTo>
                        <a:pt x="46049" y="136249"/>
                        <a:pt x="51479" y="132248"/>
                        <a:pt x="54908" y="125105"/>
                      </a:cubicBezTo>
                      <a:cubicBezTo>
                        <a:pt x="56908" y="121104"/>
                        <a:pt x="57765" y="115961"/>
                        <a:pt x="57765" y="110531"/>
                      </a:cubicBezTo>
                      <a:lnTo>
                        <a:pt x="57765" y="107388"/>
                      </a:lnTo>
                      <a:lnTo>
                        <a:pt x="32048" y="107388"/>
                      </a:lnTo>
                      <a:cubicBezTo>
                        <a:pt x="4330" y="107388"/>
                        <a:pt x="4901" y="107388"/>
                        <a:pt x="2615" y="105959"/>
                      </a:cubicBezTo>
                      <a:cubicBezTo>
                        <a:pt x="901" y="104816"/>
                        <a:pt x="-242" y="102245"/>
                        <a:pt x="44" y="100816"/>
                      </a:cubicBezTo>
                      <a:cubicBezTo>
                        <a:pt x="329" y="100244"/>
                        <a:pt x="1758" y="98530"/>
                        <a:pt x="3187" y="96530"/>
                      </a:cubicBezTo>
                      <a:cubicBezTo>
                        <a:pt x="10331" y="87957"/>
                        <a:pt x="18332" y="76813"/>
                        <a:pt x="23475" y="67669"/>
                      </a:cubicBezTo>
                      <a:cubicBezTo>
                        <a:pt x="26619" y="62525"/>
                        <a:pt x="31476" y="52238"/>
                        <a:pt x="33476" y="47095"/>
                      </a:cubicBezTo>
                      <a:cubicBezTo>
                        <a:pt x="38906" y="33665"/>
                        <a:pt x="41477" y="21949"/>
                        <a:pt x="42049" y="8519"/>
                      </a:cubicBezTo>
                      <a:cubicBezTo>
                        <a:pt x="42335" y="2518"/>
                        <a:pt x="42621" y="1661"/>
                        <a:pt x="44335" y="803"/>
                      </a:cubicBezTo>
                      <a:lnTo>
                        <a:pt x="45478" y="232"/>
                      </a:lnTo>
                      <a:lnTo>
                        <a:pt x="49764" y="1375"/>
                      </a:lnTo>
                      <a:cubicBezTo>
                        <a:pt x="56051" y="3089"/>
                        <a:pt x="59480" y="3661"/>
                        <a:pt x="63766" y="3947"/>
                      </a:cubicBezTo>
                      <a:cubicBezTo>
                        <a:pt x="69481" y="4232"/>
                        <a:pt x="75482" y="3089"/>
                        <a:pt x="82911" y="80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91" name="Freihandform: Form 290">
                  <a:extLst>
                    <a:ext uri="{FF2B5EF4-FFF2-40B4-BE49-F238E27FC236}">
                      <a16:creationId xmlns:a16="http://schemas.microsoft.com/office/drawing/2014/main" id="{6CD21659-E551-3191-39C0-1C50E9E0EB52}"/>
                    </a:ext>
                  </a:extLst>
                </p:cNvPr>
                <p:cNvSpPr/>
                <p:nvPr/>
              </p:nvSpPr>
              <p:spPr>
                <a:xfrm>
                  <a:off x="6935252" y="4298887"/>
                  <a:ext cx="112343" cy="142821"/>
                </a:xfrm>
                <a:custGeom>
                  <a:avLst/>
                  <a:gdLst>
                    <a:gd name="connsiteX0" fmla="*/ 82911 w 112343"/>
                    <a:gd name="connsiteY0" fmla="*/ 803 h 142821"/>
                    <a:gd name="connsiteX1" fmla="*/ 88055 w 112343"/>
                    <a:gd name="connsiteY1" fmla="*/ 518 h 142821"/>
                    <a:gd name="connsiteX2" fmla="*/ 89484 w 112343"/>
                    <a:gd name="connsiteY2" fmla="*/ 3375 h 142821"/>
                    <a:gd name="connsiteX3" fmla="*/ 49193 w 112343"/>
                    <a:gd name="connsiteY3" fmla="*/ 51381 h 142821"/>
                    <a:gd name="connsiteX4" fmla="*/ 8616 w 112343"/>
                    <a:gd name="connsiteY4" fmla="*/ 99101 h 142821"/>
                    <a:gd name="connsiteX5" fmla="*/ 32905 w 112343"/>
                    <a:gd name="connsiteY5" fmla="*/ 99673 h 142821"/>
                    <a:gd name="connsiteX6" fmla="*/ 57765 w 112343"/>
                    <a:gd name="connsiteY6" fmla="*/ 99673 h 142821"/>
                    <a:gd name="connsiteX7" fmla="*/ 57765 w 112343"/>
                    <a:gd name="connsiteY7" fmla="*/ 77099 h 142821"/>
                    <a:gd name="connsiteX8" fmla="*/ 58337 w 112343"/>
                    <a:gd name="connsiteY8" fmla="*/ 53667 h 142821"/>
                    <a:gd name="connsiteX9" fmla="*/ 63766 w 112343"/>
                    <a:gd name="connsiteY9" fmla="*/ 49667 h 142821"/>
                    <a:gd name="connsiteX10" fmla="*/ 81482 w 112343"/>
                    <a:gd name="connsiteY10" fmla="*/ 29093 h 142821"/>
                    <a:gd name="connsiteX11" fmla="*/ 84054 w 112343"/>
                    <a:gd name="connsiteY11" fmla="*/ 23663 h 142821"/>
                    <a:gd name="connsiteX12" fmla="*/ 88340 w 112343"/>
                    <a:gd name="connsiteY12" fmla="*/ 24806 h 142821"/>
                    <a:gd name="connsiteX13" fmla="*/ 88912 w 112343"/>
                    <a:gd name="connsiteY13" fmla="*/ 62525 h 142821"/>
                    <a:gd name="connsiteX14" fmla="*/ 88912 w 112343"/>
                    <a:gd name="connsiteY14" fmla="*/ 99673 h 142821"/>
                    <a:gd name="connsiteX15" fmla="*/ 99199 w 112343"/>
                    <a:gd name="connsiteY15" fmla="*/ 99673 h 142821"/>
                    <a:gd name="connsiteX16" fmla="*/ 110629 w 112343"/>
                    <a:gd name="connsiteY16" fmla="*/ 100244 h 142821"/>
                    <a:gd name="connsiteX17" fmla="*/ 110629 w 112343"/>
                    <a:gd name="connsiteY17" fmla="*/ 106817 h 142821"/>
                    <a:gd name="connsiteX18" fmla="*/ 99199 w 112343"/>
                    <a:gd name="connsiteY18" fmla="*/ 107388 h 142821"/>
                    <a:gd name="connsiteX19" fmla="*/ 88912 w 112343"/>
                    <a:gd name="connsiteY19" fmla="*/ 107388 h 142821"/>
                    <a:gd name="connsiteX20" fmla="*/ 88912 w 112343"/>
                    <a:gd name="connsiteY20" fmla="*/ 110531 h 142821"/>
                    <a:gd name="connsiteX21" fmla="*/ 91769 w 112343"/>
                    <a:gd name="connsiteY21" fmla="*/ 125105 h 142821"/>
                    <a:gd name="connsiteX22" fmla="*/ 107771 w 112343"/>
                    <a:gd name="connsiteY22" fmla="*/ 137106 h 142821"/>
                    <a:gd name="connsiteX23" fmla="*/ 111486 w 112343"/>
                    <a:gd name="connsiteY23" fmla="*/ 139964 h 142821"/>
                    <a:gd name="connsiteX24" fmla="*/ 110629 w 112343"/>
                    <a:gd name="connsiteY24" fmla="*/ 142249 h 142821"/>
                    <a:gd name="connsiteX25" fmla="*/ 106057 w 112343"/>
                    <a:gd name="connsiteY25" fmla="*/ 142821 h 142821"/>
                    <a:gd name="connsiteX26" fmla="*/ 86055 w 112343"/>
                    <a:gd name="connsiteY26" fmla="*/ 140535 h 142821"/>
                    <a:gd name="connsiteX27" fmla="*/ 60623 w 112343"/>
                    <a:gd name="connsiteY27" fmla="*/ 140535 h 142821"/>
                    <a:gd name="connsiteX28" fmla="*/ 40620 w 112343"/>
                    <a:gd name="connsiteY28" fmla="*/ 142821 h 142821"/>
                    <a:gd name="connsiteX29" fmla="*/ 36048 w 112343"/>
                    <a:gd name="connsiteY29" fmla="*/ 142249 h 142821"/>
                    <a:gd name="connsiteX30" fmla="*/ 35477 w 112343"/>
                    <a:gd name="connsiteY30" fmla="*/ 139964 h 142821"/>
                    <a:gd name="connsiteX31" fmla="*/ 38906 w 112343"/>
                    <a:gd name="connsiteY31" fmla="*/ 137106 h 142821"/>
                    <a:gd name="connsiteX32" fmla="*/ 54908 w 112343"/>
                    <a:gd name="connsiteY32" fmla="*/ 125105 h 142821"/>
                    <a:gd name="connsiteX33" fmla="*/ 57765 w 112343"/>
                    <a:gd name="connsiteY33" fmla="*/ 110531 h 142821"/>
                    <a:gd name="connsiteX34" fmla="*/ 57765 w 112343"/>
                    <a:gd name="connsiteY34" fmla="*/ 107388 h 142821"/>
                    <a:gd name="connsiteX35" fmla="*/ 32048 w 112343"/>
                    <a:gd name="connsiteY35" fmla="*/ 107388 h 142821"/>
                    <a:gd name="connsiteX36" fmla="*/ 2615 w 112343"/>
                    <a:gd name="connsiteY36" fmla="*/ 105959 h 142821"/>
                    <a:gd name="connsiteX37" fmla="*/ 44 w 112343"/>
                    <a:gd name="connsiteY37" fmla="*/ 100816 h 142821"/>
                    <a:gd name="connsiteX38" fmla="*/ 3187 w 112343"/>
                    <a:gd name="connsiteY38" fmla="*/ 96530 h 142821"/>
                    <a:gd name="connsiteX39" fmla="*/ 23475 w 112343"/>
                    <a:gd name="connsiteY39" fmla="*/ 67669 h 142821"/>
                    <a:gd name="connsiteX40" fmla="*/ 33476 w 112343"/>
                    <a:gd name="connsiteY40" fmla="*/ 47095 h 142821"/>
                    <a:gd name="connsiteX41" fmla="*/ 42049 w 112343"/>
                    <a:gd name="connsiteY41" fmla="*/ 8519 h 142821"/>
                    <a:gd name="connsiteX42" fmla="*/ 44335 w 112343"/>
                    <a:gd name="connsiteY42" fmla="*/ 803 h 142821"/>
                    <a:gd name="connsiteX43" fmla="*/ 45478 w 112343"/>
                    <a:gd name="connsiteY43" fmla="*/ 232 h 142821"/>
                    <a:gd name="connsiteX44" fmla="*/ 49764 w 112343"/>
                    <a:gd name="connsiteY44" fmla="*/ 1375 h 142821"/>
                    <a:gd name="connsiteX45" fmla="*/ 63766 w 112343"/>
                    <a:gd name="connsiteY45" fmla="*/ 3947 h 142821"/>
                    <a:gd name="connsiteX46" fmla="*/ 82911 w 112343"/>
                    <a:gd name="connsiteY46" fmla="*/ 803 h 1428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</a:cxnLst>
                  <a:rect l="l" t="t" r="r" b="b"/>
                  <a:pathLst>
                    <a:path w="112343" h="142821">
                      <a:moveTo>
                        <a:pt x="82911" y="803"/>
                      </a:moveTo>
                      <a:cubicBezTo>
                        <a:pt x="85483" y="-54"/>
                        <a:pt x="86912" y="-340"/>
                        <a:pt x="88055" y="518"/>
                      </a:cubicBezTo>
                      <a:cubicBezTo>
                        <a:pt x="88912" y="1089"/>
                        <a:pt x="89484" y="2518"/>
                        <a:pt x="89484" y="3375"/>
                      </a:cubicBezTo>
                      <a:cubicBezTo>
                        <a:pt x="89198" y="3947"/>
                        <a:pt x="71196" y="25378"/>
                        <a:pt x="49193" y="51381"/>
                      </a:cubicBezTo>
                      <a:cubicBezTo>
                        <a:pt x="27190" y="77384"/>
                        <a:pt x="8902" y="98816"/>
                        <a:pt x="8616" y="99101"/>
                      </a:cubicBezTo>
                      <a:cubicBezTo>
                        <a:pt x="8330" y="99673"/>
                        <a:pt x="9759" y="99673"/>
                        <a:pt x="32905" y="99673"/>
                      </a:cubicBezTo>
                      <a:lnTo>
                        <a:pt x="57765" y="99673"/>
                      </a:lnTo>
                      <a:lnTo>
                        <a:pt x="57765" y="77099"/>
                      </a:lnTo>
                      <a:cubicBezTo>
                        <a:pt x="57765" y="56239"/>
                        <a:pt x="58051" y="54524"/>
                        <a:pt x="58337" y="53667"/>
                      </a:cubicBezTo>
                      <a:cubicBezTo>
                        <a:pt x="58622" y="53096"/>
                        <a:pt x="60337" y="51953"/>
                        <a:pt x="63766" y="49667"/>
                      </a:cubicBezTo>
                      <a:cubicBezTo>
                        <a:pt x="74053" y="42809"/>
                        <a:pt x="76911" y="39380"/>
                        <a:pt x="81482" y="29093"/>
                      </a:cubicBezTo>
                      <a:cubicBezTo>
                        <a:pt x="82625" y="26235"/>
                        <a:pt x="83769" y="23949"/>
                        <a:pt x="84054" y="23663"/>
                      </a:cubicBezTo>
                      <a:cubicBezTo>
                        <a:pt x="85197" y="22520"/>
                        <a:pt x="87769" y="23092"/>
                        <a:pt x="88340" y="24806"/>
                      </a:cubicBezTo>
                      <a:cubicBezTo>
                        <a:pt x="88912" y="25664"/>
                        <a:pt x="88912" y="30236"/>
                        <a:pt x="88912" y="62525"/>
                      </a:cubicBezTo>
                      <a:lnTo>
                        <a:pt x="88912" y="99673"/>
                      </a:lnTo>
                      <a:lnTo>
                        <a:pt x="99199" y="99673"/>
                      </a:lnTo>
                      <a:cubicBezTo>
                        <a:pt x="109200" y="99673"/>
                        <a:pt x="109772" y="99673"/>
                        <a:pt x="110629" y="100244"/>
                      </a:cubicBezTo>
                      <a:cubicBezTo>
                        <a:pt x="112915" y="101673"/>
                        <a:pt x="112915" y="105388"/>
                        <a:pt x="110629" y="106817"/>
                      </a:cubicBezTo>
                      <a:cubicBezTo>
                        <a:pt x="109772" y="107388"/>
                        <a:pt x="109200" y="107388"/>
                        <a:pt x="99199" y="107388"/>
                      </a:cubicBezTo>
                      <a:lnTo>
                        <a:pt x="88912" y="107388"/>
                      </a:lnTo>
                      <a:lnTo>
                        <a:pt x="88912" y="110531"/>
                      </a:lnTo>
                      <a:cubicBezTo>
                        <a:pt x="88912" y="115961"/>
                        <a:pt x="89769" y="121104"/>
                        <a:pt x="91769" y="125105"/>
                      </a:cubicBezTo>
                      <a:cubicBezTo>
                        <a:pt x="95198" y="132248"/>
                        <a:pt x="100628" y="136249"/>
                        <a:pt x="107771" y="137106"/>
                      </a:cubicBezTo>
                      <a:cubicBezTo>
                        <a:pt x="110629" y="137392"/>
                        <a:pt x="111486" y="137963"/>
                        <a:pt x="111486" y="139964"/>
                      </a:cubicBezTo>
                      <a:cubicBezTo>
                        <a:pt x="111486" y="141392"/>
                        <a:pt x="111200" y="141678"/>
                        <a:pt x="110629" y="142249"/>
                      </a:cubicBezTo>
                      <a:cubicBezTo>
                        <a:pt x="110057" y="142821"/>
                        <a:pt x="109772" y="142821"/>
                        <a:pt x="106057" y="142821"/>
                      </a:cubicBezTo>
                      <a:cubicBezTo>
                        <a:pt x="102057" y="142821"/>
                        <a:pt x="99485" y="142535"/>
                        <a:pt x="86055" y="140535"/>
                      </a:cubicBezTo>
                      <a:cubicBezTo>
                        <a:pt x="77482" y="139106"/>
                        <a:pt x="69195" y="139106"/>
                        <a:pt x="60623" y="140535"/>
                      </a:cubicBezTo>
                      <a:cubicBezTo>
                        <a:pt x="47192" y="142535"/>
                        <a:pt x="44621" y="142821"/>
                        <a:pt x="40620" y="142821"/>
                      </a:cubicBezTo>
                      <a:cubicBezTo>
                        <a:pt x="36905" y="142821"/>
                        <a:pt x="36620" y="142821"/>
                        <a:pt x="36048" y="142249"/>
                      </a:cubicBezTo>
                      <a:cubicBezTo>
                        <a:pt x="35477" y="141678"/>
                        <a:pt x="35477" y="141392"/>
                        <a:pt x="35477" y="139964"/>
                      </a:cubicBezTo>
                      <a:cubicBezTo>
                        <a:pt x="35477" y="137963"/>
                        <a:pt x="36048" y="137392"/>
                        <a:pt x="38906" y="137106"/>
                      </a:cubicBezTo>
                      <a:cubicBezTo>
                        <a:pt x="46049" y="136249"/>
                        <a:pt x="51479" y="132248"/>
                        <a:pt x="54908" y="125105"/>
                      </a:cubicBezTo>
                      <a:cubicBezTo>
                        <a:pt x="56908" y="121104"/>
                        <a:pt x="57765" y="115961"/>
                        <a:pt x="57765" y="110531"/>
                      </a:cubicBezTo>
                      <a:lnTo>
                        <a:pt x="57765" y="107388"/>
                      </a:lnTo>
                      <a:lnTo>
                        <a:pt x="32048" y="107388"/>
                      </a:lnTo>
                      <a:cubicBezTo>
                        <a:pt x="4330" y="107388"/>
                        <a:pt x="4901" y="107388"/>
                        <a:pt x="2615" y="105959"/>
                      </a:cubicBezTo>
                      <a:cubicBezTo>
                        <a:pt x="901" y="104816"/>
                        <a:pt x="-242" y="102245"/>
                        <a:pt x="44" y="100816"/>
                      </a:cubicBezTo>
                      <a:cubicBezTo>
                        <a:pt x="329" y="100244"/>
                        <a:pt x="1758" y="98530"/>
                        <a:pt x="3187" y="96530"/>
                      </a:cubicBezTo>
                      <a:cubicBezTo>
                        <a:pt x="10331" y="87957"/>
                        <a:pt x="18332" y="76813"/>
                        <a:pt x="23475" y="67669"/>
                      </a:cubicBezTo>
                      <a:cubicBezTo>
                        <a:pt x="26619" y="62525"/>
                        <a:pt x="31476" y="52238"/>
                        <a:pt x="33476" y="47095"/>
                      </a:cubicBezTo>
                      <a:cubicBezTo>
                        <a:pt x="38906" y="33665"/>
                        <a:pt x="41477" y="21949"/>
                        <a:pt x="42049" y="8519"/>
                      </a:cubicBezTo>
                      <a:cubicBezTo>
                        <a:pt x="42335" y="2518"/>
                        <a:pt x="42621" y="1661"/>
                        <a:pt x="44335" y="803"/>
                      </a:cubicBezTo>
                      <a:lnTo>
                        <a:pt x="45478" y="232"/>
                      </a:lnTo>
                      <a:lnTo>
                        <a:pt x="49764" y="1375"/>
                      </a:lnTo>
                      <a:cubicBezTo>
                        <a:pt x="56051" y="3089"/>
                        <a:pt x="59480" y="3661"/>
                        <a:pt x="63766" y="3947"/>
                      </a:cubicBezTo>
                      <a:cubicBezTo>
                        <a:pt x="69481" y="4232"/>
                        <a:pt x="75482" y="3089"/>
                        <a:pt x="82911" y="80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274" name="Freihandform: Form 273">
                <a:extLst>
                  <a:ext uri="{FF2B5EF4-FFF2-40B4-BE49-F238E27FC236}">
                    <a16:creationId xmlns:a16="http://schemas.microsoft.com/office/drawing/2014/main" id="{DEA0E60F-BD59-7057-1FF3-B5AA7297E356}"/>
                  </a:ext>
                </a:extLst>
              </p:cNvPr>
              <p:cNvSpPr/>
              <p:nvPr/>
            </p:nvSpPr>
            <p:spPr>
              <a:xfrm>
                <a:off x="7137234" y="4181298"/>
                <a:ext cx="75137" cy="204164"/>
              </a:xfrm>
              <a:custGeom>
                <a:avLst/>
                <a:gdLst>
                  <a:gd name="connsiteX0" fmla="*/ 24233 w 75137"/>
                  <a:gd name="connsiteY0" fmla="*/ 473 h 204164"/>
                  <a:gd name="connsiteX1" fmla="*/ 27662 w 75137"/>
                  <a:gd name="connsiteY1" fmla="*/ 188 h 204164"/>
                  <a:gd name="connsiteX2" fmla="*/ 73954 w 75137"/>
                  <a:gd name="connsiteY2" fmla="*/ 55623 h 204164"/>
                  <a:gd name="connsiteX3" fmla="*/ 72525 w 75137"/>
                  <a:gd name="connsiteY3" fmla="*/ 67625 h 204164"/>
                  <a:gd name="connsiteX4" fmla="*/ 57094 w 75137"/>
                  <a:gd name="connsiteY4" fmla="*/ 82484 h 204164"/>
                  <a:gd name="connsiteX5" fmla="*/ 47950 w 75137"/>
                  <a:gd name="connsiteY5" fmla="*/ 90485 h 204164"/>
                  <a:gd name="connsiteX6" fmla="*/ 42235 w 75137"/>
                  <a:gd name="connsiteY6" fmla="*/ 125060 h 204164"/>
                  <a:gd name="connsiteX7" fmla="*/ 54808 w 75137"/>
                  <a:gd name="connsiteY7" fmla="*/ 141063 h 204164"/>
                  <a:gd name="connsiteX8" fmla="*/ 72239 w 75137"/>
                  <a:gd name="connsiteY8" fmla="*/ 163351 h 204164"/>
                  <a:gd name="connsiteX9" fmla="*/ 68810 w 75137"/>
                  <a:gd name="connsiteY9" fmla="*/ 167066 h 204164"/>
                  <a:gd name="connsiteX10" fmla="*/ 64238 w 75137"/>
                  <a:gd name="connsiteY10" fmla="*/ 164494 h 204164"/>
                  <a:gd name="connsiteX11" fmla="*/ 31948 w 75137"/>
                  <a:gd name="connsiteY11" fmla="*/ 154207 h 204164"/>
                  <a:gd name="connsiteX12" fmla="*/ 23376 w 75137"/>
                  <a:gd name="connsiteY12" fmla="*/ 160779 h 204164"/>
                  <a:gd name="connsiteX13" fmla="*/ 21090 w 75137"/>
                  <a:gd name="connsiteY13" fmla="*/ 171638 h 204164"/>
                  <a:gd name="connsiteX14" fmla="*/ 23947 w 75137"/>
                  <a:gd name="connsiteY14" fmla="*/ 190783 h 204164"/>
                  <a:gd name="connsiteX15" fmla="*/ 28234 w 75137"/>
                  <a:gd name="connsiteY15" fmla="*/ 199927 h 204164"/>
                  <a:gd name="connsiteX16" fmla="*/ 28519 w 75137"/>
                  <a:gd name="connsiteY16" fmla="*/ 203927 h 204164"/>
                  <a:gd name="connsiteX17" fmla="*/ 24233 w 75137"/>
                  <a:gd name="connsiteY17" fmla="*/ 201070 h 204164"/>
                  <a:gd name="connsiteX18" fmla="*/ 1373 w 75137"/>
                  <a:gd name="connsiteY18" fmla="*/ 155064 h 204164"/>
                  <a:gd name="connsiteX19" fmla="*/ 3945 w 75137"/>
                  <a:gd name="connsiteY19" fmla="*/ 135347 h 204164"/>
                  <a:gd name="connsiteX20" fmla="*/ 12232 w 75137"/>
                  <a:gd name="connsiteY20" fmla="*/ 133919 h 204164"/>
                  <a:gd name="connsiteX21" fmla="*/ 43664 w 75137"/>
                  <a:gd name="connsiteY21" fmla="*/ 142491 h 204164"/>
                  <a:gd name="connsiteX22" fmla="*/ 47379 w 75137"/>
                  <a:gd name="connsiteY22" fmla="*/ 144206 h 204164"/>
                  <a:gd name="connsiteX23" fmla="*/ 31663 w 75137"/>
                  <a:gd name="connsiteY23" fmla="*/ 125632 h 204164"/>
                  <a:gd name="connsiteX24" fmla="*/ 5945 w 75137"/>
                  <a:gd name="connsiteY24" fmla="*/ 94485 h 204164"/>
                  <a:gd name="connsiteX25" fmla="*/ 5659 w 75137"/>
                  <a:gd name="connsiteY25" fmla="*/ 87342 h 204164"/>
                  <a:gd name="connsiteX26" fmla="*/ 23090 w 75137"/>
                  <a:gd name="connsiteY26" fmla="*/ 68196 h 204164"/>
                  <a:gd name="connsiteX27" fmla="*/ 31948 w 75137"/>
                  <a:gd name="connsiteY27" fmla="*/ 60767 h 204164"/>
                  <a:gd name="connsiteX28" fmla="*/ 40521 w 75137"/>
                  <a:gd name="connsiteY28" fmla="*/ 34192 h 204164"/>
                  <a:gd name="connsiteX29" fmla="*/ 36806 w 75137"/>
                  <a:gd name="connsiteY29" fmla="*/ 23619 h 204164"/>
                  <a:gd name="connsiteX30" fmla="*/ 29091 w 75137"/>
                  <a:gd name="connsiteY30" fmla="*/ 13618 h 204164"/>
                  <a:gd name="connsiteX31" fmla="*/ 22233 w 75137"/>
                  <a:gd name="connsiteY31" fmla="*/ 5331 h 204164"/>
                  <a:gd name="connsiteX32" fmla="*/ 24233 w 75137"/>
                  <a:gd name="connsiteY32" fmla="*/ 473 h 204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75137" h="204164">
                    <a:moveTo>
                      <a:pt x="24233" y="473"/>
                    </a:moveTo>
                    <a:cubicBezTo>
                      <a:pt x="25376" y="-98"/>
                      <a:pt x="26519" y="-98"/>
                      <a:pt x="27662" y="188"/>
                    </a:cubicBezTo>
                    <a:cubicBezTo>
                      <a:pt x="28519" y="759"/>
                      <a:pt x="72811" y="53337"/>
                      <a:pt x="73954" y="55623"/>
                    </a:cubicBezTo>
                    <a:cubicBezTo>
                      <a:pt x="75954" y="59338"/>
                      <a:pt x="75382" y="63053"/>
                      <a:pt x="72525" y="67625"/>
                    </a:cubicBezTo>
                    <a:cubicBezTo>
                      <a:pt x="70239" y="70768"/>
                      <a:pt x="65667" y="75340"/>
                      <a:pt x="57094" y="82484"/>
                    </a:cubicBezTo>
                    <a:cubicBezTo>
                      <a:pt x="52808" y="85913"/>
                      <a:pt x="48808" y="89627"/>
                      <a:pt x="47950" y="90485"/>
                    </a:cubicBezTo>
                    <a:cubicBezTo>
                      <a:pt x="39092" y="99914"/>
                      <a:pt x="37092" y="114202"/>
                      <a:pt x="42235" y="125060"/>
                    </a:cubicBezTo>
                    <a:cubicBezTo>
                      <a:pt x="43950" y="128775"/>
                      <a:pt x="44807" y="129632"/>
                      <a:pt x="54808" y="141063"/>
                    </a:cubicBezTo>
                    <a:cubicBezTo>
                      <a:pt x="73096" y="162494"/>
                      <a:pt x="72239" y="161636"/>
                      <a:pt x="72239" y="163351"/>
                    </a:cubicBezTo>
                    <a:cubicBezTo>
                      <a:pt x="72239" y="165065"/>
                      <a:pt x="70525" y="166780"/>
                      <a:pt x="68810" y="167066"/>
                    </a:cubicBezTo>
                    <a:cubicBezTo>
                      <a:pt x="67381" y="167066"/>
                      <a:pt x="66238" y="166494"/>
                      <a:pt x="64238" y="164494"/>
                    </a:cubicBezTo>
                    <a:cubicBezTo>
                      <a:pt x="57094" y="157350"/>
                      <a:pt x="40807" y="152207"/>
                      <a:pt x="31948" y="154207"/>
                    </a:cubicBezTo>
                    <a:cubicBezTo>
                      <a:pt x="27662" y="155064"/>
                      <a:pt x="25376" y="156779"/>
                      <a:pt x="23376" y="160779"/>
                    </a:cubicBezTo>
                    <a:cubicBezTo>
                      <a:pt x="22233" y="163637"/>
                      <a:pt x="21376" y="167066"/>
                      <a:pt x="21090" y="171638"/>
                    </a:cubicBezTo>
                    <a:cubicBezTo>
                      <a:pt x="20804" y="177924"/>
                      <a:pt x="21947" y="184497"/>
                      <a:pt x="23947" y="190783"/>
                    </a:cubicBezTo>
                    <a:cubicBezTo>
                      <a:pt x="25376" y="194784"/>
                      <a:pt x="26233" y="197069"/>
                      <a:pt x="28234" y="199927"/>
                    </a:cubicBezTo>
                    <a:cubicBezTo>
                      <a:pt x="29948" y="202213"/>
                      <a:pt x="29948" y="203070"/>
                      <a:pt x="28519" y="203927"/>
                    </a:cubicBezTo>
                    <a:cubicBezTo>
                      <a:pt x="27376" y="204499"/>
                      <a:pt x="26805" y="204213"/>
                      <a:pt x="24233" y="201070"/>
                    </a:cubicBezTo>
                    <a:cubicBezTo>
                      <a:pt x="13946" y="187926"/>
                      <a:pt x="4516" y="169066"/>
                      <a:pt x="1373" y="155064"/>
                    </a:cubicBezTo>
                    <a:cubicBezTo>
                      <a:pt x="-1199" y="145063"/>
                      <a:pt x="-56" y="138205"/>
                      <a:pt x="3945" y="135347"/>
                    </a:cubicBezTo>
                    <a:cubicBezTo>
                      <a:pt x="5945" y="134205"/>
                      <a:pt x="7945" y="133919"/>
                      <a:pt x="12232" y="133919"/>
                    </a:cubicBezTo>
                    <a:cubicBezTo>
                      <a:pt x="20518" y="134490"/>
                      <a:pt x="32234" y="137634"/>
                      <a:pt x="43664" y="142491"/>
                    </a:cubicBezTo>
                    <a:lnTo>
                      <a:pt x="47379" y="144206"/>
                    </a:lnTo>
                    <a:lnTo>
                      <a:pt x="31663" y="125632"/>
                    </a:lnTo>
                    <a:cubicBezTo>
                      <a:pt x="7660" y="97343"/>
                      <a:pt x="6802" y="96200"/>
                      <a:pt x="5945" y="94485"/>
                    </a:cubicBezTo>
                    <a:cubicBezTo>
                      <a:pt x="5088" y="92199"/>
                      <a:pt x="4802" y="89913"/>
                      <a:pt x="5659" y="87342"/>
                    </a:cubicBezTo>
                    <a:cubicBezTo>
                      <a:pt x="7088" y="82769"/>
                      <a:pt x="11089" y="78197"/>
                      <a:pt x="23090" y="68196"/>
                    </a:cubicBezTo>
                    <a:cubicBezTo>
                      <a:pt x="27376" y="64767"/>
                      <a:pt x="31091" y="61338"/>
                      <a:pt x="31948" y="60767"/>
                    </a:cubicBezTo>
                    <a:cubicBezTo>
                      <a:pt x="38521" y="53623"/>
                      <a:pt x="41664" y="43622"/>
                      <a:pt x="40521" y="34192"/>
                    </a:cubicBezTo>
                    <a:cubicBezTo>
                      <a:pt x="39949" y="31049"/>
                      <a:pt x="38521" y="26191"/>
                      <a:pt x="36806" y="23619"/>
                    </a:cubicBezTo>
                    <a:cubicBezTo>
                      <a:pt x="35949" y="22190"/>
                      <a:pt x="32520" y="17904"/>
                      <a:pt x="29091" y="13618"/>
                    </a:cubicBezTo>
                    <a:cubicBezTo>
                      <a:pt x="25662" y="9617"/>
                      <a:pt x="22519" y="5903"/>
                      <a:pt x="22233" y="5331"/>
                    </a:cubicBezTo>
                    <a:cubicBezTo>
                      <a:pt x="21376" y="3617"/>
                      <a:pt x="22233" y="1331"/>
                      <a:pt x="24233" y="47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grpSp>
            <p:nvGrpSpPr>
              <p:cNvPr id="275" name="Grafik 2">
                <a:extLst>
                  <a:ext uri="{FF2B5EF4-FFF2-40B4-BE49-F238E27FC236}">
                    <a16:creationId xmlns:a16="http://schemas.microsoft.com/office/drawing/2014/main" id="{7FC13414-AEF9-B5E6-7EE6-6DCE5E4B91B4}"/>
                  </a:ext>
                </a:extLst>
              </p:cNvPr>
              <p:cNvGrpSpPr/>
              <p:nvPr/>
            </p:nvGrpSpPr>
            <p:grpSpPr>
              <a:xfrm>
                <a:off x="7714983" y="4108031"/>
                <a:ext cx="93706" cy="315465"/>
                <a:chOff x="7714983" y="4108031"/>
                <a:chExt cx="93706" cy="315465"/>
              </a:xfrm>
              <a:solidFill>
                <a:srgbClr val="000000"/>
              </a:solidFill>
            </p:grpSpPr>
            <p:sp>
              <p:nvSpPr>
                <p:cNvPr id="288" name="Freihandform: Form 287">
                  <a:extLst>
                    <a:ext uri="{FF2B5EF4-FFF2-40B4-BE49-F238E27FC236}">
                      <a16:creationId xmlns:a16="http://schemas.microsoft.com/office/drawing/2014/main" id="{C524978F-34AE-7C56-E421-32121721D56E}"/>
                    </a:ext>
                  </a:extLst>
                </p:cNvPr>
                <p:cNvSpPr/>
                <p:nvPr/>
              </p:nvSpPr>
              <p:spPr>
                <a:xfrm>
                  <a:off x="7715250" y="4108031"/>
                  <a:ext cx="93440" cy="77091"/>
                </a:xfrm>
                <a:custGeom>
                  <a:avLst/>
                  <a:gdLst>
                    <a:gd name="connsiteX0" fmla="*/ 57721 w 93440"/>
                    <a:gd name="connsiteY0" fmla="*/ 112 h 77091"/>
                    <a:gd name="connsiteX1" fmla="*/ 72295 w 93440"/>
                    <a:gd name="connsiteY1" fmla="*/ 684 h 77091"/>
                    <a:gd name="connsiteX2" fmla="*/ 92869 w 93440"/>
                    <a:gd name="connsiteY2" fmla="*/ 18114 h 77091"/>
                    <a:gd name="connsiteX3" fmla="*/ 93440 w 93440"/>
                    <a:gd name="connsiteY3" fmla="*/ 24401 h 77091"/>
                    <a:gd name="connsiteX4" fmla="*/ 92012 w 93440"/>
                    <a:gd name="connsiteY4" fmla="*/ 34688 h 77091"/>
                    <a:gd name="connsiteX5" fmla="*/ 39433 w 93440"/>
                    <a:gd name="connsiteY5" fmla="*/ 76407 h 77091"/>
                    <a:gd name="connsiteX6" fmla="*/ 22003 w 93440"/>
                    <a:gd name="connsiteY6" fmla="*/ 76693 h 77091"/>
                    <a:gd name="connsiteX7" fmla="*/ 571 w 93440"/>
                    <a:gd name="connsiteY7" fmla="*/ 58977 h 77091"/>
                    <a:gd name="connsiteX8" fmla="*/ 0 w 93440"/>
                    <a:gd name="connsiteY8" fmla="*/ 52690 h 77091"/>
                    <a:gd name="connsiteX9" fmla="*/ 1429 w 93440"/>
                    <a:gd name="connsiteY9" fmla="*/ 42403 h 77091"/>
                    <a:gd name="connsiteX10" fmla="*/ 15145 w 93440"/>
                    <a:gd name="connsiteY10" fmla="*/ 21258 h 77091"/>
                    <a:gd name="connsiteX11" fmla="*/ 57721 w 93440"/>
                    <a:gd name="connsiteY11" fmla="*/ 112 h 770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3440" h="77091">
                      <a:moveTo>
                        <a:pt x="57721" y="112"/>
                      </a:moveTo>
                      <a:cubicBezTo>
                        <a:pt x="61150" y="-174"/>
                        <a:pt x="69152" y="112"/>
                        <a:pt x="72295" y="684"/>
                      </a:cubicBezTo>
                      <a:cubicBezTo>
                        <a:pt x="83439" y="2970"/>
                        <a:pt x="90297" y="8685"/>
                        <a:pt x="92869" y="18114"/>
                      </a:cubicBezTo>
                      <a:cubicBezTo>
                        <a:pt x="93440" y="19829"/>
                        <a:pt x="93440" y="20972"/>
                        <a:pt x="93440" y="24401"/>
                      </a:cubicBezTo>
                      <a:cubicBezTo>
                        <a:pt x="93440" y="28687"/>
                        <a:pt x="93440" y="30402"/>
                        <a:pt x="92012" y="34688"/>
                      </a:cubicBezTo>
                      <a:cubicBezTo>
                        <a:pt x="85725" y="54119"/>
                        <a:pt x="62865" y="72121"/>
                        <a:pt x="39433" y="76407"/>
                      </a:cubicBezTo>
                      <a:cubicBezTo>
                        <a:pt x="34290" y="77265"/>
                        <a:pt x="25717" y="77265"/>
                        <a:pt x="22003" y="76693"/>
                      </a:cubicBezTo>
                      <a:cubicBezTo>
                        <a:pt x="10287" y="74121"/>
                        <a:pt x="3143" y="68406"/>
                        <a:pt x="571" y="58977"/>
                      </a:cubicBezTo>
                      <a:cubicBezTo>
                        <a:pt x="0" y="57262"/>
                        <a:pt x="0" y="56119"/>
                        <a:pt x="0" y="52690"/>
                      </a:cubicBezTo>
                      <a:cubicBezTo>
                        <a:pt x="0" y="48404"/>
                        <a:pt x="0" y="46689"/>
                        <a:pt x="1429" y="42403"/>
                      </a:cubicBezTo>
                      <a:cubicBezTo>
                        <a:pt x="3715" y="34974"/>
                        <a:pt x="8573" y="27830"/>
                        <a:pt x="15145" y="21258"/>
                      </a:cubicBezTo>
                      <a:cubicBezTo>
                        <a:pt x="26575" y="9828"/>
                        <a:pt x="42291" y="2112"/>
                        <a:pt x="57721" y="11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9" name="Freihandform: Form 288">
                  <a:extLst>
                    <a:ext uri="{FF2B5EF4-FFF2-40B4-BE49-F238E27FC236}">
                      <a16:creationId xmlns:a16="http://schemas.microsoft.com/office/drawing/2014/main" id="{813EFBC4-7DD1-A7D2-55EA-88628AA99303}"/>
                    </a:ext>
                  </a:extLst>
                </p:cNvPr>
                <p:cNvSpPr/>
                <p:nvPr/>
              </p:nvSpPr>
              <p:spPr>
                <a:xfrm>
                  <a:off x="7714983" y="4154130"/>
                  <a:ext cx="5715" cy="269367"/>
                </a:xfrm>
                <a:custGeom>
                  <a:avLst/>
                  <a:gdLst>
                    <a:gd name="connsiteX0" fmla="*/ 0 w 5715"/>
                    <a:gd name="connsiteY0" fmla="*/ 269367 h 269367"/>
                    <a:gd name="connsiteX1" fmla="*/ 0 w 5715"/>
                    <a:gd name="connsiteY1" fmla="*/ 0 h 269367"/>
                    <a:gd name="connsiteX2" fmla="*/ 5715 w 5715"/>
                    <a:gd name="connsiteY2" fmla="*/ 0 h 269367"/>
                    <a:gd name="connsiteX3" fmla="*/ 5715 w 5715"/>
                    <a:gd name="connsiteY3" fmla="*/ 269367 h 2693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15" h="269367">
                      <a:moveTo>
                        <a:pt x="0" y="269367"/>
                      </a:moveTo>
                      <a:lnTo>
                        <a:pt x="0" y="0"/>
                      </a:lnTo>
                      <a:lnTo>
                        <a:pt x="5715" y="0"/>
                      </a:lnTo>
                      <a:lnTo>
                        <a:pt x="5715" y="26936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76" name="Grafik 2">
                <a:extLst>
                  <a:ext uri="{FF2B5EF4-FFF2-40B4-BE49-F238E27FC236}">
                    <a16:creationId xmlns:a16="http://schemas.microsoft.com/office/drawing/2014/main" id="{81C3A7DF-C391-2B13-7A1A-A306B3B8F75B}"/>
                  </a:ext>
                </a:extLst>
              </p:cNvPr>
              <p:cNvGrpSpPr/>
              <p:nvPr/>
            </p:nvGrpSpPr>
            <p:grpSpPr>
              <a:xfrm>
                <a:off x="8000733" y="4144940"/>
                <a:ext cx="93706" cy="314751"/>
                <a:chOff x="8000733" y="4144940"/>
                <a:chExt cx="93706" cy="314751"/>
              </a:xfrm>
              <a:solidFill>
                <a:srgbClr val="000000"/>
              </a:solidFill>
            </p:grpSpPr>
            <p:sp>
              <p:nvSpPr>
                <p:cNvPr id="286" name="Freihandform: Form 285">
                  <a:extLst>
                    <a:ext uri="{FF2B5EF4-FFF2-40B4-BE49-F238E27FC236}">
                      <a16:creationId xmlns:a16="http://schemas.microsoft.com/office/drawing/2014/main" id="{808C51FD-7094-EF39-7136-E17D14DF846D}"/>
                    </a:ext>
                  </a:extLst>
                </p:cNvPr>
                <p:cNvSpPr/>
                <p:nvPr/>
              </p:nvSpPr>
              <p:spPr>
                <a:xfrm>
                  <a:off x="8001000" y="4144940"/>
                  <a:ext cx="93440" cy="77091"/>
                </a:xfrm>
                <a:custGeom>
                  <a:avLst/>
                  <a:gdLst>
                    <a:gd name="connsiteX0" fmla="*/ 57721 w 93440"/>
                    <a:gd name="connsiteY0" fmla="*/ 112 h 77091"/>
                    <a:gd name="connsiteX1" fmla="*/ 72295 w 93440"/>
                    <a:gd name="connsiteY1" fmla="*/ 684 h 77091"/>
                    <a:gd name="connsiteX2" fmla="*/ 92869 w 93440"/>
                    <a:gd name="connsiteY2" fmla="*/ 18114 h 77091"/>
                    <a:gd name="connsiteX3" fmla="*/ 93440 w 93440"/>
                    <a:gd name="connsiteY3" fmla="*/ 24401 h 77091"/>
                    <a:gd name="connsiteX4" fmla="*/ 92012 w 93440"/>
                    <a:gd name="connsiteY4" fmla="*/ 34688 h 77091"/>
                    <a:gd name="connsiteX5" fmla="*/ 39433 w 93440"/>
                    <a:gd name="connsiteY5" fmla="*/ 76407 h 77091"/>
                    <a:gd name="connsiteX6" fmla="*/ 22003 w 93440"/>
                    <a:gd name="connsiteY6" fmla="*/ 76693 h 77091"/>
                    <a:gd name="connsiteX7" fmla="*/ 571 w 93440"/>
                    <a:gd name="connsiteY7" fmla="*/ 58977 h 77091"/>
                    <a:gd name="connsiteX8" fmla="*/ 0 w 93440"/>
                    <a:gd name="connsiteY8" fmla="*/ 52690 h 77091"/>
                    <a:gd name="connsiteX9" fmla="*/ 1429 w 93440"/>
                    <a:gd name="connsiteY9" fmla="*/ 42403 h 77091"/>
                    <a:gd name="connsiteX10" fmla="*/ 15145 w 93440"/>
                    <a:gd name="connsiteY10" fmla="*/ 21258 h 77091"/>
                    <a:gd name="connsiteX11" fmla="*/ 57721 w 93440"/>
                    <a:gd name="connsiteY11" fmla="*/ 112 h 770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3440" h="77091">
                      <a:moveTo>
                        <a:pt x="57721" y="112"/>
                      </a:moveTo>
                      <a:cubicBezTo>
                        <a:pt x="61150" y="-174"/>
                        <a:pt x="69152" y="112"/>
                        <a:pt x="72295" y="684"/>
                      </a:cubicBezTo>
                      <a:cubicBezTo>
                        <a:pt x="83439" y="2970"/>
                        <a:pt x="90297" y="8685"/>
                        <a:pt x="92869" y="18114"/>
                      </a:cubicBezTo>
                      <a:cubicBezTo>
                        <a:pt x="93440" y="19829"/>
                        <a:pt x="93440" y="20972"/>
                        <a:pt x="93440" y="24401"/>
                      </a:cubicBezTo>
                      <a:cubicBezTo>
                        <a:pt x="93440" y="28687"/>
                        <a:pt x="93440" y="30402"/>
                        <a:pt x="92012" y="34688"/>
                      </a:cubicBezTo>
                      <a:cubicBezTo>
                        <a:pt x="85725" y="54119"/>
                        <a:pt x="62865" y="72121"/>
                        <a:pt x="39433" y="76407"/>
                      </a:cubicBezTo>
                      <a:cubicBezTo>
                        <a:pt x="34290" y="77265"/>
                        <a:pt x="25717" y="77265"/>
                        <a:pt x="22003" y="76693"/>
                      </a:cubicBezTo>
                      <a:cubicBezTo>
                        <a:pt x="10287" y="74121"/>
                        <a:pt x="3143" y="68406"/>
                        <a:pt x="571" y="58977"/>
                      </a:cubicBezTo>
                      <a:cubicBezTo>
                        <a:pt x="0" y="57262"/>
                        <a:pt x="0" y="56119"/>
                        <a:pt x="0" y="52690"/>
                      </a:cubicBezTo>
                      <a:cubicBezTo>
                        <a:pt x="0" y="48404"/>
                        <a:pt x="0" y="46689"/>
                        <a:pt x="1429" y="42403"/>
                      </a:cubicBezTo>
                      <a:cubicBezTo>
                        <a:pt x="3715" y="34974"/>
                        <a:pt x="8573" y="27830"/>
                        <a:pt x="15145" y="21258"/>
                      </a:cubicBezTo>
                      <a:cubicBezTo>
                        <a:pt x="26575" y="9828"/>
                        <a:pt x="42291" y="2112"/>
                        <a:pt x="57721" y="11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7" name="Freihandform: Form 286">
                  <a:extLst>
                    <a:ext uri="{FF2B5EF4-FFF2-40B4-BE49-F238E27FC236}">
                      <a16:creationId xmlns:a16="http://schemas.microsoft.com/office/drawing/2014/main" id="{651EFEDB-921B-D99B-35CA-E7A59DC5DCB1}"/>
                    </a:ext>
                  </a:extLst>
                </p:cNvPr>
                <p:cNvSpPr/>
                <p:nvPr/>
              </p:nvSpPr>
              <p:spPr>
                <a:xfrm>
                  <a:off x="8000733" y="4190991"/>
                  <a:ext cx="5715" cy="268700"/>
                </a:xfrm>
                <a:custGeom>
                  <a:avLst/>
                  <a:gdLst>
                    <a:gd name="connsiteX0" fmla="*/ 0 w 5715"/>
                    <a:gd name="connsiteY0" fmla="*/ 268700 h 268700"/>
                    <a:gd name="connsiteX1" fmla="*/ 0 w 5715"/>
                    <a:gd name="connsiteY1" fmla="*/ 0 h 268700"/>
                    <a:gd name="connsiteX2" fmla="*/ 5715 w 5715"/>
                    <a:gd name="connsiteY2" fmla="*/ 0 h 268700"/>
                    <a:gd name="connsiteX3" fmla="*/ 5715 w 5715"/>
                    <a:gd name="connsiteY3" fmla="*/ 268700 h 268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15" h="268700">
                      <a:moveTo>
                        <a:pt x="0" y="268700"/>
                      </a:moveTo>
                      <a:lnTo>
                        <a:pt x="0" y="0"/>
                      </a:lnTo>
                      <a:lnTo>
                        <a:pt x="5715" y="0"/>
                      </a:lnTo>
                      <a:lnTo>
                        <a:pt x="5715" y="2687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77" name="Grafik 2">
                <a:extLst>
                  <a:ext uri="{FF2B5EF4-FFF2-40B4-BE49-F238E27FC236}">
                    <a16:creationId xmlns:a16="http://schemas.microsoft.com/office/drawing/2014/main" id="{454362AE-9D81-0182-7276-FB33AF7608F2}"/>
                  </a:ext>
                </a:extLst>
              </p:cNvPr>
              <p:cNvGrpSpPr/>
              <p:nvPr/>
            </p:nvGrpSpPr>
            <p:grpSpPr>
              <a:xfrm>
                <a:off x="8213979" y="4111734"/>
                <a:ext cx="166211" cy="367198"/>
                <a:chOff x="8213979" y="4111734"/>
                <a:chExt cx="166211" cy="367198"/>
              </a:xfrm>
              <a:solidFill>
                <a:srgbClr val="000000"/>
              </a:solidFill>
            </p:grpSpPr>
            <p:sp>
              <p:nvSpPr>
                <p:cNvPr id="283" name="Freihandform: Form 282">
                  <a:extLst>
                    <a:ext uri="{FF2B5EF4-FFF2-40B4-BE49-F238E27FC236}">
                      <a16:creationId xmlns:a16="http://schemas.microsoft.com/office/drawing/2014/main" id="{AB82ADE6-35BF-E769-9D52-6DFF7E4AA385}"/>
                    </a:ext>
                  </a:extLst>
                </p:cNvPr>
                <p:cNvSpPr/>
                <p:nvPr/>
              </p:nvSpPr>
              <p:spPr>
                <a:xfrm>
                  <a:off x="8213979" y="4111734"/>
                  <a:ext cx="51542" cy="217174"/>
                </a:xfrm>
                <a:custGeom>
                  <a:avLst/>
                  <a:gdLst>
                    <a:gd name="connsiteX0" fmla="*/ 4000 w 51542"/>
                    <a:gd name="connsiteY0" fmla="*/ 219 h 217174"/>
                    <a:gd name="connsiteX1" fmla="*/ 13430 w 51542"/>
                    <a:gd name="connsiteY1" fmla="*/ 1648 h 217174"/>
                    <a:gd name="connsiteX2" fmla="*/ 13430 w 51542"/>
                    <a:gd name="connsiteY2" fmla="*/ 26508 h 217174"/>
                    <a:gd name="connsiteX3" fmla="*/ 13145 w 51542"/>
                    <a:gd name="connsiteY3" fmla="*/ 51368 h 217174"/>
                    <a:gd name="connsiteX4" fmla="*/ 29146 w 51542"/>
                    <a:gd name="connsiteY4" fmla="*/ 49082 h 217174"/>
                    <a:gd name="connsiteX5" fmla="*/ 45720 w 51542"/>
                    <a:gd name="connsiteY5" fmla="*/ 46511 h 217174"/>
                    <a:gd name="connsiteX6" fmla="*/ 49149 w 51542"/>
                    <a:gd name="connsiteY6" fmla="*/ 49368 h 217174"/>
                    <a:gd name="connsiteX7" fmla="*/ 49721 w 51542"/>
                    <a:gd name="connsiteY7" fmla="*/ 50511 h 217174"/>
                    <a:gd name="connsiteX8" fmla="*/ 50578 w 51542"/>
                    <a:gd name="connsiteY8" fmla="*/ 133093 h 217174"/>
                    <a:gd name="connsiteX9" fmla="*/ 51435 w 51542"/>
                    <a:gd name="connsiteY9" fmla="*/ 215675 h 217174"/>
                    <a:gd name="connsiteX10" fmla="*/ 49435 w 51542"/>
                    <a:gd name="connsiteY10" fmla="*/ 216532 h 217174"/>
                    <a:gd name="connsiteX11" fmla="*/ 40291 w 51542"/>
                    <a:gd name="connsiteY11" fmla="*/ 216532 h 217174"/>
                    <a:gd name="connsiteX12" fmla="*/ 38291 w 51542"/>
                    <a:gd name="connsiteY12" fmla="*/ 215675 h 217174"/>
                    <a:gd name="connsiteX13" fmla="*/ 38291 w 51542"/>
                    <a:gd name="connsiteY13" fmla="*/ 190814 h 217174"/>
                    <a:gd name="connsiteX14" fmla="*/ 38576 w 51542"/>
                    <a:gd name="connsiteY14" fmla="*/ 165954 h 217174"/>
                    <a:gd name="connsiteX15" fmla="*/ 22574 w 51542"/>
                    <a:gd name="connsiteY15" fmla="*/ 168240 h 217174"/>
                    <a:gd name="connsiteX16" fmla="*/ 6001 w 51542"/>
                    <a:gd name="connsiteY16" fmla="*/ 170812 h 217174"/>
                    <a:gd name="connsiteX17" fmla="*/ 2572 w 51542"/>
                    <a:gd name="connsiteY17" fmla="*/ 167954 h 217174"/>
                    <a:gd name="connsiteX18" fmla="*/ 2000 w 51542"/>
                    <a:gd name="connsiteY18" fmla="*/ 166526 h 217174"/>
                    <a:gd name="connsiteX19" fmla="*/ 1143 w 51542"/>
                    <a:gd name="connsiteY19" fmla="*/ 94802 h 217174"/>
                    <a:gd name="connsiteX20" fmla="*/ 0 w 51542"/>
                    <a:gd name="connsiteY20" fmla="*/ 12220 h 217174"/>
                    <a:gd name="connsiteX21" fmla="*/ 0 w 51542"/>
                    <a:gd name="connsiteY21" fmla="*/ 1648 h 217174"/>
                    <a:gd name="connsiteX22" fmla="*/ 1429 w 51542"/>
                    <a:gd name="connsiteY22" fmla="*/ 1076 h 217174"/>
                    <a:gd name="connsiteX23" fmla="*/ 4000 w 51542"/>
                    <a:gd name="connsiteY23" fmla="*/ 219 h 217174"/>
                    <a:gd name="connsiteX24" fmla="*/ 39719 w 51542"/>
                    <a:gd name="connsiteY24" fmla="*/ 80229 h 217174"/>
                    <a:gd name="connsiteX25" fmla="*/ 39433 w 51542"/>
                    <a:gd name="connsiteY25" fmla="*/ 76228 h 217174"/>
                    <a:gd name="connsiteX26" fmla="*/ 12859 w 51542"/>
                    <a:gd name="connsiteY26" fmla="*/ 80801 h 217174"/>
                    <a:gd name="connsiteX27" fmla="*/ 12002 w 51542"/>
                    <a:gd name="connsiteY27" fmla="*/ 141094 h 217174"/>
                    <a:gd name="connsiteX28" fmla="*/ 38862 w 51542"/>
                    <a:gd name="connsiteY28" fmla="*/ 136522 h 217174"/>
                    <a:gd name="connsiteX29" fmla="*/ 39719 w 51542"/>
                    <a:gd name="connsiteY29" fmla="*/ 80229 h 2171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51542" h="217174">
                      <a:moveTo>
                        <a:pt x="4000" y="219"/>
                      </a:moveTo>
                      <a:cubicBezTo>
                        <a:pt x="6287" y="-353"/>
                        <a:pt x="11430" y="219"/>
                        <a:pt x="13430" y="1648"/>
                      </a:cubicBezTo>
                      <a:cubicBezTo>
                        <a:pt x="13716" y="1934"/>
                        <a:pt x="13716" y="6220"/>
                        <a:pt x="13430" y="26508"/>
                      </a:cubicBezTo>
                      <a:cubicBezTo>
                        <a:pt x="13145" y="40224"/>
                        <a:pt x="13145" y="51368"/>
                        <a:pt x="13145" y="51368"/>
                      </a:cubicBezTo>
                      <a:cubicBezTo>
                        <a:pt x="13145" y="51654"/>
                        <a:pt x="20288" y="50511"/>
                        <a:pt x="29146" y="49082"/>
                      </a:cubicBezTo>
                      <a:cubicBezTo>
                        <a:pt x="38291" y="47368"/>
                        <a:pt x="45434" y="46511"/>
                        <a:pt x="45720" y="46511"/>
                      </a:cubicBezTo>
                      <a:cubicBezTo>
                        <a:pt x="47149" y="46796"/>
                        <a:pt x="48292" y="47939"/>
                        <a:pt x="49149" y="49368"/>
                      </a:cubicBezTo>
                      <a:lnTo>
                        <a:pt x="49721" y="50511"/>
                      </a:lnTo>
                      <a:lnTo>
                        <a:pt x="50578" y="133093"/>
                      </a:lnTo>
                      <a:cubicBezTo>
                        <a:pt x="51435" y="199387"/>
                        <a:pt x="51721" y="215675"/>
                        <a:pt x="51435" y="215675"/>
                      </a:cubicBezTo>
                      <a:cubicBezTo>
                        <a:pt x="51149" y="215960"/>
                        <a:pt x="50292" y="216246"/>
                        <a:pt x="49435" y="216532"/>
                      </a:cubicBezTo>
                      <a:cubicBezTo>
                        <a:pt x="47149" y="217389"/>
                        <a:pt x="42577" y="217389"/>
                        <a:pt x="40291" y="216532"/>
                      </a:cubicBezTo>
                      <a:cubicBezTo>
                        <a:pt x="39433" y="216246"/>
                        <a:pt x="38576" y="215960"/>
                        <a:pt x="38291" y="215675"/>
                      </a:cubicBezTo>
                      <a:cubicBezTo>
                        <a:pt x="38005" y="215389"/>
                        <a:pt x="38005" y="211102"/>
                        <a:pt x="38291" y="190814"/>
                      </a:cubicBezTo>
                      <a:cubicBezTo>
                        <a:pt x="38576" y="177098"/>
                        <a:pt x="38576" y="165954"/>
                        <a:pt x="38576" y="165954"/>
                      </a:cubicBezTo>
                      <a:cubicBezTo>
                        <a:pt x="38576" y="165668"/>
                        <a:pt x="31433" y="166811"/>
                        <a:pt x="22574" y="168240"/>
                      </a:cubicBezTo>
                      <a:cubicBezTo>
                        <a:pt x="13430" y="169955"/>
                        <a:pt x="6287" y="170812"/>
                        <a:pt x="6001" y="170812"/>
                      </a:cubicBezTo>
                      <a:cubicBezTo>
                        <a:pt x="4572" y="170526"/>
                        <a:pt x="3429" y="169383"/>
                        <a:pt x="2572" y="167954"/>
                      </a:cubicBezTo>
                      <a:lnTo>
                        <a:pt x="2000" y="166526"/>
                      </a:lnTo>
                      <a:lnTo>
                        <a:pt x="1143" y="94802"/>
                      </a:lnTo>
                      <a:cubicBezTo>
                        <a:pt x="571" y="55369"/>
                        <a:pt x="286" y="18221"/>
                        <a:pt x="0" y="12220"/>
                      </a:cubicBezTo>
                      <a:lnTo>
                        <a:pt x="0" y="1648"/>
                      </a:lnTo>
                      <a:lnTo>
                        <a:pt x="1429" y="1076"/>
                      </a:lnTo>
                      <a:cubicBezTo>
                        <a:pt x="2286" y="790"/>
                        <a:pt x="3429" y="505"/>
                        <a:pt x="4000" y="219"/>
                      </a:cubicBezTo>
                      <a:close/>
                      <a:moveTo>
                        <a:pt x="39719" y="80229"/>
                      </a:moveTo>
                      <a:cubicBezTo>
                        <a:pt x="39719" y="77086"/>
                        <a:pt x="39719" y="76228"/>
                        <a:pt x="39433" y="76228"/>
                      </a:cubicBezTo>
                      <a:cubicBezTo>
                        <a:pt x="38291" y="76228"/>
                        <a:pt x="12859" y="80515"/>
                        <a:pt x="12859" y="80801"/>
                      </a:cubicBezTo>
                      <a:cubicBezTo>
                        <a:pt x="12573" y="80801"/>
                        <a:pt x="12002" y="140808"/>
                        <a:pt x="12002" y="141094"/>
                      </a:cubicBezTo>
                      <a:cubicBezTo>
                        <a:pt x="12287" y="141094"/>
                        <a:pt x="38576" y="136807"/>
                        <a:pt x="38862" y="136522"/>
                      </a:cubicBezTo>
                      <a:cubicBezTo>
                        <a:pt x="38862" y="136522"/>
                        <a:pt x="39719" y="93374"/>
                        <a:pt x="39719" y="8022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4" name="Freihandform: Form 283">
                  <a:extLst>
                    <a:ext uri="{FF2B5EF4-FFF2-40B4-BE49-F238E27FC236}">
                      <a16:creationId xmlns:a16="http://schemas.microsoft.com/office/drawing/2014/main" id="{CE2DCEEB-7428-AA0B-9E8A-A235EF2320ED}"/>
                    </a:ext>
                  </a:extLst>
                </p:cNvPr>
                <p:cNvSpPr/>
                <p:nvPr/>
              </p:nvSpPr>
              <p:spPr>
                <a:xfrm>
                  <a:off x="8286750" y="4181850"/>
                  <a:ext cx="93440" cy="77091"/>
                </a:xfrm>
                <a:custGeom>
                  <a:avLst/>
                  <a:gdLst>
                    <a:gd name="connsiteX0" fmla="*/ 57721 w 93440"/>
                    <a:gd name="connsiteY0" fmla="*/ 112 h 77091"/>
                    <a:gd name="connsiteX1" fmla="*/ 72295 w 93440"/>
                    <a:gd name="connsiteY1" fmla="*/ 684 h 77091"/>
                    <a:gd name="connsiteX2" fmla="*/ 92869 w 93440"/>
                    <a:gd name="connsiteY2" fmla="*/ 18114 h 77091"/>
                    <a:gd name="connsiteX3" fmla="*/ 93440 w 93440"/>
                    <a:gd name="connsiteY3" fmla="*/ 24401 h 77091"/>
                    <a:gd name="connsiteX4" fmla="*/ 92012 w 93440"/>
                    <a:gd name="connsiteY4" fmla="*/ 34688 h 77091"/>
                    <a:gd name="connsiteX5" fmla="*/ 39433 w 93440"/>
                    <a:gd name="connsiteY5" fmla="*/ 76407 h 77091"/>
                    <a:gd name="connsiteX6" fmla="*/ 22003 w 93440"/>
                    <a:gd name="connsiteY6" fmla="*/ 76693 h 77091"/>
                    <a:gd name="connsiteX7" fmla="*/ 571 w 93440"/>
                    <a:gd name="connsiteY7" fmla="*/ 58977 h 77091"/>
                    <a:gd name="connsiteX8" fmla="*/ 0 w 93440"/>
                    <a:gd name="connsiteY8" fmla="*/ 52690 h 77091"/>
                    <a:gd name="connsiteX9" fmla="*/ 1429 w 93440"/>
                    <a:gd name="connsiteY9" fmla="*/ 42403 h 77091"/>
                    <a:gd name="connsiteX10" fmla="*/ 15145 w 93440"/>
                    <a:gd name="connsiteY10" fmla="*/ 21258 h 77091"/>
                    <a:gd name="connsiteX11" fmla="*/ 57721 w 93440"/>
                    <a:gd name="connsiteY11" fmla="*/ 112 h 770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3440" h="77091">
                      <a:moveTo>
                        <a:pt x="57721" y="112"/>
                      </a:moveTo>
                      <a:cubicBezTo>
                        <a:pt x="61150" y="-174"/>
                        <a:pt x="69152" y="112"/>
                        <a:pt x="72295" y="684"/>
                      </a:cubicBezTo>
                      <a:cubicBezTo>
                        <a:pt x="83439" y="2970"/>
                        <a:pt x="90297" y="8685"/>
                        <a:pt x="92869" y="18114"/>
                      </a:cubicBezTo>
                      <a:cubicBezTo>
                        <a:pt x="93440" y="19829"/>
                        <a:pt x="93440" y="20972"/>
                        <a:pt x="93440" y="24401"/>
                      </a:cubicBezTo>
                      <a:cubicBezTo>
                        <a:pt x="93440" y="28687"/>
                        <a:pt x="93440" y="30402"/>
                        <a:pt x="92012" y="34688"/>
                      </a:cubicBezTo>
                      <a:cubicBezTo>
                        <a:pt x="85725" y="54119"/>
                        <a:pt x="62865" y="72121"/>
                        <a:pt x="39433" y="76407"/>
                      </a:cubicBezTo>
                      <a:cubicBezTo>
                        <a:pt x="34290" y="77265"/>
                        <a:pt x="25717" y="77265"/>
                        <a:pt x="22003" y="76693"/>
                      </a:cubicBezTo>
                      <a:cubicBezTo>
                        <a:pt x="10287" y="74121"/>
                        <a:pt x="3143" y="68406"/>
                        <a:pt x="571" y="58977"/>
                      </a:cubicBezTo>
                      <a:cubicBezTo>
                        <a:pt x="0" y="57262"/>
                        <a:pt x="0" y="56119"/>
                        <a:pt x="0" y="52690"/>
                      </a:cubicBezTo>
                      <a:cubicBezTo>
                        <a:pt x="0" y="48404"/>
                        <a:pt x="0" y="46689"/>
                        <a:pt x="1429" y="42403"/>
                      </a:cubicBezTo>
                      <a:cubicBezTo>
                        <a:pt x="3715" y="34974"/>
                        <a:pt x="8573" y="27830"/>
                        <a:pt x="15145" y="21258"/>
                      </a:cubicBezTo>
                      <a:cubicBezTo>
                        <a:pt x="26575" y="9828"/>
                        <a:pt x="42291" y="2112"/>
                        <a:pt x="57721" y="11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5" name="Freihandform: Form 284">
                  <a:extLst>
                    <a:ext uri="{FF2B5EF4-FFF2-40B4-BE49-F238E27FC236}">
                      <a16:creationId xmlns:a16="http://schemas.microsoft.com/office/drawing/2014/main" id="{0E2DDED9-52B5-530F-5C75-C98A5EA4E932}"/>
                    </a:ext>
                  </a:extLst>
                </p:cNvPr>
                <p:cNvSpPr/>
                <p:nvPr/>
              </p:nvSpPr>
              <p:spPr>
                <a:xfrm>
                  <a:off x="8286483" y="4232806"/>
                  <a:ext cx="9525" cy="246125"/>
                </a:xfrm>
                <a:custGeom>
                  <a:avLst/>
                  <a:gdLst>
                    <a:gd name="connsiteX0" fmla="*/ 0 w 9525"/>
                    <a:gd name="connsiteY0" fmla="*/ 246126 h 246125"/>
                    <a:gd name="connsiteX1" fmla="*/ 0 w 9525"/>
                    <a:gd name="connsiteY1" fmla="*/ 0 h 246125"/>
                    <a:gd name="connsiteX2" fmla="*/ 9525 w 9525"/>
                    <a:gd name="connsiteY2" fmla="*/ 0 h 246125"/>
                    <a:gd name="connsiteX3" fmla="*/ 9525 w 9525"/>
                    <a:gd name="connsiteY3" fmla="*/ 246126 h 246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246125">
                      <a:moveTo>
                        <a:pt x="0" y="246126"/>
                      </a:moveTo>
                      <a:lnTo>
                        <a:pt x="0" y="0"/>
                      </a:lnTo>
                      <a:lnTo>
                        <a:pt x="9525" y="0"/>
                      </a:lnTo>
                      <a:lnTo>
                        <a:pt x="9525" y="2461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78" name="Grafik 2">
                <a:extLst>
                  <a:ext uri="{FF2B5EF4-FFF2-40B4-BE49-F238E27FC236}">
                    <a16:creationId xmlns:a16="http://schemas.microsoft.com/office/drawing/2014/main" id="{C9D3A40C-CF22-380E-1C87-8128BC4D45ED}"/>
                  </a:ext>
                </a:extLst>
              </p:cNvPr>
              <p:cNvGrpSpPr/>
              <p:nvPr/>
            </p:nvGrpSpPr>
            <p:grpSpPr>
              <a:xfrm>
                <a:off x="8690534" y="3689500"/>
                <a:ext cx="76200" cy="752475"/>
                <a:chOff x="8690534" y="3689500"/>
                <a:chExt cx="76200" cy="752475"/>
              </a:xfrm>
              <a:solidFill>
                <a:srgbClr val="000000"/>
              </a:solidFill>
            </p:grpSpPr>
            <p:sp>
              <p:nvSpPr>
                <p:cNvPr id="281" name="Freihandform: Form 280">
                  <a:extLst>
                    <a:ext uri="{FF2B5EF4-FFF2-40B4-BE49-F238E27FC236}">
                      <a16:creationId xmlns:a16="http://schemas.microsoft.com/office/drawing/2014/main" id="{F731EDCC-6578-0B4B-2478-A8DCEADAFB59}"/>
                    </a:ext>
                  </a:extLst>
                </p:cNvPr>
                <p:cNvSpPr/>
                <p:nvPr/>
              </p:nvSpPr>
              <p:spPr>
                <a:xfrm>
                  <a:off x="8690534" y="3689500"/>
                  <a:ext cx="5715" cy="752475"/>
                </a:xfrm>
                <a:custGeom>
                  <a:avLst/>
                  <a:gdLst>
                    <a:gd name="connsiteX0" fmla="*/ 0 w 5715"/>
                    <a:gd name="connsiteY0" fmla="*/ 752475 h 752475"/>
                    <a:gd name="connsiteX1" fmla="*/ 0 w 5715"/>
                    <a:gd name="connsiteY1" fmla="*/ 0 h 752475"/>
                    <a:gd name="connsiteX2" fmla="*/ 5715 w 5715"/>
                    <a:gd name="connsiteY2" fmla="*/ 0 h 752475"/>
                    <a:gd name="connsiteX3" fmla="*/ 5715 w 5715"/>
                    <a:gd name="connsiteY3" fmla="*/ 752475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15" h="752475">
                      <a:moveTo>
                        <a:pt x="0" y="752475"/>
                      </a:moveTo>
                      <a:lnTo>
                        <a:pt x="0" y="0"/>
                      </a:lnTo>
                      <a:lnTo>
                        <a:pt x="5715" y="0"/>
                      </a:lnTo>
                      <a:lnTo>
                        <a:pt x="5715" y="7524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2" name="Freihandform: Form 281">
                  <a:extLst>
                    <a:ext uri="{FF2B5EF4-FFF2-40B4-BE49-F238E27FC236}">
                      <a16:creationId xmlns:a16="http://schemas.microsoft.com/office/drawing/2014/main" id="{64300776-69A6-5813-070A-62D2E3190D14}"/>
                    </a:ext>
                  </a:extLst>
                </p:cNvPr>
                <p:cNvSpPr/>
                <p:nvPr/>
              </p:nvSpPr>
              <p:spPr>
                <a:xfrm>
                  <a:off x="8728634" y="3689500"/>
                  <a:ext cx="38100" cy="752475"/>
                </a:xfrm>
                <a:custGeom>
                  <a:avLst/>
                  <a:gdLst>
                    <a:gd name="connsiteX0" fmla="*/ 0 w 38100"/>
                    <a:gd name="connsiteY0" fmla="*/ 752475 h 752475"/>
                    <a:gd name="connsiteX1" fmla="*/ 0 w 38100"/>
                    <a:gd name="connsiteY1" fmla="*/ 0 h 752475"/>
                    <a:gd name="connsiteX2" fmla="*/ 38100 w 38100"/>
                    <a:gd name="connsiteY2" fmla="*/ 0 h 752475"/>
                    <a:gd name="connsiteX3" fmla="*/ 38100 w 38100"/>
                    <a:gd name="connsiteY3" fmla="*/ 752475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100" h="752475">
                      <a:moveTo>
                        <a:pt x="0" y="752475"/>
                      </a:moveTo>
                      <a:lnTo>
                        <a:pt x="0" y="0"/>
                      </a:lnTo>
                      <a:lnTo>
                        <a:pt x="38100" y="0"/>
                      </a:lnTo>
                      <a:lnTo>
                        <a:pt x="38100" y="7524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279" name="Freihandform: Form 278">
                <a:extLst>
                  <a:ext uri="{FF2B5EF4-FFF2-40B4-BE49-F238E27FC236}">
                    <a16:creationId xmlns:a16="http://schemas.microsoft.com/office/drawing/2014/main" id="{86826C87-357A-89E1-28E5-60D32EDE17CD}"/>
                  </a:ext>
                </a:extLst>
              </p:cNvPr>
              <p:cNvSpPr/>
              <p:nvPr/>
            </p:nvSpPr>
            <p:spPr>
              <a:xfrm>
                <a:off x="7714983" y="4405113"/>
                <a:ext cx="291465" cy="73818"/>
              </a:xfrm>
              <a:custGeom>
                <a:avLst/>
                <a:gdLst>
                  <a:gd name="connsiteX0" fmla="*/ 0 w 291465"/>
                  <a:gd name="connsiteY0" fmla="*/ 36862 h 73818"/>
                  <a:gd name="connsiteX1" fmla="*/ 291465 w 291465"/>
                  <a:gd name="connsiteY1" fmla="*/ 73819 h 73818"/>
                  <a:gd name="connsiteX2" fmla="*/ 291465 w 291465"/>
                  <a:gd name="connsiteY2" fmla="*/ 36957 h 73818"/>
                  <a:gd name="connsiteX3" fmla="*/ 0 w 291465"/>
                  <a:gd name="connsiteY3" fmla="*/ 0 h 73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1465" h="73818">
                    <a:moveTo>
                      <a:pt x="0" y="36862"/>
                    </a:moveTo>
                    <a:lnTo>
                      <a:pt x="291465" y="73819"/>
                    </a:lnTo>
                    <a:lnTo>
                      <a:pt x="291465" y="369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80" name="Freihandform: Form 279">
                <a:extLst>
                  <a:ext uri="{FF2B5EF4-FFF2-40B4-BE49-F238E27FC236}">
                    <a16:creationId xmlns:a16="http://schemas.microsoft.com/office/drawing/2014/main" id="{9350F0F3-5947-40DD-5EC5-7E1544E9BBF3}"/>
                  </a:ext>
                </a:extLst>
              </p:cNvPr>
              <p:cNvSpPr/>
              <p:nvPr/>
            </p:nvSpPr>
            <p:spPr>
              <a:xfrm>
                <a:off x="6427204" y="3394225"/>
                <a:ext cx="5715" cy="1047750"/>
              </a:xfrm>
              <a:custGeom>
                <a:avLst/>
                <a:gdLst>
                  <a:gd name="connsiteX0" fmla="*/ 0 w 5715"/>
                  <a:gd name="connsiteY0" fmla="*/ 1047750 h 1047750"/>
                  <a:gd name="connsiteX1" fmla="*/ 0 w 5715"/>
                  <a:gd name="connsiteY1" fmla="*/ 0 h 1047750"/>
                  <a:gd name="connsiteX2" fmla="*/ 5715 w 5715"/>
                  <a:gd name="connsiteY2" fmla="*/ 0 h 1047750"/>
                  <a:gd name="connsiteX3" fmla="*/ 5715 w 5715"/>
                  <a:gd name="connsiteY3" fmla="*/ 1047750 h 1047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" h="1047750">
                    <a:moveTo>
                      <a:pt x="0" y="1047750"/>
                    </a:moveTo>
                    <a:lnTo>
                      <a:pt x="0" y="0"/>
                    </a:lnTo>
                    <a:lnTo>
                      <a:pt x="5715" y="0"/>
                    </a:lnTo>
                    <a:lnTo>
                      <a:pt x="5715" y="104775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226" name="Grafik 2">
              <a:extLst>
                <a:ext uri="{FF2B5EF4-FFF2-40B4-BE49-F238E27FC236}">
                  <a16:creationId xmlns:a16="http://schemas.microsoft.com/office/drawing/2014/main" id="{F2C0378C-E0CA-ECD0-E6E0-E1113ED2D95E}"/>
                </a:ext>
              </a:extLst>
            </p:cNvPr>
            <p:cNvGrpSpPr/>
            <p:nvPr/>
          </p:nvGrpSpPr>
          <p:grpSpPr>
            <a:xfrm>
              <a:off x="4149756" y="3442432"/>
              <a:ext cx="2434780" cy="1220102"/>
              <a:chOff x="6331954" y="3258829"/>
              <a:chExt cx="2434780" cy="1220102"/>
            </a:xfrm>
            <a:noFill/>
          </p:grpSpPr>
          <p:sp>
            <p:nvSpPr>
              <p:cNvPr id="227" name="Freihandform: Form 226">
                <a:extLst>
                  <a:ext uri="{FF2B5EF4-FFF2-40B4-BE49-F238E27FC236}">
                    <a16:creationId xmlns:a16="http://schemas.microsoft.com/office/drawing/2014/main" id="{857882CD-4C4F-9554-40B8-782125364AC7}"/>
                  </a:ext>
                </a:extLst>
              </p:cNvPr>
              <p:cNvSpPr/>
              <p:nvPr/>
            </p:nvSpPr>
            <p:spPr>
              <a:xfrm>
                <a:off x="8213979" y="4111734"/>
                <a:ext cx="51542" cy="217174"/>
              </a:xfrm>
              <a:custGeom>
                <a:avLst/>
                <a:gdLst>
                  <a:gd name="connsiteX0" fmla="*/ 0 w 51542"/>
                  <a:gd name="connsiteY0" fmla="*/ 0 h 217174"/>
                  <a:gd name="connsiteX1" fmla="*/ 51542 w 51542"/>
                  <a:gd name="connsiteY1" fmla="*/ 0 h 217174"/>
                  <a:gd name="connsiteX2" fmla="*/ 51542 w 51542"/>
                  <a:gd name="connsiteY2" fmla="*/ 217175 h 217174"/>
                  <a:gd name="connsiteX3" fmla="*/ 0 w 51542"/>
                  <a:gd name="connsiteY3" fmla="*/ 217175 h 217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542" h="217174">
                    <a:moveTo>
                      <a:pt x="0" y="0"/>
                    </a:moveTo>
                    <a:lnTo>
                      <a:pt x="51542" y="0"/>
                    </a:lnTo>
                    <a:lnTo>
                      <a:pt x="51542" y="217175"/>
                    </a:lnTo>
                    <a:lnTo>
                      <a:pt x="0" y="21717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00A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28" name="Freihandform: Form 227">
                <a:extLst>
                  <a:ext uri="{FF2B5EF4-FFF2-40B4-BE49-F238E27FC236}">
                    <a16:creationId xmlns:a16="http://schemas.microsoft.com/office/drawing/2014/main" id="{325F4728-F698-6B8D-31F2-0AFD427E58C4}"/>
                  </a:ext>
                </a:extLst>
              </p:cNvPr>
              <p:cNvSpPr/>
              <p:nvPr/>
            </p:nvSpPr>
            <p:spPr>
              <a:xfrm>
                <a:off x="8690534" y="3394225"/>
                <a:ext cx="5715" cy="295274"/>
              </a:xfrm>
              <a:custGeom>
                <a:avLst/>
                <a:gdLst>
                  <a:gd name="connsiteX0" fmla="*/ 0 w 5715"/>
                  <a:gd name="connsiteY0" fmla="*/ 0 h 295274"/>
                  <a:gd name="connsiteX1" fmla="*/ 5715 w 5715"/>
                  <a:gd name="connsiteY1" fmla="*/ 0 h 295274"/>
                  <a:gd name="connsiteX2" fmla="*/ 5715 w 5715"/>
                  <a:gd name="connsiteY2" fmla="*/ 295275 h 295274"/>
                  <a:gd name="connsiteX3" fmla="*/ 0 w 5715"/>
                  <a:gd name="connsiteY3" fmla="*/ 295275 h 29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" h="295274">
                    <a:moveTo>
                      <a:pt x="0" y="0"/>
                    </a:moveTo>
                    <a:lnTo>
                      <a:pt x="5715" y="0"/>
                    </a:lnTo>
                    <a:lnTo>
                      <a:pt x="5715" y="295275"/>
                    </a:lnTo>
                    <a:lnTo>
                      <a:pt x="0" y="29527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00A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29" name="Freihandform: Form 228">
                <a:extLst>
                  <a:ext uri="{FF2B5EF4-FFF2-40B4-BE49-F238E27FC236}">
                    <a16:creationId xmlns:a16="http://schemas.microsoft.com/office/drawing/2014/main" id="{58A1D616-6AC3-5787-160B-1A7766EDBC36}"/>
                  </a:ext>
                </a:extLst>
              </p:cNvPr>
              <p:cNvSpPr/>
              <p:nvPr/>
            </p:nvSpPr>
            <p:spPr>
              <a:xfrm>
                <a:off x="8690534" y="3689500"/>
                <a:ext cx="5715" cy="752475"/>
              </a:xfrm>
              <a:custGeom>
                <a:avLst/>
                <a:gdLst>
                  <a:gd name="connsiteX0" fmla="*/ 0 w 5715"/>
                  <a:gd name="connsiteY0" fmla="*/ 0 h 752475"/>
                  <a:gd name="connsiteX1" fmla="*/ 5715 w 5715"/>
                  <a:gd name="connsiteY1" fmla="*/ 0 h 752475"/>
                  <a:gd name="connsiteX2" fmla="*/ 5715 w 5715"/>
                  <a:gd name="connsiteY2" fmla="*/ 752475 h 752475"/>
                  <a:gd name="connsiteX3" fmla="*/ 0 w 5715"/>
                  <a:gd name="connsiteY3" fmla="*/ 752475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" h="752475">
                    <a:moveTo>
                      <a:pt x="0" y="0"/>
                    </a:moveTo>
                    <a:lnTo>
                      <a:pt x="5715" y="0"/>
                    </a:lnTo>
                    <a:lnTo>
                      <a:pt x="5715" y="752475"/>
                    </a:lnTo>
                    <a:lnTo>
                      <a:pt x="0" y="75247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00A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30" name="Freihandform: Form 229">
                <a:extLst>
                  <a:ext uri="{FF2B5EF4-FFF2-40B4-BE49-F238E27FC236}">
                    <a16:creationId xmlns:a16="http://schemas.microsoft.com/office/drawing/2014/main" id="{D236AABE-392B-72D1-33E9-4248F587B983}"/>
                  </a:ext>
                </a:extLst>
              </p:cNvPr>
              <p:cNvSpPr/>
              <p:nvPr/>
            </p:nvSpPr>
            <p:spPr>
              <a:xfrm>
                <a:off x="6427204" y="3394225"/>
                <a:ext cx="5715" cy="1047750"/>
              </a:xfrm>
              <a:custGeom>
                <a:avLst/>
                <a:gdLst>
                  <a:gd name="connsiteX0" fmla="*/ 0 w 5715"/>
                  <a:gd name="connsiteY0" fmla="*/ 0 h 1047750"/>
                  <a:gd name="connsiteX1" fmla="*/ 5715 w 5715"/>
                  <a:gd name="connsiteY1" fmla="*/ 0 h 1047750"/>
                  <a:gd name="connsiteX2" fmla="*/ 5715 w 5715"/>
                  <a:gd name="connsiteY2" fmla="*/ 1047750 h 1047750"/>
                  <a:gd name="connsiteX3" fmla="*/ 0 w 5715"/>
                  <a:gd name="connsiteY3" fmla="*/ 1047750 h 1047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" h="1047750">
                    <a:moveTo>
                      <a:pt x="0" y="0"/>
                    </a:moveTo>
                    <a:lnTo>
                      <a:pt x="5715" y="0"/>
                    </a:lnTo>
                    <a:lnTo>
                      <a:pt x="5715" y="1047750"/>
                    </a:lnTo>
                    <a:lnTo>
                      <a:pt x="0" y="104775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00A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31" name="Freihandform: Form 230">
                <a:extLst>
                  <a:ext uri="{FF2B5EF4-FFF2-40B4-BE49-F238E27FC236}">
                    <a16:creationId xmlns:a16="http://schemas.microsoft.com/office/drawing/2014/main" id="{4B974460-7ECE-A7AC-6BC1-C50AD7043829}"/>
                  </a:ext>
                </a:extLst>
              </p:cNvPr>
              <p:cNvSpPr/>
              <p:nvPr/>
            </p:nvSpPr>
            <p:spPr>
              <a:xfrm>
                <a:off x="8728634" y="3394225"/>
                <a:ext cx="38100" cy="295274"/>
              </a:xfrm>
              <a:custGeom>
                <a:avLst/>
                <a:gdLst>
                  <a:gd name="connsiteX0" fmla="*/ 0 w 38100"/>
                  <a:gd name="connsiteY0" fmla="*/ 0 h 295274"/>
                  <a:gd name="connsiteX1" fmla="*/ 38100 w 38100"/>
                  <a:gd name="connsiteY1" fmla="*/ 0 h 295274"/>
                  <a:gd name="connsiteX2" fmla="*/ 38100 w 38100"/>
                  <a:gd name="connsiteY2" fmla="*/ 295275 h 295274"/>
                  <a:gd name="connsiteX3" fmla="*/ 0 w 38100"/>
                  <a:gd name="connsiteY3" fmla="*/ 295275 h 29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00" h="295274">
                    <a:moveTo>
                      <a:pt x="0" y="0"/>
                    </a:moveTo>
                    <a:lnTo>
                      <a:pt x="38100" y="0"/>
                    </a:lnTo>
                    <a:lnTo>
                      <a:pt x="38100" y="295275"/>
                    </a:lnTo>
                    <a:lnTo>
                      <a:pt x="0" y="29527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00A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32" name="Freihandform: Form 231">
                <a:extLst>
                  <a:ext uri="{FF2B5EF4-FFF2-40B4-BE49-F238E27FC236}">
                    <a16:creationId xmlns:a16="http://schemas.microsoft.com/office/drawing/2014/main" id="{392C22C8-CB18-F98D-9726-92B309D8A37B}"/>
                  </a:ext>
                </a:extLst>
              </p:cNvPr>
              <p:cNvSpPr/>
              <p:nvPr/>
            </p:nvSpPr>
            <p:spPr>
              <a:xfrm>
                <a:off x="8728634" y="3689500"/>
                <a:ext cx="38100" cy="752475"/>
              </a:xfrm>
              <a:custGeom>
                <a:avLst/>
                <a:gdLst>
                  <a:gd name="connsiteX0" fmla="*/ 0 w 38100"/>
                  <a:gd name="connsiteY0" fmla="*/ 0 h 752475"/>
                  <a:gd name="connsiteX1" fmla="*/ 38100 w 38100"/>
                  <a:gd name="connsiteY1" fmla="*/ 0 h 752475"/>
                  <a:gd name="connsiteX2" fmla="*/ 38100 w 38100"/>
                  <a:gd name="connsiteY2" fmla="*/ 752475 h 752475"/>
                  <a:gd name="connsiteX3" fmla="*/ 0 w 38100"/>
                  <a:gd name="connsiteY3" fmla="*/ 752475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00" h="752475">
                    <a:moveTo>
                      <a:pt x="0" y="0"/>
                    </a:moveTo>
                    <a:lnTo>
                      <a:pt x="38100" y="0"/>
                    </a:lnTo>
                    <a:lnTo>
                      <a:pt x="38100" y="752475"/>
                    </a:lnTo>
                    <a:lnTo>
                      <a:pt x="0" y="75247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00A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33" name="Freihandform: Form 232">
                <a:extLst>
                  <a:ext uri="{FF2B5EF4-FFF2-40B4-BE49-F238E27FC236}">
                    <a16:creationId xmlns:a16="http://schemas.microsoft.com/office/drawing/2014/main" id="{F95878C1-272C-A53A-02F6-66731BAE8562}"/>
                  </a:ext>
                </a:extLst>
              </p:cNvPr>
              <p:cNvSpPr/>
              <p:nvPr/>
            </p:nvSpPr>
            <p:spPr>
              <a:xfrm>
                <a:off x="7714983" y="4405113"/>
                <a:ext cx="291465" cy="73818"/>
              </a:xfrm>
              <a:custGeom>
                <a:avLst/>
                <a:gdLst>
                  <a:gd name="connsiteX0" fmla="*/ 0 w 291465"/>
                  <a:gd name="connsiteY0" fmla="*/ 0 h 73818"/>
                  <a:gd name="connsiteX1" fmla="*/ 291465 w 291465"/>
                  <a:gd name="connsiteY1" fmla="*/ 0 h 73818"/>
                  <a:gd name="connsiteX2" fmla="*/ 291465 w 291465"/>
                  <a:gd name="connsiteY2" fmla="*/ 73819 h 73818"/>
                  <a:gd name="connsiteX3" fmla="*/ 0 w 291465"/>
                  <a:gd name="connsiteY3" fmla="*/ 73819 h 73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1465" h="73818">
                    <a:moveTo>
                      <a:pt x="0" y="0"/>
                    </a:moveTo>
                    <a:lnTo>
                      <a:pt x="291465" y="0"/>
                    </a:lnTo>
                    <a:lnTo>
                      <a:pt x="291465" y="73819"/>
                    </a:lnTo>
                    <a:lnTo>
                      <a:pt x="0" y="73819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00A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34" name="Freihandform: Form 233">
                <a:extLst>
                  <a:ext uri="{FF2B5EF4-FFF2-40B4-BE49-F238E27FC236}">
                    <a16:creationId xmlns:a16="http://schemas.microsoft.com/office/drawing/2014/main" id="{E2B1B0A5-F846-774A-BB49-6DB8BEE0CC5E}"/>
                  </a:ext>
                </a:extLst>
              </p:cNvPr>
              <p:cNvSpPr/>
              <p:nvPr/>
            </p:nvSpPr>
            <p:spPr>
              <a:xfrm>
                <a:off x="6331954" y="3394244"/>
                <a:ext cx="76748" cy="1047750"/>
              </a:xfrm>
              <a:custGeom>
                <a:avLst/>
                <a:gdLst>
                  <a:gd name="connsiteX0" fmla="*/ 0 w 76748"/>
                  <a:gd name="connsiteY0" fmla="*/ 0 h 1047750"/>
                  <a:gd name="connsiteX1" fmla="*/ 76748 w 76748"/>
                  <a:gd name="connsiteY1" fmla="*/ 0 h 1047750"/>
                  <a:gd name="connsiteX2" fmla="*/ 76748 w 76748"/>
                  <a:gd name="connsiteY2" fmla="*/ 1047750 h 1047750"/>
                  <a:gd name="connsiteX3" fmla="*/ 0 w 76748"/>
                  <a:gd name="connsiteY3" fmla="*/ 1047750 h 1047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748" h="1047750">
                    <a:moveTo>
                      <a:pt x="0" y="0"/>
                    </a:moveTo>
                    <a:lnTo>
                      <a:pt x="76748" y="0"/>
                    </a:lnTo>
                    <a:lnTo>
                      <a:pt x="76748" y="1047750"/>
                    </a:lnTo>
                    <a:lnTo>
                      <a:pt x="0" y="104775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00A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35" name="Freihandform: Form 234">
                <a:extLst>
                  <a:ext uri="{FF2B5EF4-FFF2-40B4-BE49-F238E27FC236}">
                    <a16:creationId xmlns:a16="http://schemas.microsoft.com/office/drawing/2014/main" id="{E8D34F66-88D2-C324-FAF8-AEE6F554474E}"/>
                  </a:ext>
                </a:extLst>
              </p:cNvPr>
              <p:cNvSpPr/>
              <p:nvPr/>
            </p:nvSpPr>
            <p:spPr>
              <a:xfrm>
                <a:off x="6471685" y="4146125"/>
                <a:ext cx="191957" cy="220431"/>
              </a:xfrm>
              <a:custGeom>
                <a:avLst/>
                <a:gdLst>
                  <a:gd name="connsiteX0" fmla="*/ 0 w 191957"/>
                  <a:gd name="connsiteY0" fmla="*/ 0 h 220431"/>
                  <a:gd name="connsiteX1" fmla="*/ 191957 w 191957"/>
                  <a:gd name="connsiteY1" fmla="*/ 0 h 220431"/>
                  <a:gd name="connsiteX2" fmla="*/ 191957 w 191957"/>
                  <a:gd name="connsiteY2" fmla="*/ 220432 h 220431"/>
                  <a:gd name="connsiteX3" fmla="*/ 0 w 191957"/>
                  <a:gd name="connsiteY3" fmla="*/ 220432 h 220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1957" h="220431">
                    <a:moveTo>
                      <a:pt x="0" y="0"/>
                    </a:moveTo>
                    <a:lnTo>
                      <a:pt x="191957" y="0"/>
                    </a:lnTo>
                    <a:lnTo>
                      <a:pt x="191957" y="220432"/>
                    </a:lnTo>
                    <a:lnTo>
                      <a:pt x="0" y="220432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00A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36" name="Freihandform: Form 235">
                <a:extLst>
                  <a:ext uri="{FF2B5EF4-FFF2-40B4-BE49-F238E27FC236}">
                    <a16:creationId xmlns:a16="http://schemas.microsoft.com/office/drawing/2014/main" id="{0B24DBBB-65D3-84CE-1092-E0CBD1D069F8}"/>
                  </a:ext>
                </a:extLst>
              </p:cNvPr>
              <p:cNvSpPr/>
              <p:nvPr/>
            </p:nvSpPr>
            <p:spPr>
              <a:xfrm>
                <a:off x="6475114" y="3258829"/>
                <a:ext cx="181462" cy="543466"/>
              </a:xfrm>
              <a:custGeom>
                <a:avLst/>
                <a:gdLst>
                  <a:gd name="connsiteX0" fmla="*/ 0 w 181462"/>
                  <a:gd name="connsiteY0" fmla="*/ 0 h 543466"/>
                  <a:gd name="connsiteX1" fmla="*/ 181463 w 181462"/>
                  <a:gd name="connsiteY1" fmla="*/ 0 h 543466"/>
                  <a:gd name="connsiteX2" fmla="*/ 181463 w 181462"/>
                  <a:gd name="connsiteY2" fmla="*/ 543466 h 543466"/>
                  <a:gd name="connsiteX3" fmla="*/ 0 w 181462"/>
                  <a:gd name="connsiteY3" fmla="*/ 543466 h 543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1462" h="543466">
                    <a:moveTo>
                      <a:pt x="0" y="0"/>
                    </a:moveTo>
                    <a:lnTo>
                      <a:pt x="181463" y="0"/>
                    </a:lnTo>
                    <a:lnTo>
                      <a:pt x="181463" y="543466"/>
                    </a:lnTo>
                    <a:lnTo>
                      <a:pt x="0" y="543466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00A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37" name="Freihandform: Form 236">
                <a:extLst>
                  <a:ext uri="{FF2B5EF4-FFF2-40B4-BE49-F238E27FC236}">
                    <a16:creationId xmlns:a16="http://schemas.microsoft.com/office/drawing/2014/main" id="{FF357BB6-DAE0-D6C6-2963-198CE9111E1C}"/>
                  </a:ext>
                </a:extLst>
              </p:cNvPr>
              <p:cNvSpPr/>
              <p:nvPr/>
            </p:nvSpPr>
            <p:spPr>
              <a:xfrm>
                <a:off x="7227189" y="3504972"/>
                <a:ext cx="63745" cy="215169"/>
              </a:xfrm>
              <a:custGeom>
                <a:avLst/>
                <a:gdLst>
                  <a:gd name="connsiteX0" fmla="*/ 0 w 63745"/>
                  <a:gd name="connsiteY0" fmla="*/ 0 h 215169"/>
                  <a:gd name="connsiteX1" fmla="*/ 63746 w 63745"/>
                  <a:gd name="connsiteY1" fmla="*/ 0 h 215169"/>
                  <a:gd name="connsiteX2" fmla="*/ 63746 w 63745"/>
                  <a:gd name="connsiteY2" fmla="*/ 215170 h 215169"/>
                  <a:gd name="connsiteX3" fmla="*/ 0 w 63745"/>
                  <a:gd name="connsiteY3" fmla="*/ 215170 h 215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45" h="215169">
                    <a:moveTo>
                      <a:pt x="0" y="0"/>
                    </a:moveTo>
                    <a:lnTo>
                      <a:pt x="63746" y="0"/>
                    </a:lnTo>
                    <a:lnTo>
                      <a:pt x="63746" y="215170"/>
                    </a:lnTo>
                    <a:lnTo>
                      <a:pt x="0" y="21517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00A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38" name="Freihandform: Form 237">
                <a:extLst>
                  <a:ext uri="{FF2B5EF4-FFF2-40B4-BE49-F238E27FC236}">
                    <a16:creationId xmlns:a16="http://schemas.microsoft.com/office/drawing/2014/main" id="{5C46A247-C021-EFA7-FBDF-24D5979E3AE6}"/>
                  </a:ext>
                </a:extLst>
              </p:cNvPr>
              <p:cNvSpPr/>
              <p:nvPr/>
            </p:nvSpPr>
            <p:spPr>
              <a:xfrm>
                <a:off x="7512939" y="3468063"/>
                <a:ext cx="63746" cy="215169"/>
              </a:xfrm>
              <a:custGeom>
                <a:avLst/>
                <a:gdLst>
                  <a:gd name="connsiteX0" fmla="*/ 0 w 63746"/>
                  <a:gd name="connsiteY0" fmla="*/ 0 h 215169"/>
                  <a:gd name="connsiteX1" fmla="*/ 63746 w 63746"/>
                  <a:gd name="connsiteY1" fmla="*/ 0 h 215169"/>
                  <a:gd name="connsiteX2" fmla="*/ 63746 w 63746"/>
                  <a:gd name="connsiteY2" fmla="*/ 215170 h 215169"/>
                  <a:gd name="connsiteX3" fmla="*/ 0 w 63746"/>
                  <a:gd name="connsiteY3" fmla="*/ 215170 h 215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46" h="215169">
                    <a:moveTo>
                      <a:pt x="0" y="0"/>
                    </a:moveTo>
                    <a:lnTo>
                      <a:pt x="63746" y="0"/>
                    </a:lnTo>
                    <a:lnTo>
                      <a:pt x="63746" y="215170"/>
                    </a:lnTo>
                    <a:lnTo>
                      <a:pt x="0" y="21517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00A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39" name="Freihandform: Form 238">
                <a:extLst>
                  <a:ext uri="{FF2B5EF4-FFF2-40B4-BE49-F238E27FC236}">
                    <a16:creationId xmlns:a16="http://schemas.microsoft.com/office/drawing/2014/main" id="{B1466DEF-5D35-8DE8-D319-150FF10DBEC2}"/>
                  </a:ext>
                </a:extLst>
              </p:cNvPr>
              <p:cNvSpPr/>
              <p:nvPr/>
            </p:nvSpPr>
            <p:spPr>
              <a:xfrm>
                <a:off x="6762036" y="3287163"/>
                <a:ext cx="78581" cy="213951"/>
              </a:xfrm>
              <a:custGeom>
                <a:avLst/>
                <a:gdLst>
                  <a:gd name="connsiteX0" fmla="*/ 0 w 78581"/>
                  <a:gd name="connsiteY0" fmla="*/ 0 h 213951"/>
                  <a:gd name="connsiteX1" fmla="*/ 78581 w 78581"/>
                  <a:gd name="connsiteY1" fmla="*/ 0 h 213951"/>
                  <a:gd name="connsiteX2" fmla="*/ 78581 w 78581"/>
                  <a:gd name="connsiteY2" fmla="*/ 213952 h 213951"/>
                  <a:gd name="connsiteX3" fmla="*/ 0 w 78581"/>
                  <a:gd name="connsiteY3" fmla="*/ 213952 h 213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581" h="21395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213952"/>
                    </a:lnTo>
                    <a:lnTo>
                      <a:pt x="0" y="213952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00A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40" name="Freihandform: Form 239">
                <a:extLst>
                  <a:ext uri="{FF2B5EF4-FFF2-40B4-BE49-F238E27FC236}">
                    <a16:creationId xmlns:a16="http://schemas.microsoft.com/office/drawing/2014/main" id="{2A843C55-5EAE-64FB-E9C6-752CDC2BE1E6}"/>
                  </a:ext>
                </a:extLst>
              </p:cNvPr>
              <p:cNvSpPr/>
              <p:nvPr/>
            </p:nvSpPr>
            <p:spPr>
              <a:xfrm>
                <a:off x="6762036" y="4113457"/>
                <a:ext cx="78581" cy="213951"/>
              </a:xfrm>
              <a:custGeom>
                <a:avLst/>
                <a:gdLst>
                  <a:gd name="connsiteX0" fmla="*/ 0 w 78581"/>
                  <a:gd name="connsiteY0" fmla="*/ 0 h 213951"/>
                  <a:gd name="connsiteX1" fmla="*/ 78581 w 78581"/>
                  <a:gd name="connsiteY1" fmla="*/ 0 h 213951"/>
                  <a:gd name="connsiteX2" fmla="*/ 78581 w 78581"/>
                  <a:gd name="connsiteY2" fmla="*/ 213952 h 213951"/>
                  <a:gd name="connsiteX3" fmla="*/ 0 w 78581"/>
                  <a:gd name="connsiteY3" fmla="*/ 213952 h 213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581" h="21395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213952"/>
                    </a:lnTo>
                    <a:lnTo>
                      <a:pt x="0" y="213952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00A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41" name="Freihandform: Form 240">
                <a:extLst>
                  <a:ext uri="{FF2B5EF4-FFF2-40B4-BE49-F238E27FC236}">
                    <a16:creationId xmlns:a16="http://schemas.microsoft.com/office/drawing/2014/main" id="{63A9AD39-3840-0EC3-749C-0F054C0453C8}"/>
                  </a:ext>
                </a:extLst>
              </p:cNvPr>
              <p:cNvSpPr/>
              <p:nvPr/>
            </p:nvSpPr>
            <p:spPr>
              <a:xfrm>
                <a:off x="7124433" y="3759985"/>
                <a:ext cx="131540" cy="6667"/>
              </a:xfrm>
              <a:custGeom>
                <a:avLst/>
                <a:gdLst>
                  <a:gd name="connsiteX0" fmla="*/ 0 w 131540"/>
                  <a:gd name="connsiteY0" fmla="*/ 0 h 6667"/>
                  <a:gd name="connsiteX1" fmla="*/ 131540 w 131540"/>
                  <a:gd name="connsiteY1" fmla="*/ 0 h 6667"/>
                  <a:gd name="connsiteX2" fmla="*/ 131540 w 131540"/>
                  <a:gd name="connsiteY2" fmla="*/ 6667 h 6667"/>
                  <a:gd name="connsiteX3" fmla="*/ 0 w 131540"/>
                  <a:gd name="connsiteY3" fmla="*/ 6667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540" h="6667">
                    <a:moveTo>
                      <a:pt x="0" y="0"/>
                    </a:moveTo>
                    <a:lnTo>
                      <a:pt x="131540" y="0"/>
                    </a:lnTo>
                    <a:lnTo>
                      <a:pt x="131540" y="6667"/>
                    </a:lnTo>
                    <a:lnTo>
                      <a:pt x="0" y="6667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00A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42" name="Freihandform: Form 241">
                <a:extLst>
                  <a:ext uri="{FF2B5EF4-FFF2-40B4-BE49-F238E27FC236}">
                    <a16:creationId xmlns:a16="http://schemas.microsoft.com/office/drawing/2014/main" id="{3AB8E835-387D-8F77-B776-39443F4F1994}"/>
                  </a:ext>
                </a:extLst>
              </p:cNvPr>
              <p:cNvSpPr/>
              <p:nvPr/>
            </p:nvSpPr>
            <p:spPr>
              <a:xfrm>
                <a:off x="7143750" y="3724650"/>
                <a:ext cx="93440" cy="77091"/>
              </a:xfrm>
              <a:custGeom>
                <a:avLst/>
                <a:gdLst>
                  <a:gd name="connsiteX0" fmla="*/ 0 w 93440"/>
                  <a:gd name="connsiteY0" fmla="*/ 0 h 77091"/>
                  <a:gd name="connsiteX1" fmla="*/ 93440 w 93440"/>
                  <a:gd name="connsiteY1" fmla="*/ 0 h 77091"/>
                  <a:gd name="connsiteX2" fmla="*/ 93440 w 93440"/>
                  <a:gd name="connsiteY2" fmla="*/ 77091 h 77091"/>
                  <a:gd name="connsiteX3" fmla="*/ 0 w 93440"/>
                  <a:gd name="connsiteY3" fmla="*/ 77091 h 77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3440" h="77091">
                    <a:moveTo>
                      <a:pt x="0" y="0"/>
                    </a:moveTo>
                    <a:lnTo>
                      <a:pt x="93440" y="0"/>
                    </a:lnTo>
                    <a:lnTo>
                      <a:pt x="93440" y="77091"/>
                    </a:lnTo>
                    <a:lnTo>
                      <a:pt x="0" y="77091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00A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43" name="Freihandform: Form 242">
                <a:extLst>
                  <a:ext uri="{FF2B5EF4-FFF2-40B4-BE49-F238E27FC236}">
                    <a16:creationId xmlns:a16="http://schemas.microsoft.com/office/drawing/2014/main" id="{12ABA0B0-398D-F735-6D96-70DD864EC773}"/>
                  </a:ext>
                </a:extLst>
              </p:cNvPr>
              <p:cNvSpPr/>
              <p:nvPr/>
            </p:nvSpPr>
            <p:spPr>
              <a:xfrm>
                <a:off x="7429500" y="3687740"/>
                <a:ext cx="93440" cy="77091"/>
              </a:xfrm>
              <a:custGeom>
                <a:avLst/>
                <a:gdLst>
                  <a:gd name="connsiteX0" fmla="*/ 0 w 93440"/>
                  <a:gd name="connsiteY0" fmla="*/ 0 h 77091"/>
                  <a:gd name="connsiteX1" fmla="*/ 93440 w 93440"/>
                  <a:gd name="connsiteY1" fmla="*/ 0 h 77091"/>
                  <a:gd name="connsiteX2" fmla="*/ 93440 w 93440"/>
                  <a:gd name="connsiteY2" fmla="*/ 77091 h 77091"/>
                  <a:gd name="connsiteX3" fmla="*/ 0 w 93440"/>
                  <a:gd name="connsiteY3" fmla="*/ 77091 h 77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3440" h="77091">
                    <a:moveTo>
                      <a:pt x="0" y="0"/>
                    </a:moveTo>
                    <a:lnTo>
                      <a:pt x="93440" y="0"/>
                    </a:lnTo>
                    <a:lnTo>
                      <a:pt x="93440" y="77091"/>
                    </a:lnTo>
                    <a:lnTo>
                      <a:pt x="0" y="77091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00A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44" name="Freihandform: Form 243">
                <a:extLst>
                  <a:ext uri="{FF2B5EF4-FFF2-40B4-BE49-F238E27FC236}">
                    <a16:creationId xmlns:a16="http://schemas.microsoft.com/office/drawing/2014/main" id="{5C2AA549-BB70-7F89-EFE2-5CF22C5D9996}"/>
                  </a:ext>
                </a:extLst>
              </p:cNvPr>
              <p:cNvSpPr/>
              <p:nvPr/>
            </p:nvSpPr>
            <p:spPr>
              <a:xfrm>
                <a:off x="7715250" y="4108031"/>
                <a:ext cx="93440" cy="77091"/>
              </a:xfrm>
              <a:custGeom>
                <a:avLst/>
                <a:gdLst>
                  <a:gd name="connsiteX0" fmla="*/ 0 w 93440"/>
                  <a:gd name="connsiteY0" fmla="*/ 0 h 77091"/>
                  <a:gd name="connsiteX1" fmla="*/ 93440 w 93440"/>
                  <a:gd name="connsiteY1" fmla="*/ 0 h 77091"/>
                  <a:gd name="connsiteX2" fmla="*/ 93440 w 93440"/>
                  <a:gd name="connsiteY2" fmla="*/ 77091 h 77091"/>
                  <a:gd name="connsiteX3" fmla="*/ 0 w 93440"/>
                  <a:gd name="connsiteY3" fmla="*/ 77091 h 77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3440" h="77091">
                    <a:moveTo>
                      <a:pt x="0" y="0"/>
                    </a:moveTo>
                    <a:lnTo>
                      <a:pt x="93440" y="0"/>
                    </a:lnTo>
                    <a:lnTo>
                      <a:pt x="93440" y="77091"/>
                    </a:lnTo>
                    <a:lnTo>
                      <a:pt x="0" y="77091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00A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45" name="Freihandform: Form 244">
                <a:extLst>
                  <a:ext uri="{FF2B5EF4-FFF2-40B4-BE49-F238E27FC236}">
                    <a16:creationId xmlns:a16="http://schemas.microsoft.com/office/drawing/2014/main" id="{66B2DF02-C9F0-EACD-020E-AB962E5A8E99}"/>
                  </a:ext>
                </a:extLst>
              </p:cNvPr>
              <p:cNvSpPr/>
              <p:nvPr/>
            </p:nvSpPr>
            <p:spPr>
              <a:xfrm>
                <a:off x="8001000" y="4144940"/>
                <a:ext cx="93440" cy="77091"/>
              </a:xfrm>
              <a:custGeom>
                <a:avLst/>
                <a:gdLst>
                  <a:gd name="connsiteX0" fmla="*/ 0 w 93440"/>
                  <a:gd name="connsiteY0" fmla="*/ 0 h 77091"/>
                  <a:gd name="connsiteX1" fmla="*/ 93440 w 93440"/>
                  <a:gd name="connsiteY1" fmla="*/ 0 h 77091"/>
                  <a:gd name="connsiteX2" fmla="*/ 93440 w 93440"/>
                  <a:gd name="connsiteY2" fmla="*/ 77091 h 77091"/>
                  <a:gd name="connsiteX3" fmla="*/ 0 w 93440"/>
                  <a:gd name="connsiteY3" fmla="*/ 77091 h 77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3440" h="77091">
                    <a:moveTo>
                      <a:pt x="0" y="0"/>
                    </a:moveTo>
                    <a:lnTo>
                      <a:pt x="93440" y="0"/>
                    </a:lnTo>
                    <a:lnTo>
                      <a:pt x="93440" y="77091"/>
                    </a:lnTo>
                    <a:lnTo>
                      <a:pt x="0" y="77091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00A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46" name="Freihandform: Form 245">
                <a:extLst>
                  <a:ext uri="{FF2B5EF4-FFF2-40B4-BE49-F238E27FC236}">
                    <a16:creationId xmlns:a16="http://schemas.microsoft.com/office/drawing/2014/main" id="{7EC88F0A-B258-23A9-1859-7343238AA752}"/>
                  </a:ext>
                </a:extLst>
              </p:cNvPr>
              <p:cNvSpPr/>
              <p:nvPr/>
            </p:nvSpPr>
            <p:spPr>
              <a:xfrm>
                <a:off x="8286750" y="4181850"/>
                <a:ext cx="93440" cy="77091"/>
              </a:xfrm>
              <a:custGeom>
                <a:avLst/>
                <a:gdLst>
                  <a:gd name="connsiteX0" fmla="*/ 0 w 93440"/>
                  <a:gd name="connsiteY0" fmla="*/ 0 h 77091"/>
                  <a:gd name="connsiteX1" fmla="*/ 93440 w 93440"/>
                  <a:gd name="connsiteY1" fmla="*/ 0 h 77091"/>
                  <a:gd name="connsiteX2" fmla="*/ 93440 w 93440"/>
                  <a:gd name="connsiteY2" fmla="*/ 77091 h 77091"/>
                  <a:gd name="connsiteX3" fmla="*/ 0 w 93440"/>
                  <a:gd name="connsiteY3" fmla="*/ 77091 h 77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3440" h="77091">
                    <a:moveTo>
                      <a:pt x="0" y="0"/>
                    </a:moveTo>
                    <a:lnTo>
                      <a:pt x="93440" y="0"/>
                    </a:lnTo>
                    <a:lnTo>
                      <a:pt x="93440" y="77091"/>
                    </a:lnTo>
                    <a:lnTo>
                      <a:pt x="0" y="77091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00A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47" name="Freihandform: Form 246">
                <a:extLst>
                  <a:ext uri="{FF2B5EF4-FFF2-40B4-BE49-F238E27FC236}">
                    <a16:creationId xmlns:a16="http://schemas.microsoft.com/office/drawing/2014/main" id="{D604A959-EFDB-47C3-99DE-18F920CDF373}"/>
                  </a:ext>
                </a:extLst>
              </p:cNvPr>
              <p:cNvSpPr/>
              <p:nvPr/>
            </p:nvSpPr>
            <p:spPr>
              <a:xfrm>
                <a:off x="7715014" y="3687567"/>
                <a:ext cx="98770" cy="77461"/>
              </a:xfrm>
              <a:custGeom>
                <a:avLst/>
                <a:gdLst>
                  <a:gd name="connsiteX0" fmla="*/ 0 w 98770"/>
                  <a:gd name="connsiteY0" fmla="*/ 0 h 77461"/>
                  <a:gd name="connsiteX1" fmla="*/ 98770 w 98770"/>
                  <a:gd name="connsiteY1" fmla="*/ 0 h 77461"/>
                  <a:gd name="connsiteX2" fmla="*/ 98770 w 98770"/>
                  <a:gd name="connsiteY2" fmla="*/ 77462 h 77461"/>
                  <a:gd name="connsiteX3" fmla="*/ 0 w 98770"/>
                  <a:gd name="connsiteY3" fmla="*/ 77462 h 77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70" h="77461">
                    <a:moveTo>
                      <a:pt x="0" y="0"/>
                    </a:moveTo>
                    <a:lnTo>
                      <a:pt x="98770" y="0"/>
                    </a:lnTo>
                    <a:lnTo>
                      <a:pt x="98770" y="77462"/>
                    </a:lnTo>
                    <a:lnTo>
                      <a:pt x="0" y="77462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00A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48" name="Freihandform: Form 247">
                <a:extLst>
                  <a:ext uri="{FF2B5EF4-FFF2-40B4-BE49-F238E27FC236}">
                    <a16:creationId xmlns:a16="http://schemas.microsoft.com/office/drawing/2014/main" id="{E6F7C028-BC30-4006-E39B-1E604F70BEA3}"/>
                  </a:ext>
                </a:extLst>
              </p:cNvPr>
              <p:cNvSpPr/>
              <p:nvPr/>
            </p:nvSpPr>
            <p:spPr>
              <a:xfrm>
                <a:off x="7715014" y="3576839"/>
                <a:ext cx="98770" cy="77461"/>
              </a:xfrm>
              <a:custGeom>
                <a:avLst/>
                <a:gdLst>
                  <a:gd name="connsiteX0" fmla="*/ 0 w 98770"/>
                  <a:gd name="connsiteY0" fmla="*/ 0 h 77461"/>
                  <a:gd name="connsiteX1" fmla="*/ 98770 w 98770"/>
                  <a:gd name="connsiteY1" fmla="*/ 0 h 77461"/>
                  <a:gd name="connsiteX2" fmla="*/ 98770 w 98770"/>
                  <a:gd name="connsiteY2" fmla="*/ 77462 h 77461"/>
                  <a:gd name="connsiteX3" fmla="*/ 0 w 98770"/>
                  <a:gd name="connsiteY3" fmla="*/ 77462 h 77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70" h="77461">
                    <a:moveTo>
                      <a:pt x="0" y="0"/>
                    </a:moveTo>
                    <a:lnTo>
                      <a:pt x="98770" y="0"/>
                    </a:lnTo>
                    <a:lnTo>
                      <a:pt x="98770" y="77462"/>
                    </a:lnTo>
                    <a:lnTo>
                      <a:pt x="0" y="77462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00A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49" name="Freihandform: Form 248">
                <a:extLst>
                  <a:ext uri="{FF2B5EF4-FFF2-40B4-BE49-F238E27FC236}">
                    <a16:creationId xmlns:a16="http://schemas.microsoft.com/office/drawing/2014/main" id="{674D137B-5370-E5CA-9D03-E15C598A9CF4}"/>
                  </a:ext>
                </a:extLst>
              </p:cNvPr>
              <p:cNvSpPr/>
              <p:nvPr/>
            </p:nvSpPr>
            <p:spPr>
              <a:xfrm>
                <a:off x="7715014" y="3503020"/>
                <a:ext cx="98770" cy="77461"/>
              </a:xfrm>
              <a:custGeom>
                <a:avLst/>
                <a:gdLst>
                  <a:gd name="connsiteX0" fmla="*/ 0 w 98770"/>
                  <a:gd name="connsiteY0" fmla="*/ 0 h 77461"/>
                  <a:gd name="connsiteX1" fmla="*/ 98770 w 98770"/>
                  <a:gd name="connsiteY1" fmla="*/ 0 h 77461"/>
                  <a:gd name="connsiteX2" fmla="*/ 98770 w 98770"/>
                  <a:gd name="connsiteY2" fmla="*/ 77462 h 77461"/>
                  <a:gd name="connsiteX3" fmla="*/ 0 w 98770"/>
                  <a:gd name="connsiteY3" fmla="*/ 77462 h 77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70" h="77461">
                    <a:moveTo>
                      <a:pt x="0" y="0"/>
                    </a:moveTo>
                    <a:lnTo>
                      <a:pt x="98770" y="0"/>
                    </a:lnTo>
                    <a:lnTo>
                      <a:pt x="98770" y="77462"/>
                    </a:lnTo>
                    <a:lnTo>
                      <a:pt x="0" y="77462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00A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50" name="Freihandform: Form 249">
                <a:extLst>
                  <a:ext uri="{FF2B5EF4-FFF2-40B4-BE49-F238E27FC236}">
                    <a16:creationId xmlns:a16="http://schemas.microsoft.com/office/drawing/2014/main" id="{D088BBC9-725A-76B1-1BB3-3765761BF81D}"/>
                  </a:ext>
                </a:extLst>
              </p:cNvPr>
              <p:cNvSpPr/>
              <p:nvPr/>
            </p:nvSpPr>
            <p:spPr>
              <a:xfrm>
                <a:off x="7137233" y="4181298"/>
                <a:ext cx="75137" cy="204164"/>
              </a:xfrm>
              <a:custGeom>
                <a:avLst/>
                <a:gdLst>
                  <a:gd name="connsiteX0" fmla="*/ 0 w 75137"/>
                  <a:gd name="connsiteY0" fmla="*/ 0 h 204164"/>
                  <a:gd name="connsiteX1" fmla="*/ 75138 w 75137"/>
                  <a:gd name="connsiteY1" fmla="*/ 0 h 204164"/>
                  <a:gd name="connsiteX2" fmla="*/ 75138 w 75137"/>
                  <a:gd name="connsiteY2" fmla="*/ 204164 h 204164"/>
                  <a:gd name="connsiteX3" fmla="*/ 0 w 75137"/>
                  <a:gd name="connsiteY3" fmla="*/ 204164 h 204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5137" h="204164">
                    <a:moveTo>
                      <a:pt x="0" y="0"/>
                    </a:moveTo>
                    <a:lnTo>
                      <a:pt x="75138" y="0"/>
                    </a:lnTo>
                    <a:lnTo>
                      <a:pt x="75138" y="204164"/>
                    </a:lnTo>
                    <a:lnTo>
                      <a:pt x="0" y="204164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00A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51" name="Freihandform: Form 250">
                <a:extLst>
                  <a:ext uri="{FF2B5EF4-FFF2-40B4-BE49-F238E27FC236}">
                    <a16:creationId xmlns:a16="http://schemas.microsoft.com/office/drawing/2014/main" id="{D686CC4C-92CC-CC8A-B937-C7E762D9507E}"/>
                  </a:ext>
                </a:extLst>
              </p:cNvPr>
              <p:cNvSpPr/>
              <p:nvPr/>
            </p:nvSpPr>
            <p:spPr>
              <a:xfrm>
                <a:off x="7227399" y="3505001"/>
                <a:ext cx="9525" cy="246030"/>
              </a:xfrm>
              <a:custGeom>
                <a:avLst/>
                <a:gdLst>
                  <a:gd name="connsiteX0" fmla="*/ 0 w 9525"/>
                  <a:gd name="connsiteY0" fmla="*/ 0 h 246030"/>
                  <a:gd name="connsiteX1" fmla="*/ 9525 w 9525"/>
                  <a:gd name="connsiteY1" fmla="*/ 0 h 246030"/>
                  <a:gd name="connsiteX2" fmla="*/ 9525 w 9525"/>
                  <a:gd name="connsiteY2" fmla="*/ 246031 h 246030"/>
                  <a:gd name="connsiteX3" fmla="*/ 0 w 9525"/>
                  <a:gd name="connsiteY3" fmla="*/ 246031 h 246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" h="246030">
                    <a:moveTo>
                      <a:pt x="0" y="0"/>
                    </a:moveTo>
                    <a:lnTo>
                      <a:pt x="9525" y="0"/>
                    </a:lnTo>
                    <a:lnTo>
                      <a:pt x="9525" y="246031"/>
                    </a:lnTo>
                    <a:lnTo>
                      <a:pt x="0" y="246031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00A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52" name="Freihandform: Form 251">
                <a:extLst>
                  <a:ext uri="{FF2B5EF4-FFF2-40B4-BE49-F238E27FC236}">
                    <a16:creationId xmlns:a16="http://schemas.microsoft.com/office/drawing/2014/main" id="{6DF58C40-A4CE-8EAA-50A3-D16089086CEF}"/>
                  </a:ext>
                </a:extLst>
              </p:cNvPr>
              <p:cNvSpPr/>
              <p:nvPr/>
            </p:nvSpPr>
            <p:spPr>
              <a:xfrm>
                <a:off x="7513149" y="3468044"/>
                <a:ext cx="9525" cy="246126"/>
              </a:xfrm>
              <a:custGeom>
                <a:avLst/>
                <a:gdLst>
                  <a:gd name="connsiteX0" fmla="*/ 0 w 9525"/>
                  <a:gd name="connsiteY0" fmla="*/ 0 h 246126"/>
                  <a:gd name="connsiteX1" fmla="*/ 9525 w 9525"/>
                  <a:gd name="connsiteY1" fmla="*/ 0 h 246126"/>
                  <a:gd name="connsiteX2" fmla="*/ 9525 w 9525"/>
                  <a:gd name="connsiteY2" fmla="*/ 246126 h 246126"/>
                  <a:gd name="connsiteX3" fmla="*/ 0 w 9525"/>
                  <a:gd name="connsiteY3" fmla="*/ 246126 h 246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" h="246126">
                    <a:moveTo>
                      <a:pt x="0" y="0"/>
                    </a:moveTo>
                    <a:lnTo>
                      <a:pt x="9525" y="0"/>
                    </a:lnTo>
                    <a:lnTo>
                      <a:pt x="9525" y="246126"/>
                    </a:lnTo>
                    <a:lnTo>
                      <a:pt x="0" y="246126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00A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53" name="Freihandform: Form 252">
                <a:extLst>
                  <a:ext uri="{FF2B5EF4-FFF2-40B4-BE49-F238E27FC236}">
                    <a16:creationId xmlns:a16="http://schemas.microsoft.com/office/drawing/2014/main" id="{94F20FA6-FEB2-C469-712F-E03B77E7DCCF}"/>
                  </a:ext>
                </a:extLst>
              </p:cNvPr>
              <p:cNvSpPr/>
              <p:nvPr/>
            </p:nvSpPr>
            <p:spPr>
              <a:xfrm>
                <a:off x="7804233" y="3283545"/>
                <a:ext cx="9525" cy="430625"/>
              </a:xfrm>
              <a:custGeom>
                <a:avLst/>
                <a:gdLst>
                  <a:gd name="connsiteX0" fmla="*/ 0 w 9525"/>
                  <a:gd name="connsiteY0" fmla="*/ 0 h 430625"/>
                  <a:gd name="connsiteX1" fmla="*/ 9525 w 9525"/>
                  <a:gd name="connsiteY1" fmla="*/ 0 h 430625"/>
                  <a:gd name="connsiteX2" fmla="*/ 9525 w 9525"/>
                  <a:gd name="connsiteY2" fmla="*/ 430625 h 430625"/>
                  <a:gd name="connsiteX3" fmla="*/ 0 w 9525"/>
                  <a:gd name="connsiteY3" fmla="*/ 430625 h 430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" h="430625">
                    <a:moveTo>
                      <a:pt x="0" y="0"/>
                    </a:moveTo>
                    <a:lnTo>
                      <a:pt x="9525" y="0"/>
                    </a:lnTo>
                    <a:lnTo>
                      <a:pt x="9525" y="430625"/>
                    </a:lnTo>
                    <a:lnTo>
                      <a:pt x="0" y="43062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00A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54" name="Freihandform: Form 253">
                <a:extLst>
                  <a:ext uri="{FF2B5EF4-FFF2-40B4-BE49-F238E27FC236}">
                    <a16:creationId xmlns:a16="http://schemas.microsoft.com/office/drawing/2014/main" id="{B4467801-120B-3FC8-04B3-F835853C312B}"/>
                  </a:ext>
                </a:extLst>
              </p:cNvPr>
              <p:cNvSpPr/>
              <p:nvPr/>
            </p:nvSpPr>
            <p:spPr>
              <a:xfrm>
                <a:off x="7714983" y="4154130"/>
                <a:ext cx="5715" cy="269367"/>
              </a:xfrm>
              <a:custGeom>
                <a:avLst/>
                <a:gdLst>
                  <a:gd name="connsiteX0" fmla="*/ 0 w 5715"/>
                  <a:gd name="connsiteY0" fmla="*/ 0 h 269367"/>
                  <a:gd name="connsiteX1" fmla="*/ 5715 w 5715"/>
                  <a:gd name="connsiteY1" fmla="*/ 0 h 269367"/>
                  <a:gd name="connsiteX2" fmla="*/ 5715 w 5715"/>
                  <a:gd name="connsiteY2" fmla="*/ 269367 h 269367"/>
                  <a:gd name="connsiteX3" fmla="*/ 0 w 5715"/>
                  <a:gd name="connsiteY3" fmla="*/ 269367 h 269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" h="269367">
                    <a:moveTo>
                      <a:pt x="0" y="0"/>
                    </a:moveTo>
                    <a:lnTo>
                      <a:pt x="5715" y="0"/>
                    </a:lnTo>
                    <a:lnTo>
                      <a:pt x="5715" y="269367"/>
                    </a:lnTo>
                    <a:lnTo>
                      <a:pt x="0" y="269367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00A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55" name="Freihandform: Form 254">
                <a:extLst>
                  <a:ext uri="{FF2B5EF4-FFF2-40B4-BE49-F238E27FC236}">
                    <a16:creationId xmlns:a16="http://schemas.microsoft.com/office/drawing/2014/main" id="{39DD51EA-031E-D567-C822-F09287024130}"/>
                  </a:ext>
                </a:extLst>
              </p:cNvPr>
              <p:cNvSpPr/>
              <p:nvPr/>
            </p:nvSpPr>
            <p:spPr>
              <a:xfrm>
                <a:off x="8000733" y="4190991"/>
                <a:ext cx="5715" cy="268700"/>
              </a:xfrm>
              <a:custGeom>
                <a:avLst/>
                <a:gdLst>
                  <a:gd name="connsiteX0" fmla="*/ 0 w 5715"/>
                  <a:gd name="connsiteY0" fmla="*/ 0 h 268700"/>
                  <a:gd name="connsiteX1" fmla="*/ 5715 w 5715"/>
                  <a:gd name="connsiteY1" fmla="*/ 0 h 268700"/>
                  <a:gd name="connsiteX2" fmla="*/ 5715 w 5715"/>
                  <a:gd name="connsiteY2" fmla="*/ 268700 h 268700"/>
                  <a:gd name="connsiteX3" fmla="*/ 0 w 5715"/>
                  <a:gd name="connsiteY3" fmla="*/ 268700 h 268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" h="268700">
                    <a:moveTo>
                      <a:pt x="0" y="0"/>
                    </a:moveTo>
                    <a:lnTo>
                      <a:pt x="5715" y="0"/>
                    </a:lnTo>
                    <a:lnTo>
                      <a:pt x="5715" y="268700"/>
                    </a:lnTo>
                    <a:lnTo>
                      <a:pt x="0" y="26870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00A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56" name="Freihandform: Form 255">
                <a:extLst>
                  <a:ext uri="{FF2B5EF4-FFF2-40B4-BE49-F238E27FC236}">
                    <a16:creationId xmlns:a16="http://schemas.microsoft.com/office/drawing/2014/main" id="{D4608CB3-CB47-707A-1663-7B19C819C691}"/>
                  </a:ext>
                </a:extLst>
              </p:cNvPr>
              <p:cNvSpPr/>
              <p:nvPr/>
            </p:nvSpPr>
            <p:spPr>
              <a:xfrm>
                <a:off x="8286483" y="4232806"/>
                <a:ext cx="9525" cy="246125"/>
              </a:xfrm>
              <a:custGeom>
                <a:avLst/>
                <a:gdLst>
                  <a:gd name="connsiteX0" fmla="*/ 0 w 9525"/>
                  <a:gd name="connsiteY0" fmla="*/ 0 h 246125"/>
                  <a:gd name="connsiteX1" fmla="*/ 9525 w 9525"/>
                  <a:gd name="connsiteY1" fmla="*/ 0 h 246125"/>
                  <a:gd name="connsiteX2" fmla="*/ 9525 w 9525"/>
                  <a:gd name="connsiteY2" fmla="*/ 246126 h 246125"/>
                  <a:gd name="connsiteX3" fmla="*/ 0 w 9525"/>
                  <a:gd name="connsiteY3" fmla="*/ 246126 h 246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" h="246125">
                    <a:moveTo>
                      <a:pt x="0" y="0"/>
                    </a:moveTo>
                    <a:lnTo>
                      <a:pt x="9525" y="0"/>
                    </a:lnTo>
                    <a:lnTo>
                      <a:pt x="9525" y="246126"/>
                    </a:lnTo>
                    <a:lnTo>
                      <a:pt x="0" y="246126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00A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57" name="Freihandform: Form 256">
                <a:extLst>
                  <a:ext uri="{FF2B5EF4-FFF2-40B4-BE49-F238E27FC236}">
                    <a16:creationId xmlns:a16="http://schemas.microsoft.com/office/drawing/2014/main" id="{F4858E96-10CC-6DA2-D6F2-58E9B9F87410}"/>
                  </a:ext>
                </a:extLst>
              </p:cNvPr>
              <p:cNvSpPr/>
              <p:nvPr/>
            </p:nvSpPr>
            <p:spPr>
              <a:xfrm>
                <a:off x="6935252" y="3398775"/>
                <a:ext cx="112343" cy="142821"/>
              </a:xfrm>
              <a:custGeom>
                <a:avLst/>
                <a:gdLst>
                  <a:gd name="connsiteX0" fmla="*/ 0 w 112343"/>
                  <a:gd name="connsiteY0" fmla="*/ 0 h 142821"/>
                  <a:gd name="connsiteX1" fmla="*/ 112343 w 112343"/>
                  <a:gd name="connsiteY1" fmla="*/ 0 h 142821"/>
                  <a:gd name="connsiteX2" fmla="*/ 112343 w 112343"/>
                  <a:gd name="connsiteY2" fmla="*/ 142821 h 142821"/>
                  <a:gd name="connsiteX3" fmla="*/ 0 w 112343"/>
                  <a:gd name="connsiteY3" fmla="*/ 142821 h 142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2343" h="142821">
                    <a:moveTo>
                      <a:pt x="0" y="0"/>
                    </a:moveTo>
                    <a:lnTo>
                      <a:pt x="112343" y="0"/>
                    </a:lnTo>
                    <a:lnTo>
                      <a:pt x="112343" y="142821"/>
                    </a:lnTo>
                    <a:lnTo>
                      <a:pt x="0" y="142821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00A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58" name="Freihandform: Form 257">
                <a:extLst>
                  <a:ext uri="{FF2B5EF4-FFF2-40B4-BE49-F238E27FC236}">
                    <a16:creationId xmlns:a16="http://schemas.microsoft.com/office/drawing/2014/main" id="{45630154-36B0-EBDA-38BB-0A570A1615AD}"/>
                  </a:ext>
                </a:extLst>
              </p:cNvPr>
              <p:cNvSpPr/>
              <p:nvPr/>
            </p:nvSpPr>
            <p:spPr>
              <a:xfrm>
                <a:off x="6935252" y="3546412"/>
                <a:ext cx="112343" cy="142821"/>
              </a:xfrm>
              <a:custGeom>
                <a:avLst/>
                <a:gdLst>
                  <a:gd name="connsiteX0" fmla="*/ 0 w 112343"/>
                  <a:gd name="connsiteY0" fmla="*/ 0 h 142821"/>
                  <a:gd name="connsiteX1" fmla="*/ 112343 w 112343"/>
                  <a:gd name="connsiteY1" fmla="*/ 0 h 142821"/>
                  <a:gd name="connsiteX2" fmla="*/ 112343 w 112343"/>
                  <a:gd name="connsiteY2" fmla="*/ 142821 h 142821"/>
                  <a:gd name="connsiteX3" fmla="*/ 0 w 112343"/>
                  <a:gd name="connsiteY3" fmla="*/ 142821 h 142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2343" h="142821">
                    <a:moveTo>
                      <a:pt x="0" y="0"/>
                    </a:moveTo>
                    <a:lnTo>
                      <a:pt x="112343" y="0"/>
                    </a:lnTo>
                    <a:lnTo>
                      <a:pt x="112343" y="142821"/>
                    </a:lnTo>
                    <a:lnTo>
                      <a:pt x="0" y="142821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00A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59" name="Freihandform: Form 258">
                <a:extLst>
                  <a:ext uri="{FF2B5EF4-FFF2-40B4-BE49-F238E27FC236}">
                    <a16:creationId xmlns:a16="http://schemas.microsoft.com/office/drawing/2014/main" id="{78591EEB-B5B9-9D70-7B2F-21042D87FA0A}"/>
                  </a:ext>
                </a:extLst>
              </p:cNvPr>
              <p:cNvSpPr/>
              <p:nvPr/>
            </p:nvSpPr>
            <p:spPr>
              <a:xfrm>
                <a:off x="6935252" y="4151250"/>
                <a:ext cx="112343" cy="142821"/>
              </a:xfrm>
              <a:custGeom>
                <a:avLst/>
                <a:gdLst>
                  <a:gd name="connsiteX0" fmla="*/ 0 w 112343"/>
                  <a:gd name="connsiteY0" fmla="*/ 0 h 142821"/>
                  <a:gd name="connsiteX1" fmla="*/ 112343 w 112343"/>
                  <a:gd name="connsiteY1" fmla="*/ 0 h 142821"/>
                  <a:gd name="connsiteX2" fmla="*/ 112343 w 112343"/>
                  <a:gd name="connsiteY2" fmla="*/ 142821 h 142821"/>
                  <a:gd name="connsiteX3" fmla="*/ 0 w 112343"/>
                  <a:gd name="connsiteY3" fmla="*/ 142821 h 142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2343" h="142821">
                    <a:moveTo>
                      <a:pt x="0" y="0"/>
                    </a:moveTo>
                    <a:lnTo>
                      <a:pt x="112343" y="0"/>
                    </a:lnTo>
                    <a:lnTo>
                      <a:pt x="112343" y="142821"/>
                    </a:lnTo>
                    <a:lnTo>
                      <a:pt x="0" y="142821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00A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60" name="Freihandform: Form 259">
                <a:extLst>
                  <a:ext uri="{FF2B5EF4-FFF2-40B4-BE49-F238E27FC236}">
                    <a16:creationId xmlns:a16="http://schemas.microsoft.com/office/drawing/2014/main" id="{6C380EFE-4E49-7ADA-334C-ADABB8A07625}"/>
                  </a:ext>
                </a:extLst>
              </p:cNvPr>
              <p:cNvSpPr/>
              <p:nvPr/>
            </p:nvSpPr>
            <p:spPr>
              <a:xfrm>
                <a:off x="6935252" y="4298888"/>
                <a:ext cx="112343" cy="142820"/>
              </a:xfrm>
              <a:custGeom>
                <a:avLst/>
                <a:gdLst>
                  <a:gd name="connsiteX0" fmla="*/ 0 w 112343"/>
                  <a:gd name="connsiteY0" fmla="*/ 0 h 142820"/>
                  <a:gd name="connsiteX1" fmla="*/ 112343 w 112343"/>
                  <a:gd name="connsiteY1" fmla="*/ 0 h 142820"/>
                  <a:gd name="connsiteX2" fmla="*/ 112343 w 112343"/>
                  <a:gd name="connsiteY2" fmla="*/ 142821 h 142820"/>
                  <a:gd name="connsiteX3" fmla="*/ 0 w 112343"/>
                  <a:gd name="connsiteY3" fmla="*/ 142821 h 142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2343" h="142820">
                    <a:moveTo>
                      <a:pt x="0" y="0"/>
                    </a:moveTo>
                    <a:lnTo>
                      <a:pt x="112343" y="0"/>
                    </a:lnTo>
                    <a:lnTo>
                      <a:pt x="112343" y="142821"/>
                    </a:lnTo>
                    <a:lnTo>
                      <a:pt x="0" y="142821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00A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937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D83CC79-E6E8-7A16-FB60-ACB4B368C20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Verwandte Arbeiten</a:t>
            </a:r>
          </a:p>
          <a:p>
            <a:pPr lvl="1"/>
            <a:r>
              <a:rPr lang="de-DE" dirty="0"/>
              <a:t>Proprietäre Software</a:t>
            </a:r>
          </a:p>
          <a:p>
            <a:pPr lvl="2"/>
            <a:r>
              <a:rPr lang="de-DE" dirty="0" err="1"/>
              <a:t>SmartScore</a:t>
            </a:r>
            <a:r>
              <a:rPr lang="de-DE" dirty="0"/>
              <a:t> 		</a:t>
            </a:r>
            <a:r>
              <a:rPr lang="de-DE" dirty="0">
                <a:hlinkClick r:id="rId3"/>
              </a:rPr>
              <a:t>https://www.musitek.com/smartscore64-piano.html</a:t>
            </a:r>
            <a:r>
              <a:rPr lang="de-DE" dirty="0"/>
              <a:t> </a:t>
            </a:r>
          </a:p>
          <a:p>
            <a:pPr lvl="2"/>
            <a:r>
              <a:rPr lang="de-DE" dirty="0" err="1"/>
              <a:t>SharpEye</a:t>
            </a:r>
            <a:r>
              <a:rPr lang="de-DE" dirty="0"/>
              <a:t>		</a:t>
            </a:r>
            <a:r>
              <a:rPr lang="de-DE" dirty="0">
                <a:hlinkClick r:id="rId4"/>
              </a:rPr>
              <a:t>http://www.visiv.co.uk/</a:t>
            </a:r>
            <a:r>
              <a:rPr lang="de-DE" dirty="0"/>
              <a:t> </a:t>
            </a:r>
          </a:p>
          <a:p>
            <a:pPr lvl="2"/>
            <a:r>
              <a:rPr lang="de-DE" dirty="0" err="1"/>
              <a:t>ScanScore</a:t>
            </a:r>
            <a:r>
              <a:rPr lang="de-DE" dirty="0"/>
              <a:t>		</a:t>
            </a:r>
            <a:r>
              <a:rPr lang="de-DE" dirty="0">
                <a:hlinkClick r:id="rId5"/>
              </a:rPr>
              <a:t>https://scan-score.com/en/products/</a:t>
            </a:r>
            <a:r>
              <a:rPr lang="de-DE" dirty="0"/>
              <a:t> </a:t>
            </a:r>
          </a:p>
          <a:p>
            <a:pPr lvl="2"/>
            <a:r>
              <a:rPr lang="de-DE" dirty="0" err="1"/>
              <a:t>PhotoScore</a:t>
            </a:r>
            <a:r>
              <a:rPr lang="de-DE" dirty="0"/>
              <a:t>		</a:t>
            </a:r>
            <a:r>
              <a:rPr lang="de-DE" dirty="0">
                <a:hlinkClick r:id="rId6"/>
              </a:rPr>
              <a:t>https://www.neuratron.com/photoscore.htm</a:t>
            </a:r>
            <a:r>
              <a:rPr lang="de-DE" dirty="0"/>
              <a:t> </a:t>
            </a:r>
          </a:p>
          <a:p>
            <a:pPr lvl="2"/>
            <a:r>
              <a:rPr lang="de-DE" dirty="0" err="1"/>
              <a:t>PlayScore</a:t>
            </a:r>
            <a:r>
              <a:rPr lang="de-DE" dirty="0"/>
              <a:t>		</a:t>
            </a:r>
            <a:r>
              <a:rPr lang="de-DE" dirty="0">
                <a:hlinkClick r:id="rId7"/>
              </a:rPr>
              <a:t>https://www.playscore.co/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OpenSource</a:t>
            </a:r>
            <a:r>
              <a:rPr lang="de-DE" dirty="0"/>
              <a:t> Software</a:t>
            </a:r>
          </a:p>
          <a:p>
            <a:pPr lvl="2"/>
            <a:r>
              <a:rPr lang="de-DE" dirty="0" err="1"/>
              <a:t>Audiveris</a:t>
            </a:r>
            <a:r>
              <a:rPr lang="de-DE" dirty="0"/>
              <a:t>		</a:t>
            </a:r>
            <a:r>
              <a:rPr lang="de-DE" dirty="0">
                <a:hlinkClick r:id="rId8"/>
              </a:rPr>
              <a:t>https://github.com/audiveris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Research</a:t>
            </a:r>
          </a:p>
          <a:p>
            <a:pPr lvl="2"/>
            <a:r>
              <a:rPr lang="de-DE" dirty="0"/>
              <a:t>CNN-basiert</a:t>
            </a:r>
          </a:p>
          <a:p>
            <a:pPr lvl="2"/>
            <a:r>
              <a:rPr lang="de-DE" dirty="0"/>
              <a:t>R-CNN-basiert</a:t>
            </a:r>
          </a:p>
          <a:p>
            <a:pPr lvl="2"/>
            <a:r>
              <a:rPr lang="de-DE" dirty="0"/>
              <a:t>U-Net-basiert</a:t>
            </a:r>
          </a:p>
          <a:p>
            <a:pPr lvl="2"/>
            <a:endParaRPr lang="de-DE" dirty="0"/>
          </a:p>
        </p:txBody>
      </p:sp>
      <p:pic>
        <p:nvPicPr>
          <p:cNvPr id="322" name="Grafik 321">
            <a:extLst>
              <a:ext uri="{FF2B5EF4-FFF2-40B4-BE49-F238E27FC236}">
                <a16:creationId xmlns:a16="http://schemas.microsoft.com/office/drawing/2014/main" id="{7B2F5526-1335-8B6E-AF34-090D4FDB8C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16484" y="4509120"/>
            <a:ext cx="2473599" cy="1287232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7143386-66C7-5B48-23E3-8C78C949DA8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15.02.2023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5A5C4A7-B5C3-93C0-4F9B-089CA573B0E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Peter Schramm – Optical Music Recognition, schrammp@hochschule-trier.de</a:t>
            </a:r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C8A6226-075B-11C6-675A-86DB8C7798A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18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94DD167A-859F-26FF-A0EA-988872798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de-DE" dirty="0"/>
            </a:br>
            <a:r>
              <a:rPr lang="de-DE" dirty="0"/>
              <a:t>Optical Music Recognition (OMR) - Einordnung</a:t>
            </a:r>
          </a:p>
        </p:txBody>
      </p:sp>
      <p:grpSp>
        <p:nvGrpSpPr>
          <p:cNvPr id="7" name="Grafik 2">
            <a:extLst>
              <a:ext uri="{FF2B5EF4-FFF2-40B4-BE49-F238E27FC236}">
                <a16:creationId xmlns:a16="http://schemas.microsoft.com/office/drawing/2014/main" id="{22BAA21E-52FF-2A3E-BF96-F78548EA900F}"/>
              </a:ext>
            </a:extLst>
          </p:cNvPr>
          <p:cNvGrpSpPr/>
          <p:nvPr/>
        </p:nvGrpSpPr>
        <p:grpSpPr>
          <a:xfrm>
            <a:off x="3895954" y="4554829"/>
            <a:ext cx="2434780" cy="1220102"/>
            <a:chOff x="1309687" y="3443234"/>
            <a:chExt cx="2434780" cy="1220102"/>
          </a:xfrm>
          <a:solidFill>
            <a:srgbClr val="000000"/>
          </a:solidFill>
        </p:grpSpPr>
        <p:grpSp>
          <p:nvGrpSpPr>
            <p:cNvPr id="8" name="Grafik 2">
              <a:extLst>
                <a:ext uri="{FF2B5EF4-FFF2-40B4-BE49-F238E27FC236}">
                  <a16:creationId xmlns:a16="http://schemas.microsoft.com/office/drawing/2014/main" id="{CC151A8F-20F6-4C06-441E-C223AE472AF6}"/>
                </a:ext>
              </a:extLst>
            </p:cNvPr>
            <p:cNvGrpSpPr/>
            <p:nvPr/>
          </p:nvGrpSpPr>
          <p:grpSpPr>
            <a:xfrm>
              <a:off x="1404937" y="3575296"/>
              <a:ext cx="2339530" cy="301942"/>
              <a:chOff x="1404937" y="3575296"/>
              <a:chExt cx="2339530" cy="301942"/>
            </a:xfrm>
            <a:solidFill>
              <a:srgbClr val="000000"/>
            </a:solidFill>
          </p:grpSpPr>
          <p:sp>
            <p:nvSpPr>
              <p:cNvPr id="59" name="Freihandform: Form 58">
                <a:extLst>
                  <a:ext uri="{FF2B5EF4-FFF2-40B4-BE49-F238E27FC236}">
                    <a16:creationId xmlns:a16="http://schemas.microsoft.com/office/drawing/2014/main" id="{53845481-30A8-3F6D-064C-F2C5EA90FC18}"/>
                  </a:ext>
                </a:extLst>
              </p:cNvPr>
              <p:cNvSpPr/>
              <p:nvPr/>
            </p:nvSpPr>
            <p:spPr>
              <a:xfrm>
                <a:off x="1404937" y="3575296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8 h 6667"/>
                  <a:gd name="connsiteX3" fmla="*/ 0 w 2339530"/>
                  <a:gd name="connsiteY3" fmla="*/ 6668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8"/>
                    </a:lnTo>
                    <a:lnTo>
                      <a:pt x="0" y="666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0" name="Freihandform: Form 59">
                <a:extLst>
                  <a:ext uri="{FF2B5EF4-FFF2-40B4-BE49-F238E27FC236}">
                    <a16:creationId xmlns:a16="http://schemas.microsoft.com/office/drawing/2014/main" id="{3E165C0D-A1CA-C2AF-4760-BF6E0EC52C5D}"/>
                  </a:ext>
                </a:extLst>
              </p:cNvPr>
              <p:cNvSpPr/>
              <p:nvPr/>
            </p:nvSpPr>
            <p:spPr>
              <a:xfrm>
                <a:off x="1404937" y="3649115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8 h 6667"/>
                  <a:gd name="connsiteX3" fmla="*/ 0 w 2339530"/>
                  <a:gd name="connsiteY3" fmla="*/ 6668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8"/>
                    </a:lnTo>
                    <a:lnTo>
                      <a:pt x="0" y="666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1" name="Freihandform: Form 60">
                <a:extLst>
                  <a:ext uri="{FF2B5EF4-FFF2-40B4-BE49-F238E27FC236}">
                    <a16:creationId xmlns:a16="http://schemas.microsoft.com/office/drawing/2014/main" id="{BF0E4C9A-3683-5C4B-8051-D5FC7238C5BD}"/>
                  </a:ext>
                </a:extLst>
              </p:cNvPr>
              <p:cNvSpPr/>
              <p:nvPr/>
            </p:nvSpPr>
            <p:spPr>
              <a:xfrm>
                <a:off x="1404937" y="3722934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8 h 6667"/>
                  <a:gd name="connsiteX3" fmla="*/ 0 w 2339530"/>
                  <a:gd name="connsiteY3" fmla="*/ 6668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8"/>
                    </a:lnTo>
                    <a:lnTo>
                      <a:pt x="0" y="666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2" name="Freihandform: Form 61">
                <a:extLst>
                  <a:ext uri="{FF2B5EF4-FFF2-40B4-BE49-F238E27FC236}">
                    <a16:creationId xmlns:a16="http://schemas.microsoft.com/office/drawing/2014/main" id="{DAC59BAE-490F-4D09-97F8-1DD98E38BA84}"/>
                  </a:ext>
                </a:extLst>
              </p:cNvPr>
              <p:cNvSpPr/>
              <p:nvPr/>
            </p:nvSpPr>
            <p:spPr>
              <a:xfrm>
                <a:off x="1404937" y="3796753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8 h 6667"/>
                  <a:gd name="connsiteX3" fmla="*/ 0 w 2339530"/>
                  <a:gd name="connsiteY3" fmla="*/ 6668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8"/>
                    </a:lnTo>
                    <a:lnTo>
                      <a:pt x="0" y="666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3" name="Freihandform: Form 62">
                <a:extLst>
                  <a:ext uri="{FF2B5EF4-FFF2-40B4-BE49-F238E27FC236}">
                    <a16:creationId xmlns:a16="http://schemas.microsoft.com/office/drawing/2014/main" id="{761E5254-09D9-177D-2A81-A73DA69577CB}"/>
                  </a:ext>
                </a:extLst>
              </p:cNvPr>
              <p:cNvSpPr/>
              <p:nvPr/>
            </p:nvSpPr>
            <p:spPr>
              <a:xfrm>
                <a:off x="1404937" y="3870571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7 h 6667"/>
                  <a:gd name="connsiteX3" fmla="*/ 0 w 2339530"/>
                  <a:gd name="connsiteY3" fmla="*/ 6667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7"/>
                    </a:lnTo>
                    <a:lnTo>
                      <a:pt x="0" y="66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88B7D7EC-A693-DF0D-9E1E-CC5EF82D2422}"/>
                </a:ext>
              </a:extLst>
            </p:cNvPr>
            <p:cNvSpPr/>
            <p:nvPr/>
          </p:nvSpPr>
          <p:spPr>
            <a:xfrm>
              <a:off x="1309687" y="3578649"/>
              <a:ext cx="76748" cy="1047750"/>
            </a:xfrm>
            <a:custGeom>
              <a:avLst/>
              <a:gdLst>
                <a:gd name="connsiteX0" fmla="*/ 71438 w 76748"/>
                <a:gd name="connsiteY0" fmla="*/ 0 h 1047750"/>
                <a:gd name="connsiteX1" fmla="*/ 0 w 76748"/>
                <a:gd name="connsiteY1" fmla="*/ 523875 h 1047750"/>
                <a:gd name="connsiteX2" fmla="*/ 71438 w 76748"/>
                <a:gd name="connsiteY2" fmla="*/ 0 h 1047750"/>
                <a:gd name="connsiteX3" fmla="*/ 0 w 76748"/>
                <a:gd name="connsiteY3" fmla="*/ 523875 h 1047750"/>
                <a:gd name="connsiteX4" fmla="*/ 62865 w 76748"/>
                <a:gd name="connsiteY4" fmla="*/ 1047750 h 1047750"/>
                <a:gd name="connsiteX5" fmla="*/ 0 w 76748"/>
                <a:gd name="connsiteY5" fmla="*/ 523875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48" h="1047750">
                  <a:moveTo>
                    <a:pt x="71438" y="0"/>
                  </a:moveTo>
                  <a:cubicBezTo>
                    <a:pt x="-76200" y="190500"/>
                    <a:pt x="200025" y="333678"/>
                    <a:pt x="0" y="523875"/>
                  </a:cubicBezTo>
                  <a:cubicBezTo>
                    <a:pt x="176213" y="357594"/>
                    <a:pt x="-100013" y="214703"/>
                    <a:pt x="71438" y="0"/>
                  </a:cubicBezTo>
                  <a:close/>
                  <a:moveTo>
                    <a:pt x="0" y="523875"/>
                  </a:moveTo>
                  <a:cubicBezTo>
                    <a:pt x="166688" y="717637"/>
                    <a:pt x="-71438" y="858812"/>
                    <a:pt x="62865" y="1047750"/>
                  </a:cubicBezTo>
                  <a:cubicBezTo>
                    <a:pt x="-47625" y="880462"/>
                    <a:pt x="190500" y="737852"/>
                    <a:pt x="0" y="52387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9CF23678-0675-87B0-802A-FC53390AD483}"/>
                </a:ext>
              </a:extLst>
            </p:cNvPr>
            <p:cNvSpPr/>
            <p:nvPr/>
          </p:nvSpPr>
          <p:spPr>
            <a:xfrm>
              <a:off x="1452847" y="3443234"/>
              <a:ext cx="181462" cy="543466"/>
            </a:xfrm>
            <a:custGeom>
              <a:avLst/>
              <a:gdLst>
                <a:gd name="connsiteX0" fmla="*/ 92011 w 181462"/>
                <a:gd name="connsiteY0" fmla="*/ 541 h 543466"/>
                <a:gd name="connsiteX1" fmla="*/ 95440 w 181462"/>
                <a:gd name="connsiteY1" fmla="*/ 541 h 543466"/>
                <a:gd name="connsiteX2" fmla="*/ 104584 w 181462"/>
                <a:gd name="connsiteY2" fmla="*/ 11114 h 543466"/>
                <a:gd name="connsiteX3" fmla="*/ 138589 w 181462"/>
                <a:gd name="connsiteY3" fmla="*/ 94267 h 543466"/>
                <a:gd name="connsiteX4" fmla="*/ 134303 w 181462"/>
                <a:gd name="connsiteY4" fmla="*/ 140559 h 543466"/>
                <a:gd name="connsiteX5" fmla="*/ 94012 w 181462"/>
                <a:gd name="connsiteY5" fmla="*/ 211425 h 543466"/>
                <a:gd name="connsiteX6" fmla="*/ 88297 w 181462"/>
                <a:gd name="connsiteY6" fmla="*/ 218568 h 543466"/>
                <a:gd name="connsiteX7" fmla="*/ 90011 w 181462"/>
                <a:gd name="connsiteY7" fmla="*/ 225998 h 543466"/>
                <a:gd name="connsiteX8" fmla="*/ 106013 w 181462"/>
                <a:gd name="connsiteY8" fmla="*/ 278290 h 543466"/>
                <a:gd name="connsiteX9" fmla="*/ 106870 w 181462"/>
                <a:gd name="connsiteY9" fmla="*/ 282291 h 543466"/>
                <a:gd name="connsiteX10" fmla="*/ 110585 w 181462"/>
                <a:gd name="connsiteY10" fmla="*/ 282291 h 543466"/>
                <a:gd name="connsiteX11" fmla="*/ 148304 w 181462"/>
                <a:gd name="connsiteY11" fmla="*/ 294578 h 543466"/>
                <a:gd name="connsiteX12" fmla="*/ 180594 w 181462"/>
                <a:gd name="connsiteY12" fmla="*/ 347156 h 543466"/>
                <a:gd name="connsiteX13" fmla="*/ 181165 w 181462"/>
                <a:gd name="connsiteY13" fmla="*/ 363729 h 543466"/>
                <a:gd name="connsiteX14" fmla="*/ 174022 w 181462"/>
                <a:gd name="connsiteY14" fmla="*/ 389733 h 543466"/>
                <a:gd name="connsiteX15" fmla="*/ 135731 w 181462"/>
                <a:gd name="connsiteY15" fmla="*/ 425166 h 543466"/>
                <a:gd name="connsiteX16" fmla="*/ 132588 w 181462"/>
                <a:gd name="connsiteY16" fmla="*/ 426309 h 543466"/>
                <a:gd name="connsiteX17" fmla="*/ 132874 w 181462"/>
                <a:gd name="connsiteY17" fmla="*/ 438310 h 543466"/>
                <a:gd name="connsiteX18" fmla="*/ 130874 w 181462"/>
                <a:gd name="connsiteY18" fmla="*/ 482316 h 543466"/>
                <a:gd name="connsiteX19" fmla="*/ 88297 w 181462"/>
                <a:gd name="connsiteY19" fmla="*/ 541466 h 543466"/>
                <a:gd name="connsiteX20" fmla="*/ 73152 w 181462"/>
                <a:gd name="connsiteY20" fmla="*/ 543466 h 543466"/>
                <a:gd name="connsiteX21" fmla="*/ 57436 w 181462"/>
                <a:gd name="connsiteY21" fmla="*/ 541466 h 543466"/>
                <a:gd name="connsiteX22" fmla="*/ 29432 w 181462"/>
                <a:gd name="connsiteY22" fmla="*/ 525750 h 543466"/>
                <a:gd name="connsiteX23" fmla="*/ 13144 w 181462"/>
                <a:gd name="connsiteY23" fmla="*/ 492031 h 543466"/>
                <a:gd name="connsiteX24" fmla="*/ 17431 w 181462"/>
                <a:gd name="connsiteY24" fmla="*/ 471743 h 543466"/>
                <a:gd name="connsiteX25" fmla="*/ 46006 w 181462"/>
                <a:gd name="connsiteY25" fmla="*/ 457170 h 543466"/>
                <a:gd name="connsiteX26" fmla="*/ 72009 w 181462"/>
                <a:gd name="connsiteY26" fmla="*/ 485173 h 543466"/>
                <a:gd name="connsiteX27" fmla="*/ 49435 w 181462"/>
                <a:gd name="connsiteY27" fmla="*/ 513462 h 543466"/>
                <a:gd name="connsiteX28" fmla="*/ 37147 w 181462"/>
                <a:gd name="connsiteY28" fmla="*/ 512605 h 543466"/>
                <a:gd name="connsiteX29" fmla="*/ 35147 w 181462"/>
                <a:gd name="connsiteY29" fmla="*/ 511748 h 543466"/>
                <a:gd name="connsiteX30" fmla="*/ 36005 w 181462"/>
                <a:gd name="connsiteY30" fmla="*/ 512891 h 543466"/>
                <a:gd name="connsiteX31" fmla="*/ 48578 w 181462"/>
                <a:gd name="connsiteY31" fmla="*/ 524892 h 543466"/>
                <a:gd name="connsiteX32" fmla="*/ 90011 w 181462"/>
                <a:gd name="connsiteY32" fmla="*/ 528321 h 543466"/>
                <a:gd name="connsiteX33" fmla="*/ 118301 w 181462"/>
                <a:gd name="connsiteY33" fmla="*/ 486888 h 543466"/>
                <a:gd name="connsiteX34" fmla="*/ 121158 w 181462"/>
                <a:gd name="connsiteY34" fmla="*/ 458027 h 543466"/>
                <a:gd name="connsiteX35" fmla="*/ 121158 w 181462"/>
                <a:gd name="connsiteY35" fmla="*/ 429452 h 543466"/>
                <a:gd name="connsiteX36" fmla="*/ 117729 w 181462"/>
                <a:gd name="connsiteY36" fmla="*/ 429738 h 543466"/>
                <a:gd name="connsiteX37" fmla="*/ 100298 w 181462"/>
                <a:gd name="connsiteY37" fmla="*/ 430881 h 543466"/>
                <a:gd name="connsiteX38" fmla="*/ 75438 w 181462"/>
                <a:gd name="connsiteY38" fmla="*/ 428023 h 543466"/>
                <a:gd name="connsiteX39" fmla="*/ 1143 w 181462"/>
                <a:gd name="connsiteY39" fmla="*/ 347442 h 543466"/>
                <a:gd name="connsiteX40" fmla="*/ 0 w 181462"/>
                <a:gd name="connsiteY40" fmla="*/ 330011 h 543466"/>
                <a:gd name="connsiteX41" fmla="*/ 1429 w 181462"/>
                <a:gd name="connsiteY41" fmla="*/ 311723 h 543466"/>
                <a:gd name="connsiteX42" fmla="*/ 32861 w 181462"/>
                <a:gd name="connsiteY42" fmla="*/ 242286 h 543466"/>
                <a:gd name="connsiteX43" fmla="*/ 59436 w 181462"/>
                <a:gd name="connsiteY43" fmla="*/ 207996 h 543466"/>
                <a:gd name="connsiteX44" fmla="*/ 68580 w 181462"/>
                <a:gd name="connsiteY44" fmla="*/ 196280 h 543466"/>
                <a:gd name="connsiteX45" fmla="*/ 66865 w 181462"/>
                <a:gd name="connsiteY45" fmla="*/ 189708 h 543466"/>
                <a:gd name="connsiteX46" fmla="*/ 51721 w 181462"/>
                <a:gd name="connsiteY46" fmla="*/ 116556 h 543466"/>
                <a:gd name="connsiteX47" fmla="*/ 51149 w 181462"/>
                <a:gd name="connsiteY47" fmla="*/ 78837 h 543466"/>
                <a:gd name="connsiteX48" fmla="*/ 80867 w 181462"/>
                <a:gd name="connsiteY48" fmla="*/ 11400 h 543466"/>
                <a:gd name="connsiteX49" fmla="*/ 92011 w 181462"/>
                <a:gd name="connsiteY49" fmla="*/ 541 h 543466"/>
                <a:gd name="connsiteX50" fmla="*/ 111157 w 181462"/>
                <a:gd name="connsiteY50" fmla="*/ 45404 h 543466"/>
                <a:gd name="connsiteX51" fmla="*/ 108299 w 181462"/>
                <a:gd name="connsiteY51" fmla="*/ 40260 h 543466"/>
                <a:gd name="connsiteX52" fmla="*/ 105442 w 181462"/>
                <a:gd name="connsiteY52" fmla="*/ 42261 h 543466"/>
                <a:gd name="connsiteX53" fmla="*/ 64865 w 181462"/>
                <a:gd name="connsiteY53" fmla="*/ 109983 h 543466"/>
                <a:gd name="connsiteX54" fmla="*/ 64580 w 181462"/>
                <a:gd name="connsiteY54" fmla="*/ 127986 h 543466"/>
                <a:gd name="connsiteX55" fmla="*/ 74866 w 181462"/>
                <a:gd name="connsiteY55" fmla="*/ 177706 h 543466"/>
                <a:gd name="connsiteX56" fmla="*/ 77153 w 181462"/>
                <a:gd name="connsiteY56" fmla="*/ 185421 h 543466"/>
                <a:gd name="connsiteX57" fmla="*/ 88868 w 181462"/>
                <a:gd name="connsiteY57" fmla="*/ 169419 h 543466"/>
                <a:gd name="connsiteX58" fmla="*/ 118872 w 181462"/>
                <a:gd name="connsiteY58" fmla="*/ 97696 h 543466"/>
                <a:gd name="connsiteX59" fmla="*/ 119443 w 181462"/>
                <a:gd name="connsiteY59" fmla="*/ 75122 h 543466"/>
                <a:gd name="connsiteX60" fmla="*/ 111157 w 181462"/>
                <a:gd name="connsiteY60" fmla="*/ 45404 h 543466"/>
                <a:gd name="connsiteX61" fmla="*/ 83153 w 181462"/>
                <a:gd name="connsiteY61" fmla="*/ 242571 h 543466"/>
                <a:gd name="connsiteX62" fmla="*/ 79153 w 181462"/>
                <a:gd name="connsiteY62" fmla="*/ 229998 h 543466"/>
                <a:gd name="connsiteX63" fmla="*/ 61436 w 181462"/>
                <a:gd name="connsiteY63" fmla="*/ 252573 h 543466"/>
                <a:gd name="connsiteX64" fmla="*/ 20003 w 181462"/>
                <a:gd name="connsiteY64" fmla="*/ 341155 h 543466"/>
                <a:gd name="connsiteX65" fmla="*/ 19717 w 181462"/>
                <a:gd name="connsiteY65" fmla="*/ 351442 h 543466"/>
                <a:gd name="connsiteX66" fmla="*/ 20288 w 181462"/>
                <a:gd name="connsiteY66" fmla="*/ 362015 h 543466"/>
                <a:gd name="connsiteX67" fmla="*/ 25146 w 181462"/>
                <a:gd name="connsiteY67" fmla="*/ 376017 h 543466"/>
                <a:gd name="connsiteX68" fmla="*/ 57721 w 181462"/>
                <a:gd name="connsiteY68" fmla="*/ 408592 h 543466"/>
                <a:gd name="connsiteX69" fmla="*/ 88297 w 181462"/>
                <a:gd name="connsiteY69" fmla="*/ 418879 h 543466"/>
                <a:gd name="connsiteX70" fmla="*/ 116300 w 181462"/>
                <a:gd name="connsiteY70" fmla="*/ 418593 h 543466"/>
                <a:gd name="connsiteX71" fmla="*/ 120301 w 181462"/>
                <a:gd name="connsiteY71" fmla="*/ 415736 h 543466"/>
                <a:gd name="connsiteX72" fmla="*/ 104870 w 181462"/>
                <a:gd name="connsiteY72" fmla="*/ 319724 h 543466"/>
                <a:gd name="connsiteX73" fmla="*/ 103156 w 181462"/>
                <a:gd name="connsiteY73" fmla="*/ 312294 h 543466"/>
                <a:gd name="connsiteX74" fmla="*/ 95440 w 181462"/>
                <a:gd name="connsiteY74" fmla="*/ 313152 h 543466"/>
                <a:gd name="connsiteX75" fmla="*/ 74295 w 181462"/>
                <a:gd name="connsiteY75" fmla="*/ 324010 h 543466"/>
                <a:gd name="connsiteX76" fmla="*/ 64294 w 181462"/>
                <a:gd name="connsiteY76" fmla="*/ 349156 h 543466"/>
                <a:gd name="connsiteX77" fmla="*/ 76009 w 181462"/>
                <a:gd name="connsiteY77" fmla="*/ 373731 h 543466"/>
                <a:gd name="connsiteX78" fmla="*/ 87154 w 181462"/>
                <a:gd name="connsiteY78" fmla="*/ 382303 h 543466"/>
                <a:gd name="connsiteX79" fmla="*/ 91154 w 181462"/>
                <a:gd name="connsiteY79" fmla="*/ 385446 h 543466"/>
                <a:gd name="connsiteX80" fmla="*/ 85439 w 181462"/>
                <a:gd name="connsiteY80" fmla="*/ 393733 h 543466"/>
                <a:gd name="connsiteX81" fmla="*/ 73438 w 181462"/>
                <a:gd name="connsiteY81" fmla="*/ 387732 h 543466"/>
                <a:gd name="connsiteX82" fmla="*/ 55721 w 181462"/>
                <a:gd name="connsiteY82" fmla="*/ 370302 h 543466"/>
                <a:gd name="connsiteX83" fmla="*/ 72009 w 181462"/>
                <a:gd name="connsiteY83" fmla="*/ 292292 h 543466"/>
                <a:gd name="connsiteX84" fmla="*/ 83153 w 181462"/>
                <a:gd name="connsiteY84" fmla="*/ 286291 h 543466"/>
                <a:gd name="connsiteX85" fmla="*/ 94012 w 181462"/>
                <a:gd name="connsiteY85" fmla="*/ 283434 h 543466"/>
                <a:gd name="connsiteX86" fmla="*/ 94869 w 181462"/>
                <a:gd name="connsiteY86" fmla="*/ 283148 h 543466"/>
                <a:gd name="connsiteX87" fmla="*/ 83153 w 181462"/>
                <a:gd name="connsiteY87" fmla="*/ 242571 h 543466"/>
                <a:gd name="connsiteX88" fmla="*/ 119158 w 181462"/>
                <a:gd name="connsiteY88" fmla="*/ 313152 h 543466"/>
                <a:gd name="connsiteX89" fmla="*/ 115443 w 181462"/>
                <a:gd name="connsiteY89" fmla="*/ 312580 h 543466"/>
                <a:gd name="connsiteX90" fmla="*/ 117158 w 181462"/>
                <a:gd name="connsiteY90" fmla="*/ 322296 h 543466"/>
                <a:gd name="connsiteX91" fmla="*/ 131445 w 181462"/>
                <a:gd name="connsiteY91" fmla="*/ 408878 h 543466"/>
                <a:gd name="connsiteX92" fmla="*/ 136303 w 181462"/>
                <a:gd name="connsiteY92" fmla="*/ 412878 h 543466"/>
                <a:gd name="connsiteX93" fmla="*/ 155162 w 181462"/>
                <a:gd name="connsiteY93" fmla="*/ 396019 h 543466"/>
                <a:gd name="connsiteX94" fmla="*/ 158020 w 181462"/>
                <a:gd name="connsiteY94" fmla="*/ 343155 h 543466"/>
                <a:gd name="connsiteX95" fmla="*/ 119158 w 181462"/>
                <a:gd name="connsiteY95" fmla="*/ 313152 h 543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181462" h="543466">
                  <a:moveTo>
                    <a:pt x="92011" y="541"/>
                  </a:moveTo>
                  <a:cubicBezTo>
                    <a:pt x="92869" y="-316"/>
                    <a:pt x="94298" y="-30"/>
                    <a:pt x="95440" y="541"/>
                  </a:cubicBezTo>
                  <a:cubicBezTo>
                    <a:pt x="96583" y="1398"/>
                    <a:pt x="100870" y="6256"/>
                    <a:pt x="104584" y="11114"/>
                  </a:cubicBezTo>
                  <a:cubicBezTo>
                    <a:pt x="121444" y="33402"/>
                    <a:pt x="135160" y="66835"/>
                    <a:pt x="138589" y="94267"/>
                  </a:cubicBezTo>
                  <a:cubicBezTo>
                    <a:pt x="140589" y="109126"/>
                    <a:pt x="138875" y="125414"/>
                    <a:pt x="134303" y="140559"/>
                  </a:cubicBezTo>
                  <a:cubicBezTo>
                    <a:pt x="127730" y="162561"/>
                    <a:pt x="116014" y="183135"/>
                    <a:pt x="94012" y="211425"/>
                  </a:cubicBezTo>
                  <a:cubicBezTo>
                    <a:pt x="91154" y="215139"/>
                    <a:pt x="88583" y="218283"/>
                    <a:pt x="88297" y="218568"/>
                  </a:cubicBezTo>
                  <a:cubicBezTo>
                    <a:pt x="88011" y="219140"/>
                    <a:pt x="88297" y="219997"/>
                    <a:pt x="90011" y="225998"/>
                  </a:cubicBezTo>
                  <a:cubicBezTo>
                    <a:pt x="95155" y="242000"/>
                    <a:pt x="103156" y="268289"/>
                    <a:pt x="106013" y="278290"/>
                  </a:cubicBezTo>
                  <a:lnTo>
                    <a:pt x="106870" y="282291"/>
                  </a:lnTo>
                  <a:lnTo>
                    <a:pt x="110585" y="282291"/>
                  </a:lnTo>
                  <a:cubicBezTo>
                    <a:pt x="124587" y="283148"/>
                    <a:pt x="136874" y="287148"/>
                    <a:pt x="148304" y="294578"/>
                  </a:cubicBezTo>
                  <a:cubicBezTo>
                    <a:pt x="165735" y="306294"/>
                    <a:pt x="177451" y="325153"/>
                    <a:pt x="180594" y="347156"/>
                  </a:cubicBezTo>
                  <a:cubicBezTo>
                    <a:pt x="181451" y="351442"/>
                    <a:pt x="181737" y="359443"/>
                    <a:pt x="181165" y="363729"/>
                  </a:cubicBezTo>
                  <a:cubicBezTo>
                    <a:pt x="180308" y="373445"/>
                    <a:pt x="178022" y="381160"/>
                    <a:pt x="174022" y="389733"/>
                  </a:cubicBezTo>
                  <a:cubicBezTo>
                    <a:pt x="166021" y="406020"/>
                    <a:pt x="152305" y="418879"/>
                    <a:pt x="135731" y="425166"/>
                  </a:cubicBezTo>
                  <a:lnTo>
                    <a:pt x="132588" y="426309"/>
                  </a:lnTo>
                  <a:lnTo>
                    <a:pt x="132874" y="438310"/>
                  </a:lnTo>
                  <a:cubicBezTo>
                    <a:pt x="132874" y="454884"/>
                    <a:pt x="132302" y="472886"/>
                    <a:pt x="130874" y="482316"/>
                  </a:cubicBezTo>
                  <a:cubicBezTo>
                    <a:pt x="126587" y="511462"/>
                    <a:pt x="110014" y="534608"/>
                    <a:pt x="88297" y="541466"/>
                  </a:cubicBezTo>
                  <a:cubicBezTo>
                    <a:pt x="82867" y="543180"/>
                    <a:pt x="79724" y="543466"/>
                    <a:pt x="73152" y="543466"/>
                  </a:cubicBezTo>
                  <a:cubicBezTo>
                    <a:pt x="66580" y="543466"/>
                    <a:pt x="63436" y="543180"/>
                    <a:pt x="57436" y="541466"/>
                  </a:cubicBezTo>
                  <a:cubicBezTo>
                    <a:pt x="46577" y="538894"/>
                    <a:pt x="37147" y="533465"/>
                    <a:pt x="29432" y="525750"/>
                  </a:cubicBezTo>
                  <a:cubicBezTo>
                    <a:pt x="20003" y="516320"/>
                    <a:pt x="14573" y="505176"/>
                    <a:pt x="13144" y="492031"/>
                  </a:cubicBezTo>
                  <a:cubicBezTo>
                    <a:pt x="12287" y="484316"/>
                    <a:pt x="13716" y="477458"/>
                    <a:pt x="17431" y="471743"/>
                  </a:cubicBezTo>
                  <a:cubicBezTo>
                    <a:pt x="23432" y="462313"/>
                    <a:pt x="34861" y="456884"/>
                    <a:pt x="46006" y="457170"/>
                  </a:cubicBezTo>
                  <a:cubicBezTo>
                    <a:pt x="60293" y="458027"/>
                    <a:pt x="71152" y="469743"/>
                    <a:pt x="72009" y="485173"/>
                  </a:cubicBezTo>
                  <a:cubicBezTo>
                    <a:pt x="72581" y="499175"/>
                    <a:pt x="63151" y="510891"/>
                    <a:pt x="49435" y="513462"/>
                  </a:cubicBezTo>
                  <a:cubicBezTo>
                    <a:pt x="45148" y="514034"/>
                    <a:pt x="41434" y="513748"/>
                    <a:pt x="37147" y="512605"/>
                  </a:cubicBezTo>
                  <a:lnTo>
                    <a:pt x="35147" y="511748"/>
                  </a:lnTo>
                  <a:lnTo>
                    <a:pt x="36005" y="512891"/>
                  </a:lnTo>
                  <a:cubicBezTo>
                    <a:pt x="39719" y="518034"/>
                    <a:pt x="43434" y="521749"/>
                    <a:pt x="48578" y="524892"/>
                  </a:cubicBezTo>
                  <a:cubicBezTo>
                    <a:pt x="61436" y="533179"/>
                    <a:pt x="77724" y="534608"/>
                    <a:pt x="90011" y="528321"/>
                  </a:cubicBezTo>
                  <a:cubicBezTo>
                    <a:pt x="103727" y="521463"/>
                    <a:pt x="114014" y="506604"/>
                    <a:pt x="118301" y="486888"/>
                  </a:cubicBezTo>
                  <a:cubicBezTo>
                    <a:pt x="119729" y="480601"/>
                    <a:pt x="120586" y="472600"/>
                    <a:pt x="121158" y="458027"/>
                  </a:cubicBezTo>
                  <a:cubicBezTo>
                    <a:pt x="121444" y="450026"/>
                    <a:pt x="121444" y="430023"/>
                    <a:pt x="121158" y="429452"/>
                  </a:cubicBezTo>
                  <a:cubicBezTo>
                    <a:pt x="120872" y="429452"/>
                    <a:pt x="119443" y="429452"/>
                    <a:pt x="117729" y="429738"/>
                  </a:cubicBezTo>
                  <a:cubicBezTo>
                    <a:pt x="111442" y="430881"/>
                    <a:pt x="108299" y="430881"/>
                    <a:pt x="100298" y="430881"/>
                  </a:cubicBezTo>
                  <a:cubicBezTo>
                    <a:pt x="90297" y="430881"/>
                    <a:pt x="84010" y="430309"/>
                    <a:pt x="75438" y="428023"/>
                  </a:cubicBezTo>
                  <a:cubicBezTo>
                    <a:pt x="37147" y="418593"/>
                    <a:pt x="7715" y="386589"/>
                    <a:pt x="1143" y="347442"/>
                  </a:cubicBezTo>
                  <a:cubicBezTo>
                    <a:pt x="0" y="341155"/>
                    <a:pt x="0" y="338012"/>
                    <a:pt x="0" y="330011"/>
                  </a:cubicBezTo>
                  <a:cubicBezTo>
                    <a:pt x="0" y="322010"/>
                    <a:pt x="0" y="319152"/>
                    <a:pt x="1429" y="311723"/>
                  </a:cubicBezTo>
                  <a:cubicBezTo>
                    <a:pt x="4858" y="290006"/>
                    <a:pt x="14859" y="267717"/>
                    <a:pt x="32861" y="242286"/>
                  </a:cubicBezTo>
                  <a:lnTo>
                    <a:pt x="59436" y="207996"/>
                  </a:lnTo>
                  <a:cubicBezTo>
                    <a:pt x="64580" y="201709"/>
                    <a:pt x="68580" y="196566"/>
                    <a:pt x="68580" y="196280"/>
                  </a:cubicBezTo>
                  <a:cubicBezTo>
                    <a:pt x="68580" y="195994"/>
                    <a:pt x="67723" y="193137"/>
                    <a:pt x="66865" y="189708"/>
                  </a:cubicBezTo>
                  <a:cubicBezTo>
                    <a:pt x="57721" y="159132"/>
                    <a:pt x="53435" y="139416"/>
                    <a:pt x="51721" y="116556"/>
                  </a:cubicBezTo>
                  <a:cubicBezTo>
                    <a:pt x="50578" y="103411"/>
                    <a:pt x="50292" y="87123"/>
                    <a:pt x="51149" y="78837"/>
                  </a:cubicBezTo>
                  <a:cubicBezTo>
                    <a:pt x="54292" y="53405"/>
                    <a:pt x="64294" y="30545"/>
                    <a:pt x="80867" y="11400"/>
                  </a:cubicBezTo>
                  <a:cubicBezTo>
                    <a:pt x="84296" y="7399"/>
                    <a:pt x="90297" y="1398"/>
                    <a:pt x="92011" y="541"/>
                  </a:cubicBezTo>
                  <a:close/>
                  <a:moveTo>
                    <a:pt x="111157" y="45404"/>
                  </a:moveTo>
                  <a:cubicBezTo>
                    <a:pt x="109728" y="42546"/>
                    <a:pt x="108299" y="40260"/>
                    <a:pt x="108299" y="40260"/>
                  </a:cubicBezTo>
                  <a:cubicBezTo>
                    <a:pt x="108013" y="40260"/>
                    <a:pt x="106585" y="41118"/>
                    <a:pt x="105442" y="42261"/>
                  </a:cubicBezTo>
                  <a:cubicBezTo>
                    <a:pt x="82582" y="58834"/>
                    <a:pt x="68580" y="82266"/>
                    <a:pt x="64865" y="109983"/>
                  </a:cubicBezTo>
                  <a:cubicBezTo>
                    <a:pt x="64294" y="115127"/>
                    <a:pt x="64294" y="123414"/>
                    <a:pt x="64580" y="127986"/>
                  </a:cubicBezTo>
                  <a:cubicBezTo>
                    <a:pt x="65437" y="140273"/>
                    <a:pt x="69152" y="157704"/>
                    <a:pt x="74866" y="177706"/>
                  </a:cubicBezTo>
                  <a:cubicBezTo>
                    <a:pt x="76295" y="181707"/>
                    <a:pt x="77153" y="185136"/>
                    <a:pt x="77153" y="185421"/>
                  </a:cubicBezTo>
                  <a:cubicBezTo>
                    <a:pt x="77153" y="185707"/>
                    <a:pt x="85154" y="174849"/>
                    <a:pt x="88868" y="169419"/>
                  </a:cubicBezTo>
                  <a:cubicBezTo>
                    <a:pt x="106870" y="143416"/>
                    <a:pt x="116300" y="121128"/>
                    <a:pt x="118872" y="97696"/>
                  </a:cubicBezTo>
                  <a:cubicBezTo>
                    <a:pt x="119729" y="92267"/>
                    <a:pt x="120015" y="81123"/>
                    <a:pt x="119443" y="75122"/>
                  </a:cubicBezTo>
                  <a:cubicBezTo>
                    <a:pt x="118586" y="63406"/>
                    <a:pt x="116872" y="56834"/>
                    <a:pt x="111157" y="45404"/>
                  </a:cubicBezTo>
                  <a:close/>
                  <a:moveTo>
                    <a:pt x="83153" y="242571"/>
                  </a:moveTo>
                  <a:cubicBezTo>
                    <a:pt x="81153" y="235713"/>
                    <a:pt x="79438" y="229998"/>
                    <a:pt x="79153" y="229998"/>
                  </a:cubicBezTo>
                  <a:cubicBezTo>
                    <a:pt x="79153" y="229998"/>
                    <a:pt x="67723" y="244000"/>
                    <a:pt x="61436" y="252573"/>
                  </a:cubicBezTo>
                  <a:cubicBezTo>
                    <a:pt x="34861" y="287148"/>
                    <a:pt x="23146" y="312580"/>
                    <a:pt x="20003" y="341155"/>
                  </a:cubicBezTo>
                  <a:cubicBezTo>
                    <a:pt x="19717" y="343155"/>
                    <a:pt x="19717" y="347727"/>
                    <a:pt x="19717" y="351442"/>
                  </a:cubicBezTo>
                  <a:cubicBezTo>
                    <a:pt x="19717" y="358014"/>
                    <a:pt x="19717" y="358586"/>
                    <a:pt x="20288" y="362015"/>
                  </a:cubicBezTo>
                  <a:cubicBezTo>
                    <a:pt x="21431" y="367158"/>
                    <a:pt x="22860" y="371445"/>
                    <a:pt x="25146" y="376017"/>
                  </a:cubicBezTo>
                  <a:cubicBezTo>
                    <a:pt x="31718" y="389161"/>
                    <a:pt x="42577" y="400305"/>
                    <a:pt x="57721" y="408592"/>
                  </a:cubicBezTo>
                  <a:cubicBezTo>
                    <a:pt x="66865" y="413736"/>
                    <a:pt x="77438" y="417165"/>
                    <a:pt x="88297" y="418879"/>
                  </a:cubicBezTo>
                  <a:cubicBezTo>
                    <a:pt x="95726" y="420022"/>
                    <a:pt x="107728" y="420022"/>
                    <a:pt x="116300" y="418593"/>
                  </a:cubicBezTo>
                  <a:cubicBezTo>
                    <a:pt x="121158" y="418022"/>
                    <a:pt x="120586" y="418308"/>
                    <a:pt x="120301" y="415736"/>
                  </a:cubicBezTo>
                  <a:cubicBezTo>
                    <a:pt x="118015" y="384018"/>
                    <a:pt x="113443" y="355443"/>
                    <a:pt x="104870" y="319724"/>
                  </a:cubicBezTo>
                  <a:cubicBezTo>
                    <a:pt x="104013" y="316009"/>
                    <a:pt x="103156" y="312580"/>
                    <a:pt x="103156" y="312294"/>
                  </a:cubicBezTo>
                  <a:cubicBezTo>
                    <a:pt x="102870" y="312009"/>
                    <a:pt x="99155" y="312294"/>
                    <a:pt x="95440" y="313152"/>
                  </a:cubicBezTo>
                  <a:cubicBezTo>
                    <a:pt x="86868" y="314866"/>
                    <a:pt x="79724" y="318581"/>
                    <a:pt x="74295" y="324010"/>
                  </a:cubicBezTo>
                  <a:cubicBezTo>
                    <a:pt x="67437" y="330868"/>
                    <a:pt x="64008" y="339726"/>
                    <a:pt x="64294" y="349156"/>
                  </a:cubicBezTo>
                  <a:cubicBezTo>
                    <a:pt x="64865" y="358300"/>
                    <a:pt x="68866" y="366587"/>
                    <a:pt x="76009" y="373731"/>
                  </a:cubicBezTo>
                  <a:cubicBezTo>
                    <a:pt x="79438" y="377160"/>
                    <a:pt x="82867" y="379731"/>
                    <a:pt x="87154" y="382303"/>
                  </a:cubicBezTo>
                  <a:cubicBezTo>
                    <a:pt x="90297" y="384018"/>
                    <a:pt x="90583" y="384303"/>
                    <a:pt x="91154" y="385446"/>
                  </a:cubicBezTo>
                  <a:cubicBezTo>
                    <a:pt x="92869" y="389447"/>
                    <a:pt x="89440" y="394019"/>
                    <a:pt x="85439" y="393733"/>
                  </a:cubicBezTo>
                  <a:cubicBezTo>
                    <a:pt x="83725" y="393447"/>
                    <a:pt x="77438" y="390304"/>
                    <a:pt x="73438" y="387732"/>
                  </a:cubicBezTo>
                  <a:cubicBezTo>
                    <a:pt x="66008" y="382875"/>
                    <a:pt x="60293" y="377160"/>
                    <a:pt x="55721" y="370302"/>
                  </a:cubicBezTo>
                  <a:cubicBezTo>
                    <a:pt x="38862" y="344584"/>
                    <a:pt x="46291" y="309151"/>
                    <a:pt x="72009" y="292292"/>
                  </a:cubicBezTo>
                  <a:cubicBezTo>
                    <a:pt x="74866" y="290292"/>
                    <a:pt x="79724" y="287720"/>
                    <a:pt x="83153" y="286291"/>
                  </a:cubicBezTo>
                  <a:cubicBezTo>
                    <a:pt x="86011" y="285434"/>
                    <a:pt x="92869" y="283434"/>
                    <a:pt x="94012" y="283434"/>
                  </a:cubicBezTo>
                  <a:cubicBezTo>
                    <a:pt x="94583" y="283434"/>
                    <a:pt x="94869" y="283434"/>
                    <a:pt x="94869" y="283148"/>
                  </a:cubicBezTo>
                  <a:cubicBezTo>
                    <a:pt x="95155" y="282862"/>
                    <a:pt x="90011" y="264860"/>
                    <a:pt x="83153" y="242571"/>
                  </a:cubicBezTo>
                  <a:close/>
                  <a:moveTo>
                    <a:pt x="119158" y="313152"/>
                  </a:moveTo>
                  <a:cubicBezTo>
                    <a:pt x="117443" y="312866"/>
                    <a:pt x="115729" y="312580"/>
                    <a:pt x="115443" y="312580"/>
                  </a:cubicBezTo>
                  <a:cubicBezTo>
                    <a:pt x="115157" y="312580"/>
                    <a:pt x="115443" y="314580"/>
                    <a:pt x="117158" y="322296"/>
                  </a:cubicBezTo>
                  <a:cubicBezTo>
                    <a:pt x="124301" y="352585"/>
                    <a:pt x="129159" y="382303"/>
                    <a:pt x="131445" y="408878"/>
                  </a:cubicBezTo>
                  <a:cubicBezTo>
                    <a:pt x="132016" y="415736"/>
                    <a:pt x="131445" y="415450"/>
                    <a:pt x="136303" y="412878"/>
                  </a:cubicBezTo>
                  <a:cubicBezTo>
                    <a:pt x="143732" y="409449"/>
                    <a:pt x="150019" y="403734"/>
                    <a:pt x="155162" y="396019"/>
                  </a:cubicBezTo>
                  <a:cubicBezTo>
                    <a:pt x="165449" y="380589"/>
                    <a:pt x="166592" y="360872"/>
                    <a:pt x="158020" y="343155"/>
                  </a:cubicBezTo>
                  <a:cubicBezTo>
                    <a:pt x="150305" y="327725"/>
                    <a:pt x="136017" y="316581"/>
                    <a:pt x="119158" y="31315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460DADE0-6D30-C86D-1F36-4E583D06E1E9}"/>
                </a:ext>
              </a:extLst>
            </p:cNvPr>
            <p:cNvSpPr/>
            <p:nvPr/>
          </p:nvSpPr>
          <p:spPr>
            <a:xfrm>
              <a:off x="1739769" y="3471568"/>
              <a:ext cx="78581" cy="213952"/>
            </a:xfrm>
            <a:custGeom>
              <a:avLst/>
              <a:gdLst>
                <a:gd name="connsiteX0" fmla="*/ 54578 w 78581"/>
                <a:gd name="connsiteY0" fmla="*/ 497 h 213952"/>
                <a:gd name="connsiteX1" fmla="*/ 60865 w 78581"/>
                <a:gd name="connsiteY1" fmla="*/ 2783 h 213952"/>
                <a:gd name="connsiteX2" fmla="*/ 61436 w 78581"/>
                <a:gd name="connsiteY2" fmla="*/ 24785 h 213952"/>
                <a:gd name="connsiteX3" fmla="*/ 61722 w 78581"/>
                <a:gd name="connsiteY3" fmla="*/ 45931 h 213952"/>
                <a:gd name="connsiteX4" fmla="*/ 67437 w 78581"/>
                <a:gd name="connsiteY4" fmla="*/ 43645 h 213952"/>
                <a:gd name="connsiteX5" fmla="*/ 76581 w 78581"/>
                <a:gd name="connsiteY5" fmla="*/ 42216 h 213952"/>
                <a:gd name="connsiteX6" fmla="*/ 78581 w 78581"/>
                <a:gd name="connsiteY6" fmla="*/ 55361 h 213952"/>
                <a:gd name="connsiteX7" fmla="*/ 78010 w 78581"/>
                <a:gd name="connsiteY7" fmla="*/ 66791 h 213952"/>
                <a:gd name="connsiteX8" fmla="*/ 76867 w 78581"/>
                <a:gd name="connsiteY8" fmla="*/ 68219 h 213952"/>
                <a:gd name="connsiteX9" fmla="*/ 68866 w 78581"/>
                <a:gd name="connsiteY9" fmla="*/ 71648 h 213952"/>
                <a:gd name="connsiteX10" fmla="*/ 61722 w 78581"/>
                <a:gd name="connsiteY10" fmla="*/ 74792 h 213952"/>
                <a:gd name="connsiteX11" fmla="*/ 61436 w 78581"/>
                <a:gd name="connsiteY11" fmla="*/ 97938 h 213952"/>
                <a:gd name="connsiteX12" fmla="*/ 61722 w 78581"/>
                <a:gd name="connsiteY12" fmla="*/ 121083 h 213952"/>
                <a:gd name="connsiteX13" fmla="*/ 67437 w 78581"/>
                <a:gd name="connsiteY13" fmla="*/ 118797 h 213952"/>
                <a:gd name="connsiteX14" fmla="*/ 76581 w 78581"/>
                <a:gd name="connsiteY14" fmla="*/ 117368 h 213952"/>
                <a:gd name="connsiteX15" fmla="*/ 78581 w 78581"/>
                <a:gd name="connsiteY15" fmla="*/ 130513 h 213952"/>
                <a:gd name="connsiteX16" fmla="*/ 78010 w 78581"/>
                <a:gd name="connsiteY16" fmla="*/ 141943 h 213952"/>
                <a:gd name="connsiteX17" fmla="*/ 76867 w 78581"/>
                <a:gd name="connsiteY17" fmla="*/ 143372 h 213952"/>
                <a:gd name="connsiteX18" fmla="*/ 68866 w 78581"/>
                <a:gd name="connsiteY18" fmla="*/ 146801 h 213952"/>
                <a:gd name="connsiteX19" fmla="*/ 61722 w 78581"/>
                <a:gd name="connsiteY19" fmla="*/ 149944 h 213952"/>
                <a:gd name="connsiteX20" fmla="*/ 61436 w 78581"/>
                <a:gd name="connsiteY20" fmla="*/ 173947 h 213952"/>
                <a:gd name="connsiteX21" fmla="*/ 60865 w 78581"/>
                <a:gd name="connsiteY21" fmla="*/ 199093 h 213952"/>
                <a:gd name="connsiteX22" fmla="*/ 52006 w 78581"/>
                <a:gd name="connsiteY22" fmla="*/ 199093 h 213952"/>
                <a:gd name="connsiteX23" fmla="*/ 51435 w 78581"/>
                <a:gd name="connsiteY23" fmla="*/ 175947 h 213952"/>
                <a:gd name="connsiteX24" fmla="*/ 51435 w 78581"/>
                <a:gd name="connsiteY24" fmla="*/ 153944 h 213952"/>
                <a:gd name="connsiteX25" fmla="*/ 39148 w 78581"/>
                <a:gd name="connsiteY25" fmla="*/ 158802 h 213952"/>
                <a:gd name="connsiteX26" fmla="*/ 27146 w 78581"/>
                <a:gd name="connsiteY26" fmla="*/ 163660 h 213952"/>
                <a:gd name="connsiteX27" fmla="*/ 27146 w 78581"/>
                <a:gd name="connsiteY27" fmla="*/ 186806 h 213952"/>
                <a:gd name="connsiteX28" fmla="*/ 25718 w 78581"/>
                <a:gd name="connsiteY28" fmla="*/ 212238 h 213952"/>
                <a:gd name="connsiteX29" fmla="*/ 22289 w 78581"/>
                <a:gd name="connsiteY29" fmla="*/ 213952 h 213952"/>
                <a:gd name="connsiteX30" fmla="*/ 18574 w 78581"/>
                <a:gd name="connsiteY30" fmla="*/ 212238 h 213952"/>
                <a:gd name="connsiteX31" fmla="*/ 17145 w 78581"/>
                <a:gd name="connsiteY31" fmla="*/ 189092 h 213952"/>
                <a:gd name="connsiteX32" fmla="*/ 16859 w 78581"/>
                <a:gd name="connsiteY32" fmla="*/ 167946 h 213952"/>
                <a:gd name="connsiteX33" fmla="*/ 11144 w 78581"/>
                <a:gd name="connsiteY33" fmla="*/ 170232 h 213952"/>
                <a:gd name="connsiteX34" fmla="*/ 2000 w 78581"/>
                <a:gd name="connsiteY34" fmla="*/ 171661 h 213952"/>
                <a:gd name="connsiteX35" fmla="*/ 0 w 78581"/>
                <a:gd name="connsiteY35" fmla="*/ 158516 h 213952"/>
                <a:gd name="connsiteX36" fmla="*/ 572 w 78581"/>
                <a:gd name="connsiteY36" fmla="*/ 147087 h 213952"/>
                <a:gd name="connsiteX37" fmla="*/ 1715 w 78581"/>
                <a:gd name="connsiteY37" fmla="*/ 145658 h 213952"/>
                <a:gd name="connsiteX38" fmla="*/ 9716 w 78581"/>
                <a:gd name="connsiteY38" fmla="*/ 142229 h 213952"/>
                <a:gd name="connsiteX39" fmla="*/ 17145 w 78581"/>
                <a:gd name="connsiteY39" fmla="*/ 139086 h 213952"/>
                <a:gd name="connsiteX40" fmla="*/ 17145 w 78581"/>
                <a:gd name="connsiteY40" fmla="*/ 115940 h 213952"/>
                <a:gd name="connsiteX41" fmla="*/ 16859 w 78581"/>
                <a:gd name="connsiteY41" fmla="*/ 92794 h 213952"/>
                <a:gd name="connsiteX42" fmla="*/ 11144 w 78581"/>
                <a:gd name="connsiteY42" fmla="*/ 95080 h 213952"/>
                <a:gd name="connsiteX43" fmla="*/ 2000 w 78581"/>
                <a:gd name="connsiteY43" fmla="*/ 96509 h 213952"/>
                <a:gd name="connsiteX44" fmla="*/ 0 w 78581"/>
                <a:gd name="connsiteY44" fmla="*/ 83364 h 213952"/>
                <a:gd name="connsiteX45" fmla="*/ 572 w 78581"/>
                <a:gd name="connsiteY45" fmla="*/ 71934 h 213952"/>
                <a:gd name="connsiteX46" fmla="*/ 1715 w 78581"/>
                <a:gd name="connsiteY46" fmla="*/ 70505 h 213952"/>
                <a:gd name="connsiteX47" fmla="*/ 9716 w 78581"/>
                <a:gd name="connsiteY47" fmla="*/ 67076 h 213952"/>
                <a:gd name="connsiteX48" fmla="*/ 17145 w 78581"/>
                <a:gd name="connsiteY48" fmla="*/ 63933 h 213952"/>
                <a:gd name="connsiteX49" fmla="*/ 17145 w 78581"/>
                <a:gd name="connsiteY49" fmla="*/ 39930 h 213952"/>
                <a:gd name="connsiteX50" fmla="*/ 17717 w 78581"/>
                <a:gd name="connsiteY50" fmla="*/ 14784 h 213952"/>
                <a:gd name="connsiteX51" fmla="*/ 26575 w 78581"/>
                <a:gd name="connsiteY51" fmla="*/ 14784 h 213952"/>
                <a:gd name="connsiteX52" fmla="*/ 27146 w 78581"/>
                <a:gd name="connsiteY52" fmla="*/ 37930 h 213952"/>
                <a:gd name="connsiteX53" fmla="*/ 27432 w 78581"/>
                <a:gd name="connsiteY53" fmla="*/ 59933 h 213952"/>
                <a:gd name="connsiteX54" fmla="*/ 39433 w 78581"/>
                <a:gd name="connsiteY54" fmla="*/ 55075 h 213952"/>
                <a:gd name="connsiteX55" fmla="*/ 51435 w 78581"/>
                <a:gd name="connsiteY55" fmla="*/ 50217 h 213952"/>
                <a:gd name="connsiteX56" fmla="*/ 51435 w 78581"/>
                <a:gd name="connsiteY56" fmla="*/ 27071 h 213952"/>
                <a:gd name="connsiteX57" fmla="*/ 52006 w 78581"/>
                <a:gd name="connsiteY57" fmla="*/ 2783 h 213952"/>
                <a:gd name="connsiteX58" fmla="*/ 54578 w 78581"/>
                <a:gd name="connsiteY58" fmla="*/ 497 h 213952"/>
                <a:gd name="connsiteX59" fmla="*/ 51435 w 78581"/>
                <a:gd name="connsiteY59" fmla="*/ 101938 h 213952"/>
                <a:gd name="connsiteX60" fmla="*/ 51435 w 78581"/>
                <a:gd name="connsiteY60" fmla="*/ 78792 h 213952"/>
                <a:gd name="connsiteX61" fmla="*/ 39148 w 78581"/>
                <a:gd name="connsiteY61" fmla="*/ 83650 h 213952"/>
                <a:gd name="connsiteX62" fmla="*/ 27146 w 78581"/>
                <a:gd name="connsiteY62" fmla="*/ 88508 h 213952"/>
                <a:gd name="connsiteX63" fmla="*/ 27146 w 78581"/>
                <a:gd name="connsiteY63" fmla="*/ 111939 h 213952"/>
                <a:gd name="connsiteX64" fmla="*/ 27146 w 78581"/>
                <a:gd name="connsiteY64" fmla="*/ 135085 h 213952"/>
                <a:gd name="connsiteX65" fmla="*/ 28003 w 78581"/>
                <a:gd name="connsiteY65" fmla="*/ 134799 h 213952"/>
                <a:gd name="connsiteX66" fmla="*/ 40291 w 78581"/>
                <a:gd name="connsiteY66" fmla="*/ 129941 h 213952"/>
                <a:gd name="connsiteX67" fmla="*/ 51435 w 78581"/>
                <a:gd name="connsiteY67" fmla="*/ 125369 h 213952"/>
                <a:gd name="connsiteX68" fmla="*/ 51435 w 78581"/>
                <a:gd name="connsiteY68" fmla="*/ 101938 h 213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78581" h="213952">
                  <a:moveTo>
                    <a:pt x="54578" y="497"/>
                  </a:moveTo>
                  <a:cubicBezTo>
                    <a:pt x="56579" y="-646"/>
                    <a:pt x="59722" y="211"/>
                    <a:pt x="60865" y="2783"/>
                  </a:cubicBezTo>
                  <a:cubicBezTo>
                    <a:pt x="61436" y="3926"/>
                    <a:pt x="61436" y="4783"/>
                    <a:pt x="61436" y="24785"/>
                  </a:cubicBezTo>
                  <a:cubicBezTo>
                    <a:pt x="61436" y="36501"/>
                    <a:pt x="61436" y="45931"/>
                    <a:pt x="61722" y="45931"/>
                  </a:cubicBezTo>
                  <a:cubicBezTo>
                    <a:pt x="61722" y="45931"/>
                    <a:pt x="64294" y="44788"/>
                    <a:pt x="67437" y="43645"/>
                  </a:cubicBezTo>
                  <a:cubicBezTo>
                    <a:pt x="74009" y="41073"/>
                    <a:pt x="74867" y="40787"/>
                    <a:pt x="76581" y="42216"/>
                  </a:cubicBezTo>
                  <a:cubicBezTo>
                    <a:pt x="78581" y="43645"/>
                    <a:pt x="78581" y="43931"/>
                    <a:pt x="78581" y="55361"/>
                  </a:cubicBezTo>
                  <a:cubicBezTo>
                    <a:pt x="78581" y="65076"/>
                    <a:pt x="78581" y="65934"/>
                    <a:pt x="78010" y="66791"/>
                  </a:cubicBezTo>
                  <a:cubicBezTo>
                    <a:pt x="77724" y="67362"/>
                    <a:pt x="77152" y="67934"/>
                    <a:pt x="76867" y="68219"/>
                  </a:cubicBezTo>
                  <a:cubicBezTo>
                    <a:pt x="76295" y="68505"/>
                    <a:pt x="72866" y="70220"/>
                    <a:pt x="68866" y="71648"/>
                  </a:cubicBezTo>
                  <a:lnTo>
                    <a:pt x="61722" y="74792"/>
                  </a:lnTo>
                  <a:lnTo>
                    <a:pt x="61436" y="97938"/>
                  </a:lnTo>
                  <a:cubicBezTo>
                    <a:pt x="61436" y="110511"/>
                    <a:pt x="61436" y="121083"/>
                    <a:pt x="61722" y="121083"/>
                  </a:cubicBezTo>
                  <a:cubicBezTo>
                    <a:pt x="61722" y="121083"/>
                    <a:pt x="64294" y="119940"/>
                    <a:pt x="67437" y="118797"/>
                  </a:cubicBezTo>
                  <a:cubicBezTo>
                    <a:pt x="74009" y="116225"/>
                    <a:pt x="74867" y="115940"/>
                    <a:pt x="76581" y="117368"/>
                  </a:cubicBezTo>
                  <a:cubicBezTo>
                    <a:pt x="78581" y="118797"/>
                    <a:pt x="78581" y="119083"/>
                    <a:pt x="78581" y="130513"/>
                  </a:cubicBezTo>
                  <a:cubicBezTo>
                    <a:pt x="78581" y="140228"/>
                    <a:pt x="78581" y="141086"/>
                    <a:pt x="78010" y="141943"/>
                  </a:cubicBezTo>
                  <a:cubicBezTo>
                    <a:pt x="77724" y="142515"/>
                    <a:pt x="77152" y="143086"/>
                    <a:pt x="76867" y="143372"/>
                  </a:cubicBezTo>
                  <a:cubicBezTo>
                    <a:pt x="76295" y="143658"/>
                    <a:pt x="72866" y="145372"/>
                    <a:pt x="68866" y="146801"/>
                  </a:cubicBezTo>
                  <a:lnTo>
                    <a:pt x="61722" y="149944"/>
                  </a:lnTo>
                  <a:lnTo>
                    <a:pt x="61436" y="173947"/>
                  </a:lnTo>
                  <a:cubicBezTo>
                    <a:pt x="61436" y="195664"/>
                    <a:pt x="61150" y="198236"/>
                    <a:pt x="60865" y="199093"/>
                  </a:cubicBezTo>
                  <a:cubicBezTo>
                    <a:pt x="58865" y="202522"/>
                    <a:pt x="54007" y="202522"/>
                    <a:pt x="52006" y="199093"/>
                  </a:cubicBezTo>
                  <a:cubicBezTo>
                    <a:pt x="51721" y="198236"/>
                    <a:pt x="51435" y="195950"/>
                    <a:pt x="51435" y="175947"/>
                  </a:cubicBezTo>
                  <a:lnTo>
                    <a:pt x="51435" y="153944"/>
                  </a:lnTo>
                  <a:lnTo>
                    <a:pt x="39148" y="158802"/>
                  </a:lnTo>
                  <a:lnTo>
                    <a:pt x="27146" y="163660"/>
                  </a:lnTo>
                  <a:lnTo>
                    <a:pt x="27146" y="186806"/>
                  </a:lnTo>
                  <a:cubicBezTo>
                    <a:pt x="27146" y="211380"/>
                    <a:pt x="27146" y="210809"/>
                    <a:pt x="25718" y="212238"/>
                  </a:cubicBezTo>
                  <a:cubicBezTo>
                    <a:pt x="25146" y="213095"/>
                    <a:pt x="23146" y="213952"/>
                    <a:pt x="22289" y="213952"/>
                  </a:cubicBezTo>
                  <a:cubicBezTo>
                    <a:pt x="21146" y="213952"/>
                    <a:pt x="19145" y="213095"/>
                    <a:pt x="18574" y="212238"/>
                  </a:cubicBezTo>
                  <a:cubicBezTo>
                    <a:pt x="17145" y="210809"/>
                    <a:pt x="17145" y="211380"/>
                    <a:pt x="17145" y="189092"/>
                  </a:cubicBezTo>
                  <a:cubicBezTo>
                    <a:pt x="17145" y="177376"/>
                    <a:pt x="17145" y="167946"/>
                    <a:pt x="16859" y="167946"/>
                  </a:cubicBezTo>
                  <a:cubicBezTo>
                    <a:pt x="16859" y="167946"/>
                    <a:pt x="14288" y="169089"/>
                    <a:pt x="11144" y="170232"/>
                  </a:cubicBezTo>
                  <a:cubicBezTo>
                    <a:pt x="4572" y="172804"/>
                    <a:pt x="3715" y="173090"/>
                    <a:pt x="2000" y="171661"/>
                  </a:cubicBezTo>
                  <a:cubicBezTo>
                    <a:pt x="0" y="170232"/>
                    <a:pt x="0" y="169946"/>
                    <a:pt x="0" y="158516"/>
                  </a:cubicBezTo>
                  <a:cubicBezTo>
                    <a:pt x="0" y="148801"/>
                    <a:pt x="0" y="147944"/>
                    <a:pt x="572" y="147087"/>
                  </a:cubicBezTo>
                  <a:cubicBezTo>
                    <a:pt x="857" y="146515"/>
                    <a:pt x="1429" y="145943"/>
                    <a:pt x="1715" y="145658"/>
                  </a:cubicBezTo>
                  <a:cubicBezTo>
                    <a:pt x="2286" y="145372"/>
                    <a:pt x="5715" y="143658"/>
                    <a:pt x="9716" y="142229"/>
                  </a:cubicBezTo>
                  <a:lnTo>
                    <a:pt x="17145" y="139086"/>
                  </a:lnTo>
                  <a:lnTo>
                    <a:pt x="17145" y="115940"/>
                  </a:lnTo>
                  <a:cubicBezTo>
                    <a:pt x="17145" y="103367"/>
                    <a:pt x="17145" y="92794"/>
                    <a:pt x="16859" y="92794"/>
                  </a:cubicBezTo>
                  <a:cubicBezTo>
                    <a:pt x="16859" y="92794"/>
                    <a:pt x="14288" y="93937"/>
                    <a:pt x="11144" y="95080"/>
                  </a:cubicBezTo>
                  <a:cubicBezTo>
                    <a:pt x="4572" y="97652"/>
                    <a:pt x="3715" y="97938"/>
                    <a:pt x="2000" y="96509"/>
                  </a:cubicBezTo>
                  <a:cubicBezTo>
                    <a:pt x="0" y="95080"/>
                    <a:pt x="0" y="94794"/>
                    <a:pt x="0" y="83364"/>
                  </a:cubicBezTo>
                  <a:cubicBezTo>
                    <a:pt x="0" y="73649"/>
                    <a:pt x="0" y="72791"/>
                    <a:pt x="572" y="71934"/>
                  </a:cubicBezTo>
                  <a:cubicBezTo>
                    <a:pt x="857" y="71363"/>
                    <a:pt x="1429" y="70791"/>
                    <a:pt x="1715" y="70505"/>
                  </a:cubicBezTo>
                  <a:cubicBezTo>
                    <a:pt x="2286" y="70220"/>
                    <a:pt x="5715" y="68505"/>
                    <a:pt x="9716" y="67076"/>
                  </a:cubicBezTo>
                  <a:lnTo>
                    <a:pt x="17145" y="63933"/>
                  </a:lnTo>
                  <a:lnTo>
                    <a:pt x="17145" y="39930"/>
                  </a:lnTo>
                  <a:cubicBezTo>
                    <a:pt x="17145" y="18213"/>
                    <a:pt x="17431" y="15641"/>
                    <a:pt x="17717" y="14784"/>
                  </a:cubicBezTo>
                  <a:cubicBezTo>
                    <a:pt x="19717" y="11355"/>
                    <a:pt x="24575" y="11355"/>
                    <a:pt x="26575" y="14784"/>
                  </a:cubicBezTo>
                  <a:cubicBezTo>
                    <a:pt x="26860" y="15641"/>
                    <a:pt x="27146" y="17927"/>
                    <a:pt x="27146" y="37930"/>
                  </a:cubicBezTo>
                  <a:lnTo>
                    <a:pt x="27432" y="59933"/>
                  </a:lnTo>
                  <a:lnTo>
                    <a:pt x="39433" y="55075"/>
                  </a:lnTo>
                  <a:lnTo>
                    <a:pt x="51435" y="50217"/>
                  </a:lnTo>
                  <a:lnTo>
                    <a:pt x="51435" y="27071"/>
                  </a:lnTo>
                  <a:cubicBezTo>
                    <a:pt x="51435" y="5354"/>
                    <a:pt x="51435" y="3926"/>
                    <a:pt x="52006" y="2783"/>
                  </a:cubicBezTo>
                  <a:cubicBezTo>
                    <a:pt x="52578" y="1640"/>
                    <a:pt x="53150" y="1068"/>
                    <a:pt x="54578" y="497"/>
                  </a:cubicBezTo>
                  <a:close/>
                  <a:moveTo>
                    <a:pt x="51435" y="101938"/>
                  </a:moveTo>
                  <a:lnTo>
                    <a:pt x="51435" y="78792"/>
                  </a:lnTo>
                  <a:lnTo>
                    <a:pt x="39148" y="83650"/>
                  </a:lnTo>
                  <a:lnTo>
                    <a:pt x="27146" y="88508"/>
                  </a:lnTo>
                  <a:lnTo>
                    <a:pt x="27146" y="111939"/>
                  </a:lnTo>
                  <a:lnTo>
                    <a:pt x="27146" y="135085"/>
                  </a:lnTo>
                  <a:lnTo>
                    <a:pt x="28003" y="134799"/>
                  </a:lnTo>
                  <a:cubicBezTo>
                    <a:pt x="28575" y="134514"/>
                    <a:pt x="34004" y="132227"/>
                    <a:pt x="40291" y="129941"/>
                  </a:cubicBezTo>
                  <a:lnTo>
                    <a:pt x="51435" y="125369"/>
                  </a:lnTo>
                  <a:lnTo>
                    <a:pt x="51435" y="10193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12" name="Grafik 2">
              <a:extLst>
                <a:ext uri="{FF2B5EF4-FFF2-40B4-BE49-F238E27FC236}">
                  <a16:creationId xmlns:a16="http://schemas.microsoft.com/office/drawing/2014/main" id="{122FE14D-3154-DEEB-764E-45B3F6904D44}"/>
                </a:ext>
              </a:extLst>
            </p:cNvPr>
            <p:cNvGrpSpPr/>
            <p:nvPr/>
          </p:nvGrpSpPr>
          <p:grpSpPr>
            <a:xfrm>
              <a:off x="1912985" y="3583180"/>
              <a:ext cx="112343" cy="290458"/>
              <a:chOff x="1912985" y="3583180"/>
              <a:chExt cx="112343" cy="290458"/>
            </a:xfrm>
            <a:solidFill>
              <a:srgbClr val="000000"/>
            </a:solidFill>
          </p:grpSpPr>
          <p:sp>
            <p:nvSpPr>
              <p:cNvPr id="57" name="Freihandform: Form 56">
                <a:extLst>
                  <a:ext uri="{FF2B5EF4-FFF2-40B4-BE49-F238E27FC236}">
                    <a16:creationId xmlns:a16="http://schemas.microsoft.com/office/drawing/2014/main" id="{842BC768-D532-C211-1B96-E5A3EACF2836}"/>
                  </a:ext>
                </a:extLst>
              </p:cNvPr>
              <p:cNvSpPr/>
              <p:nvPr/>
            </p:nvSpPr>
            <p:spPr>
              <a:xfrm>
                <a:off x="1912985" y="3583180"/>
                <a:ext cx="112343" cy="142821"/>
              </a:xfrm>
              <a:custGeom>
                <a:avLst/>
                <a:gdLst>
                  <a:gd name="connsiteX0" fmla="*/ 82911 w 112343"/>
                  <a:gd name="connsiteY0" fmla="*/ 803 h 142821"/>
                  <a:gd name="connsiteX1" fmla="*/ 88055 w 112343"/>
                  <a:gd name="connsiteY1" fmla="*/ 518 h 142821"/>
                  <a:gd name="connsiteX2" fmla="*/ 89484 w 112343"/>
                  <a:gd name="connsiteY2" fmla="*/ 3375 h 142821"/>
                  <a:gd name="connsiteX3" fmla="*/ 49193 w 112343"/>
                  <a:gd name="connsiteY3" fmla="*/ 51381 h 142821"/>
                  <a:gd name="connsiteX4" fmla="*/ 8616 w 112343"/>
                  <a:gd name="connsiteY4" fmla="*/ 99101 h 142821"/>
                  <a:gd name="connsiteX5" fmla="*/ 32905 w 112343"/>
                  <a:gd name="connsiteY5" fmla="*/ 99673 h 142821"/>
                  <a:gd name="connsiteX6" fmla="*/ 57765 w 112343"/>
                  <a:gd name="connsiteY6" fmla="*/ 99673 h 142821"/>
                  <a:gd name="connsiteX7" fmla="*/ 57765 w 112343"/>
                  <a:gd name="connsiteY7" fmla="*/ 77099 h 142821"/>
                  <a:gd name="connsiteX8" fmla="*/ 58337 w 112343"/>
                  <a:gd name="connsiteY8" fmla="*/ 53667 h 142821"/>
                  <a:gd name="connsiteX9" fmla="*/ 63766 w 112343"/>
                  <a:gd name="connsiteY9" fmla="*/ 49667 h 142821"/>
                  <a:gd name="connsiteX10" fmla="*/ 81482 w 112343"/>
                  <a:gd name="connsiteY10" fmla="*/ 29093 h 142821"/>
                  <a:gd name="connsiteX11" fmla="*/ 84054 w 112343"/>
                  <a:gd name="connsiteY11" fmla="*/ 23663 h 142821"/>
                  <a:gd name="connsiteX12" fmla="*/ 88340 w 112343"/>
                  <a:gd name="connsiteY12" fmla="*/ 24806 h 142821"/>
                  <a:gd name="connsiteX13" fmla="*/ 88912 w 112343"/>
                  <a:gd name="connsiteY13" fmla="*/ 62525 h 142821"/>
                  <a:gd name="connsiteX14" fmla="*/ 88912 w 112343"/>
                  <a:gd name="connsiteY14" fmla="*/ 99673 h 142821"/>
                  <a:gd name="connsiteX15" fmla="*/ 99199 w 112343"/>
                  <a:gd name="connsiteY15" fmla="*/ 99673 h 142821"/>
                  <a:gd name="connsiteX16" fmla="*/ 110629 w 112343"/>
                  <a:gd name="connsiteY16" fmla="*/ 100244 h 142821"/>
                  <a:gd name="connsiteX17" fmla="*/ 110629 w 112343"/>
                  <a:gd name="connsiteY17" fmla="*/ 106817 h 142821"/>
                  <a:gd name="connsiteX18" fmla="*/ 99199 w 112343"/>
                  <a:gd name="connsiteY18" fmla="*/ 107388 h 142821"/>
                  <a:gd name="connsiteX19" fmla="*/ 88912 w 112343"/>
                  <a:gd name="connsiteY19" fmla="*/ 107388 h 142821"/>
                  <a:gd name="connsiteX20" fmla="*/ 88912 w 112343"/>
                  <a:gd name="connsiteY20" fmla="*/ 110531 h 142821"/>
                  <a:gd name="connsiteX21" fmla="*/ 91769 w 112343"/>
                  <a:gd name="connsiteY21" fmla="*/ 125105 h 142821"/>
                  <a:gd name="connsiteX22" fmla="*/ 107771 w 112343"/>
                  <a:gd name="connsiteY22" fmla="*/ 137106 h 142821"/>
                  <a:gd name="connsiteX23" fmla="*/ 111486 w 112343"/>
                  <a:gd name="connsiteY23" fmla="*/ 139964 h 142821"/>
                  <a:gd name="connsiteX24" fmla="*/ 110629 w 112343"/>
                  <a:gd name="connsiteY24" fmla="*/ 142250 h 142821"/>
                  <a:gd name="connsiteX25" fmla="*/ 106057 w 112343"/>
                  <a:gd name="connsiteY25" fmla="*/ 142821 h 142821"/>
                  <a:gd name="connsiteX26" fmla="*/ 86055 w 112343"/>
                  <a:gd name="connsiteY26" fmla="*/ 140535 h 142821"/>
                  <a:gd name="connsiteX27" fmla="*/ 60623 w 112343"/>
                  <a:gd name="connsiteY27" fmla="*/ 140535 h 142821"/>
                  <a:gd name="connsiteX28" fmla="*/ 40620 w 112343"/>
                  <a:gd name="connsiteY28" fmla="*/ 142821 h 142821"/>
                  <a:gd name="connsiteX29" fmla="*/ 36048 w 112343"/>
                  <a:gd name="connsiteY29" fmla="*/ 142250 h 142821"/>
                  <a:gd name="connsiteX30" fmla="*/ 35477 w 112343"/>
                  <a:gd name="connsiteY30" fmla="*/ 139964 h 142821"/>
                  <a:gd name="connsiteX31" fmla="*/ 38906 w 112343"/>
                  <a:gd name="connsiteY31" fmla="*/ 137106 h 142821"/>
                  <a:gd name="connsiteX32" fmla="*/ 54908 w 112343"/>
                  <a:gd name="connsiteY32" fmla="*/ 125105 h 142821"/>
                  <a:gd name="connsiteX33" fmla="*/ 57765 w 112343"/>
                  <a:gd name="connsiteY33" fmla="*/ 110531 h 142821"/>
                  <a:gd name="connsiteX34" fmla="*/ 57765 w 112343"/>
                  <a:gd name="connsiteY34" fmla="*/ 107388 h 142821"/>
                  <a:gd name="connsiteX35" fmla="*/ 32048 w 112343"/>
                  <a:gd name="connsiteY35" fmla="*/ 107388 h 142821"/>
                  <a:gd name="connsiteX36" fmla="*/ 2615 w 112343"/>
                  <a:gd name="connsiteY36" fmla="*/ 105959 h 142821"/>
                  <a:gd name="connsiteX37" fmla="*/ 44 w 112343"/>
                  <a:gd name="connsiteY37" fmla="*/ 100816 h 142821"/>
                  <a:gd name="connsiteX38" fmla="*/ 3187 w 112343"/>
                  <a:gd name="connsiteY38" fmla="*/ 96530 h 142821"/>
                  <a:gd name="connsiteX39" fmla="*/ 23475 w 112343"/>
                  <a:gd name="connsiteY39" fmla="*/ 67669 h 142821"/>
                  <a:gd name="connsiteX40" fmla="*/ 33476 w 112343"/>
                  <a:gd name="connsiteY40" fmla="*/ 47095 h 142821"/>
                  <a:gd name="connsiteX41" fmla="*/ 42049 w 112343"/>
                  <a:gd name="connsiteY41" fmla="*/ 8519 h 142821"/>
                  <a:gd name="connsiteX42" fmla="*/ 44335 w 112343"/>
                  <a:gd name="connsiteY42" fmla="*/ 803 h 142821"/>
                  <a:gd name="connsiteX43" fmla="*/ 45478 w 112343"/>
                  <a:gd name="connsiteY43" fmla="*/ 232 h 142821"/>
                  <a:gd name="connsiteX44" fmla="*/ 49764 w 112343"/>
                  <a:gd name="connsiteY44" fmla="*/ 1375 h 142821"/>
                  <a:gd name="connsiteX45" fmla="*/ 63766 w 112343"/>
                  <a:gd name="connsiteY45" fmla="*/ 3947 h 142821"/>
                  <a:gd name="connsiteX46" fmla="*/ 82911 w 112343"/>
                  <a:gd name="connsiteY46" fmla="*/ 803 h 142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12343" h="142821">
                    <a:moveTo>
                      <a:pt x="82911" y="803"/>
                    </a:moveTo>
                    <a:cubicBezTo>
                      <a:pt x="85483" y="-54"/>
                      <a:pt x="86912" y="-340"/>
                      <a:pt x="88055" y="518"/>
                    </a:cubicBezTo>
                    <a:cubicBezTo>
                      <a:pt x="88912" y="1089"/>
                      <a:pt x="89484" y="2518"/>
                      <a:pt x="89484" y="3375"/>
                    </a:cubicBezTo>
                    <a:cubicBezTo>
                      <a:pt x="89198" y="3947"/>
                      <a:pt x="71196" y="25378"/>
                      <a:pt x="49193" y="51381"/>
                    </a:cubicBezTo>
                    <a:cubicBezTo>
                      <a:pt x="27190" y="77384"/>
                      <a:pt x="8902" y="98816"/>
                      <a:pt x="8616" y="99101"/>
                    </a:cubicBezTo>
                    <a:cubicBezTo>
                      <a:pt x="8330" y="99673"/>
                      <a:pt x="9759" y="99673"/>
                      <a:pt x="32905" y="99673"/>
                    </a:cubicBezTo>
                    <a:lnTo>
                      <a:pt x="57765" y="99673"/>
                    </a:lnTo>
                    <a:lnTo>
                      <a:pt x="57765" y="77099"/>
                    </a:lnTo>
                    <a:cubicBezTo>
                      <a:pt x="57765" y="56239"/>
                      <a:pt x="58051" y="54524"/>
                      <a:pt x="58337" y="53667"/>
                    </a:cubicBezTo>
                    <a:cubicBezTo>
                      <a:pt x="58622" y="53096"/>
                      <a:pt x="60337" y="51953"/>
                      <a:pt x="63766" y="49667"/>
                    </a:cubicBezTo>
                    <a:cubicBezTo>
                      <a:pt x="74053" y="42809"/>
                      <a:pt x="76911" y="39380"/>
                      <a:pt x="81482" y="29093"/>
                    </a:cubicBezTo>
                    <a:cubicBezTo>
                      <a:pt x="82625" y="26235"/>
                      <a:pt x="83769" y="23949"/>
                      <a:pt x="84054" y="23663"/>
                    </a:cubicBezTo>
                    <a:cubicBezTo>
                      <a:pt x="85197" y="22520"/>
                      <a:pt x="87769" y="23092"/>
                      <a:pt x="88340" y="24806"/>
                    </a:cubicBezTo>
                    <a:cubicBezTo>
                      <a:pt x="88912" y="25664"/>
                      <a:pt x="88912" y="30236"/>
                      <a:pt x="88912" y="62525"/>
                    </a:cubicBezTo>
                    <a:lnTo>
                      <a:pt x="88912" y="99673"/>
                    </a:lnTo>
                    <a:lnTo>
                      <a:pt x="99199" y="99673"/>
                    </a:lnTo>
                    <a:cubicBezTo>
                      <a:pt x="109200" y="99673"/>
                      <a:pt x="109772" y="99673"/>
                      <a:pt x="110629" y="100244"/>
                    </a:cubicBezTo>
                    <a:cubicBezTo>
                      <a:pt x="112915" y="101673"/>
                      <a:pt x="112915" y="105388"/>
                      <a:pt x="110629" y="106817"/>
                    </a:cubicBezTo>
                    <a:cubicBezTo>
                      <a:pt x="109772" y="107388"/>
                      <a:pt x="109200" y="107388"/>
                      <a:pt x="99199" y="107388"/>
                    </a:cubicBezTo>
                    <a:lnTo>
                      <a:pt x="88912" y="107388"/>
                    </a:lnTo>
                    <a:lnTo>
                      <a:pt x="88912" y="110531"/>
                    </a:lnTo>
                    <a:cubicBezTo>
                      <a:pt x="88912" y="115961"/>
                      <a:pt x="89769" y="121104"/>
                      <a:pt x="91769" y="125105"/>
                    </a:cubicBezTo>
                    <a:cubicBezTo>
                      <a:pt x="95198" y="132248"/>
                      <a:pt x="100628" y="136249"/>
                      <a:pt x="107771" y="137106"/>
                    </a:cubicBezTo>
                    <a:cubicBezTo>
                      <a:pt x="110629" y="137392"/>
                      <a:pt x="111486" y="137963"/>
                      <a:pt x="111486" y="139964"/>
                    </a:cubicBezTo>
                    <a:cubicBezTo>
                      <a:pt x="111486" y="141392"/>
                      <a:pt x="111200" y="141678"/>
                      <a:pt x="110629" y="142250"/>
                    </a:cubicBezTo>
                    <a:cubicBezTo>
                      <a:pt x="110057" y="142821"/>
                      <a:pt x="109772" y="142821"/>
                      <a:pt x="106057" y="142821"/>
                    </a:cubicBezTo>
                    <a:cubicBezTo>
                      <a:pt x="102057" y="142821"/>
                      <a:pt x="99485" y="142535"/>
                      <a:pt x="86055" y="140535"/>
                    </a:cubicBezTo>
                    <a:cubicBezTo>
                      <a:pt x="77482" y="139106"/>
                      <a:pt x="69195" y="139106"/>
                      <a:pt x="60623" y="140535"/>
                    </a:cubicBezTo>
                    <a:cubicBezTo>
                      <a:pt x="47192" y="142535"/>
                      <a:pt x="44621" y="142821"/>
                      <a:pt x="40620" y="142821"/>
                    </a:cubicBezTo>
                    <a:cubicBezTo>
                      <a:pt x="36905" y="142821"/>
                      <a:pt x="36620" y="142821"/>
                      <a:pt x="36048" y="142250"/>
                    </a:cubicBezTo>
                    <a:cubicBezTo>
                      <a:pt x="35477" y="141678"/>
                      <a:pt x="35477" y="141392"/>
                      <a:pt x="35477" y="139964"/>
                    </a:cubicBezTo>
                    <a:cubicBezTo>
                      <a:pt x="35477" y="137963"/>
                      <a:pt x="36048" y="137392"/>
                      <a:pt x="38906" y="137106"/>
                    </a:cubicBezTo>
                    <a:cubicBezTo>
                      <a:pt x="46049" y="136249"/>
                      <a:pt x="51479" y="132248"/>
                      <a:pt x="54908" y="125105"/>
                    </a:cubicBezTo>
                    <a:cubicBezTo>
                      <a:pt x="56908" y="121104"/>
                      <a:pt x="57765" y="115961"/>
                      <a:pt x="57765" y="110531"/>
                    </a:cubicBezTo>
                    <a:lnTo>
                      <a:pt x="57765" y="107388"/>
                    </a:lnTo>
                    <a:lnTo>
                      <a:pt x="32048" y="107388"/>
                    </a:lnTo>
                    <a:cubicBezTo>
                      <a:pt x="4330" y="107388"/>
                      <a:pt x="4901" y="107388"/>
                      <a:pt x="2615" y="105959"/>
                    </a:cubicBezTo>
                    <a:cubicBezTo>
                      <a:pt x="901" y="104816"/>
                      <a:pt x="-242" y="102245"/>
                      <a:pt x="44" y="100816"/>
                    </a:cubicBezTo>
                    <a:cubicBezTo>
                      <a:pt x="329" y="100244"/>
                      <a:pt x="1758" y="98530"/>
                      <a:pt x="3187" y="96530"/>
                    </a:cubicBezTo>
                    <a:cubicBezTo>
                      <a:pt x="10331" y="87957"/>
                      <a:pt x="18332" y="76813"/>
                      <a:pt x="23475" y="67669"/>
                    </a:cubicBezTo>
                    <a:cubicBezTo>
                      <a:pt x="26619" y="62525"/>
                      <a:pt x="31476" y="52238"/>
                      <a:pt x="33476" y="47095"/>
                    </a:cubicBezTo>
                    <a:cubicBezTo>
                      <a:pt x="38906" y="33665"/>
                      <a:pt x="41477" y="21949"/>
                      <a:pt x="42049" y="8519"/>
                    </a:cubicBezTo>
                    <a:cubicBezTo>
                      <a:pt x="42335" y="2518"/>
                      <a:pt x="42621" y="1661"/>
                      <a:pt x="44335" y="803"/>
                    </a:cubicBezTo>
                    <a:lnTo>
                      <a:pt x="45478" y="232"/>
                    </a:lnTo>
                    <a:lnTo>
                      <a:pt x="49764" y="1375"/>
                    </a:lnTo>
                    <a:cubicBezTo>
                      <a:pt x="56051" y="3089"/>
                      <a:pt x="59480" y="3661"/>
                      <a:pt x="63766" y="3947"/>
                    </a:cubicBezTo>
                    <a:cubicBezTo>
                      <a:pt x="69481" y="4232"/>
                      <a:pt x="75482" y="3089"/>
                      <a:pt x="82911" y="80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8" name="Freihandform: Form 57">
                <a:extLst>
                  <a:ext uri="{FF2B5EF4-FFF2-40B4-BE49-F238E27FC236}">
                    <a16:creationId xmlns:a16="http://schemas.microsoft.com/office/drawing/2014/main" id="{4501222B-FA2F-4460-ED5E-674B8169FBC3}"/>
                  </a:ext>
                </a:extLst>
              </p:cNvPr>
              <p:cNvSpPr/>
              <p:nvPr/>
            </p:nvSpPr>
            <p:spPr>
              <a:xfrm>
                <a:off x="1912985" y="3730817"/>
                <a:ext cx="112343" cy="142821"/>
              </a:xfrm>
              <a:custGeom>
                <a:avLst/>
                <a:gdLst>
                  <a:gd name="connsiteX0" fmla="*/ 82911 w 112343"/>
                  <a:gd name="connsiteY0" fmla="*/ 803 h 142821"/>
                  <a:gd name="connsiteX1" fmla="*/ 88055 w 112343"/>
                  <a:gd name="connsiteY1" fmla="*/ 518 h 142821"/>
                  <a:gd name="connsiteX2" fmla="*/ 89484 w 112343"/>
                  <a:gd name="connsiteY2" fmla="*/ 3375 h 142821"/>
                  <a:gd name="connsiteX3" fmla="*/ 49193 w 112343"/>
                  <a:gd name="connsiteY3" fmla="*/ 51381 h 142821"/>
                  <a:gd name="connsiteX4" fmla="*/ 8616 w 112343"/>
                  <a:gd name="connsiteY4" fmla="*/ 99101 h 142821"/>
                  <a:gd name="connsiteX5" fmla="*/ 32905 w 112343"/>
                  <a:gd name="connsiteY5" fmla="*/ 99673 h 142821"/>
                  <a:gd name="connsiteX6" fmla="*/ 57765 w 112343"/>
                  <a:gd name="connsiteY6" fmla="*/ 99673 h 142821"/>
                  <a:gd name="connsiteX7" fmla="*/ 57765 w 112343"/>
                  <a:gd name="connsiteY7" fmla="*/ 77099 h 142821"/>
                  <a:gd name="connsiteX8" fmla="*/ 58337 w 112343"/>
                  <a:gd name="connsiteY8" fmla="*/ 53667 h 142821"/>
                  <a:gd name="connsiteX9" fmla="*/ 63766 w 112343"/>
                  <a:gd name="connsiteY9" fmla="*/ 49667 h 142821"/>
                  <a:gd name="connsiteX10" fmla="*/ 81482 w 112343"/>
                  <a:gd name="connsiteY10" fmla="*/ 29093 h 142821"/>
                  <a:gd name="connsiteX11" fmla="*/ 84054 w 112343"/>
                  <a:gd name="connsiteY11" fmla="*/ 23663 h 142821"/>
                  <a:gd name="connsiteX12" fmla="*/ 88340 w 112343"/>
                  <a:gd name="connsiteY12" fmla="*/ 24806 h 142821"/>
                  <a:gd name="connsiteX13" fmla="*/ 88912 w 112343"/>
                  <a:gd name="connsiteY13" fmla="*/ 62525 h 142821"/>
                  <a:gd name="connsiteX14" fmla="*/ 88912 w 112343"/>
                  <a:gd name="connsiteY14" fmla="*/ 99673 h 142821"/>
                  <a:gd name="connsiteX15" fmla="*/ 99199 w 112343"/>
                  <a:gd name="connsiteY15" fmla="*/ 99673 h 142821"/>
                  <a:gd name="connsiteX16" fmla="*/ 110629 w 112343"/>
                  <a:gd name="connsiteY16" fmla="*/ 100244 h 142821"/>
                  <a:gd name="connsiteX17" fmla="*/ 110629 w 112343"/>
                  <a:gd name="connsiteY17" fmla="*/ 106817 h 142821"/>
                  <a:gd name="connsiteX18" fmla="*/ 99199 w 112343"/>
                  <a:gd name="connsiteY18" fmla="*/ 107388 h 142821"/>
                  <a:gd name="connsiteX19" fmla="*/ 88912 w 112343"/>
                  <a:gd name="connsiteY19" fmla="*/ 107388 h 142821"/>
                  <a:gd name="connsiteX20" fmla="*/ 88912 w 112343"/>
                  <a:gd name="connsiteY20" fmla="*/ 110531 h 142821"/>
                  <a:gd name="connsiteX21" fmla="*/ 91769 w 112343"/>
                  <a:gd name="connsiteY21" fmla="*/ 125105 h 142821"/>
                  <a:gd name="connsiteX22" fmla="*/ 107771 w 112343"/>
                  <a:gd name="connsiteY22" fmla="*/ 137106 h 142821"/>
                  <a:gd name="connsiteX23" fmla="*/ 111486 w 112343"/>
                  <a:gd name="connsiteY23" fmla="*/ 139964 h 142821"/>
                  <a:gd name="connsiteX24" fmla="*/ 110629 w 112343"/>
                  <a:gd name="connsiteY24" fmla="*/ 142250 h 142821"/>
                  <a:gd name="connsiteX25" fmla="*/ 106057 w 112343"/>
                  <a:gd name="connsiteY25" fmla="*/ 142821 h 142821"/>
                  <a:gd name="connsiteX26" fmla="*/ 86055 w 112343"/>
                  <a:gd name="connsiteY26" fmla="*/ 140535 h 142821"/>
                  <a:gd name="connsiteX27" fmla="*/ 60623 w 112343"/>
                  <a:gd name="connsiteY27" fmla="*/ 140535 h 142821"/>
                  <a:gd name="connsiteX28" fmla="*/ 40620 w 112343"/>
                  <a:gd name="connsiteY28" fmla="*/ 142821 h 142821"/>
                  <a:gd name="connsiteX29" fmla="*/ 36048 w 112343"/>
                  <a:gd name="connsiteY29" fmla="*/ 142250 h 142821"/>
                  <a:gd name="connsiteX30" fmla="*/ 35477 w 112343"/>
                  <a:gd name="connsiteY30" fmla="*/ 139964 h 142821"/>
                  <a:gd name="connsiteX31" fmla="*/ 38906 w 112343"/>
                  <a:gd name="connsiteY31" fmla="*/ 137106 h 142821"/>
                  <a:gd name="connsiteX32" fmla="*/ 54908 w 112343"/>
                  <a:gd name="connsiteY32" fmla="*/ 125105 h 142821"/>
                  <a:gd name="connsiteX33" fmla="*/ 57765 w 112343"/>
                  <a:gd name="connsiteY33" fmla="*/ 110531 h 142821"/>
                  <a:gd name="connsiteX34" fmla="*/ 57765 w 112343"/>
                  <a:gd name="connsiteY34" fmla="*/ 107388 h 142821"/>
                  <a:gd name="connsiteX35" fmla="*/ 32048 w 112343"/>
                  <a:gd name="connsiteY35" fmla="*/ 107388 h 142821"/>
                  <a:gd name="connsiteX36" fmla="*/ 2615 w 112343"/>
                  <a:gd name="connsiteY36" fmla="*/ 105959 h 142821"/>
                  <a:gd name="connsiteX37" fmla="*/ 44 w 112343"/>
                  <a:gd name="connsiteY37" fmla="*/ 100816 h 142821"/>
                  <a:gd name="connsiteX38" fmla="*/ 3187 w 112343"/>
                  <a:gd name="connsiteY38" fmla="*/ 96530 h 142821"/>
                  <a:gd name="connsiteX39" fmla="*/ 23475 w 112343"/>
                  <a:gd name="connsiteY39" fmla="*/ 67669 h 142821"/>
                  <a:gd name="connsiteX40" fmla="*/ 33476 w 112343"/>
                  <a:gd name="connsiteY40" fmla="*/ 47095 h 142821"/>
                  <a:gd name="connsiteX41" fmla="*/ 42049 w 112343"/>
                  <a:gd name="connsiteY41" fmla="*/ 8519 h 142821"/>
                  <a:gd name="connsiteX42" fmla="*/ 44335 w 112343"/>
                  <a:gd name="connsiteY42" fmla="*/ 803 h 142821"/>
                  <a:gd name="connsiteX43" fmla="*/ 45478 w 112343"/>
                  <a:gd name="connsiteY43" fmla="*/ 232 h 142821"/>
                  <a:gd name="connsiteX44" fmla="*/ 49764 w 112343"/>
                  <a:gd name="connsiteY44" fmla="*/ 1375 h 142821"/>
                  <a:gd name="connsiteX45" fmla="*/ 63766 w 112343"/>
                  <a:gd name="connsiteY45" fmla="*/ 3947 h 142821"/>
                  <a:gd name="connsiteX46" fmla="*/ 82911 w 112343"/>
                  <a:gd name="connsiteY46" fmla="*/ 803 h 142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12343" h="142821">
                    <a:moveTo>
                      <a:pt x="82911" y="803"/>
                    </a:moveTo>
                    <a:cubicBezTo>
                      <a:pt x="85483" y="-54"/>
                      <a:pt x="86912" y="-340"/>
                      <a:pt x="88055" y="518"/>
                    </a:cubicBezTo>
                    <a:cubicBezTo>
                      <a:pt x="88912" y="1089"/>
                      <a:pt x="89484" y="2518"/>
                      <a:pt x="89484" y="3375"/>
                    </a:cubicBezTo>
                    <a:cubicBezTo>
                      <a:pt x="89198" y="3947"/>
                      <a:pt x="71196" y="25378"/>
                      <a:pt x="49193" y="51381"/>
                    </a:cubicBezTo>
                    <a:cubicBezTo>
                      <a:pt x="27190" y="77384"/>
                      <a:pt x="8902" y="98816"/>
                      <a:pt x="8616" y="99101"/>
                    </a:cubicBezTo>
                    <a:cubicBezTo>
                      <a:pt x="8330" y="99673"/>
                      <a:pt x="9759" y="99673"/>
                      <a:pt x="32905" y="99673"/>
                    </a:cubicBezTo>
                    <a:lnTo>
                      <a:pt x="57765" y="99673"/>
                    </a:lnTo>
                    <a:lnTo>
                      <a:pt x="57765" y="77099"/>
                    </a:lnTo>
                    <a:cubicBezTo>
                      <a:pt x="57765" y="56239"/>
                      <a:pt x="58051" y="54524"/>
                      <a:pt x="58337" y="53667"/>
                    </a:cubicBezTo>
                    <a:cubicBezTo>
                      <a:pt x="58622" y="53096"/>
                      <a:pt x="60337" y="51953"/>
                      <a:pt x="63766" y="49667"/>
                    </a:cubicBezTo>
                    <a:cubicBezTo>
                      <a:pt x="74053" y="42809"/>
                      <a:pt x="76911" y="39380"/>
                      <a:pt x="81482" y="29093"/>
                    </a:cubicBezTo>
                    <a:cubicBezTo>
                      <a:pt x="82625" y="26235"/>
                      <a:pt x="83769" y="23949"/>
                      <a:pt x="84054" y="23663"/>
                    </a:cubicBezTo>
                    <a:cubicBezTo>
                      <a:pt x="85197" y="22520"/>
                      <a:pt x="87769" y="23092"/>
                      <a:pt x="88340" y="24806"/>
                    </a:cubicBezTo>
                    <a:cubicBezTo>
                      <a:pt x="88912" y="25664"/>
                      <a:pt x="88912" y="30236"/>
                      <a:pt x="88912" y="62525"/>
                    </a:cubicBezTo>
                    <a:lnTo>
                      <a:pt x="88912" y="99673"/>
                    </a:lnTo>
                    <a:lnTo>
                      <a:pt x="99199" y="99673"/>
                    </a:lnTo>
                    <a:cubicBezTo>
                      <a:pt x="109200" y="99673"/>
                      <a:pt x="109772" y="99673"/>
                      <a:pt x="110629" y="100244"/>
                    </a:cubicBezTo>
                    <a:cubicBezTo>
                      <a:pt x="112915" y="101673"/>
                      <a:pt x="112915" y="105388"/>
                      <a:pt x="110629" y="106817"/>
                    </a:cubicBezTo>
                    <a:cubicBezTo>
                      <a:pt x="109772" y="107388"/>
                      <a:pt x="109200" y="107388"/>
                      <a:pt x="99199" y="107388"/>
                    </a:cubicBezTo>
                    <a:lnTo>
                      <a:pt x="88912" y="107388"/>
                    </a:lnTo>
                    <a:lnTo>
                      <a:pt x="88912" y="110531"/>
                    </a:lnTo>
                    <a:cubicBezTo>
                      <a:pt x="88912" y="115961"/>
                      <a:pt x="89769" y="121104"/>
                      <a:pt x="91769" y="125105"/>
                    </a:cubicBezTo>
                    <a:cubicBezTo>
                      <a:pt x="95198" y="132248"/>
                      <a:pt x="100628" y="136249"/>
                      <a:pt x="107771" y="137106"/>
                    </a:cubicBezTo>
                    <a:cubicBezTo>
                      <a:pt x="110629" y="137392"/>
                      <a:pt x="111486" y="137963"/>
                      <a:pt x="111486" y="139964"/>
                    </a:cubicBezTo>
                    <a:cubicBezTo>
                      <a:pt x="111486" y="141392"/>
                      <a:pt x="111200" y="141678"/>
                      <a:pt x="110629" y="142250"/>
                    </a:cubicBezTo>
                    <a:cubicBezTo>
                      <a:pt x="110057" y="142821"/>
                      <a:pt x="109772" y="142821"/>
                      <a:pt x="106057" y="142821"/>
                    </a:cubicBezTo>
                    <a:cubicBezTo>
                      <a:pt x="102057" y="142821"/>
                      <a:pt x="99485" y="142535"/>
                      <a:pt x="86055" y="140535"/>
                    </a:cubicBezTo>
                    <a:cubicBezTo>
                      <a:pt x="77482" y="139106"/>
                      <a:pt x="69195" y="139106"/>
                      <a:pt x="60623" y="140535"/>
                    </a:cubicBezTo>
                    <a:cubicBezTo>
                      <a:pt x="47192" y="142535"/>
                      <a:pt x="44621" y="142821"/>
                      <a:pt x="40620" y="142821"/>
                    </a:cubicBezTo>
                    <a:cubicBezTo>
                      <a:pt x="36905" y="142821"/>
                      <a:pt x="36620" y="142821"/>
                      <a:pt x="36048" y="142250"/>
                    </a:cubicBezTo>
                    <a:cubicBezTo>
                      <a:pt x="35477" y="141678"/>
                      <a:pt x="35477" y="141392"/>
                      <a:pt x="35477" y="139964"/>
                    </a:cubicBezTo>
                    <a:cubicBezTo>
                      <a:pt x="35477" y="137963"/>
                      <a:pt x="36048" y="137392"/>
                      <a:pt x="38906" y="137106"/>
                    </a:cubicBezTo>
                    <a:cubicBezTo>
                      <a:pt x="46049" y="136249"/>
                      <a:pt x="51479" y="132248"/>
                      <a:pt x="54908" y="125105"/>
                    </a:cubicBezTo>
                    <a:cubicBezTo>
                      <a:pt x="56908" y="121104"/>
                      <a:pt x="57765" y="115961"/>
                      <a:pt x="57765" y="110531"/>
                    </a:cubicBezTo>
                    <a:lnTo>
                      <a:pt x="57765" y="107388"/>
                    </a:lnTo>
                    <a:lnTo>
                      <a:pt x="32048" y="107388"/>
                    </a:lnTo>
                    <a:cubicBezTo>
                      <a:pt x="4330" y="107388"/>
                      <a:pt x="4901" y="107388"/>
                      <a:pt x="2615" y="105959"/>
                    </a:cubicBezTo>
                    <a:cubicBezTo>
                      <a:pt x="901" y="104816"/>
                      <a:pt x="-242" y="102245"/>
                      <a:pt x="44" y="100816"/>
                    </a:cubicBezTo>
                    <a:cubicBezTo>
                      <a:pt x="329" y="100244"/>
                      <a:pt x="1758" y="98530"/>
                      <a:pt x="3187" y="96530"/>
                    </a:cubicBezTo>
                    <a:cubicBezTo>
                      <a:pt x="10331" y="87957"/>
                      <a:pt x="18332" y="76813"/>
                      <a:pt x="23475" y="67669"/>
                    </a:cubicBezTo>
                    <a:cubicBezTo>
                      <a:pt x="26619" y="62525"/>
                      <a:pt x="31476" y="52238"/>
                      <a:pt x="33476" y="47095"/>
                    </a:cubicBezTo>
                    <a:cubicBezTo>
                      <a:pt x="38906" y="33665"/>
                      <a:pt x="41477" y="21949"/>
                      <a:pt x="42049" y="8519"/>
                    </a:cubicBezTo>
                    <a:cubicBezTo>
                      <a:pt x="42335" y="2518"/>
                      <a:pt x="42621" y="1661"/>
                      <a:pt x="44335" y="803"/>
                    </a:cubicBezTo>
                    <a:lnTo>
                      <a:pt x="45478" y="232"/>
                    </a:lnTo>
                    <a:lnTo>
                      <a:pt x="49764" y="1375"/>
                    </a:lnTo>
                    <a:cubicBezTo>
                      <a:pt x="56051" y="3089"/>
                      <a:pt x="59480" y="3661"/>
                      <a:pt x="63766" y="3947"/>
                    </a:cubicBezTo>
                    <a:cubicBezTo>
                      <a:pt x="69481" y="4232"/>
                      <a:pt x="75482" y="3089"/>
                      <a:pt x="82911" y="80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13" name="Grafik 2">
              <a:extLst>
                <a:ext uri="{FF2B5EF4-FFF2-40B4-BE49-F238E27FC236}">
                  <a16:creationId xmlns:a16="http://schemas.microsoft.com/office/drawing/2014/main" id="{D3572ECE-7B53-108B-9E37-651D07BE59C8}"/>
                </a:ext>
              </a:extLst>
            </p:cNvPr>
            <p:cNvGrpSpPr/>
            <p:nvPr/>
          </p:nvGrpSpPr>
          <p:grpSpPr>
            <a:xfrm>
              <a:off x="2102166" y="3689377"/>
              <a:ext cx="166501" cy="296768"/>
              <a:chOff x="2102166" y="3689377"/>
              <a:chExt cx="166501" cy="296768"/>
            </a:xfrm>
            <a:solidFill>
              <a:srgbClr val="000000"/>
            </a:solidFill>
          </p:grpSpPr>
          <p:sp>
            <p:nvSpPr>
              <p:cNvPr id="53" name="Freihandform: Form 52">
                <a:extLst>
                  <a:ext uri="{FF2B5EF4-FFF2-40B4-BE49-F238E27FC236}">
                    <a16:creationId xmlns:a16="http://schemas.microsoft.com/office/drawing/2014/main" id="{344EA713-FA69-6FDB-A39B-BB52A60C33E0}"/>
                  </a:ext>
                </a:extLst>
              </p:cNvPr>
              <p:cNvSpPr/>
              <p:nvPr/>
            </p:nvSpPr>
            <p:spPr>
              <a:xfrm>
                <a:off x="2204922" y="3689377"/>
                <a:ext cx="63746" cy="215169"/>
              </a:xfrm>
              <a:custGeom>
                <a:avLst/>
                <a:gdLst>
                  <a:gd name="connsiteX0" fmla="*/ 0 w 63746"/>
                  <a:gd name="connsiteY0" fmla="*/ 35719 h 215169"/>
                  <a:gd name="connsiteX1" fmla="*/ 0 w 63746"/>
                  <a:gd name="connsiteY1" fmla="*/ 0 h 215169"/>
                  <a:gd name="connsiteX2" fmla="*/ 2000 w 63746"/>
                  <a:gd name="connsiteY2" fmla="*/ 0 h 215169"/>
                  <a:gd name="connsiteX3" fmla="*/ 4000 w 63746"/>
                  <a:gd name="connsiteY3" fmla="*/ 0 h 215169"/>
                  <a:gd name="connsiteX4" fmla="*/ 4000 w 63746"/>
                  <a:gd name="connsiteY4" fmla="*/ 1715 h 215169"/>
                  <a:gd name="connsiteX5" fmla="*/ 5144 w 63746"/>
                  <a:gd name="connsiteY5" fmla="*/ 13430 h 215169"/>
                  <a:gd name="connsiteX6" fmla="*/ 25432 w 63746"/>
                  <a:gd name="connsiteY6" fmla="*/ 62579 h 215169"/>
                  <a:gd name="connsiteX7" fmla="*/ 34862 w 63746"/>
                  <a:gd name="connsiteY7" fmla="*/ 77724 h 215169"/>
                  <a:gd name="connsiteX8" fmla="*/ 51721 w 63746"/>
                  <a:gd name="connsiteY8" fmla="*/ 107156 h 215169"/>
                  <a:gd name="connsiteX9" fmla="*/ 63722 w 63746"/>
                  <a:gd name="connsiteY9" fmla="*/ 150305 h 215169"/>
                  <a:gd name="connsiteX10" fmla="*/ 56579 w 63746"/>
                  <a:gd name="connsiteY10" fmla="*/ 198025 h 215169"/>
                  <a:gd name="connsiteX11" fmla="*/ 50864 w 63746"/>
                  <a:gd name="connsiteY11" fmla="*/ 213170 h 215169"/>
                  <a:gd name="connsiteX12" fmla="*/ 46863 w 63746"/>
                  <a:gd name="connsiteY12" fmla="*/ 215170 h 215169"/>
                  <a:gd name="connsiteX13" fmla="*/ 42005 w 63746"/>
                  <a:gd name="connsiteY13" fmla="*/ 213170 h 215169"/>
                  <a:gd name="connsiteX14" fmla="*/ 41148 w 63746"/>
                  <a:gd name="connsiteY14" fmla="*/ 206883 h 215169"/>
                  <a:gd name="connsiteX15" fmla="*/ 46577 w 63746"/>
                  <a:gd name="connsiteY15" fmla="*/ 191453 h 215169"/>
                  <a:gd name="connsiteX16" fmla="*/ 52292 w 63746"/>
                  <a:gd name="connsiteY16" fmla="*/ 154305 h 215169"/>
                  <a:gd name="connsiteX17" fmla="*/ 51721 w 63746"/>
                  <a:gd name="connsiteY17" fmla="*/ 143732 h 215169"/>
                  <a:gd name="connsiteX18" fmla="*/ 8001 w 63746"/>
                  <a:gd name="connsiteY18" fmla="*/ 75724 h 215169"/>
                  <a:gd name="connsiteX19" fmla="*/ 4000 w 63746"/>
                  <a:gd name="connsiteY19" fmla="*/ 71438 h 215169"/>
                  <a:gd name="connsiteX20" fmla="*/ 2000 w 63746"/>
                  <a:gd name="connsiteY20" fmla="*/ 71438 h 215169"/>
                  <a:gd name="connsiteX21" fmla="*/ 0 w 63746"/>
                  <a:gd name="connsiteY21" fmla="*/ 71438 h 215169"/>
                  <a:gd name="connsiteX22" fmla="*/ 0 w 63746"/>
                  <a:gd name="connsiteY22" fmla="*/ 35719 h 215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3746" h="215169">
                    <a:moveTo>
                      <a:pt x="0" y="35719"/>
                    </a:moveTo>
                    <a:lnTo>
                      <a:pt x="0" y="0"/>
                    </a:lnTo>
                    <a:lnTo>
                      <a:pt x="2000" y="0"/>
                    </a:lnTo>
                    <a:lnTo>
                      <a:pt x="4000" y="0"/>
                    </a:lnTo>
                    <a:lnTo>
                      <a:pt x="4000" y="1715"/>
                    </a:lnTo>
                    <a:cubicBezTo>
                      <a:pt x="4000" y="4572"/>
                      <a:pt x="4572" y="9716"/>
                      <a:pt x="5144" y="13430"/>
                    </a:cubicBezTo>
                    <a:cubicBezTo>
                      <a:pt x="7429" y="28003"/>
                      <a:pt x="13716" y="43148"/>
                      <a:pt x="25432" y="62579"/>
                    </a:cubicBezTo>
                    <a:lnTo>
                      <a:pt x="34862" y="77724"/>
                    </a:lnTo>
                    <a:cubicBezTo>
                      <a:pt x="43148" y="91440"/>
                      <a:pt x="48006" y="100013"/>
                      <a:pt x="51721" y="107156"/>
                    </a:cubicBezTo>
                    <a:cubicBezTo>
                      <a:pt x="59436" y="123158"/>
                      <a:pt x="63151" y="136303"/>
                      <a:pt x="63722" y="150305"/>
                    </a:cubicBezTo>
                    <a:cubicBezTo>
                      <a:pt x="64008" y="164878"/>
                      <a:pt x="61722" y="181451"/>
                      <a:pt x="56579" y="198025"/>
                    </a:cubicBezTo>
                    <a:cubicBezTo>
                      <a:pt x="54578" y="204597"/>
                      <a:pt x="51721" y="212312"/>
                      <a:pt x="50864" y="213170"/>
                    </a:cubicBezTo>
                    <a:cubicBezTo>
                      <a:pt x="50006" y="214312"/>
                      <a:pt x="48292" y="215170"/>
                      <a:pt x="46863" y="215170"/>
                    </a:cubicBezTo>
                    <a:cubicBezTo>
                      <a:pt x="45434" y="215170"/>
                      <a:pt x="42863" y="214027"/>
                      <a:pt x="42005" y="213170"/>
                    </a:cubicBezTo>
                    <a:cubicBezTo>
                      <a:pt x="40577" y="211455"/>
                      <a:pt x="40291" y="209169"/>
                      <a:pt x="41148" y="206883"/>
                    </a:cubicBezTo>
                    <a:cubicBezTo>
                      <a:pt x="42577" y="203740"/>
                      <a:pt x="45434" y="195453"/>
                      <a:pt x="46577" y="191453"/>
                    </a:cubicBezTo>
                    <a:cubicBezTo>
                      <a:pt x="50578" y="178308"/>
                      <a:pt x="52292" y="166878"/>
                      <a:pt x="52292" y="154305"/>
                    </a:cubicBezTo>
                    <a:cubicBezTo>
                      <a:pt x="52292" y="148018"/>
                      <a:pt x="52292" y="146590"/>
                      <a:pt x="51721" y="143732"/>
                    </a:cubicBezTo>
                    <a:cubicBezTo>
                      <a:pt x="48006" y="124016"/>
                      <a:pt x="34576" y="103156"/>
                      <a:pt x="8001" y="75724"/>
                    </a:cubicBezTo>
                    <a:lnTo>
                      <a:pt x="4000" y="71438"/>
                    </a:lnTo>
                    <a:lnTo>
                      <a:pt x="2000" y="71438"/>
                    </a:lnTo>
                    <a:lnTo>
                      <a:pt x="0" y="71438"/>
                    </a:lnTo>
                    <a:lnTo>
                      <a:pt x="0" y="35719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4" name="Freihandform: Form 53">
                <a:extLst>
                  <a:ext uri="{FF2B5EF4-FFF2-40B4-BE49-F238E27FC236}">
                    <a16:creationId xmlns:a16="http://schemas.microsoft.com/office/drawing/2014/main" id="{E4AA4DEC-C2A5-B74C-C0CE-E4E417A2BBFC}"/>
                  </a:ext>
                </a:extLst>
              </p:cNvPr>
              <p:cNvSpPr/>
              <p:nvPr/>
            </p:nvSpPr>
            <p:spPr>
              <a:xfrm>
                <a:off x="2121483" y="3909055"/>
                <a:ext cx="93440" cy="77091"/>
              </a:xfrm>
              <a:custGeom>
                <a:avLst/>
                <a:gdLst>
                  <a:gd name="connsiteX0" fmla="*/ 57722 w 93440"/>
                  <a:gd name="connsiteY0" fmla="*/ 112 h 77091"/>
                  <a:gd name="connsiteX1" fmla="*/ 72295 w 93440"/>
                  <a:gd name="connsiteY1" fmla="*/ 684 h 77091"/>
                  <a:gd name="connsiteX2" fmla="*/ 92869 w 93440"/>
                  <a:gd name="connsiteY2" fmla="*/ 18114 h 77091"/>
                  <a:gd name="connsiteX3" fmla="*/ 93440 w 93440"/>
                  <a:gd name="connsiteY3" fmla="*/ 24401 h 77091"/>
                  <a:gd name="connsiteX4" fmla="*/ 92012 w 93440"/>
                  <a:gd name="connsiteY4" fmla="*/ 34688 h 77091"/>
                  <a:gd name="connsiteX5" fmla="*/ 39433 w 93440"/>
                  <a:gd name="connsiteY5" fmla="*/ 76407 h 77091"/>
                  <a:gd name="connsiteX6" fmla="*/ 22003 w 93440"/>
                  <a:gd name="connsiteY6" fmla="*/ 76693 h 77091"/>
                  <a:gd name="connsiteX7" fmla="*/ 572 w 93440"/>
                  <a:gd name="connsiteY7" fmla="*/ 58977 h 77091"/>
                  <a:gd name="connsiteX8" fmla="*/ 0 w 93440"/>
                  <a:gd name="connsiteY8" fmla="*/ 52690 h 77091"/>
                  <a:gd name="connsiteX9" fmla="*/ 1429 w 93440"/>
                  <a:gd name="connsiteY9" fmla="*/ 42403 h 77091"/>
                  <a:gd name="connsiteX10" fmla="*/ 15145 w 93440"/>
                  <a:gd name="connsiteY10" fmla="*/ 21258 h 77091"/>
                  <a:gd name="connsiteX11" fmla="*/ 57722 w 93440"/>
                  <a:gd name="connsiteY11" fmla="*/ 112 h 77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440" h="77091">
                    <a:moveTo>
                      <a:pt x="57722" y="112"/>
                    </a:moveTo>
                    <a:cubicBezTo>
                      <a:pt x="61151" y="-174"/>
                      <a:pt x="69152" y="112"/>
                      <a:pt x="72295" y="684"/>
                    </a:cubicBezTo>
                    <a:cubicBezTo>
                      <a:pt x="83439" y="2970"/>
                      <a:pt x="90297" y="8685"/>
                      <a:pt x="92869" y="18114"/>
                    </a:cubicBezTo>
                    <a:cubicBezTo>
                      <a:pt x="93440" y="19829"/>
                      <a:pt x="93440" y="20972"/>
                      <a:pt x="93440" y="24401"/>
                    </a:cubicBezTo>
                    <a:cubicBezTo>
                      <a:pt x="93440" y="28687"/>
                      <a:pt x="93440" y="30402"/>
                      <a:pt x="92012" y="34688"/>
                    </a:cubicBezTo>
                    <a:cubicBezTo>
                      <a:pt x="85725" y="54119"/>
                      <a:pt x="62865" y="72121"/>
                      <a:pt x="39433" y="76407"/>
                    </a:cubicBezTo>
                    <a:cubicBezTo>
                      <a:pt x="34290" y="77265"/>
                      <a:pt x="25718" y="77265"/>
                      <a:pt x="22003" y="76693"/>
                    </a:cubicBezTo>
                    <a:cubicBezTo>
                      <a:pt x="10287" y="74121"/>
                      <a:pt x="3143" y="68406"/>
                      <a:pt x="572" y="58977"/>
                    </a:cubicBezTo>
                    <a:cubicBezTo>
                      <a:pt x="0" y="57262"/>
                      <a:pt x="0" y="56119"/>
                      <a:pt x="0" y="52690"/>
                    </a:cubicBezTo>
                    <a:cubicBezTo>
                      <a:pt x="0" y="48404"/>
                      <a:pt x="0" y="46689"/>
                      <a:pt x="1429" y="42403"/>
                    </a:cubicBezTo>
                    <a:cubicBezTo>
                      <a:pt x="3715" y="34974"/>
                      <a:pt x="8573" y="27830"/>
                      <a:pt x="15145" y="21258"/>
                    </a:cubicBezTo>
                    <a:cubicBezTo>
                      <a:pt x="26575" y="9828"/>
                      <a:pt x="42291" y="2112"/>
                      <a:pt x="57722" y="1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5" name="Freihandform: Form 54">
                <a:extLst>
                  <a:ext uri="{FF2B5EF4-FFF2-40B4-BE49-F238E27FC236}">
                    <a16:creationId xmlns:a16="http://schemas.microsoft.com/office/drawing/2014/main" id="{17751F3F-FA45-698A-3CBC-A4D2749BCF04}"/>
                  </a:ext>
                </a:extLst>
              </p:cNvPr>
              <p:cNvSpPr/>
              <p:nvPr/>
            </p:nvSpPr>
            <p:spPr>
              <a:xfrm>
                <a:off x="2205132" y="3689406"/>
                <a:ext cx="9525" cy="246030"/>
              </a:xfrm>
              <a:custGeom>
                <a:avLst/>
                <a:gdLst>
                  <a:gd name="connsiteX0" fmla="*/ 9525 w 9525"/>
                  <a:gd name="connsiteY0" fmla="*/ 0 h 246030"/>
                  <a:gd name="connsiteX1" fmla="*/ 9525 w 9525"/>
                  <a:gd name="connsiteY1" fmla="*/ 246031 h 246030"/>
                  <a:gd name="connsiteX2" fmla="*/ 0 w 9525"/>
                  <a:gd name="connsiteY2" fmla="*/ 246031 h 246030"/>
                  <a:gd name="connsiteX3" fmla="*/ 0 w 9525"/>
                  <a:gd name="connsiteY3" fmla="*/ 0 h 246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" h="246030">
                    <a:moveTo>
                      <a:pt x="9525" y="0"/>
                    </a:moveTo>
                    <a:lnTo>
                      <a:pt x="9525" y="246031"/>
                    </a:lnTo>
                    <a:lnTo>
                      <a:pt x="0" y="2460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6" name="Freihandform: Form 55">
                <a:extLst>
                  <a:ext uri="{FF2B5EF4-FFF2-40B4-BE49-F238E27FC236}">
                    <a16:creationId xmlns:a16="http://schemas.microsoft.com/office/drawing/2014/main" id="{2928D9A1-E894-1CB4-D943-F63CAD7F6128}"/>
                  </a:ext>
                </a:extLst>
              </p:cNvPr>
              <p:cNvSpPr/>
              <p:nvPr/>
            </p:nvSpPr>
            <p:spPr>
              <a:xfrm>
                <a:off x="2102166" y="3944390"/>
                <a:ext cx="131540" cy="6667"/>
              </a:xfrm>
              <a:custGeom>
                <a:avLst/>
                <a:gdLst>
                  <a:gd name="connsiteX0" fmla="*/ 0 w 131540"/>
                  <a:gd name="connsiteY0" fmla="*/ 0 h 6667"/>
                  <a:gd name="connsiteX1" fmla="*/ 131540 w 131540"/>
                  <a:gd name="connsiteY1" fmla="*/ 0 h 6667"/>
                  <a:gd name="connsiteX2" fmla="*/ 131540 w 131540"/>
                  <a:gd name="connsiteY2" fmla="*/ 6667 h 6667"/>
                  <a:gd name="connsiteX3" fmla="*/ 0 w 131540"/>
                  <a:gd name="connsiteY3" fmla="*/ 6667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540" h="6667">
                    <a:moveTo>
                      <a:pt x="0" y="0"/>
                    </a:moveTo>
                    <a:lnTo>
                      <a:pt x="131540" y="0"/>
                    </a:lnTo>
                    <a:lnTo>
                      <a:pt x="131540" y="6667"/>
                    </a:lnTo>
                    <a:lnTo>
                      <a:pt x="0" y="66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14" name="Grafik 2">
              <a:extLst>
                <a:ext uri="{FF2B5EF4-FFF2-40B4-BE49-F238E27FC236}">
                  <a16:creationId xmlns:a16="http://schemas.microsoft.com/office/drawing/2014/main" id="{88225D7B-4C61-5775-2E33-2C52C7A3D462}"/>
                </a:ext>
              </a:extLst>
            </p:cNvPr>
            <p:cNvGrpSpPr/>
            <p:nvPr/>
          </p:nvGrpSpPr>
          <p:grpSpPr>
            <a:xfrm>
              <a:off x="2407233" y="3652449"/>
              <a:ext cx="147184" cy="296787"/>
              <a:chOff x="2407233" y="3652449"/>
              <a:chExt cx="147184" cy="296787"/>
            </a:xfrm>
            <a:solidFill>
              <a:srgbClr val="000000"/>
            </a:solidFill>
          </p:grpSpPr>
          <p:sp>
            <p:nvSpPr>
              <p:cNvPr id="50" name="Freihandform: Form 49">
                <a:extLst>
                  <a:ext uri="{FF2B5EF4-FFF2-40B4-BE49-F238E27FC236}">
                    <a16:creationId xmlns:a16="http://schemas.microsoft.com/office/drawing/2014/main" id="{A53F02D9-501A-D8EC-F5FE-28A5010D6742}"/>
                  </a:ext>
                </a:extLst>
              </p:cNvPr>
              <p:cNvSpPr/>
              <p:nvPr/>
            </p:nvSpPr>
            <p:spPr>
              <a:xfrm>
                <a:off x="2490672" y="3652468"/>
                <a:ext cx="63745" cy="215169"/>
              </a:xfrm>
              <a:custGeom>
                <a:avLst/>
                <a:gdLst>
                  <a:gd name="connsiteX0" fmla="*/ 0 w 63745"/>
                  <a:gd name="connsiteY0" fmla="*/ 35719 h 215169"/>
                  <a:gd name="connsiteX1" fmla="*/ 0 w 63745"/>
                  <a:gd name="connsiteY1" fmla="*/ 0 h 215169"/>
                  <a:gd name="connsiteX2" fmla="*/ 2000 w 63745"/>
                  <a:gd name="connsiteY2" fmla="*/ 0 h 215169"/>
                  <a:gd name="connsiteX3" fmla="*/ 4000 w 63745"/>
                  <a:gd name="connsiteY3" fmla="*/ 0 h 215169"/>
                  <a:gd name="connsiteX4" fmla="*/ 4000 w 63745"/>
                  <a:gd name="connsiteY4" fmla="*/ 1715 h 215169"/>
                  <a:gd name="connsiteX5" fmla="*/ 5143 w 63745"/>
                  <a:gd name="connsiteY5" fmla="*/ 13430 h 215169"/>
                  <a:gd name="connsiteX6" fmla="*/ 25432 w 63745"/>
                  <a:gd name="connsiteY6" fmla="*/ 62579 h 215169"/>
                  <a:gd name="connsiteX7" fmla="*/ 34861 w 63745"/>
                  <a:gd name="connsiteY7" fmla="*/ 77724 h 215169"/>
                  <a:gd name="connsiteX8" fmla="*/ 51721 w 63745"/>
                  <a:gd name="connsiteY8" fmla="*/ 107156 h 215169"/>
                  <a:gd name="connsiteX9" fmla="*/ 63722 w 63745"/>
                  <a:gd name="connsiteY9" fmla="*/ 150304 h 215169"/>
                  <a:gd name="connsiteX10" fmla="*/ 56578 w 63745"/>
                  <a:gd name="connsiteY10" fmla="*/ 198025 h 215169"/>
                  <a:gd name="connsiteX11" fmla="*/ 50863 w 63745"/>
                  <a:gd name="connsiteY11" fmla="*/ 213170 h 215169"/>
                  <a:gd name="connsiteX12" fmla="*/ 46863 w 63745"/>
                  <a:gd name="connsiteY12" fmla="*/ 215170 h 215169"/>
                  <a:gd name="connsiteX13" fmla="*/ 42005 w 63745"/>
                  <a:gd name="connsiteY13" fmla="*/ 213170 h 215169"/>
                  <a:gd name="connsiteX14" fmla="*/ 41148 w 63745"/>
                  <a:gd name="connsiteY14" fmla="*/ 206883 h 215169"/>
                  <a:gd name="connsiteX15" fmla="*/ 46577 w 63745"/>
                  <a:gd name="connsiteY15" fmla="*/ 191453 h 215169"/>
                  <a:gd name="connsiteX16" fmla="*/ 52292 w 63745"/>
                  <a:gd name="connsiteY16" fmla="*/ 154305 h 215169"/>
                  <a:gd name="connsiteX17" fmla="*/ 51721 w 63745"/>
                  <a:gd name="connsiteY17" fmla="*/ 143732 h 215169"/>
                  <a:gd name="connsiteX18" fmla="*/ 8001 w 63745"/>
                  <a:gd name="connsiteY18" fmla="*/ 75724 h 215169"/>
                  <a:gd name="connsiteX19" fmla="*/ 4000 w 63745"/>
                  <a:gd name="connsiteY19" fmla="*/ 71438 h 215169"/>
                  <a:gd name="connsiteX20" fmla="*/ 2000 w 63745"/>
                  <a:gd name="connsiteY20" fmla="*/ 71438 h 215169"/>
                  <a:gd name="connsiteX21" fmla="*/ 0 w 63745"/>
                  <a:gd name="connsiteY21" fmla="*/ 71438 h 215169"/>
                  <a:gd name="connsiteX22" fmla="*/ 0 w 63745"/>
                  <a:gd name="connsiteY22" fmla="*/ 35719 h 215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3745" h="215169">
                    <a:moveTo>
                      <a:pt x="0" y="35719"/>
                    </a:moveTo>
                    <a:lnTo>
                      <a:pt x="0" y="0"/>
                    </a:lnTo>
                    <a:lnTo>
                      <a:pt x="2000" y="0"/>
                    </a:lnTo>
                    <a:lnTo>
                      <a:pt x="4000" y="0"/>
                    </a:lnTo>
                    <a:lnTo>
                      <a:pt x="4000" y="1715"/>
                    </a:lnTo>
                    <a:cubicBezTo>
                      <a:pt x="4000" y="4572"/>
                      <a:pt x="4572" y="9716"/>
                      <a:pt x="5143" y="13430"/>
                    </a:cubicBezTo>
                    <a:cubicBezTo>
                      <a:pt x="7429" y="28003"/>
                      <a:pt x="13716" y="43148"/>
                      <a:pt x="25432" y="62579"/>
                    </a:cubicBezTo>
                    <a:lnTo>
                      <a:pt x="34861" y="77724"/>
                    </a:lnTo>
                    <a:cubicBezTo>
                      <a:pt x="43148" y="91440"/>
                      <a:pt x="48006" y="100013"/>
                      <a:pt x="51721" y="107156"/>
                    </a:cubicBezTo>
                    <a:cubicBezTo>
                      <a:pt x="59436" y="123158"/>
                      <a:pt x="63151" y="136303"/>
                      <a:pt x="63722" y="150304"/>
                    </a:cubicBezTo>
                    <a:cubicBezTo>
                      <a:pt x="64008" y="164878"/>
                      <a:pt x="61722" y="181451"/>
                      <a:pt x="56578" y="198025"/>
                    </a:cubicBezTo>
                    <a:cubicBezTo>
                      <a:pt x="54578" y="204597"/>
                      <a:pt x="51721" y="212312"/>
                      <a:pt x="50863" y="213170"/>
                    </a:cubicBezTo>
                    <a:cubicBezTo>
                      <a:pt x="50006" y="214312"/>
                      <a:pt x="48292" y="215170"/>
                      <a:pt x="46863" y="215170"/>
                    </a:cubicBezTo>
                    <a:cubicBezTo>
                      <a:pt x="45434" y="215170"/>
                      <a:pt x="42863" y="214027"/>
                      <a:pt x="42005" y="213170"/>
                    </a:cubicBezTo>
                    <a:cubicBezTo>
                      <a:pt x="40576" y="211455"/>
                      <a:pt x="40291" y="209169"/>
                      <a:pt x="41148" y="206883"/>
                    </a:cubicBezTo>
                    <a:cubicBezTo>
                      <a:pt x="42577" y="203740"/>
                      <a:pt x="45434" y="195453"/>
                      <a:pt x="46577" y="191453"/>
                    </a:cubicBezTo>
                    <a:cubicBezTo>
                      <a:pt x="50578" y="178308"/>
                      <a:pt x="52292" y="166878"/>
                      <a:pt x="52292" y="154305"/>
                    </a:cubicBezTo>
                    <a:cubicBezTo>
                      <a:pt x="52292" y="148019"/>
                      <a:pt x="52292" y="146590"/>
                      <a:pt x="51721" y="143732"/>
                    </a:cubicBezTo>
                    <a:cubicBezTo>
                      <a:pt x="48006" y="124016"/>
                      <a:pt x="34576" y="103156"/>
                      <a:pt x="8001" y="75724"/>
                    </a:cubicBezTo>
                    <a:lnTo>
                      <a:pt x="4000" y="71438"/>
                    </a:lnTo>
                    <a:lnTo>
                      <a:pt x="2000" y="71438"/>
                    </a:lnTo>
                    <a:lnTo>
                      <a:pt x="0" y="71438"/>
                    </a:lnTo>
                    <a:lnTo>
                      <a:pt x="0" y="35719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1" name="Freihandform: Form 50">
                <a:extLst>
                  <a:ext uri="{FF2B5EF4-FFF2-40B4-BE49-F238E27FC236}">
                    <a16:creationId xmlns:a16="http://schemas.microsoft.com/office/drawing/2014/main" id="{9E710EAE-A9BA-FC45-F665-4FCF3CF57300}"/>
                  </a:ext>
                </a:extLst>
              </p:cNvPr>
              <p:cNvSpPr/>
              <p:nvPr/>
            </p:nvSpPr>
            <p:spPr>
              <a:xfrm>
                <a:off x="2407233" y="3872145"/>
                <a:ext cx="93440" cy="77091"/>
              </a:xfrm>
              <a:custGeom>
                <a:avLst/>
                <a:gdLst>
                  <a:gd name="connsiteX0" fmla="*/ 57721 w 93440"/>
                  <a:gd name="connsiteY0" fmla="*/ 112 h 77091"/>
                  <a:gd name="connsiteX1" fmla="*/ 72295 w 93440"/>
                  <a:gd name="connsiteY1" fmla="*/ 684 h 77091"/>
                  <a:gd name="connsiteX2" fmla="*/ 92869 w 93440"/>
                  <a:gd name="connsiteY2" fmla="*/ 18114 h 77091"/>
                  <a:gd name="connsiteX3" fmla="*/ 93440 w 93440"/>
                  <a:gd name="connsiteY3" fmla="*/ 24401 h 77091"/>
                  <a:gd name="connsiteX4" fmla="*/ 92012 w 93440"/>
                  <a:gd name="connsiteY4" fmla="*/ 34688 h 77091"/>
                  <a:gd name="connsiteX5" fmla="*/ 39433 w 93440"/>
                  <a:gd name="connsiteY5" fmla="*/ 76407 h 77091"/>
                  <a:gd name="connsiteX6" fmla="*/ 22003 w 93440"/>
                  <a:gd name="connsiteY6" fmla="*/ 76693 h 77091"/>
                  <a:gd name="connsiteX7" fmla="*/ 571 w 93440"/>
                  <a:gd name="connsiteY7" fmla="*/ 58977 h 77091"/>
                  <a:gd name="connsiteX8" fmla="*/ 0 w 93440"/>
                  <a:gd name="connsiteY8" fmla="*/ 52690 h 77091"/>
                  <a:gd name="connsiteX9" fmla="*/ 1429 w 93440"/>
                  <a:gd name="connsiteY9" fmla="*/ 42403 h 77091"/>
                  <a:gd name="connsiteX10" fmla="*/ 15145 w 93440"/>
                  <a:gd name="connsiteY10" fmla="*/ 21258 h 77091"/>
                  <a:gd name="connsiteX11" fmla="*/ 57721 w 93440"/>
                  <a:gd name="connsiteY11" fmla="*/ 112 h 77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440" h="77091">
                    <a:moveTo>
                      <a:pt x="57721" y="112"/>
                    </a:moveTo>
                    <a:cubicBezTo>
                      <a:pt x="61150" y="-174"/>
                      <a:pt x="69152" y="112"/>
                      <a:pt x="72295" y="684"/>
                    </a:cubicBezTo>
                    <a:cubicBezTo>
                      <a:pt x="83439" y="2970"/>
                      <a:pt x="90297" y="8685"/>
                      <a:pt x="92869" y="18114"/>
                    </a:cubicBezTo>
                    <a:cubicBezTo>
                      <a:pt x="93440" y="19829"/>
                      <a:pt x="93440" y="20972"/>
                      <a:pt x="93440" y="24401"/>
                    </a:cubicBezTo>
                    <a:cubicBezTo>
                      <a:pt x="93440" y="28687"/>
                      <a:pt x="93440" y="30402"/>
                      <a:pt x="92012" y="34688"/>
                    </a:cubicBezTo>
                    <a:cubicBezTo>
                      <a:pt x="85725" y="54119"/>
                      <a:pt x="62865" y="72121"/>
                      <a:pt x="39433" y="76407"/>
                    </a:cubicBezTo>
                    <a:cubicBezTo>
                      <a:pt x="34290" y="77265"/>
                      <a:pt x="25717" y="77265"/>
                      <a:pt x="22003" y="76693"/>
                    </a:cubicBezTo>
                    <a:cubicBezTo>
                      <a:pt x="10287" y="74121"/>
                      <a:pt x="3143" y="68406"/>
                      <a:pt x="571" y="58977"/>
                    </a:cubicBezTo>
                    <a:cubicBezTo>
                      <a:pt x="0" y="57262"/>
                      <a:pt x="0" y="56119"/>
                      <a:pt x="0" y="52690"/>
                    </a:cubicBezTo>
                    <a:cubicBezTo>
                      <a:pt x="0" y="48404"/>
                      <a:pt x="0" y="46689"/>
                      <a:pt x="1429" y="42403"/>
                    </a:cubicBezTo>
                    <a:cubicBezTo>
                      <a:pt x="3715" y="34974"/>
                      <a:pt x="8573" y="27830"/>
                      <a:pt x="15145" y="21258"/>
                    </a:cubicBezTo>
                    <a:cubicBezTo>
                      <a:pt x="26575" y="9828"/>
                      <a:pt x="42291" y="2112"/>
                      <a:pt x="57721" y="1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2" name="Freihandform: Form 51">
                <a:extLst>
                  <a:ext uri="{FF2B5EF4-FFF2-40B4-BE49-F238E27FC236}">
                    <a16:creationId xmlns:a16="http://schemas.microsoft.com/office/drawing/2014/main" id="{FB78F994-ECCB-7365-7F0A-8721C006DDD2}"/>
                  </a:ext>
                </a:extLst>
              </p:cNvPr>
              <p:cNvSpPr/>
              <p:nvPr/>
            </p:nvSpPr>
            <p:spPr>
              <a:xfrm>
                <a:off x="2490882" y="3652449"/>
                <a:ext cx="9525" cy="246126"/>
              </a:xfrm>
              <a:custGeom>
                <a:avLst/>
                <a:gdLst>
                  <a:gd name="connsiteX0" fmla="*/ 9525 w 9525"/>
                  <a:gd name="connsiteY0" fmla="*/ 0 h 246126"/>
                  <a:gd name="connsiteX1" fmla="*/ 9525 w 9525"/>
                  <a:gd name="connsiteY1" fmla="*/ 246126 h 246126"/>
                  <a:gd name="connsiteX2" fmla="*/ 0 w 9525"/>
                  <a:gd name="connsiteY2" fmla="*/ 246126 h 246126"/>
                  <a:gd name="connsiteX3" fmla="*/ 0 w 9525"/>
                  <a:gd name="connsiteY3" fmla="*/ 0 h 246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" h="246126">
                    <a:moveTo>
                      <a:pt x="9525" y="0"/>
                    </a:moveTo>
                    <a:lnTo>
                      <a:pt x="9525" y="246126"/>
                    </a:lnTo>
                    <a:lnTo>
                      <a:pt x="0" y="2461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15" name="Grafik 2">
              <a:extLst>
                <a:ext uri="{FF2B5EF4-FFF2-40B4-BE49-F238E27FC236}">
                  <a16:creationId xmlns:a16="http://schemas.microsoft.com/office/drawing/2014/main" id="{1F3B6403-089D-DCFD-CCFE-56B71A7178E4}"/>
                </a:ext>
              </a:extLst>
            </p:cNvPr>
            <p:cNvGrpSpPr/>
            <p:nvPr/>
          </p:nvGrpSpPr>
          <p:grpSpPr>
            <a:xfrm>
              <a:off x="2692747" y="3467950"/>
              <a:ext cx="98770" cy="481483"/>
              <a:chOff x="2692747" y="3467950"/>
              <a:chExt cx="98770" cy="481483"/>
            </a:xfrm>
            <a:solidFill>
              <a:srgbClr val="000000"/>
            </a:solidFill>
          </p:grpSpPr>
          <p:sp>
            <p:nvSpPr>
              <p:cNvPr id="46" name="Freihandform: Form 45">
                <a:extLst>
                  <a:ext uri="{FF2B5EF4-FFF2-40B4-BE49-F238E27FC236}">
                    <a16:creationId xmlns:a16="http://schemas.microsoft.com/office/drawing/2014/main" id="{60DADCF8-2B55-80E1-3278-B2D5E37E5ADD}"/>
                  </a:ext>
                </a:extLst>
              </p:cNvPr>
              <p:cNvSpPr/>
              <p:nvPr/>
            </p:nvSpPr>
            <p:spPr>
              <a:xfrm>
                <a:off x="2692747" y="3871972"/>
                <a:ext cx="98770" cy="77461"/>
              </a:xfrm>
              <a:custGeom>
                <a:avLst/>
                <a:gdLst>
                  <a:gd name="connsiteX0" fmla="*/ 70816 w 98770"/>
                  <a:gd name="connsiteY0" fmla="*/ 286 h 77461"/>
                  <a:gd name="connsiteX1" fmla="*/ 75388 w 98770"/>
                  <a:gd name="connsiteY1" fmla="*/ 0 h 77461"/>
                  <a:gd name="connsiteX2" fmla="*/ 95391 w 98770"/>
                  <a:gd name="connsiteY2" fmla="*/ 7715 h 77461"/>
                  <a:gd name="connsiteX3" fmla="*/ 97105 w 98770"/>
                  <a:gd name="connsiteY3" fmla="*/ 30575 h 77461"/>
                  <a:gd name="connsiteX4" fmla="*/ 76531 w 98770"/>
                  <a:gd name="connsiteY4" fmla="*/ 62865 h 77461"/>
                  <a:gd name="connsiteX5" fmla="*/ 25096 w 98770"/>
                  <a:gd name="connsiteY5" fmla="*/ 77438 h 77461"/>
                  <a:gd name="connsiteX6" fmla="*/ 3379 w 98770"/>
                  <a:gd name="connsiteY6" fmla="*/ 69723 h 77461"/>
                  <a:gd name="connsiteX7" fmla="*/ 1665 w 98770"/>
                  <a:gd name="connsiteY7" fmla="*/ 46863 h 77461"/>
                  <a:gd name="connsiteX8" fmla="*/ 22239 w 98770"/>
                  <a:gd name="connsiteY8" fmla="*/ 14573 h 77461"/>
                  <a:gd name="connsiteX9" fmla="*/ 41098 w 98770"/>
                  <a:gd name="connsiteY9" fmla="*/ 5429 h 77461"/>
                  <a:gd name="connsiteX10" fmla="*/ 70816 w 98770"/>
                  <a:gd name="connsiteY10" fmla="*/ 286 h 77461"/>
                  <a:gd name="connsiteX11" fmla="*/ 83103 w 98770"/>
                  <a:gd name="connsiteY11" fmla="*/ 8572 h 77461"/>
                  <a:gd name="connsiteX12" fmla="*/ 74531 w 98770"/>
                  <a:gd name="connsiteY12" fmla="*/ 8287 h 77461"/>
                  <a:gd name="connsiteX13" fmla="*/ 43384 w 98770"/>
                  <a:gd name="connsiteY13" fmla="*/ 25432 h 77461"/>
                  <a:gd name="connsiteX14" fmla="*/ 9380 w 98770"/>
                  <a:gd name="connsiteY14" fmla="*/ 52006 h 77461"/>
                  <a:gd name="connsiteX15" fmla="*/ 15667 w 98770"/>
                  <a:gd name="connsiteY15" fmla="*/ 68866 h 77461"/>
                  <a:gd name="connsiteX16" fmla="*/ 25096 w 98770"/>
                  <a:gd name="connsiteY16" fmla="*/ 68866 h 77461"/>
                  <a:gd name="connsiteX17" fmla="*/ 64530 w 98770"/>
                  <a:gd name="connsiteY17" fmla="*/ 46292 h 77461"/>
                  <a:gd name="connsiteX18" fmla="*/ 89390 w 98770"/>
                  <a:gd name="connsiteY18" fmla="*/ 25432 h 77461"/>
                  <a:gd name="connsiteX19" fmla="*/ 83103 w 98770"/>
                  <a:gd name="connsiteY19" fmla="*/ 8572 h 77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8770" h="77461">
                    <a:moveTo>
                      <a:pt x="70816" y="286"/>
                    </a:moveTo>
                    <a:cubicBezTo>
                      <a:pt x="71388" y="0"/>
                      <a:pt x="73388" y="0"/>
                      <a:pt x="75388" y="0"/>
                    </a:cubicBezTo>
                    <a:cubicBezTo>
                      <a:pt x="85390" y="0"/>
                      <a:pt x="91676" y="2286"/>
                      <a:pt x="95391" y="7715"/>
                    </a:cubicBezTo>
                    <a:cubicBezTo>
                      <a:pt x="99391" y="13430"/>
                      <a:pt x="99677" y="20574"/>
                      <a:pt x="97105" y="30575"/>
                    </a:cubicBezTo>
                    <a:cubicBezTo>
                      <a:pt x="93105" y="45720"/>
                      <a:pt x="86247" y="56578"/>
                      <a:pt x="76531" y="62865"/>
                    </a:cubicBezTo>
                    <a:cubicBezTo>
                      <a:pt x="63101" y="71723"/>
                      <a:pt x="46242" y="76581"/>
                      <a:pt x="25096" y="77438"/>
                    </a:cubicBezTo>
                    <a:cubicBezTo>
                      <a:pt x="13952" y="77724"/>
                      <a:pt x="7094" y="75438"/>
                      <a:pt x="3379" y="69723"/>
                    </a:cubicBezTo>
                    <a:cubicBezTo>
                      <a:pt x="-621" y="64008"/>
                      <a:pt x="-907" y="56864"/>
                      <a:pt x="1665" y="46863"/>
                    </a:cubicBezTo>
                    <a:cubicBezTo>
                      <a:pt x="5665" y="31718"/>
                      <a:pt x="12523" y="20860"/>
                      <a:pt x="22239" y="14573"/>
                    </a:cubicBezTo>
                    <a:cubicBezTo>
                      <a:pt x="28240" y="10573"/>
                      <a:pt x="33955" y="7715"/>
                      <a:pt x="41098" y="5429"/>
                    </a:cubicBezTo>
                    <a:cubicBezTo>
                      <a:pt x="49671" y="2572"/>
                      <a:pt x="56815" y="1429"/>
                      <a:pt x="70816" y="286"/>
                    </a:cubicBezTo>
                    <a:close/>
                    <a:moveTo>
                      <a:pt x="83103" y="8572"/>
                    </a:moveTo>
                    <a:cubicBezTo>
                      <a:pt x="80532" y="7715"/>
                      <a:pt x="77103" y="7429"/>
                      <a:pt x="74531" y="8287"/>
                    </a:cubicBezTo>
                    <a:cubicBezTo>
                      <a:pt x="67673" y="10573"/>
                      <a:pt x="59958" y="14859"/>
                      <a:pt x="43384" y="25432"/>
                    </a:cubicBezTo>
                    <a:cubicBezTo>
                      <a:pt x="21096" y="39719"/>
                      <a:pt x="11952" y="46863"/>
                      <a:pt x="9380" y="52006"/>
                    </a:cubicBezTo>
                    <a:cubicBezTo>
                      <a:pt x="5951" y="58865"/>
                      <a:pt x="8809" y="66294"/>
                      <a:pt x="15667" y="68866"/>
                    </a:cubicBezTo>
                    <a:cubicBezTo>
                      <a:pt x="17953" y="70009"/>
                      <a:pt x="22239" y="69723"/>
                      <a:pt x="25096" y="68866"/>
                    </a:cubicBezTo>
                    <a:cubicBezTo>
                      <a:pt x="33097" y="66008"/>
                      <a:pt x="43384" y="60007"/>
                      <a:pt x="64530" y="46292"/>
                    </a:cubicBezTo>
                    <a:cubicBezTo>
                      <a:pt x="79960" y="36004"/>
                      <a:pt x="87104" y="30004"/>
                      <a:pt x="89390" y="25432"/>
                    </a:cubicBezTo>
                    <a:cubicBezTo>
                      <a:pt x="92819" y="18574"/>
                      <a:pt x="89961" y="11144"/>
                      <a:pt x="83103" y="85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7" name="Freihandform: Form 46">
                <a:extLst>
                  <a:ext uri="{FF2B5EF4-FFF2-40B4-BE49-F238E27FC236}">
                    <a16:creationId xmlns:a16="http://schemas.microsoft.com/office/drawing/2014/main" id="{6EF26BB7-89E0-6084-B6E7-A40C5A3529F1}"/>
                  </a:ext>
                </a:extLst>
              </p:cNvPr>
              <p:cNvSpPr/>
              <p:nvPr/>
            </p:nvSpPr>
            <p:spPr>
              <a:xfrm>
                <a:off x="2692747" y="3761244"/>
                <a:ext cx="98770" cy="77461"/>
              </a:xfrm>
              <a:custGeom>
                <a:avLst/>
                <a:gdLst>
                  <a:gd name="connsiteX0" fmla="*/ 70816 w 98770"/>
                  <a:gd name="connsiteY0" fmla="*/ 286 h 77461"/>
                  <a:gd name="connsiteX1" fmla="*/ 75388 w 98770"/>
                  <a:gd name="connsiteY1" fmla="*/ 0 h 77461"/>
                  <a:gd name="connsiteX2" fmla="*/ 95391 w 98770"/>
                  <a:gd name="connsiteY2" fmla="*/ 7715 h 77461"/>
                  <a:gd name="connsiteX3" fmla="*/ 97105 w 98770"/>
                  <a:gd name="connsiteY3" fmla="*/ 30575 h 77461"/>
                  <a:gd name="connsiteX4" fmla="*/ 76531 w 98770"/>
                  <a:gd name="connsiteY4" fmla="*/ 62865 h 77461"/>
                  <a:gd name="connsiteX5" fmla="*/ 25096 w 98770"/>
                  <a:gd name="connsiteY5" fmla="*/ 77438 h 77461"/>
                  <a:gd name="connsiteX6" fmla="*/ 3379 w 98770"/>
                  <a:gd name="connsiteY6" fmla="*/ 69723 h 77461"/>
                  <a:gd name="connsiteX7" fmla="*/ 1665 w 98770"/>
                  <a:gd name="connsiteY7" fmla="*/ 46863 h 77461"/>
                  <a:gd name="connsiteX8" fmla="*/ 22239 w 98770"/>
                  <a:gd name="connsiteY8" fmla="*/ 14573 h 77461"/>
                  <a:gd name="connsiteX9" fmla="*/ 41098 w 98770"/>
                  <a:gd name="connsiteY9" fmla="*/ 5429 h 77461"/>
                  <a:gd name="connsiteX10" fmla="*/ 70816 w 98770"/>
                  <a:gd name="connsiteY10" fmla="*/ 286 h 77461"/>
                  <a:gd name="connsiteX11" fmla="*/ 83103 w 98770"/>
                  <a:gd name="connsiteY11" fmla="*/ 8573 h 77461"/>
                  <a:gd name="connsiteX12" fmla="*/ 74531 w 98770"/>
                  <a:gd name="connsiteY12" fmla="*/ 8287 h 77461"/>
                  <a:gd name="connsiteX13" fmla="*/ 43384 w 98770"/>
                  <a:gd name="connsiteY13" fmla="*/ 25432 h 77461"/>
                  <a:gd name="connsiteX14" fmla="*/ 9380 w 98770"/>
                  <a:gd name="connsiteY14" fmla="*/ 52007 h 77461"/>
                  <a:gd name="connsiteX15" fmla="*/ 15667 w 98770"/>
                  <a:gd name="connsiteY15" fmla="*/ 68866 h 77461"/>
                  <a:gd name="connsiteX16" fmla="*/ 25096 w 98770"/>
                  <a:gd name="connsiteY16" fmla="*/ 68866 h 77461"/>
                  <a:gd name="connsiteX17" fmla="*/ 64530 w 98770"/>
                  <a:gd name="connsiteY17" fmla="*/ 46292 h 77461"/>
                  <a:gd name="connsiteX18" fmla="*/ 89390 w 98770"/>
                  <a:gd name="connsiteY18" fmla="*/ 25432 h 77461"/>
                  <a:gd name="connsiteX19" fmla="*/ 83103 w 98770"/>
                  <a:gd name="connsiteY19" fmla="*/ 8573 h 77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8770" h="77461">
                    <a:moveTo>
                      <a:pt x="70816" y="286"/>
                    </a:moveTo>
                    <a:cubicBezTo>
                      <a:pt x="71388" y="0"/>
                      <a:pt x="73388" y="0"/>
                      <a:pt x="75388" y="0"/>
                    </a:cubicBezTo>
                    <a:cubicBezTo>
                      <a:pt x="85390" y="0"/>
                      <a:pt x="91676" y="2286"/>
                      <a:pt x="95391" y="7715"/>
                    </a:cubicBezTo>
                    <a:cubicBezTo>
                      <a:pt x="99391" y="13430"/>
                      <a:pt x="99677" y="20574"/>
                      <a:pt x="97105" y="30575"/>
                    </a:cubicBezTo>
                    <a:cubicBezTo>
                      <a:pt x="93105" y="45720"/>
                      <a:pt x="86247" y="56579"/>
                      <a:pt x="76531" y="62865"/>
                    </a:cubicBezTo>
                    <a:cubicBezTo>
                      <a:pt x="63101" y="71723"/>
                      <a:pt x="46242" y="76581"/>
                      <a:pt x="25096" y="77438"/>
                    </a:cubicBezTo>
                    <a:cubicBezTo>
                      <a:pt x="13952" y="77724"/>
                      <a:pt x="7094" y="75438"/>
                      <a:pt x="3379" y="69723"/>
                    </a:cubicBezTo>
                    <a:cubicBezTo>
                      <a:pt x="-621" y="64008"/>
                      <a:pt x="-907" y="56864"/>
                      <a:pt x="1665" y="46863"/>
                    </a:cubicBezTo>
                    <a:cubicBezTo>
                      <a:pt x="5665" y="31718"/>
                      <a:pt x="12523" y="20860"/>
                      <a:pt x="22239" y="14573"/>
                    </a:cubicBezTo>
                    <a:cubicBezTo>
                      <a:pt x="28240" y="10573"/>
                      <a:pt x="33955" y="7715"/>
                      <a:pt x="41098" y="5429"/>
                    </a:cubicBezTo>
                    <a:cubicBezTo>
                      <a:pt x="49671" y="2572"/>
                      <a:pt x="56815" y="1429"/>
                      <a:pt x="70816" y="286"/>
                    </a:cubicBezTo>
                    <a:close/>
                    <a:moveTo>
                      <a:pt x="83103" y="8573"/>
                    </a:moveTo>
                    <a:cubicBezTo>
                      <a:pt x="80532" y="7715"/>
                      <a:pt x="77103" y="7430"/>
                      <a:pt x="74531" y="8287"/>
                    </a:cubicBezTo>
                    <a:cubicBezTo>
                      <a:pt x="67673" y="10573"/>
                      <a:pt x="59958" y="14859"/>
                      <a:pt x="43384" y="25432"/>
                    </a:cubicBezTo>
                    <a:cubicBezTo>
                      <a:pt x="21096" y="39719"/>
                      <a:pt x="11952" y="46863"/>
                      <a:pt x="9380" y="52007"/>
                    </a:cubicBezTo>
                    <a:cubicBezTo>
                      <a:pt x="5951" y="58865"/>
                      <a:pt x="8809" y="66294"/>
                      <a:pt x="15667" y="68866"/>
                    </a:cubicBezTo>
                    <a:cubicBezTo>
                      <a:pt x="17953" y="70009"/>
                      <a:pt x="22239" y="69723"/>
                      <a:pt x="25096" y="68866"/>
                    </a:cubicBezTo>
                    <a:cubicBezTo>
                      <a:pt x="33097" y="66008"/>
                      <a:pt x="43384" y="60008"/>
                      <a:pt x="64530" y="46292"/>
                    </a:cubicBezTo>
                    <a:cubicBezTo>
                      <a:pt x="79960" y="36005"/>
                      <a:pt x="87104" y="30004"/>
                      <a:pt x="89390" y="25432"/>
                    </a:cubicBezTo>
                    <a:cubicBezTo>
                      <a:pt x="92819" y="18574"/>
                      <a:pt x="89961" y="11144"/>
                      <a:pt x="83103" y="857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8" name="Freihandform: Form 47">
                <a:extLst>
                  <a:ext uri="{FF2B5EF4-FFF2-40B4-BE49-F238E27FC236}">
                    <a16:creationId xmlns:a16="http://schemas.microsoft.com/office/drawing/2014/main" id="{07651A12-65C8-3CF1-8ECB-712616B26460}"/>
                  </a:ext>
                </a:extLst>
              </p:cNvPr>
              <p:cNvSpPr/>
              <p:nvPr/>
            </p:nvSpPr>
            <p:spPr>
              <a:xfrm>
                <a:off x="2692747" y="3687425"/>
                <a:ext cx="98770" cy="77461"/>
              </a:xfrm>
              <a:custGeom>
                <a:avLst/>
                <a:gdLst>
                  <a:gd name="connsiteX0" fmla="*/ 70816 w 98770"/>
                  <a:gd name="connsiteY0" fmla="*/ 286 h 77461"/>
                  <a:gd name="connsiteX1" fmla="*/ 75388 w 98770"/>
                  <a:gd name="connsiteY1" fmla="*/ 0 h 77461"/>
                  <a:gd name="connsiteX2" fmla="*/ 95391 w 98770"/>
                  <a:gd name="connsiteY2" fmla="*/ 7715 h 77461"/>
                  <a:gd name="connsiteX3" fmla="*/ 97105 w 98770"/>
                  <a:gd name="connsiteY3" fmla="*/ 30575 h 77461"/>
                  <a:gd name="connsiteX4" fmla="*/ 76531 w 98770"/>
                  <a:gd name="connsiteY4" fmla="*/ 62865 h 77461"/>
                  <a:gd name="connsiteX5" fmla="*/ 25096 w 98770"/>
                  <a:gd name="connsiteY5" fmla="*/ 77438 h 77461"/>
                  <a:gd name="connsiteX6" fmla="*/ 3379 w 98770"/>
                  <a:gd name="connsiteY6" fmla="*/ 69723 h 77461"/>
                  <a:gd name="connsiteX7" fmla="*/ 1665 w 98770"/>
                  <a:gd name="connsiteY7" fmla="*/ 46863 h 77461"/>
                  <a:gd name="connsiteX8" fmla="*/ 22239 w 98770"/>
                  <a:gd name="connsiteY8" fmla="*/ 14573 h 77461"/>
                  <a:gd name="connsiteX9" fmla="*/ 41098 w 98770"/>
                  <a:gd name="connsiteY9" fmla="*/ 5429 h 77461"/>
                  <a:gd name="connsiteX10" fmla="*/ 70816 w 98770"/>
                  <a:gd name="connsiteY10" fmla="*/ 286 h 77461"/>
                  <a:gd name="connsiteX11" fmla="*/ 83103 w 98770"/>
                  <a:gd name="connsiteY11" fmla="*/ 8573 h 77461"/>
                  <a:gd name="connsiteX12" fmla="*/ 74531 w 98770"/>
                  <a:gd name="connsiteY12" fmla="*/ 8287 h 77461"/>
                  <a:gd name="connsiteX13" fmla="*/ 43384 w 98770"/>
                  <a:gd name="connsiteY13" fmla="*/ 25432 h 77461"/>
                  <a:gd name="connsiteX14" fmla="*/ 9380 w 98770"/>
                  <a:gd name="connsiteY14" fmla="*/ 52007 h 77461"/>
                  <a:gd name="connsiteX15" fmla="*/ 15667 w 98770"/>
                  <a:gd name="connsiteY15" fmla="*/ 68866 h 77461"/>
                  <a:gd name="connsiteX16" fmla="*/ 25096 w 98770"/>
                  <a:gd name="connsiteY16" fmla="*/ 68866 h 77461"/>
                  <a:gd name="connsiteX17" fmla="*/ 64530 w 98770"/>
                  <a:gd name="connsiteY17" fmla="*/ 46292 h 77461"/>
                  <a:gd name="connsiteX18" fmla="*/ 89390 w 98770"/>
                  <a:gd name="connsiteY18" fmla="*/ 25432 h 77461"/>
                  <a:gd name="connsiteX19" fmla="*/ 83103 w 98770"/>
                  <a:gd name="connsiteY19" fmla="*/ 8573 h 77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8770" h="77461">
                    <a:moveTo>
                      <a:pt x="70816" y="286"/>
                    </a:moveTo>
                    <a:cubicBezTo>
                      <a:pt x="71388" y="0"/>
                      <a:pt x="73388" y="0"/>
                      <a:pt x="75388" y="0"/>
                    </a:cubicBezTo>
                    <a:cubicBezTo>
                      <a:pt x="85390" y="0"/>
                      <a:pt x="91676" y="2286"/>
                      <a:pt x="95391" y="7715"/>
                    </a:cubicBezTo>
                    <a:cubicBezTo>
                      <a:pt x="99391" y="13430"/>
                      <a:pt x="99677" y="20574"/>
                      <a:pt x="97105" y="30575"/>
                    </a:cubicBezTo>
                    <a:cubicBezTo>
                      <a:pt x="93105" y="45720"/>
                      <a:pt x="86247" y="56579"/>
                      <a:pt x="76531" y="62865"/>
                    </a:cubicBezTo>
                    <a:cubicBezTo>
                      <a:pt x="63101" y="71723"/>
                      <a:pt x="46242" y="76581"/>
                      <a:pt x="25096" y="77438"/>
                    </a:cubicBezTo>
                    <a:cubicBezTo>
                      <a:pt x="13952" y="77724"/>
                      <a:pt x="7094" y="75438"/>
                      <a:pt x="3379" y="69723"/>
                    </a:cubicBezTo>
                    <a:cubicBezTo>
                      <a:pt x="-621" y="64008"/>
                      <a:pt x="-907" y="56864"/>
                      <a:pt x="1665" y="46863"/>
                    </a:cubicBezTo>
                    <a:cubicBezTo>
                      <a:pt x="5665" y="31718"/>
                      <a:pt x="12523" y="20860"/>
                      <a:pt x="22239" y="14573"/>
                    </a:cubicBezTo>
                    <a:cubicBezTo>
                      <a:pt x="28240" y="10573"/>
                      <a:pt x="33955" y="7715"/>
                      <a:pt x="41098" y="5429"/>
                    </a:cubicBezTo>
                    <a:cubicBezTo>
                      <a:pt x="49671" y="2572"/>
                      <a:pt x="56815" y="1429"/>
                      <a:pt x="70816" y="286"/>
                    </a:cubicBezTo>
                    <a:close/>
                    <a:moveTo>
                      <a:pt x="83103" y="8573"/>
                    </a:moveTo>
                    <a:cubicBezTo>
                      <a:pt x="80532" y="7715"/>
                      <a:pt x="77103" y="7430"/>
                      <a:pt x="74531" y="8287"/>
                    </a:cubicBezTo>
                    <a:cubicBezTo>
                      <a:pt x="67673" y="10573"/>
                      <a:pt x="59958" y="14859"/>
                      <a:pt x="43384" y="25432"/>
                    </a:cubicBezTo>
                    <a:cubicBezTo>
                      <a:pt x="21096" y="39719"/>
                      <a:pt x="11952" y="46863"/>
                      <a:pt x="9380" y="52007"/>
                    </a:cubicBezTo>
                    <a:cubicBezTo>
                      <a:pt x="5951" y="58865"/>
                      <a:pt x="8809" y="66294"/>
                      <a:pt x="15667" y="68866"/>
                    </a:cubicBezTo>
                    <a:cubicBezTo>
                      <a:pt x="17953" y="70009"/>
                      <a:pt x="22239" y="69723"/>
                      <a:pt x="25096" y="68866"/>
                    </a:cubicBezTo>
                    <a:cubicBezTo>
                      <a:pt x="33097" y="66008"/>
                      <a:pt x="43384" y="60008"/>
                      <a:pt x="64530" y="46292"/>
                    </a:cubicBezTo>
                    <a:cubicBezTo>
                      <a:pt x="79960" y="36005"/>
                      <a:pt x="87104" y="30004"/>
                      <a:pt x="89390" y="25432"/>
                    </a:cubicBezTo>
                    <a:cubicBezTo>
                      <a:pt x="92819" y="18574"/>
                      <a:pt x="89961" y="11144"/>
                      <a:pt x="83103" y="857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9" name="Freihandform: Form 48">
                <a:extLst>
                  <a:ext uri="{FF2B5EF4-FFF2-40B4-BE49-F238E27FC236}">
                    <a16:creationId xmlns:a16="http://schemas.microsoft.com/office/drawing/2014/main" id="{4322EA9F-23C1-62B3-00C5-851790260383}"/>
                  </a:ext>
                </a:extLst>
              </p:cNvPr>
              <p:cNvSpPr/>
              <p:nvPr/>
            </p:nvSpPr>
            <p:spPr>
              <a:xfrm>
                <a:off x="2781966" y="3467950"/>
                <a:ext cx="9525" cy="430625"/>
              </a:xfrm>
              <a:custGeom>
                <a:avLst/>
                <a:gdLst>
                  <a:gd name="connsiteX0" fmla="*/ 9525 w 9525"/>
                  <a:gd name="connsiteY0" fmla="*/ 0 h 430625"/>
                  <a:gd name="connsiteX1" fmla="*/ 9525 w 9525"/>
                  <a:gd name="connsiteY1" fmla="*/ 430625 h 430625"/>
                  <a:gd name="connsiteX2" fmla="*/ 0 w 9525"/>
                  <a:gd name="connsiteY2" fmla="*/ 430625 h 430625"/>
                  <a:gd name="connsiteX3" fmla="*/ 0 w 9525"/>
                  <a:gd name="connsiteY3" fmla="*/ 0 h 430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" h="430625">
                    <a:moveTo>
                      <a:pt x="9525" y="0"/>
                    </a:moveTo>
                    <a:lnTo>
                      <a:pt x="9525" y="430625"/>
                    </a:lnTo>
                    <a:lnTo>
                      <a:pt x="0" y="4306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16" name="Grafik 2">
              <a:extLst>
                <a:ext uri="{FF2B5EF4-FFF2-40B4-BE49-F238E27FC236}">
                  <a16:creationId xmlns:a16="http://schemas.microsoft.com/office/drawing/2014/main" id="{8F5B168C-A523-6DD1-961C-9AE263E119BF}"/>
                </a:ext>
              </a:extLst>
            </p:cNvPr>
            <p:cNvGrpSpPr/>
            <p:nvPr/>
          </p:nvGrpSpPr>
          <p:grpSpPr>
            <a:xfrm>
              <a:off x="3668267" y="3578630"/>
              <a:ext cx="76200" cy="295274"/>
              <a:chOff x="3668267" y="3578630"/>
              <a:chExt cx="76200" cy="295274"/>
            </a:xfrm>
            <a:solidFill>
              <a:srgbClr val="000000"/>
            </a:solidFill>
          </p:grpSpPr>
          <p:sp>
            <p:nvSpPr>
              <p:cNvPr id="44" name="Freihandform: Form 43">
                <a:extLst>
                  <a:ext uri="{FF2B5EF4-FFF2-40B4-BE49-F238E27FC236}">
                    <a16:creationId xmlns:a16="http://schemas.microsoft.com/office/drawing/2014/main" id="{C5518DC1-758E-3C45-0328-53681DA48F0B}"/>
                  </a:ext>
                </a:extLst>
              </p:cNvPr>
              <p:cNvSpPr/>
              <p:nvPr/>
            </p:nvSpPr>
            <p:spPr>
              <a:xfrm>
                <a:off x="3668267" y="3578630"/>
                <a:ext cx="5715" cy="295274"/>
              </a:xfrm>
              <a:custGeom>
                <a:avLst/>
                <a:gdLst>
                  <a:gd name="connsiteX0" fmla="*/ 0 w 5715"/>
                  <a:gd name="connsiteY0" fmla="*/ 295275 h 295274"/>
                  <a:gd name="connsiteX1" fmla="*/ 0 w 5715"/>
                  <a:gd name="connsiteY1" fmla="*/ 0 h 295274"/>
                  <a:gd name="connsiteX2" fmla="*/ 5715 w 5715"/>
                  <a:gd name="connsiteY2" fmla="*/ 0 h 295274"/>
                  <a:gd name="connsiteX3" fmla="*/ 5715 w 5715"/>
                  <a:gd name="connsiteY3" fmla="*/ 295275 h 29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" h="295274">
                    <a:moveTo>
                      <a:pt x="0" y="295275"/>
                    </a:moveTo>
                    <a:lnTo>
                      <a:pt x="0" y="0"/>
                    </a:lnTo>
                    <a:lnTo>
                      <a:pt x="5715" y="0"/>
                    </a:lnTo>
                    <a:lnTo>
                      <a:pt x="5715" y="29527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5" name="Freihandform: Form 44">
                <a:extLst>
                  <a:ext uri="{FF2B5EF4-FFF2-40B4-BE49-F238E27FC236}">
                    <a16:creationId xmlns:a16="http://schemas.microsoft.com/office/drawing/2014/main" id="{D8DB9931-B9D4-1188-63CD-945E58DE5C73}"/>
                  </a:ext>
                </a:extLst>
              </p:cNvPr>
              <p:cNvSpPr/>
              <p:nvPr/>
            </p:nvSpPr>
            <p:spPr>
              <a:xfrm>
                <a:off x="3706367" y="3578630"/>
                <a:ext cx="38100" cy="295274"/>
              </a:xfrm>
              <a:custGeom>
                <a:avLst/>
                <a:gdLst>
                  <a:gd name="connsiteX0" fmla="*/ 0 w 38100"/>
                  <a:gd name="connsiteY0" fmla="*/ 295275 h 295274"/>
                  <a:gd name="connsiteX1" fmla="*/ 0 w 38100"/>
                  <a:gd name="connsiteY1" fmla="*/ 0 h 295274"/>
                  <a:gd name="connsiteX2" fmla="*/ 38100 w 38100"/>
                  <a:gd name="connsiteY2" fmla="*/ 0 h 295274"/>
                  <a:gd name="connsiteX3" fmla="*/ 38100 w 38100"/>
                  <a:gd name="connsiteY3" fmla="*/ 295275 h 29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00" h="295274">
                    <a:moveTo>
                      <a:pt x="0" y="295275"/>
                    </a:moveTo>
                    <a:lnTo>
                      <a:pt x="0" y="0"/>
                    </a:lnTo>
                    <a:lnTo>
                      <a:pt x="38100" y="0"/>
                    </a:lnTo>
                    <a:lnTo>
                      <a:pt x="38100" y="29527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17" name="Grafik 2">
              <a:extLst>
                <a:ext uri="{FF2B5EF4-FFF2-40B4-BE49-F238E27FC236}">
                  <a16:creationId xmlns:a16="http://schemas.microsoft.com/office/drawing/2014/main" id="{341B8ABA-42D4-AE11-8FD6-B1D085D663F9}"/>
                </a:ext>
              </a:extLst>
            </p:cNvPr>
            <p:cNvGrpSpPr/>
            <p:nvPr/>
          </p:nvGrpSpPr>
          <p:grpSpPr>
            <a:xfrm>
              <a:off x="1404937" y="4327771"/>
              <a:ext cx="2339530" cy="301942"/>
              <a:chOff x="1404937" y="4327771"/>
              <a:chExt cx="2339530" cy="301942"/>
            </a:xfrm>
            <a:solidFill>
              <a:srgbClr val="000000"/>
            </a:solidFill>
          </p:grpSpPr>
          <p:sp>
            <p:nvSpPr>
              <p:cNvPr id="39" name="Freihandform: Form 38">
                <a:extLst>
                  <a:ext uri="{FF2B5EF4-FFF2-40B4-BE49-F238E27FC236}">
                    <a16:creationId xmlns:a16="http://schemas.microsoft.com/office/drawing/2014/main" id="{BF741DF8-03E4-749A-10E4-F093D35207F4}"/>
                  </a:ext>
                </a:extLst>
              </p:cNvPr>
              <p:cNvSpPr/>
              <p:nvPr/>
            </p:nvSpPr>
            <p:spPr>
              <a:xfrm>
                <a:off x="1404937" y="4327771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7 h 6667"/>
                  <a:gd name="connsiteX3" fmla="*/ 0 w 2339530"/>
                  <a:gd name="connsiteY3" fmla="*/ 6667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7"/>
                    </a:lnTo>
                    <a:lnTo>
                      <a:pt x="0" y="66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0" name="Freihandform: Form 39">
                <a:extLst>
                  <a:ext uri="{FF2B5EF4-FFF2-40B4-BE49-F238E27FC236}">
                    <a16:creationId xmlns:a16="http://schemas.microsoft.com/office/drawing/2014/main" id="{C683B86F-8822-087E-CEAC-1AFBAEB7DB48}"/>
                  </a:ext>
                </a:extLst>
              </p:cNvPr>
              <p:cNvSpPr/>
              <p:nvPr/>
            </p:nvSpPr>
            <p:spPr>
              <a:xfrm>
                <a:off x="1404937" y="4401590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7 h 6667"/>
                  <a:gd name="connsiteX3" fmla="*/ 0 w 2339530"/>
                  <a:gd name="connsiteY3" fmla="*/ 6667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7"/>
                    </a:lnTo>
                    <a:lnTo>
                      <a:pt x="0" y="66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1" name="Freihandform: Form 40">
                <a:extLst>
                  <a:ext uri="{FF2B5EF4-FFF2-40B4-BE49-F238E27FC236}">
                    <a16:creationId xmlns:a16="http://schemas.microsoft.com/office/drawing/2014/main" id="{C5BEF07B-2D87-ACB0-886D-BF70FCF243F7}"/>
                  </a:ext>
                </a:extLst>
              </p:cNvPr>
              <p:cNvSpPr/>
              <p:nvPr/>
            </p:nvSpPr>
            <p:spPr>
              <a:xfrm>
                <a:off x="1404937" y="4475409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7 h 6667"/>
                  <a:gd name="connsiteX3" fmla="*/ 0 w 2339530"/>
                  <a:gd name="connsiteY3" fmla="*/ 6667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7"/>
                    </a:lnTo>
                    <a:lnTo>
                      <a:pt x="0" y="66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2" name="Freihandform: Form 41">
                <a:extLst>
                  <a:ext uri="{FF2B5EF4-FFF2-40B4-BE49-F238E27FC236}">
                    <a16:creationId xmlns:a16="http://schemas.microsoft.com/office/drawing/2014/main" id="{E71779F8-CBD2-80DB-BD71-2E28FB954244}"/>
                  </a:ext>
                </a:extLst>
              </p:cNvPr>
              <p:cNvSpPr/>
              <p:nvPr/>
            </p:nvSpPr>
            <p:spPr>
              <a:xfrm>
                <a:off x="1404937" y="4549228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7 h 6667"/>
                  <a:gd name="connsiteX3" fmla="*/ 0 w 2339530"/>
                  <a:gd name="connsiteY3" fmla="*/ 6667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7"/>
                    </a:lnTo>
                    <a:lnTo>
                      <a:pt x="0" y="66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3" name="Freihandform: Form 42">
                <a:extLst>
                  <a:ext uri="{FF2B5EF4-FFF2-40B4-BE49-F238E27FC236}">
                    <a16:creationId xmlns:a16="http://schemas.microsoft.com/office/drawing/2014/main" id="{B1E966DB-A1EF-2D29-6629-7F8A29CE8B50}"/>
                  </a:ext>
                </a:extLst>
              </p:cNvPr>
              <p:cNvSpPr/>
              <p:nvPr/>
            </p:nvSpPr>
            <p:spPr>
              <a:xfrm>
                <a:off x="1404937" y="4623046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7 h 6667"/>
                  <a:gd name="connsiteX3" fmla="*/ 0 w 2339530"/>
                  <a:gd name="connsiteY3" fmla="*/ 6667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7"/>
                    </a:lnTo>
                    <a:lnTo>
                      <a:pt x="0" y="66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75FFE880-7DAE-B72E-55BD-4AFD5201D705}"/>
                </a:ext>
              </a:extLst>
            </p:cNvPr>
            <p:cNvSpPr/>
            <p:nvPr/>
          </p:nvSpPr>
          <p:spPr>
            <a:xfrm>
              <a:off x="1449418" y="4330530"/>
              <a:ext cx="191957" cy="220431"/>
            </a:xfrm>
            <a:custGeom>
              <a:avLst/>
              <a:gdLst>
                <a:gd name="connsiteX0" fmla="*/ 63151 w 191957"/>
                <a:gd name="connsiteY0" fmla="*/ 118 h 220431"/>
                <a:gd name="connsiteX1" fmla="*/ 83439 w 191957"/>
                <a:gd name="connsiteY1" fmla="*/ 404 h 220431"/>
                <a:gd name="connsiteX2" fmla="*/ 149447 w 191957"/>
                <a:gd name="connsiteY2" fmla="*/ 46696 h 220431"/>
                <a:gd name="connsiteX3" fmla="*/ 152876 w 191957"/>
                <a:gd name="connsiteY3" fmla="*/ 71270 h 220431"/>
                <a:gd name="connsiteX4" fmla="*/ 151162 w 191957"/>
                <a:gd name="connsiteY4" fmla="*/ 91844 h 220431"/>
                <a:gd name="connsiteX5" fmla="*/ 71437 w 191957"/>
                <a:gd name="connsiteY5" fmla="*/ 186713 h 220431"/>
                <a:gd name="connsiteX6" fmla="*/ 12573 w 191957"/>
                <a:gd name="connsiteY6" fmla="*/ 216431 h 220431"/>
                <a:gd name="connsiteX7" fmla="*/ 4858 w 191957"/>
                <a:gd name="connsiteY7" fmla="*/ 219860 h 220431"/>
                <a:gd name="connsiteX8" fmla="*/ 3143 w 191957"/>
                <a:gd name="connsiteY8" fmla="*/ 220432 h 220431"/>
                <a:gd name="connsiteX9" fmla="*/ 0 w 191957"/>
                <a:gd name="connsiteY9" fmla="*/ 217288 h 220431"/>
                <a:gd name="connsiteX10" fmla="*/ 4858 w 191957"/>
                <a:gd name="connsiteY10" fmla="*/ 212716 h 220431"/>
                <a:gd name="connsiteX11" fmla="*/ 70009 w 191957"/>
                <a:gd name="connsiteY11" fmla="*/ 167568 h 220431"/>
                <a:gd name="connsiteX12" fmla="*/ 88583 w 191957"/>
                <a:gd name="connsiteY12" fmla="*/ 148994 h 220431"/>
                <a:gd name="connsiteX13" fmla="*/ 118586 w 191957"/>
                <a:gd name="connsiteY13" fmla="*/ 84415 h 220431"/>
                <a:gd name="connsiteX14" fmla="*/ 118586 w 191957"/>
                <a:gd name="connsiteY14" fmla="*/ 63555 h 220431"/>
                <a:gd name="connsiteX15" fmla="*/ 99155 w 191957"/>
                <a:gd name="connsiteY15" fmla="*/ 18692 h 220431"/>
                <a:gd name="connsiteX16" fmla="*/ 79438 w 191957"/>
                <a:gd name="connsiteY16" fmla="*/ 7262 h 220431"/>
                <a:gd name="connsiteX17" fmla="*/ 36005 w 191957"/>
                <a:gd name="connsiteY17" fmla="*/ 20978 h 220431"/>
                <a:gd name="connsiteX18" fmla="*/ 23432 w 191957"/>
                <a:gd name="connsiteY18" fmla="*/ 42124 h 220431"/>
                <a:gd name="connsiteX19" fmla="*/ 22574 w 191957"/>
                <a:gd name="connsiteY19" fmla="*/ 44124 h 220431"/>
                <a:gd name="connsiteX20" fmla="*/ 24860 w 191957"/>
                <a:gd name="connsiteY20" fmla="*/ 42981 h 220431"/>
                <a:gd name="connsiteX21" fmla="*/ 35433 w 191957"/>
                <a:gd name="connsiteY21" fmla="*/ 40695 h 220431"/>
                <a:gd name="connsiteX22" fmla="*/ 41719 w 191957"/>
                <a:gd name="connsiteY22" fmla="*/ 41266 h 220431"/>
                <a:gd name="connsiteX23" fmla="*/ 60293 w 191957"/>
                <a:gd name="connsiteY23" fmla="*/ 82986 h 220431"/>
                <a:gd name="connsiteX24" fmla="*/ 36862 w 191957"/>
                <a:gd name="connsiteY24" fmla="*/ 99274 h 220431"/>
                <a:gd name="connsiteX25" fmla="*/ 4572 w 191957"/>
                <a:gd name="connsiteY25" fmla="*/ 77842 h 220431"/>
                <a:gd name="connsiteX26" fmla="*/ 4286 w 191957"/>
                <a:gd name="connsiteY26" fmla="*/ 56125 h 220431"/>
                <a:gd name="connsiteX27" fmla="*/ 40577 w 191957"/>
                <a:gd name="connsiteY27" fmla="*/ 6691 h 220431"/>
                <a:gd name="connsiteX28" fmla="*/ 63151 w 191957"/>
                <a:gd name="connsiteY28" fmla="*/ 118 h 220431"/>
                <a:gd name="connsiteX29" fmla="*/ 173450 w 191957"/>
                <a:gd name="connsiteY29" fmla="*/ 24121 h 220431"/>
                <a:gd name="connsiteX30" fmla="*/ 191453 w 191957"/>
                <a:gd name="connsiteY30" fmla="*/ 34980 h 220431"/>
                <a:gd name="connsiteX31" fmla="*/ 173450 w 191957"/>
                <a:gd name="connsiteY31" fmla="*/ 52982 h 220431"/>
                <a:gd name="connsiteX32" fmla="*/ 163735 w 191957"/>
                <a:gd name="connsiteY32" fmla="*/ 31551 h 220431"/>
                <a:gd name="connsiteX33" fmla="*/ 173450 w 191957"/>
                <a:gd name="connsiteY33" fmla="*/ 24121 h 220431"/>
                <a:gd name="connsiteX34" fmla="*/ 173450 w 191957"/>
                <a:gd name="connsiteY34" fmla="*/ 95559 h 220431"/>
                <a:gd name="connsiteX35" fmla="*/ 191453 w 191957"/>
                <a:gd name="connsiteY35" fmla="*/ 106417 h 220431"/>
                <a:gd name="connsiteX36" fmla="*/ 180594 w 191957"/>
                <a:gd name="connsiteY36" fmla="*/ 124420 h 220431"/>
                <a:gd name="connsiteX37" fmla="*/ 162592 w 191957"/>
                <a:gd name="connsiteY37" fmla="*/ 113561 h 220431"/>
                <a:gd name="connsiteX38" fmla="*/ 173450 w 191957"/>
                <a:gd name="connsiteY38" fmla="*/ 95559 h 220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91957" h="220431">
                  <a:moveTo>
                    <a:pt x="63151" y="118"/>
                  </a:moveTo>
                  <a:cubicBezTo>
                    <a:pt x="66580" y="-167"/>
                    <a:pt x="78867" y="118"/>
                    <a:pt x="83439" y="404"/>
                  </a:cubicBezTo>
                  <a:cubicBezTo>
                    <a:pt x="117729" y="4405"/>
                    <a:pt x="140875" y="20407"/>
                    <a:pt x="149447" y="46696"/>
                  </a:cubicBezTo>
                  <a:cubicBezTo>
                    <a:pt x="152019" y="54697"/>
                    <a:pt x="152876" y="60983"/>
                    <a:pt x="152876" y="71270"/>
                  </a:cubicBezTo>
                  <a:cubicBezTo>
                    <a:pt x="152876" y="79843"/>
                    <a:pt x="152590" y="84129"/>
                    <a:pt x="151162" y="91844"/>
                  </a:cubicBezTo>
                  <a:cubicBezTo>
                    <a:pt x="143732" y="127849"/>
                    <a:pt x="117443" y="159281"/>
                    <a:pt x="71437" y="186713"/>
                  </a:cubicBezTo>
                  <a:cubicBezTo>
                    <a:pt x="54864" y="196714"/>
                    <a:pt x="34576" y="207001"/>
                    <a:pt x="12573" y="216431"/>
                  </a:cubicBezTo>
                  <a:cubicBezTo>
                    <a:pt x="8858" y="218146"/>
                    <a:pt x="5429" y="219574"/>
                    <a:pt x="4858" y="219860"/>
                  </a:cubicBezTo>
                  <a:cubicBezTo>
                    <a:pt x="4286" y="220146"/>
                    <a:pt x="3429" y="220432"/>
                    <a:pt x="3143" y="220432"/>
                  </a:cubicBezTo>
                  <a:cubicBezTo>
                    <a:pt x="1715" y="220432"/>
                    <a:pt x="0" y="218717"/>
                    <a:pt x="0" y="217288"/>
                  </a:cubicBezTo>
                  <a:cubicBezTo>
                    <a:pt x="0" y="215860"/>
                    <a:pt x="571" y="215288"/>
                    <a:pt x="4858" y="212716"/>
                  </a:cubicBezTo>
                  <a:cubicBezTo>
                    <a:pt x="33433" y="195857"/>
                    <a:pt x="53721" y="182141"/>
                    <a:pt x="70009" y="167568"/>
                  </a:cubicBezTo>
                  <a:cubicBezTo>
                    <a:pt x="74866" y="163282"/>
                    <a:pt x="85154" y="153280"/>
                    <a:pt x="88583" y="148994"/>
                  </a:cubicBezTo>
                  <a:cubicBezTo>
                    <a:pt x="106585" y="128134"/>
                    <a:pt x="116014" y="107846"/>
                    <a:pt x="118586" y="84415"/>
                  </a:cubicBezTo>
                  <a:cubicBezTo>
                    <a:pt x="119158" y="80414"/>
                    <a:pt x="119158" y="67555"/>
                    <a:pt x="118586" y="63555"/>
                  </a:cubicBezTo>
                  <a:cubicBezTo>
                    <a:pt x="116300" y="44410"/>
                    <a:pt x="109728" y="28979"/>
                    <a:pt x="99155" y="18692"/>
                  </a:cubicBezTo>
                  <a:cubicBezTo>
                    <a:pt x="93155" y="12691"/>
                    <a:pt x="86868" y="8977"/>
                    <a:pt x="79438" y="7262"/>
                  </a:cubicBezTo>
                  <a:cubicBezTo>
                    <a:pt x="64008" y="3547"/>
                    <a:pt x="47435" y="8691"/>
                    <a:pt x="36005" y="20978"/>
                  </a:cubicBezTo>
                  <a:cubicBezTo>
                    <a:pt x="30861" y="26693"/>
                    <a:pt x="26003" y="34980"/>
                    <a:pt x="23432" y="42124"/>
                  </a:cubicBezTo>
                  <a:lnTo>
                    <a:pt x="22574" y="44124"/>
                  </a:lnTo>
                  <a:lnTo>
                    <a:pt x="24860" y="42981"/>
                  </a:lnTo>
                  <a:cubicBezTo>
                    <a:pt x="28575" y="40981"/>
                    <a:pt x="30861" y="40695"/>
                    <a:pt x="35433" y="40695"/>
                  </a:cubicBezTo>
                  <a:cubicBezTo>
                    <a:pt x="38290" y="40695"/>
                    <a:pt x="39719" y="40695"/>
                    <a:pt x="41719" y="41266"/>
                  </a:cubicBezTo>
                  <a:cubicBezTo>
                    <a:pt x="60008" y="45838"/>
                    <a:pt x="68866" y="65555"/>
                    <a:pt x="60293" y="82986"/>
                  </a:cubicBezTo>
                  <a:cubicBezTo>
                    <a:pt x="56007" y="92416"/>
                    <a:pt x="46863" y="98416"/>
                    <a:pt x="36862" y="99274"/>
                  </a:cubicBezTo>
                  <a:cubicBezTo>
                    <a:pt x="22860" y="100131"/>
                    <a:pt x="9144" y="90987"/>
                    <a:pt x="4572" y="77842"/>
                  </a:cubicBezTo>
                  <a:cubicBezTo>
                    <a:pt x="2857" y="72413"/>
                    <a:pt x="2572" y="65269"/>
                    <a:pt x="4286" y="56125"/>
                  </a:cubicBezTo>
                  <a:cubicBezTo>
                    <a:pt x="8001" y="34694"/>
                    <a:pt x="21717" y="16120"/>
                    <a:pt x="40577" y="6691"/>
                  </a:cubicBezTo>
                  <a:cubicBezTo>
                    <a:pt x="47149" y="3262"/>
                    <a:pt x="55721" y="976"/>
                    <a:pt x="63151" y="118"/>
                  </a:cubicBezTo>
                  <a:close/>
                  <a:moveTo>
                    <a:pt x="173450" y="24121"/>
                  </a:moveTo>
                  <a:cubicBezTo>
                    <a:pt x="181451" y="22121"/>
                    <a:pt x="189738" y="26979"/>
                    <a:pt x="191453" y="34980"/>
                  </a:cubicBezTo>
                  <a:cubicBezTo>
                    <a:pt x="194310" y="46124"/>
                    <a:pt x="184594" y="55840"/>
                    <a:pt x="173450" y="52982"/>
                  </a:cubicBezTo>
                  <a:cubicBezTo>
                    <a:pt x="164021" y="50982"/>
                    <a:pt x="159163" y="40409"/>
                    <a:pt x="163735" y="31551"/>
                  </a:cubicBezTo>
                  <a:cubicBezTo>
                    <a:pt x="165449" y="27836"/>
                    <a:pt x="169450" y="24979"/>
                    <a:pt x="173450" y="24121"/>
                  </a:cubicBezTo>
                  <a:close/>
                  <a:moveTo>
                    <a:pt x="173450" y="95559"/>
                  </a:moveTo>
                  <a:cubicBezTo>
                    <a:pt x="181451" y="93559"/>
                    <a:pt x="189738" y="98416"/>
                    <a:pt x="191453" y="106417"/>
                  </a:cubicBezTo>
                  <a:cubicBezTo>
                    <a:pt x="193453" y="114704"/>
                    <a:pt x="188595" y="122705"/>
                    <a:pt x="180594" y="124420"/>
                  </a:cubicBezTo>
                  <a:cubicBezTo>
                    <a:pt x="172307" y="126420"/>
                    <a:pt x="164306" y="121562"/>
                    <a:pt x="162592" y="113561"/>
                  </a:cubicBezTo>
                  <a:cubicBezTo>
                    <a:pt x="160591" y="105560"/>
                    <a:pt x="165449" y="97273"/>
                    <a:pt x="173450" y="9555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CEA313D2-58E4-211D-701C-D31CAF982632}"/>
                </a:ext>
              </a:extLst>
            </p:cNvPr>
            <p:cNvSpPr/>
            <p:nvPr/>
          </p:nvSpPr>
          <p:spPr>
            <a:xfrm>
              <a:off x="1739769" y="4297862"/>
              <a:ext cx="78581" cy="213952"/>
            </a:xfrm>
            <a:custGeom>
              <a:avLst/>
              <a:gdLst>
                <a:gd name="connsiteX0" fmla="*/ 54578 w 78581"/>
                <a:gd name="connsiteY0" fmla="*/ 497 h 213952"/>
                <a:gd name="connsiteX1" fmla="*/ 60865 w 78581"/>
                <a:gd name="connsiteY1" fmla="*/ 2783 h 213952"/>
                <a:gd name="connsiteX2" fmla="*/ 61436 w 78581"/>
                <a:gd name="connsiteY2" fmla="*/ 24785 h 213952"/>
                <a:gd name="connsiteX3" fmla="*/ 61722 w 78581"/>
                <a:gd name="connsiteY3" fmla="*/ 45931 h 213952"/>
                <a:gd name="connsiteX4" fmla="*/ 67437 w 78581"/>
                <a:gd name="connsiteY4" fmla="*/ 43645 h 213952"/>
                <a:gd name="connsiteX5" fmla="*/ 76581 w 78581"/>
                <a:gd name="connsiteY5" fmla="*/ 42216 h 213952"/>
                <a:gd name="connsiteX6" fmla="*/ 78581 w 78581"/>
                <a:gd name="connsiteY6" fmla="*/ 55361 h 213952"/>
                <a:gd name="connsiteX7" fmla="*/ 78010 w 78581"/>
                <a:gd name="connsiteY7" fmla="*/ 66791 h 213952"/>
                <a:gd name="connsiteX8" fmla="*/ 76867 w 78581"/>
                <a:gd name="connsiteY8" fmla="*/ 68220 h 213952"/>
                <a:gd name="connsiteX9" fmla="*/ 68866 w 78581"/>
                <a:gd name="connsiteY9" fmla="*/ 71649 h 213952"/>
                <a:gd name="connsiteX10" fmla="*/ 61722 w 78581"/>
                <a:gd name="connsiteY10" fmla="*/ 74792 h 213952"/>
                <a:gd name="connsiteX11" fmla="*/ 61436 w 78581"/>
                <a:gd name="connsiteY11" fmla="*/ 97937 h 213952"/>
                <a:gd name="connsiteX12" fmla="*/ 61722 w 78581"/>
                <a:gd name="connsiteY12" fmla="*/ 121083 h 213952"/>
                <a:gd name="connsiteX13" fmla="*/ 67437 w 78581"/>
                <a:gd name="connsiteY13" fmla="*/ 118797 h 213952"/>
                <a:gd name="connsiteX14" fmla="*/ 76581 w 78581"/>
                <a:gd name="connsiteY14" fmla="*/ 117368 h 213952"/>
                <a:gd name="connsiteX15" fmla="*/ 78581 w 78581"/>
                <a:gd name="connsiteY15" fmla="*/ 130513 h 213952"/>
                <a:gd name="connsiteX16" fmla="*/ 78010 w 78581"/>
                <a:gd name="connsiteY16" fmla="*/ 141943 h 213952"/>
                <a:gd name="connsiteX17" fmla="*/ 76867 w 78581"/>
                <a:gd name="connsiteY17" fmla="*/ 143372 h 213952"/>
                <a:gd name="connsiteX18" fmla="*/ 68866 w 78581"/>
                <a:gd name="connsiteY18" fmla="*/ 146801 h 213952"/>
                <a:gd name="connsiteX19" fmla="*/ 61722 w 78581"/>
                <a:gd name="connsiteY19" fmla="*/ 149944 h 213952"/>
                <a:gd name="connsiteX20" fmla="*/ 61436 w 78581"/>
                <a:gd name="connsiteY20" fmla="*/ 173947 h 213952"/>
                <a:gd name="connsiteX21" fmla="*/ 60865 w 78581"/>
                <a:gd name="connsiteY21" fmla="*/ 199093 h 213952"/>
                <a:gd name="connsiteX22" fmla="*/ 52006 w 78581"/>
                <a:gd name="connsiteY22" fmla="*/ 199093 h 213952"/>
                <a:gd name="connsiteX23" fmla="*/ 51435 w 78581"/>
                <a:gd name="connsiteY23" fmla="*/ 175947 h 213952"/>
                <a:gd name="connsiteX24" fmla="*/ 51435 w 78581"/>
                <a:gd name="connsiteY24" fmla="*/ 153945 h 213952"/>
                <a:gd name="connsiteX25" fmla="*/ 39148 w 78581"/>
                <a:gd name="connsiteY25" fmla="*/ 158802 h 213952"/>
                <a:gd name="connsiteX26" fmla="*/ 27146 w 78581"/>
                <a:gd name="connsiteY26" fmla="*/ 163660 h 213952"/>
                <a:gd name="connsiteX27" fmla="*/ 27146 w 78581"/>
                <a:gd name="connsiteY27" fmla="*/ 186806 h 213952"/>
                <a:gd name="connsiteX28" fmla="*/ 25718 w 78581"/>
                <a:gd name="connsiteY28" fmla="*/ 212237 h 213952"/>
                <a:gd name="connsiteX29" fmla="*/ 22289 w 78581"/>
                <a:gd name="connsiteY29" fmla="*/ 213952 h 213952"/>
                <a:gd name="connsiteX30" fmla="*/ 18574 w 78581"/>
                <a:gd name="connsiteY30" fmla="*/ 212237 h 213952"/>
                <a:gd name="connsiteX31" fmla="*/ 17145 w 78581"/>
                <a:gd name="connsiteY31" fmla="*/ 189092 h 213952"/>
                <a:gd name="connsiteX32" fmla="*/ 16859 w 78581"/>
                <a:gd name="connsiteY32" fmla="*/ 167946 h 213952"/>
                <a:gd name="connsiteX33" fmla="*/ 11144 w 78581"/>
                <a:gd name="connsiteY33" fmla="*/ 170232 h 213952"/>
                <a:gd name="connsiteX34" fmla="*/ 2000 w 78581"/>
                <a:gd name="connsiteY34" fmla="*/ 171661 h 213952"/>
                <a:gd name="connsiteX35" fmla="*/ 0 w 78581"/>
                <a:gd name="connsiteY35" fmla="*/ 158516 h 213952"/>
                <a:gd name="connsiteX36" fmla="*/ 572 w 78581"/>
                <a:gd name="connsiteY36" fmla="*/ 147086 h 213952"/>
                <a:gd name="connsiteX37" fmla="*/ 1715 w 78581"/>
                <a:gd name="connsiteY37" fmla="*/ 145658 h 213952"/>
                <a:gd name="connsiteX38" fmla="*/ 9716 w 78581"/>
                <a:gd name="connsiteY38" fmla="*/ 142229 h 213952"/>
                <a:gd name="connsiteX39" fmla="*/ 17145 w 78581"/>
                <a:gd name="connsiteY39" fmla="*/ 139085 h 213952"/>
                <a:gd name="connsiteX40" fmla="*/ 17145 w 78581"/>
                <a:gd name="connsiteY40" fmla="*/ 115940 h 213952"/>
                <a:gd name="connsiteX41" fmla="*/ 16859 w 78581"/>
                <a:gd name="connsiteY41" fmla="*/ 92794 h 213952"/>
                <a:gd name="connsiteX42" fmla="*/ 11144 w 78581"/>
                <a:gd name="connsiteY42" fmla="*/ 95080 h 213952"/>
                <a:gd name="connsiteX43" fmla="*/ 2000 w 78581"/>
                <a:gd name="connsiteY43" fmla="*/ 96509 h 213952"/>
                <a:gd name="connsiteX44" fmla="*/ 0 w 78581"/>
                <a:gd name="connsiteY44" fmla="*/ 83364 h 213952"/>
                <a:gd name="connsiteX45" fmla="*/ 572 w 78581"/>
                <a:gd name="connsiteY45" fmla="*/ 71934 h 213952"/>
                <a:gd name="connsiteX46" fmla="*/ 1715 w 78581"/>
                <a:gd name="connsiteY46" fmla="*/ 70505 h 213952"/>
                <a:gd name="connsiteX47" fmla="*/ 9716 w 78581"/>
                <a:gd name="connsiteY47" fmla="*/ 67076 h 213952"/>
                <a:gd name="connsiteX48" fmla="*/ 17145 w 78581"/>
                <a:gd name="connsiteY48" fmla="*/ 63933 h 213952"/>
                <a:gd name="connsiteX49" fmla="*/ 17145 w 78581"/>
                <a:gd name="connsiteY49" fmla="*/ 39930 h 213952"/>
                <a:gd name="connsiteX50" fmla="*/ 17717 w 78581"/>
                <a:gd name="connsiteY50" fmla="*/ 14784 h 213952"/>
                <a:gd name="connsiteX51" fmla="*/ 26575 w 78581"/>
                <a:gd name="connsiteY51" fmla="*/ 14784 h 213952"/>
                <a:gd name="connsiteX52" fmla="*/ 27146 w 78581"/>
                <a:gd name="connsiteY52" fmla="*/ 37930 h 213952"/>
                <a:gd name="connsiteX53" fmla="*/ 27432 w 78581"/>
                <a:gd name="connsiteY53" fmla="*/ 59933 h 213952"/>
                <a:gd name="connsiteX54" fmla="*/ 39433 w 78581"/>
                <a:gd name="connsiteY54" fmla="*/ 55075 h 213952"/>
                <a:gd name="connsiteX55" fmla="*/ 51435 w 78581"/>
                <a:gd name="connsiteY55" fmla="*/ 50217 h 213952"/>
                <a:gd name="connsiteX56" fmla="*/ 51435 w 78581"/>
                <a:gd name="connsiteY56" fmla="*/ 27072 h 213952"/>
                <a:gd name="connsiteX57" fmla="*/ 52006 w 78581"/>
                <a:gd name="connsiteY57" fmla="*/ 2783 h 213952"/>
                <a:gd name="connsiteX58" fmla="*/ 54578 w 78581"/>
                <a:gd name="connsiteY58" fmla="*/ 497 h 213952"/>
                <a:gd name="connsiteX59" fmla="*/ 51435 w 78581"/>
                <a:gd name="connsiteY59" fmla="*/ 101938 h 213952"/>
                <a:gd name="connsiteX60" fmla="*/ 51435 w 78581"/>
                <a:gd name="connsiteY60" fmla="*/ 78792 h 213952"/>
                <a:gd name="connsiteX61" fmla="*/ 39148 w 78581"/>
                <a:gd name="connsiteY61" fmla="*/ 83650 h 213952"/>
                <a:gd name="connsiteX62" fmla="*/ 27146 w 78581"/>
                <a:gd name="connsiteY62" fmla="*/ 88508 h 213952"/>
                <a:gd name="connsiteX63" fmla="*/ 27146 w 78581"/>
                <a:gd name="connsiteY63" fmla="*/ 111939 h 213952"/>
                <a:gd name="connsiteX64" fmla="*/ 27146 w 78581"/>
                <a:gd name="connsiteY64" fmla="*/ 135085 h 213952"/>
                <a:gd name="connsiteX65" fmla="*/ 28003 w 78581"/>
                <a:gd name="connsiteY65" fmla="*/ 134799 h 213952"/>
                <a:gd name="connsiteX66" fmla="*/ 40291 w 78581"/>
                <a:gd name="connsiteY66" fmla="*/ 129941 h 213952"/>
                <a:gd name="connsiteX67" fmla="*/ 51435 w 78581"/>
                <a:gd name="connsiteY67" fmla="*/ 125370 h 213952"/>
                <a:gd name="connsiteX68" fmla="*/ 51435 w 78581"/>
                <a:gd name="connsiteY68" fmla="*/ 101938 h 213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78581" h="213952">
                  <a:moveTo>
                    <a:pt x="54578" y="497"/>
                  </a:moveTo>
                  <a:cubicBezTo>
                    <a:pt x="56579" y="-646"/>
                    <a:pt x="59722" y="211"/>
                    <a:pt x="60865" y="2783"/>
                  </a:cubicBezTo>
                  <a:cubicBezTo>
                    <a:pt x="61436" y="3926"/>
                    <a:pt x="61436" y="4783"/>
                    <a:pt x="61436" y="24785"/>
                  </a:cubicBezTo>
                  <a:cubicBezTo>
                    <a:pt x="61436" y="36501"/>
                    <a:pt x="61436" y="45931"/>
                    <a:pt x="61722" y="45931"/>
                  </a:cubicBezTo>
                  <a:cubicBezTo>
                    <a:pt x="61722" y="45931"/>
                    <a:pt x="64294" y="44788"/>
                    <a:pt x="67437" y="43645"/>
                  </a:cubicBezTo>
                  <a:cubicBezTo>
                    <a:pt x="74009" y="41073"/>
                    <a:pt x="74867" y="40787"/>
                    <a:pt x="76581" y="42216"/>
                  </a:cubicBezTo>
                  <a:cubicBezTo>
                    <a:pt x="78581" y="43645"/>
                    <a:pt x="78581" y="43931"/>
                    <a:pt x="78581" y="55361"/>
                  </a:cubicBezTo>
                  <a:cubicBezTo>
                    <a:pt x="78581" y="65076"/>
                    <a:pt x="78581" y="65933"/>
                    <a:pt x="78010" y="66791"/>
                  </a:cubicBezTo>
                  <a:cubicBezTo>
                    <a:pt x="77724" y="67362"/>
                    <a:pt x="77152" y="67934"/>
                    <a:pt x="76867" y="68220"/>
                  </a:cubicBezTo>
                  <a:cubicBezTo>
                    <a:pt x="76295" y="68505"/>
                    <a:pt x="72866" y="70220"/>
                    <a:pt x="68866" y="71649"/>
                  </a:cubicBezTo>
                  <a:lnTo>
                    <a:pt x="61722" y="74792"/>
                  </a:lnTo>
                  <a:lnTo>
                    <a:pt x="61436" y="97937"/>
                  </a:lnTo>
                  <a:cubicBezTo>
                    <a:pt x="61436" y="110510"/>
                    <a:pt x="61436" y="121083"/>
                    <a:pt x="61722" y="121083"/>
                  </a:cubicBezTo>
                  <a:cubicBezTo>
                    <a:pt x="61722" y="121083"/>
                    <a:pt x="64294" y="119940"/>
                    <a:pt x="67437" y="118797"/>
                  </a:cubicBezTo>
                  <a:cubicBezTo>
                    <a:pt x="74009" y="116226"/>
                    <a:pt x="74867" y="115940"/>
                    <a:pt x="76581" y="117368"/>
                  </a:cubicBezTo>
                  <a:cubicBezTo>
                    <a:pt x="78581" y="118797"/>
                    <a:pt x="78581" y="119083"/>
                    <a:pt x="78581" y="130513"/>
                  </a:cubicBezTo>
                  <a:cubicBezTo>
                    <a:pt x="78581" y="140228"/>
                    <a:pt x="78581" y="141086"/>
                    <a:pt x="78010" y="141943"/>
                  </a:cubicBezTo>
                  <a:cubicBezTo>
                    <a:pt x="77724" y="142514"/>
                    <a:pt x="77152" y="143086"/>
                    <a:pt x="76867" y="143372"/>
                  </a:cubicBezTo>
                  <a:cubicBezTo>
                    <a:pt x="76295" y="143657"/>
                    <a:pt x="72866" y="145372"/>
                    <a:pt x="68866" y="146801"/>
                  </a:cubicBezTo>
                  <a:lnTo>
                    <a:pt x="61722" y="149944"/>
                  </a:lnTo>
                  <a:lnTo>
                    <a:pt x="61436" y="173947"/>
                  </a:lnTo>
                  <a:cubicBezTo>
                    <a:pt x="61436" y="195664"/>
                    <a:pt x="61150" y="198236"/>
                    <a:pt x="60865" y="199093"/>
                  </a:cubicBezTo>
                  <a:cubicBezTo>
                    <a:pt x="58865" y="202522"/>
                    <a:pt x="54007" y="202522"/>
                    <a:pt x="52006" y="199093"/>
                  </a:cubicBezTo>
                  <a:cubicBezTo>
                    <a:pt x="51721" y="198236"/>
                    <a:pt x="51435" y="195950"/>
                    <a:pt x="51435" y="175947"/>
                  </a:cubicBezTo>
                  <a:lnTo>
                    <a:pt x="51435" y="153945"/>
                  </a:lnTo>
                  <a:lnTo>
                    <a:pt x="39148" y="158802"/>
                  </a:lnTo>
                  <a:lnTo>
                    <a:pt x="27146" y="163660"/>
                  </a:lnTo>
                  <a:lnTo>
                    <a:pt x="27146" y="186806"/>
                  </a:lnTo>
                  <a:cubicBezTo>
                    <a:pt x="27146" y="211380"/>
                    <a:pt x="27146" y="210809"/>
                    <a:pt x="25718" y="212237"/>
                  </a:cubicBezTo>
                  <a:cubicBezTo>
                    <a:pt x="25146" y="213095"/>
                    <a:pt x="23146" y="213952"/>
                    <a:pt x="22289" y="213952"/>
                  </a:cubicBezTo>
                  <a:cubicBezTo>
                    <a:pt x="21146" y="213952"/>
                    <a:pt x="19145" y="213095"/>
                    <a:pt x="18574" y="212237"/>
                  </a:cubicBezTo>
                  <a:cubicBezTo>
                    <a:pt x="17145" y="210809"/>
                    <a:pt x="17145" y="211380"/>
                    <a:pt x="17145" y="189092"/>
                  </a:cubicBezTo>
                  <a:cubicBezTo>
                    <a:pt x="17145" y="177376"/>
                    <a:pt x="17145" y="167946"/>
                    <a:pt x="16859" y="167946"/>
                  </a:cubicBezTo>
                  <a:cubicBezTo>
                    <a:pt x="16859" y="167946"/>
                    <a:pt x="14288" y="169089"/>
                    <a:pt x="11144" y="170232"/>
                  </a:cubicBezTo>
                  <a:cubicBezTo>
                    <a:pt x="4572" y="172804"/>
                    <a:pt x="3715" y="173090"/>
                    <a:pt x="2000" y="171661"/>
                  </a:cubicBezTo>
                  <a:cubicBezTo>
                    <a:pt x="0" y="170232"/>
                    <a:pt x="0" y="169946"/>
                    <a:pt x="0" y="158516"/>
                  </a:cubicBezTo>
                  <a:cubicBezTo>
                    <a:pt x="0" y="148801"/>
                    <a:pt x="0" y="147944"/>
                    <a:pt x="572" y="147086"/>
                  </a:cubicBezTo>
                  <a:cubicBezTo>
                    <a:pt x="857" y="146515"/>
                    <a:pt x="1429" y="145943"/>
                    <a:pt x="1715" y="145658"/>
                  </a:cubicBezTo>
                  <a:cubicBezTo>
                    <a:pt x="2286" y="145372"/>
                    <a:pt x="5715" y="143657"/>
                    <a:pt x="9716" y="142229"/>
                  </a:cubicBezTo>
                  <a:lnTo>
                    <a:pt x="17145" y="139085"/>
                  </a:lnTo>
                  <a:lnTo>
                    <a:pt x="17145" y="115940"/>
                  </a:lnTo>
                  <a:cubicBezTo>
                    <a:pt x="17145" y="103367"/>
                    <a:pt x="17145" y="92794"/>
                    <a:pt x="16859" y="92794"/>
                  </a:cubicBezTo>
                  <a:cubicBezTo>
                    <a:pt x="16859" y="92794"/>
                    <a:pt x="14288" y="93937"/>
                    <a:pt x="11144" y="95080"/>
                  </a:cubicBezTo>
                  <a:cubicBezTo>
                    <a:pt x="4572" y="97652"/>
                    <a:pt x="3715" y="97937"/>
                    <a:pt x="2000" y="96509"/>
                  </a:cubicBezTo>
                  <a:cubicBezTo>
                    <a:pt x="0" y="95080"/>
                    <a:pt x="0" y="94794"/>
                    <a:pt x="0" y="83364"/>
                  </a:cubicBezTo>
                  <a:cubicBezTo>
                    <a:pt x="0" y="73649"/>
                    <a:pt x="0" y="72791"/>
                    <a:pt x="572" y="71934"/>
                  </a:cubicBezTo>
                  <a:cubicBezTo>
                    <a:pt x="857" y="71363"/>
                    <a:pt x="1429" y="70791"/>
                    <a:pt x="1715" y="70505"/>
                  </a:cubicBezTo>
                  <a:cubicBezTo>
                    <a:pt x="2286" y="70220"/>
                    <a:pt x="5715" y="68505"/>
                    <a:pt x="9716" y="67076"/>
                  </a:cubicBezTo>
                  <a:lnTo>
                    <a:pt x="17145" y="63933"/>
                  </a:lnTo>
                  <a:lnTo>
                    <a:pt x="17145" y="39930"/>
                  </a:lnTo>
                  <a:cubicBezTo>
                    <a:pt x="17145" y="18213"/>
                    <a:pt x="17431" y="15641"/>
                    <a:pt x="17717" y="14784"/>
                  </a:cubicBezTo>
                  <a:cubicBezTo>
                    <a:pt x="19717" y="11355"/>
                    <a:pt x="24575" y="11355"/>
                    <a:pt x="26575" y="14784"/>
                  </a:cubicBezTo>
                  <a:cubicBezTo>
                    <a:pt x="26860" y="15641"/>
                    <a:pt x="27146" y="17928"/>
                    <a:pt x="27146" y="37930"/>
                  </a:cubicBezTo>
                  <a:lnTo>
                    <a:pt x="27432" y="59933"/>
                  </a:lnTo>
                  <a:lnTo>
                    <a:pt x="39433" y="55075"/>
                  </a:lnTo>
                  <a:lnTo>
                    <a:pt x="51435" y="50217"/>
                  </a:lnTo>
                  <a:lnTo>
                    <a:pt x="51435" y="27072"/>
                  </a:lnTo>
                  <a:cubicBezTo>
                    <a:pt x="51435" y="5354"/>
                    <a:pt x="51435" y="3926"/>
                    <a:pt x="52006" y="2783"/>
                  </a:cubicBezTo>
                  <a:cubicBezTo>
                    <a:pt x="52578" y="1640"/>
                    <a:pt x="53150" y="1068"/>
                    <a:pt x="54578" y="497"/>
                  </a:cubicBezTo>
                  <a:close/>
                  <a:moveTo>
                    <a:pt x="51435" y="101938"/>
                  </a:moveTo>
                  <a:lnTo>
                    <a:pt x="51435" y="78792"/>
                  </a:lnTo>
                  <a:lnTo>
                    <a:pt x="39148" y="83650"/>
                  </a:lnTo>
                  <a:lnTo>
                    <a:pt x="27146" y="88508"/>
                  </a:lnTo>
                  <a:lnTo>
                    <a:pt x="27146" y="111939"/>
                  </a:lnTo>
                  <a:lnTo>
                    <a:pt x="27146" y="135085"/>
                  </a:lnTo>
                  <a:lnTo>
                    <a:pt x="28003" y="134799"/>
                  </a:lnTo>
                  <a:cubicBezTo>
                    <a:pt x="28575" y="134513"/>
                    <a:pt x="34004" y="132228"/>
                    <a:pt x="40291" y="129941"/>
                  </a:cubicBezTo>
                  <a:lnTo>
                    <a:pt x="51435" y="125370"/>
                  </a:lnTo>
                  <a:lnTo>
                    <a:pt x="51435" y="10193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20" name="Grafik 2">
              <a:extLst>
                <a:ext uri="{FF2B5EF4-FFF2-40B4-BE49-F238E27FC236}">
                  <a16:creationId xmlns:a16="http://schemas.microsoft.com/office/drawing/2014/main" id="{6010EE61-0835-8C4D-5321-7F1AFC323DF8}"/>
                </a:ext>
              </a:extLst>
            </p:cNvPr>
            <p:cNvGrpSpPr/>
            <p:nvPr/>
          </p:nvGrpSpPr>
          <p:grpSpPr>
            <a:xfrm>
              <a:off x="1912985" y="4335655"/>
              <a:ext cx="112343" cy="290458"/>
              <a:chOff x="1912985" y="4335655"/>
              <a:chExt cx="112343" cy="290458"/>
            </a:xfrm>
            <a:solidFill>
              <a:srgbClr val="000000"/>
            </a:solidFill>
          </p:grpSpPr>
          <p:sp>
            <p:nvSpPr>
              <p:cNvPr id="37" name="Freihandform: Form 36">
                <a:extLst>
                  <a:ext uri="{FF2B5EF4-FFF2-40B4-BE49-F238E27FC236}">
                    <a16:creationId xmlns:a16="http://schemas.microsoft.com/office/drawing/2014/main" id="{23C22FAF-1A68-8D15-1C98-102F3B35D187}"/>
                  </a:ext>
                </a:extLst>
              </p:cNvPr>
              <p:cNvSpPr/>
              <p:nvPr/>
            </p:nvSpPr>
            <p:spPr>
              <a:xfrm>
                <a:off x="1912985" y="4335655"/>
                <a:ext cx="112343" cy="142821"/>
              </a:xfrm>
              <a:custGeom>
                <a:avLst/>
                <a:gdLst>
                  <a:gd name="connsiteX0" fmla="*/ 82911 w 112343"/>
                  <a:gd name="connsiteY0" fmla="*/ 803 h 142821"/>
                  <a:gd name="connsiteX1" fmla="*/ 88055 w 112343"/>
                  <a:gd name="connsiteY1" fmla="*/ 518 h 142821"/>
                  <a:gd name="connsiteX2" fmla="*/ 89484 w 112343"/>
                  <a:gd name="connsiteY2" fmla="*/ 3375 h 142821"/>
                  <a:gd name="connsiteX3" fmla="*/ 49193 w 112343"/>
                  <a:gd name="connsiteY3" fmla="*/ 51381 h 142821"/>
                  <a:gd name="connsiteX4" fmla="*/ 8616 w 112343"/>
                  <a:gd name="connsiteY4" fmla="*/ 99101 h 142821"/>
                  <a:gd name="connsiteX5" fmla="*/ 32905 w 112343"/>
                  <a:gd name="connsiteY5" fmla="*/ 99673 h 142821"/>
                  <a:gd name="connsiteX6" fmla="*/ 57765 w 112343"/>
                  <a:gd name="connsiteY6" fmla="*/ 99673 h 142821"/>
                  <a:gd name="connsiteX7" fmla="*/ 57765 w 112343"/>
                  <a:gd name="connsiteY7" fmla="*/ 77099 h 142821"/>
                  <a:gd name="connsiteX8" fmla="*/ 58337 w 112343"/>
                  <a:gd name="connsiteY8" fmla="*/ 53667 h 142821"/>
                  <a:gd name="connsiteX9" fmla="*/ 63766 w 112343"/>
                  <a:gd name="connsiteY9" fmla="*/ 49667 h 142821"/>
                  <a:gd name="connsiteX10" fmla="*/ 81482 w 112343"/>
                  <a:gd name="connsiteY10" fmla="*/ 29093 h 142821"/>
                  <a:gd name="connsiteX11" fmla="*/ 84054 w 112343"/>
                  <a:gd name="connsiteY11" fmla="*/ 23663 h 142821"/>
                  <a:gd name="connsiteX12" fmla="*/ 88340 w 112343"/>
                  <a:gd name="connsiteY12" fmla="*/ 24806 h 142821"/>
                  <a:gd name="connsiteX13" fmla="*/ 88912 w 112343"/>
                  <a:gd name="connsiteY13" fmla="*/ 62525 h 142821"/>
                  <a:gd name="connsiteX14" fmla="*/ 88912 w 112343"/>
                  <a:gd name="connsiteY14" fmla="*/ 99673 h 142821"/>
                  <a:gd name="connsiteX15" fmla="*/ 99199 w 112343"/>
                  <a:gd name="connsiteY15" fmla="*/ 99673 h 142821"/>
                  <a:gd name="connsiteX16" fmla="*/ 110629 w 112343"/>
                  <a:gd name="connsiteY16" fmla="*/ 100244 h 142821"/>
                  <a:gd name="connsiteX17" fmla="*/ 110629 w 112343"/>
                  <a:gd name="connsiteY17" fmla="*/ 106817 h 142821"/>
                  <a:gd name="connsiteX18" fmla="*/ 99199 w 112343"/>
                  <a:gd name="connsiteY18" fmla="*/ 107388 h 142821"/>
                  <a:gd name="connsiteX19" fmla="*/ 88912 w 112343"/>
                  <a:gd name="connsiteY19" fmla="*/ 107388 h 142821"/>
                  <a:gd name="connsiteX20" fmla="*/ 88912 w 112343"/>
                  <a:gd name="connsiteY20" fmla="*/ 110531 h 142821"/>
                  <a:gd name="connsiteX21" fmla="*/ 91769 w 112343"/>
                  <a:gd name="connsiteY21" fmla="*/ 125105 h 142821"/>
                  <a:gd name="connsiteX22" fmla="*/ 107771 w 112343"/>
                  <a:gd name="connsiteY22" fmla="*/ 137106 h 142821"/>
                  <a:gd name="connsiteX23" fmla="*/ 111486 w 112343"/>
                  <a:gd name="connsiteY23" fmla="*/ 139964 h 142821"/>
                  <a:gd name="connsiteX24" fmla="*/ 110629 w 112343"/>
                  <a:gd name="connsiteY24" fmla="*/ 142250 h 142821"/>
                  <a:gd name="connsiteX25" fmla="*/ 106057 w 112343"/>
                  <a:gd name="connsiteY25" fmla="*/ 142821 h 142821"/>
                  <a:gd name="connsiteX26" fmla="*/ 86055 w 112343"/>
                  <a:gd name="connsiteY26" fmla="*/ 140535 h 142821"/>
                  <a:gd name="connsiteX27" fmla="*/ 60623 w 112343"/>
                  <a:gd name="connsiteY27" fmla="*/ 140535 h 142821"/>
                  <a:gd name="connsiteX28" fmla="*/ 40620 w 112343"/>
                  <a:gd name="connsiteY28" fmla="*/ 142821 h 142821"/>
                  <a:gd name="connsiteX29" fmla="*/ 36048 w 112343"/>
                  <a:gd name="connsiteY29" fmla="*/ 142250 h 142821"/>
                  <a:gd name="connsiteX30" fmla="*/ 35477 w 112343"/>
                  <a:gd name="connsiteY30" fmla="*/ 139964 h 142821"/>
                  <a:gd name="connsiteX31" fmla="*/ 38906 w 112343"/>
                  <a:gd name="connsiteY31" fmla="*/ 137106 h 142821"/>
                  <a:gd name="connsiteX32" fmla="*/ 54908 w 112343"/>
                  <a:gd name="connsiteY32" fmla="*/ 125105 h 142821"/>
                  <a:gd name="connsiteX33" fmla="*/ 57765 w 112343"/>
                  <a:gd name="connsiteY33" fmla="*/ 110531 h 142821"/>
                  <a:gd name="connsiteX34" fmla="*/ 57765 w 112343"/>
                  <a:gd name="connsiteY34" fmla="*/ 107388 h 142821"/>
                  <a:gd name="connsiteX35" fmla="*/ 32048 w 112343"/>
                  <a:gd name="connsiteY35" fmla="*/ 107388 h 142821"/>
                  <a:gd name="connsiteX36" fmla="*/ 2615 w 112343"/>
                  <a:gd name="connsiteY36" fmla="*/ 105959 h 142821"/>
                  <a:gd name="connsiteX37" fmla="*/ 44 w 112343"/>
                  <a:gd name="connsiteY37" fmla="*/ 100816 h 142821"/>
                  <a:gd name="connsiteX38" fmla="*/ 3187 w 112343"/>
                  <a:gd name="connsiteY38" fmla="*/ 96530 h 142821"/>
                  <a:gd name="connsiteX39" fmla="*/ 23475 w 112343"/>
                  <a:gd name="connsiteY39" fmla="*/ 67669 h 142821"/>
                  <a:gd name="connsiteX40" fmla="*/ 33476 w 112343"/>
                  <a:gd name="connsiteY40" fmla="*/ 47095 h 142821"/>
                  <a:gd name="connsiteX41" fmla="*/ 42049 w 112343"/>
                  <a:gd name="connsiteY41" fmla="*/ 8519 h 142821"/>
                  <a:gd name="connsiteX42" fmla="*/ 44335 w 112343"/>
                  <a:gd name="connsiteY42" fmla="*/ 803 h 142821"/>
                  <a:gd name="connsiteX43" fmla="*/ 45478 w 112343"/>
                  <a:gd name="connsiteY43" fmla="*/ 232 h 142821"/>
                  <a:gd name="connsiteX44" fmla="*/ 49764 w 112343"/>
                  <a:gd name="connsiteY44" fmla="*/ 1375 h 142821"/>
                  <a:gd name="connsiteX45" fmla="*/ 63766 w 112343"/>
                  <a:gd name="connsiteY45" fmla="*/ 3947 h 142821"/>
                  <a:gd name="connsiteX46" fmla="*/ 82911 w 112343"/>
                  <a:gd name="connsiteY46" fmla="*/ 803 h 142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12343" h="142821">
                    <a:moveTo>
                      <a:pt x="82911" y="803"/>
                    </a:moveTo>
                    <a:cubicBezTo>
                      <a:pt x="85483" y="-54"/>
                      <a:pt x="86912" y="-340"/>
                      <a:pt x="88055" y="518"/>
                    </a:cubicBezTo>
                    <a:cubicBezTo>
                      <a:pt x="88912" y="1089"/>
                      <a:pt x="89484" y="2518"/>
                      <a:pt x="89484" y="3375"/>
                    </a:cubicBezTo>
                    <a:cubicBezTo>
                      <a:pt x="89198" y="3947"/>
                      <a:pt x="71196" y="25378"/>
                      <a:pt x="49193" y="51381"/>
                    </a:cubicBezTo>
                    <a:cubicBezTo>
                      <a:pt x="27190" y="77384"/>
                      <a:pt x="8902" y="98816"/>
                      <a:pt x="8616" y="99101"/>
                    </a:cubicBezTo>
                    <a:cubicBezTo>
                      <a:pt x="8330" y="99673"/>
                      <a:pt x="9759" y="99673"/>
                      <a:pt x="32905" y="99673"/>
                    </a:cubicBezTo>
                    <a:lnTo>
                      <a:pt x="57765" y="99673"/>
                    </a:lnTo>
                    <a:lnTo>
                      <a:pt x="57765" y="77099"/>
                    </a:lnTo>
                    <a:cubicBezTo>
                      <a:pt x="57765" y="56239"/>
                      <a:pt x="58051" y="54524"/>
                      <a:pt x="58337" y="53667"/>
                    </a:cubicBezTo>
                    <a:cubicBezTo>
                      <a:pt x="58622" y="53096"/>
                      <a:pt x="60337" y="51953"/>
                      <a:pt x="63766" y="49667"/>
                    </a:cubicBezTo>
                    <a:cubicBezTo>
                      <a:pt x="74053" y="42809"/>
                      <a:pt x="76911" y="39380"/>
                      <a:pt x="81482" y="29093"/>
                    </a:cubicBezTo>
                    <a:cubicBezTo>
                      <a:pt x="82625" y="26235"/>
                      <a:pt x="83769" y="23949"/>
                      <a:pt x="84054" y="23663"/>
                    </a:cubicBezTo>
                    <a:cubicBezTo>
                      <a:pt x="85197" y="22520"/>
                      <a:pt x="87769" y="23092"/>
                      <a:pt x="88340" y="24806"/>
                    </a:cubicBezTo>
                    <a:cubicBezTo>
                      <a:pt x="88912" y="25664"/>
                      <a:pt x="88912" y="30236"/>
                      <a:pt x="88912" y="62525"/>
                    </a:cubicBezTo>
                    <a:lnTo>
                      <a:pt x="88912" y="99673"/>
                    </a:lnTo>
                    <a:lnTo>
                      <a:pt x="99199" y="99673"/>
                    </a:lnTo>
                    <a:cubicBezTo>
                      <a:pt x="109200" y="99673"/>
                      <a:pt x="109772" y="99673"/>
                      <a:pt x="110629" y="100244"/>
                    </a:cubicBezTo>
                    <a:cubicBezTo>
                      <a:pt x="112915" y="101673"/>
                      <a:pt x="112915" y="105388"/>
                      <a:pt x="110629" y="106817"/>
                    </a:cubicBezTo>
                    <a:cubicBezTo>
                      <a:pt x="109772" y="107388"/>
                      <a:pt x="109200" y="107388"/>
                      <a:pt x="99199" y="107388"/>
                    </a:cubicBezTo>
                    <a:lnTo>
                      <a:pt x="88912" y="107388"/>
                    </a:lnTo>
                    <a:lnTo>
                      <a:pt x="88912" y="110531"/>
                    </a:lnTo>
                    <a:cubicBezTo>
                      <a:pt x="88912" y="115961"/>
                      <a:pt x="89769" y="121104"/>
                      <a:pt x="91769" y="125105"/>
                    </a:cubicBezTo>
                    <a:cubicBezTo>
                      <a:pt x="95198" y="132248"/>
                      <a:pt x="100628" y="136249"/>
                      <a:pt x="107771" y="137106"/>
                    </a:cubicBezTo>
                    <a:cubicBezTo>
                      <a:pt x="110629" y="137392"/>
                      <a:pt x="111486" y="137963"/>
                      <a:pt x="111486" y="139964"/>
                    </a:cubicBezTo>
                    <a:cubicBezTo>
                      <a:pt x="111486" y="141392"/>
                      <a:pt x="111200" y="141678"/>
                      <a:pt x="110629" y="142250"/>
                    </a:cubicBezTo>
                    <a:cubicBezTo>
                      <a:pt x="110057" y="142821"/>
                      <a:pt x="109772" y="142821"/>
                      <a:pt x="106057" y="142821"/>
                    </a:cubicBezTo>
                    <a:cubicBezTo>
                      <a:pt x="102057" y="142821"/>
                      <a:pt x="99485" y="142535"/>
                      <a:pt x="86055" y="140535"/>
                    </a:cubicBezTo>
                    <a:cubicBezTo>
                      <a:pt x="77482" y="139106"/>
                      <a:pt x="69195" y="139106"/>
                      <a:pt x="60623" y="140535"/>
                    </a:cubicBezTo>
                    <a:cubicBezTo>
                      <a:pt x="47192" y="142535"/>
                      <a:pt x="44621" y="142821"/>
                      <a:pt x="40620" y="142821"/>
                    </a:cubicBezTo>
                    <a:cubicBezTo>
                      <a:pt x="36905" y="142821"/>
                      <a:pt x="36620" y="142821"/>
                      <a:pt x="36048" y="142250"/>
                    </a:cubicBezTo>
                    <a:cubicBezTo>
                      <a:pt x="35477" y="141678"/>
                      <a:pt x="35477" y="141392"/>
                      <a:pt x="35477" y="139964"/>
                    </a:cubicBezTo>
                    <a:cubicBezTo>
                      <a:pt x="35477" y="137963"/>
                      <a:pt x="36048" y="137392"/>
                      <a:pt x="38906" y="137106"/>
                    </a:cubicBezTo>
                    <a:cubicBezTo>
                      <a:pt x="46049" y="136249"/>
                      <a:pt x="51479" y="132248"/>
                      <a:pt x="54908" y="125105"/>
                    </a:cubicBezTo>
                    <a:cubicBezTo>
                      <a:pt x="56908" y="121104"/>
                      <a:pt x="57765" y="115961"/>
                      <a:pt x="57765" y="110531"/>
                    </a:cubicBezTo>
                    <a:lnTo>
                      <a:pt x="57765" y="107388"/>
                    </a:lnTo>
                    <a:lnTo>
                      <a:pt x="32048" y="107388"/>
                    </a:lnTo>
                    <a:cubicBezTo>
                      <a:pt x="4330" y="107388"/>
                      <a:pt x="4901" y="107388"/>
                      <a:pt x="2615" y="105959"/>
                    </a:cubicBezTo>
                    <a:cubicBezTo>
                      <a:pt x="901" y="104816"/>
                      <a:pt x="-242" y="102245"/>
                      <a:pt x="44" y="100816"/>
                    </a:cubicBezTo>
                    <a:cubicBezTo>
                      <a:pt x="329" y="100244"/>
                      <a:pt x="1758" y="98530"/>
                      <a:pt x="3187" y="96530"/>
                    </a:cubicBezTo>
                    <a:cubicBezTo>
                      <a:pt x="10331" y="87957"/>
                      <a:pt x="18332" y="76813"/>
                      <a:pt x="23475" y="67669"/>
                    </a:cubicBezTo>
                    <a:cubicBezTo>
                      <a:pt x="26619" y="62525"/>
                      <a:pt x="31476" y="52238"/>
                      <a:pt x="33476" y="47095"/>
                    </a:cubicBezTo>
                    <a:cubicBezTo>
                      <a:pt x="38906" y="33665"/>
                      <a:pt x="41477" y="21949"/>
                      <a:pt x="42049" y="8519"/>
                    </a:cubicBezTo>
                    <a:cubicBezTo>
                      <a:pt x="42335" y="2518"/>
                      <a:pt x="42621" y="1661"/>
                      <a:pt x="44335" y="803"/>
                    </a:cubicBezTo>
                    <a:lnTo>
                      <a:pt x="45478" y="232"/>
                    </a:lnTo>
                    <a:lnTo>
                      <a:pt x="49764" y="1375"/>
                    </a:lnTo>
                    <a:cubicBezTo>
                      <a:pt x="56051" y="3089"/>
                      <a:pt x="59480" y="3661"/>
                      <a:pt x="63766" y="3947"/>
                    </a:cubicBezTo>
                    <a:cubicBezTo>
                      <a:pt x="69481" y="4232"/>
                      <a:pt x="75482" y="3089"/>
                      <a:pt x="82911" y="80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8" name="Freihandform: Form 37">
                <a:extLst>
                  <a:ext uri="{FF2B5EF4-FFF2-40B4-BE49-F238E27FC236}">
                    <a16:creationId xmlns:a16="http://schemas.microsoft.com/office/drawing/2014/main" id="{05976970-38FE-9C58-F6F7-5CF09412E406}"/>
                  </a:ext>
                </a:extLst>
              </p:cNvPr>
              <p:cNvSpPr/>
              <p:nvPr/>
            </p:nvSpPr>
            <p:spPr>
              <a:xfrm>
                <a:off x="1912985" y="4483292"/>
                <a:ext cx="112343" cy="142821"/>
              </a:xfrm>
              <a:custGeom>
                <a:avLst/>
                <a:gdLst>
                  <a:gd name="connsiteX0" fmla="*/ 82911 w 112343"/>
                  <a:gd name="connsiteY0" fmla="*/ 803 h 142821"/>
                  <a:gd name="connsiteX1" fmla="*/ 88055 w 112343"/>
                  <a:gd name="connsiteY1" fmla="*/ 518 h 142821"/>
                  <a:gd name="connsiteX2" fmla="*/ 89484 w 112343"/>
                  <a:gd name="connsiteY2" fmla="*/ 3375 h 142821"/>
                  <a:gd name="connsiteX3" fmla="*/ 49193 w 112343"/>
                  <a:gd name="connsiteY3" fmla="*/ 51381 h 142821"/>
                  <a:gd name="connsiteX4" fmla="*/ 8616 w 112343"/>
                  <a:gd name="connsiteY4" fmla="*/ 99101 h 142821"/>
                  <a:gd name="connsiteX5" fmla="*/ 32905 w 112343"/>
                  <a:gd name="connsiteY5" fmla="*/ 99673 h 142821"/>
                  <a:gd name="connsiteX6" fmla="*/ 57765 w 112343"/>
                  <a:gd name="connsiteY6" fmla="*/ 99673 h 142821"/>
                  <a:gd name="connsiteX7" fmla="*/ 57765 w 112343"/>
                  <a:gd name="connsiteY7" fmla="*/ 77099 h 142821"/>
                  <a:gd name="connsiteX8" fmla="*/ 58337 w 112343"/>
                  <a:gd name="connsiteY8" fmla="*/ 53667 h 142821"/>
                  <a:gd name="connsiteX9" fmla="*/ 63766 w 112343"/>
                  <a:gd name="connsiteY9" fmla="*/ 49667 h 142821"/>
                  <a:gd name="connsiteX10" fmla="*/ 81482 w 112343"/>
                  <a:gd name="connsiteY10" fmla="*/ 29093 h 142821"/>
                  <a:gd name="connsiteX11" fmla="*/ 84054 w 112343"/>
                  <a:gd name="connsiteY11" fmla="*/ 23663 h 142821"/>
                  <a:gd name="connsiteX12" fmla="*/ 88340 w 112343"/>
                  <a:gd name="connsiteY12" fmla="*/ 24806 h 142821"/>
                  <a:gd name="connsiteX13" fmla="*/ 88912 w 112343"/>
                  <a:gd name="connsiteY13" fmla="*/ 62525 h 142821"/>
                  <a:gd name="connsiteX14" fmla="*/ 88912 w 112343"/>
                  <a:gd name="connsiteY14" fmla="*/ 99673 h 142821"/>
                  <a:gd name="connsiteX15" fmla="*/ 99199 w 112343"/>
                  <a:gd name="connsiteY15" fmla="*/ 99673 h 142821"/>
                  <a:gd name="connsiteX16" fmla="*/ 110629 w 112343"/>
                  <a:gd name="connsiteY16" fmla="*/ 100244 h 142821"/>
                  <a:gd name="connsiteX17" fmla="*/ 110629 w 112343"/>
                  <a:gd name="connsiteY17" fmla="*/ 106817 h 142821"/>
                  <a:gd name="connsiteX18" fmla="*/ 99199 w 112343"/>
                  <a:gd name="connsiteY18" fmla="*/ 107388 h 142821"/>
                  <a:gd name="connsiteX19" fmla="*/ 88912 w 112343"/>
                  <a:gd name="connsiteY19" fmla="*/ 107388 h 142821"/>
                  <a:gd name="connsiteX20" fmla="*/ 88912 w 112343"/>
                  <a:gd name="connsiteY20" fmla="*/ 110531 h 142821"/>
                  <a:gd name="connsiteX21" fmla="*/ 91769 w 112343"/>
                  <a:gd name="connsiteY21" fmla="*/ 125105 h 142821"/>
                  <a:gd name="connsiteX22" fmla="*/ 107771 w 112343"/>
                  <a:gd name="connsiteY22" fmla="*/ 137106 h 142821"/>
                  <a:gd name="connsiteX23" fmla="*/ 111486 w 112343"/>
                  <a:gd name="connsiteY23" fmla="*/ 139964 h 142821"/>
                  <a:gd name="connsiteX24" fmla="*/ 110629 w 112343"/>
                  <a:gd name="connsiteY24" fmla="*/ 142249 h 142821"/>
                  <a:gd name="connsiteX25" fmla="*/ 106057 w 112343"/>
                  <a:gd name="connsiteY25" fmla="*/ 142821 h 142821"/>
                  <a:gd name="connsiteX26" fmla="*/ 86055 w 112343"/>
                  <a:gd name="connsiteY26" fmla="*/ 140535 h 142821"/>
                  <a:gd name="connsiteX27" fmla="*/ 60623 w 112343"/>
                  <a:gd name="connsiteY27" fmla="*/ 140535 h 142821"/>
                  <a:gd name="connsiteX28" fmla="*/ 40620 w 112343"/>
                  <a:gd name="connsiteY28" fmla="*/ 142821 h 142821"/>
                  <a:gd name="connsiteX29" fmla="*/ 36048 w 112343"/>
                  <a:gd name="connsiteY29" fmla="*/ 142249 h 142821"/>
                  <a:gd name="connsiteX30" fmla="*/ 35477 w 112343"/>
                  <a:gd name="connsiteY30" fmla="*/ 139964 h 142821"/>
                  <a:gd name="connsiteX31" fmla="*/ 38906 w 112343"/>
                  <a:gd name="connsiteY31" fmla="*/ 137106 h 142821"/>
                  <a:gd name="connsiteX32" fmla="*/ 54908 w 112343"/>
                  <a:gd name="connsiteY32" fmla="*/ 125105 h 142821"/>
                  <a:gd name="connsiteX33" fmla="*/ 57765 w 112343"/>
                  <a:gd name="connsiteY33" fmla="*/ 110531 h 142821"/>
                  <a:gd name="connsiteX34" fmla="*/ 57765 w 112343"/>
                  <a:gd name="connsiteY34" fmla="*/ 107388 h 142821"/>
                  <a:gd name="connsiteX35" fmla="*/ 32048 w 112343"/>
                  <a:gd name="connsiteY35" fmla="*/ 107388 h 142821"/>
                  <a:gd name="connsiteX36" fmla="*/ 2615 w 112343"/>
                  <a:gd name="connsiteY36" fmla="*/ 105959 h 142821"/>
                  <a:gd name="connsiteX37" fmla="*/ 44 w 112343"/>
                  <a:gd name="connsiteY37" fmla="*/ 100816 h 142821"/>
                  <a:gd name="connsiteX38" fmla="*/ 3187 w 112343"/>
                  <a:gd name="connsiteY38" fmla="*/ 96530 h 142821"/>
                  <a:gd name="connsiteX39" fmla="*/ 23475 w 112343"/>
                  <a:gd name="connsiteY39" fmla="*/ 67669 h 142821"/>
                  <a:gd name="connsiteX40" fmla="*/ 33476 w 112343"/>
                  <a:gd name="connsiteY40" fmla="*/ 47095 h 142821"/>
                  <a:gd name="connsiteX41" fmla="*/ 42049 w 112343"/>
                  <a:gd name="connsiteY41" fmla="*/ 8519 h 142821"/>
                  <a:gd name="connsiteX42" fmla="*/ 44335 w 112343"/>
                  <a:gd name="connsiteY42" fmla="*/ 803 h 142821"/>
                  <a:gd name="connsiteX43" fmla="*/ 45478 w 112343"/>
                  <a:gd name="connsiteY43" fmla="*/ 232 h 142821"/>
                  <a:gd name="connsiteX44" fmla="*/ 49764 w 112343"/>
                  <a:gd name="connsiteY44" fmla="*/ 1375 h 142821"/>
                  <a:gd name="connsiteX45" fmla="*/ 63766 w 112343"/>
                  <a:gd name="connsiteY45" fmla="*/ 3947 h 142821"/>
                  <a:gd name="connsiteX46" fmla="*/ 82911 w 112343"/>
                  <a:gd name="connsiteY46" fmla="*/ 803 h 142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12343" h="142821">
                    <a:moveTo>
                      <a:pt x="82911" y="803"/>
                    </a:moveTo>
                    <a:cubicBezTo>
                      <a:pt x="85483" y="-54"/>
                      <a:pt x="86912" y="-340"/>
                      <a:pt x="88055" y="518"/>
                    </a:cubicBezTo>
                    <a:cubicBezTo>
                      <a:pt x="88912" y="1089"/>
                      <a:pt x="89484" y="2518"/>
                      <a:pt x="89484" y="3375"/>
                    </a:cubicBezTo>
                    <a:cubicBezTo>
                      <a:pt x="89198" y="3947"/>
                      <a:pt x="71196" y="25378"/>
                      <a:pt x="49193" y="51381"/>
                    </a:cubicBezTo>
                    <a:cubicBezTo>
                      <a:pt x="27190" y="77384"/>
                      <a:pt x="8902" y="98816"/>
                      <a:pt x="8616" y="99101"/>
                    </a:cubicBezTo>
                    <a:cubicBezTo>
                      <a:pt x="8330" y="99673"/>
                      <a:pt x="9759" y="99673"/>
                      <a:pt x="32905" y="99673"/>
                    </a:cubicBezTo>
                    <a:lnTo>
                      <a:pt x="57765" y="99673"/>
                    </a:lnTo>
                    <a:lnTo>
                      <a:pt x="57765" y="77099"/>
                    </a:lnTo>
                    <a:cubicBezTo>
                      <a:pt x="57765" y="56239"/>
                      <a:pt x="58051" y="54524"/>
                      <a:pt x="58337" y="53667"/>
                    </a:cubicBezTo>
                    <a:cubicBezTo>
                      <a:pt x="58622" y="53096"/>
                      <a:pt x="60337" y="51953"/>
                      <a:pt x="63766" y="49667"/>
                    </a:cubicBezTo>
                    <a:cubicBezTo>
                      <a:pt x="74053" y="42809"/>
                      <a:pt x="76911" y="39380"/>
                      <a:pt x="81482" y="29093"/>
                    </a:cubicBezTo>
                    <a:cubicBezTo>
                      <a:pt x="82625" y="26235"/>
                      <a:pt x="83769" y="23949"/>
                      <a:pt x="84054" y="23663"/>
                    </a:cubicBezTo>
                    <a:cubicBezTo>
                      <a:pt x="85197" y="22520"/>
                      <a:pt x="87769" y="23092"/>
                      <a:pt x="88340" y="24806"/>
                    </a:cubicBezTo>
                    <a:cubicBezTo>
                      <a:pt x="88912" y="25664"/>
                      <a:pt x="88912" y="30236"/>
                      <a:pt x="88912" y="62525"/>
                    </a:cubicBezTo>
                    <a:lnTo>
                      <a:pt x="88912" y="99673"/>
                    </a:lnTo>
                    <a:lnTo>
                      <a:pt x="99199" y="99673"/>
                    </a:lnTo>
                    <a:cubicBezTo>
                      <a:pt x="109200" y="99673"/>
                      <a:pt x="109772" y="99673"/>
                      <a:pt x="110629" y="100244"/>
                    </a:cubicBezTo>
                    <a:cubicBezTo>
                      <a:pt x="112915" y="101673"/>
                      <a:pt x="112915" y="105388"/>
                      <a:pt x="110629" y="106817"/>
                    </a:cubicBezTo>
                    <a:cubicBezTo>
                      <a:pt x="109772" y="107388"/>
                      <a:pt x="109200" y="107388"/>
                      <a:pt x="99199" y="107388"/>
                    </a:cubicBezTo>
                    <a:lnTo>
                      <a:pt x="88912" y="107388"/>
                    </a:lnTo>
                    <a:lnTo>
                      <a:pt x="88912" y="110531"/>
                    </a:lnTo>
                    <a:cubicBezTo>
                      <a:pt x="88912" y="115961"/>
                      <a:pt x="89769" y="121104"/>
                      <a:pt x="91769" y="125105"/>
                    </a:cubicBezTo>
                    <a:cubicBezTo>
                      <a:pt x="95198" y="132248"/>
                      <a:pt x="100628" y="136249"/>
                      <a:pt x="107771" y="137106"/>
                    </a:cubicBezTo>
                    <a:cubicBezTo>
                      <a:pt x="110629" y="137392"/>
                      <a:pt x="111486" y="137963"/>
                      <a:pt x="111486" y="139964"/>
                    </a:cubicBezTo>
                    <a:cubicBezTo>
                      <a:pt x="111486" y="141392"/>
                      <a:pt x="111200" y="141678"/>
                      <a:pt x="110629" y="142249"/>
                    </a:cubicBezTo>
                    <a:cubicBezTo>
                      <a:pt x="110057" y="142821"/>
                      <a:pt x="109772" y="142821"/>
                      <a:pt x="106057" y="142821"/>
                    </a:cubicBezTo>
                    <a:cubicBezTo>
                      <a:pt x="102057" y="142821"/>
                      <a:pt x="99485" y="142535"/>
                      <a:pt x="86055" y="140535"/>
                    </a:cubicBezTo>
                    <a:cubicBezTo>
                      <a:pt x="77482" y="139106"/>
                      <a:pt x="69195" y="139106"/>
                      <a:pt x="60623" y="140535"/>
                    </a:cubicBezTo>
                    <a:cubicBezTo>
                      <a:pt x="47192" y="142535"/>
                      <a:pt x="44621" y="142821"/>
                      <a:pt x="40620" y="142821"/>
                    </a:cubicBezTo>
                    <a:cubicBezTo>
                      <a:pt x="36905" y="142821"/>
                      <a:pt x="36620" y="142821"/>
                      <a:pt x="36048" y="142249"/>
                    </a:cubicBezTo>
                    <a:cubicBezTo>
                      <a:pt x="35477" y="141678"/>
                      <a:pt x="35477" y="141392"/>
                      <a:pt x="35477" y="139964"/>
                    </a:cubicBezTo>
                    <a:cubicBezTo>
                      <a:pt x="35477" y="137963"/>
                      <a:pt x="36048" y="137392"/>
                      <a:pt x="38906" y="137106"/>
                    </a:cubicBezTo>
                    <a:cubicBezTo>
                      <a:pt x="46049" y="136249"/>
                      <a:pt x="51479" y="132248"/>
                      <a:pt x="54908" y="125105"/>
                    </a:cubicBezTo>
                    <a:cubicBezTo>
                      <a:pt x="56908" y="121104"/>
                      <a:pt x="57765" y="115961"/>
                      <a:pt x="57765" y="110531"/>
                    </a:cubicBezTo>
                    <a:lnTo>
                      <a:pt x="57765" y="107388"/>
                    </a:lnTo>
                    <a:lnTo>
                      <a:pt x="32048" y="107388"/>
                    </a:lnTo>
                    <a:cubicBezTo>
                      <a:pt x="4330" y="107388"/>
                      <a:pt x="4901" y="107388"/>
                      <a:pt x="2615" y="105959"/>
                    </a:cubicBezTo>
                    <a:cubicBezTo>
                      <a:pt x="901" y="104816"/>
                      <a:pt x="-242" y="102245"/>
                      <a:pt x="44" y="100816"/>
                    </a:cubicBezTo>
                    <a:cubicBezTo>
                      <a:pt x="329" y="100244"/>
                      <a:pt x="1758" y="98530"/>
                      <a:pt x="3187" y="96530"/>
                    </a:cubicBezTo>
                    <a:cubicBezTo>
                      <a:pt x="10331" y="87957"/>
                      <a:pt x="18332" y="76813"/>
                      <a:pt x="23475" y="67669"/>
                    </a:cubicBezTo>
                    <a:cubicBezTo>
                      <a:pt x="26619" y="62525"/>
                      <a:pt x="31476" y="52238"/>
                      <a:pt x="33476" y="47095"/>
                    </a:cubicBezTo>
                    <a:cubicBezTo>
                      <a:pt x="38906" y="33665"/>
                      <a:pt x="41477" y="21949"/>
                      <a:pt x="42049" y="8519"/>
                    </a:cubicBezTo>
                    <a:cubicBezTo>
                      <a:pt x="42335" y="2518"/>
                      <a:pt x="42621" y="1661"/>
                      <a:pt x="44335" y="803"/>
                    </a:cubicBezTo>
                    <a:lnTo>
                      <a:pt x="45478" y="232"/>
                    </a:lnTo>
                    <a:lnTo>
                      <a:pt x="49764" y="1375"/>
                    </a:lnTo>
                    <a:cubicBezTo>
                      <a:pt x="56051" y="3089"/>
                      <a:pt x="59480" y="3661"/>
                      <a:pt x="63766" y="3947"/>
                    </a:cubicBezTo>
                    <a:cubicBezTo>
                      <a:pt x="69481" y="4232"/>
                      <a:pt x="75482" y="3089"/>
                      <a:pt x="82911" y="80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2A498D64-23B1-059D-0745-B6F64004D5AE}"/>
                </a:ext>
              </a:extLst>
            </p:cNvPr>
            <p:cNvSpPr/>
            <p:nvPr/>
          </p:nvSpPr>
          <p:spPr>
            <a:xfrm>
              <a:off x="2114967" y="4365703"/>
              <a:ext cx="75137" cy="204164"/>
            </a:xfrm>
            <a:custGeom>
              <a:avLst/>
              <a:gdLst>
                <a:gd name="connsiteX0" fmla="*/ 24233 w 75137"/>
                <a:gd name="connsiteY0" fmla="*/ 473 h 204164"/>
                <a:gd name="connsiteX1" fmla="*/ 27662 w 75137"/>
                <a:gd name="connsiteY1" fmla="*/ 188 h 204164"/>
                <a:gd name="connsiteX2" fmla="*/ 73954 w 75137"/>
                <a:gd name="connsiteY2" fmla="*/ 55623 h 204164"/>
                <a:gd name="connsiteX3" fmla="*/ 72525 w 75137"/>
                <a:gd name="connsiteY3" fmla="*/ 67625 h 204164"/>
                <a:gd name="connsiteX4" fmla="*/ 57094 w 75137"/>
                <a:gd name="connsiteY4" fmla="*/ 82484 h 204164"/>
                <a:gd name="connsiteX5" fmla="*/ 47950 w 75137"/>
                <a:gd name="connsiteY5" fmla="*/ 90485 h 204164"/>
                <a:gd name="connsiteX6" fmla="*/ 42235 w 75137"/>
                <a:gd name="connsiteY6" fmla="*/ 125060 h 204164"/>
                <a:gd name="connsiteX7" fmla="*/ 54808 w 75137"/>
                <a:gd name="connsiteY7" fmla="*/ 141063 h 204164"/>
                <a:gd name="connsiteX8" fmla="*/ 72239 w 75137"/>
                <a:gd name="connsiteY8" fmla="*/ 163351 h 204164"/>
                <a:gd name="connsiteX9" fmla="*/ 68810 w 75137"/>
                <a:gd name="connsiteY9" fmla="*/ 167066 h 204164"/>
                <a:gd name="connsiteX10" fmla="*/ 64238 w 75137"/>
                <a:gd name="connsiteY10" fmla="*/ 164494 h 204164"/>
                <a:gd name="connsiteX11" fmla="*/ 31948 w 75137"/>
                <a:gd name="connsiteY11" fmla="*/ 154207 h 204164"/>
                <a:gd name="connsiteX12" fmla="*/ 23376 w 75137"/>
                <a:gd name="connsiteY12" fmla="*/ 160779 h 204164"/>
                <a:gd name="connsiteX13" fmla="*/ 21090 w 75137"/>
                <a:gd name="connsiteY13" fmla="*/ 171638 h 204164"/>
                <a:gd name="connsiteX14" fmla="*/ 23947 w 75137"/>
                <a:gd name="connsiteY14" fmla="*/ 190783 h 204164"/>
                <a:gd name="connsiteX15" fmla="*/ 28234 w 75137"/>
                <a:gd name="connsiteY15" fmla="*/ 199927 h 204164"/>
                <a:gd name="connsiteX16" fmla="*/ 28519 w 75137"/>
                <a:gd name="connsiteY16" fmla="*/ 203927 h 204164"/>
                <a:gd name="connsiteX17" fmla="*/ 24233 w 75137"/>
                <a:gd name="connsiteY17" fmla="*/ 201070 h 204164"/>
                <a:gd name="connsiteX18" fmla="*/ 1373 w 75137"/>
                <a:gd name="connsiteY18" fmla="*/ 155064 h 204164"/>
                <a:gd name="connsiteX19" fmla="*/ 3945 w 75137"/>
                <a:gd name="connsiteY19" fmla="*/ 135347 h 204164"/>
                <a:gd name="connsiteX20" fmla="*/ 12232 w 75137"/>
                <a:gd name="connsiteY20" fmla="*/ 133919 h 204164"/>
                <a:gd name="connsiteX21" fmla="*/ 43664 w 75137"/>
                <a:gd name="connsiteY21" fmla="*/ 142491 h 204164"/>
                <a:gd name="connsiteX22" fmla="*/ 47379 w 75137"/>
                <a:gd name="connsiteY22" fmla="*/ 144206 h 204164"/>
                <a:gd name="connsiteX23" fmla="*/ 31663 w 75137"/>
                <a:gd name="connsiteY23" fmla="*/ 125632 h 204164"/>
                <a:gd name="connsiteX24" fmla="*/ 5945 w 75137"/>
                <a:gd name="connsiteY24" fmla="*/ 94485 h 204164"/>
                <a:gd name="connsiteX25" fmla="*/ 5659 w 75137"/>
                <a:gd name="connsiteY25" fmla="*/ 87342 h 204164"/>
                <a:gd name="connsiteX26" fmla="*/ 23090 w 75137"/>
                <a:gd name="connsiteY26" fmla="*/ 68196 h 204164"/>
                <a:gd name="connsiteX27" fmla="*/ 31948 w 75137"/>
                <a:gd name="connsiteY27" fmla="*/ 60767 h 204164"/>
                <a:gd name="connsiteX28" fmla="*/ 40521 w 75137"/>
                <a:gd name="connsiteY28" fmla="*/ 34192 h 204164"/>
                <a:gd name="connsiteX29" fmla="*/ 36806 w 75137"/>
                <a:gd name="connsiteY29" fmla="*/ 23619 h 204164"/>
                <a:gd name="connsiteX30" fmla="*/ 29091 w 75137"/>
                <a:gd name="connsiteY30" fmla="*/ 13618 h 204164"/>
                <a:gd name="connsiteX31" fmla="*/ 22233 w 75137"/>
                <a:gd name="connsiteY31" fmla="*/ 5331 h 204164"/>
                <a:gd name="connsiteX32" fmla="*/ 24233 w 75137"/>
                <a:gd name="connsiteY32" fmla="*/ 473 h 204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5137" h="204164">
                  <a:moveTo>
                    <a:pt x="24233" y="473"/>
                  </a:moveTo>
                  <a:cubicBezTo>
                    <a:pt x="25376" y="-98"/>
                    <a:pt x="26519" y="-98"/>
                    <a:pt x="27662" y="188"/>
                  </a:cubicBezTo>
                  <a:cubicBezTo>
                    <a:pt x="28519" y="759"/>
                    <a:pt x="72811" y="53337"/>
                    <a:pt x="73954" y="55623"/>
                  </a:cubicBezTo>
                  <a:cubicBezTo>
                    <a:pt x="75954" y="59338"/>
                    <a:pt x="75382" y="63053"/>
                    <a:pt x="72525" y="67625"/>
                  </a:cubicBezTo>
                  <a:cubicBezTo>
                    <a:pt x="70239" y="70768"/>
                    <a:pt x="65667" y="75340"/>
                    <a:pt x="57094" y="82484"/>
                  </a:cubicBezTo>
                  <a:cubicBezTo>
                    <a:pt x="52808" y="85913"/>
                    <a:pt x="48808" y="89627"/>
                    <a:pt x="47950" y="90485"/>
                  </a:cubicBezTo>
                  <a:cubicBezTo>
                    <a:pt x="39092" y="99914"/>
                    <a:pt x="37092" y="114202"/>
                    <a:pt x="42235" y="125060"/>
                  </a:cubicBezTo>
                  <a:cubicBezTo>
                    <a:pt x="43950" y="128775"/>
                    <a:pt x="44807" y="129632"/>
                    <a:pt x="54808" y="141063"/>
                  </a:cubicBezTo>
                  <a:cubicBezTo>
                    <a:pt x="73096" y="162494"/>
                    <a:pt x="72239" y="161636"/>
                    <a:pt x="72239" y="163351"/>
                  </a:cubicBezTo>
                  <a:cubicBezTo>
                    <a:pt x="72239" y="165065"/>
                    <a:pt x="70525" y="166780"/>
                    <a:pt x="68810" y="167066"/>
                  </a:cubicBezTo>
                  <a:cubicBezTo>
                    <a:pt x="67381" y="167066"/>
                    <a:pt x="66238" y="166494"/>
                    <a:pt x="64238" y="164494"/>
                  </a:cubicBezTo>
                  <a:cubicBezTo>
                    <a:pt x="57094" y="157350"/>
                    <a:pt x="40807" y="152207"/>
                    <a:pt x="31948" y="154207"/>
                  </a:cubicBezTo>
                  <a:cubicBezTo>
                    <a:pt x="27662" y="155064"/>
                    <a:pt x="25376" y="156779"/>
                    <a:pt x="23376" y="160779"/>
                  </a:cubicBezTo>
                  <a:cubicBezTo>
                    <a:pt x="22233" y="163637"/>
                    <a:pt x="21376" y="167066"/>
                    <a:pt x="21090" y="171638"/>
                  </a:cubicBezTo>
                  <a:cubicBezTo>
                    <a:pt x="20804" y="177924"/>
                    <a:pt x="21947" y="184497"/>
                    <a:pt x="23947" y="190783"/>
                  </a:cubicBezTo>
                  <a:cubicBezTo>
                    <a:pt x="25376" y="194784"/>
                    <a:pt x="26233" y="197069"/>
                    <a:pt x="28234" y="199927"/>
                  </a:cubicBezTo>
                  <a:cubicBezTo>
                    <a:pt x="29948" y="202213"/>
                    <a:pt x="29948" y="203070"/>
                    <a:pt x="28519" y="203927"/>
                  </a:cubicBezTo>
                  <a:cubicBezTo>
                    <a:pt x="27376" y="204499"/>
                    <a:pt x="26805" y="204213"/>
                    <a:pt x="24233" y="201070"/>
                  </a:cubicBezTo>
                  <a:cubicBezTo>
                    <a:pt x="13946" y="187926"/>
                    <a:pt x="4516" y="169066"/>
                    <a:pt x="1373" y="155064"/>
                  </a:cubicBezTo>
                  <a:cubicBezTo>
                    <a:pt x="-1199" y="145063"/>
                    <a:pt x="-56" y="138205"/>
                    <a:pt x="3945" y="135347"/>
                  </a:cubicBezTo>
                  <a:cubicBezTo>
                    <a:pt x="5945" y="134205"/>
                    <a:pt x="7945" y="133919"/>
                    <a:pt x="12232" y="133919"/>
                  </a:cubicBezTo>
                  <a:cubicBezTo>
                    <a:pt x="20518" y="134490"/>
                    <a:pt x="32234" y="137634"/>
                    <a:pt x="43664" y="142491"/>
                  </a:cubicBezTo>
                  <a:lnTo>
                    <a:pt x="47379" y="144206"/>
                  </a:lnTo>
                  <a:lnTo>
                    <a:pt x="31663" y="125632"/>
                  </a:lnTo>
                  <a:cubicBezTo>
                    <a:pt x="7660" y="97343"/>
                    <a:pt x="6802" y="96200"/>
                    <a:pt x="5945" y="94485"/>
                  </a:cubicBezTo>
                  <a:cubicBezTo>
                    <a:pt x="5088" y="92199"/>
                    <a:pt x="4802" y="89913"/>
                    <a:pt x="5659" y="87342"/>
                  </a:cubicBezTo>
                  <a:cubicBezTo>
                    <a:pt x="7088" y="82769"/>
                    <a:pt x="11089" y="78197"/>
                    <a:pt x="23090" y="68196"/>
                  </a:cubicBezTo>
                  <a:cubicBezTo>
                    <a:pt x="27376" y="64767"/>
                    <a:pt x="31091" y="61338"/>
                    <a:pt x="31948" y="60767"/>
                  </a:cubicBezTo>
                  <a:cubicBezTo>
                    <a:pt x="38521" y="53623"/>
                    <a:pt x="41664" y="43622"/>
                    <a:pt x="40521" y="34192"/>
                  </a:cubicBezTo>
                  <a:cubicBezTo>
                    <a:pt x="39949" y="31049"/>
                    <a:pt x="38521" y="26191"/>
                    <a:pt x="36806" y="23619"/>
                  </a:cubicBezTo>
                  <a:cubicBezTo>
                    <a:pt x="35949" y="22190"/>
                    <a:pt x="32520" y="17904"/>
                    <a:pt x="29091" y="13618"/>
                  </a:cubicBezTo>
                  <a:cubicBezTo>
                    <a:pt x="25662" y="9617"/>
                    <a:pt x="22519" y="5903"/>
                    <a:pt x="22233" y="5331"/>
                  </a:cubicBezTo>
                  <a:cubicBezTo>
                    <a:pt x="21376" y="3617"/>
                    <a:pt x="22233" y="1331"/>
                    <a:pt x="24233" y="47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22" name="Grafik 2">
              <a:extLst>
                <a:ext uri="{FF2B5EF4-FFF2-40B4-BE49-F238E27FC236}">
                  <a16:creationId xmlns:a16="http://schemas.microsoft.com/office/drawing/2014/main" id="{E417CBEE-4731-5D2D-04B7-1FC5155B7949}"/>
                </a:ext>
              </a:extLst>
            </p:cNvPr>
            <p:cNvGrpSpPr/>
            <p:nvPr/>
          </p:nvGrpSpPr>
          <p:grpSpPr>
            <a:xfrm>
              <a:off x="2692716" y="4292436"/>
              <a:ext cx="93706" cy="315465"/>
              <a:chOff x="2692716" y="4292436"/>
              <a:chExt cx="93706" cy="315465"/>
            </a:xfrm>
            <a:solidFill>
              <a:srgbClr val="000000"/>
            </a:solidFill>
          </p:grpSpPr>
          <p:sp>
            <p:nvSpPr>
              <p:cNvPr id="35" name="Freihandform: Form 34">
                <a:extLst>
                  <a:ext uri="{FF2B5EF4-FFF2-40B4-BE49-F238E27FC236}">
                    <a16:creationId xmlns:a16="http://schemas.microsoft.com/office/drawing/2014/main" id="{F515E20D-6897-B81A-14C4-4E13EF2A4C6A}"/>
                  </a:ext>
                </a:extLst>
              </p:cNvPr>
              <p:cNvSpPr/>
              <p:nvPr/>
            </p:nvSpPr>
            <p:spPr>
              <a:xfrm>
                <a:off x="2692983" y="4292436"/>
                <a:ext cx="93440" cy="77091"/>
              </a:xfrm>
              <a:custGeom>
                <a:avLst/>
                <a:gdLst>
                  <a:gd name="connsiteX0" fmla="*/ 57721 w 93440"/>
                  <a:gd name="connsiteY0" fmla="*/ 112 h 77091"/>
                  <a:gd name="connsiteX1" fmla="*/ 72295 w 93440"/>
                  <a:gd name="connsiteY1" fmla="*/ 684 h 77091"/>
                  <a:gd name="connsiteX2" fmla="*/ 92869 w 93440"/>
                  <a:gd name="connsiteY2" fmla="*/ 18114 h 77091"/>
                  <a:gd name="connsiteX3" fmla="*/ 93440 w 93440"/>
                  <a:gd name="connsiteY3" fmla="*/ 24401 h 77091"/>
                  <a:gd name="connsiteX4" fmla="*/ 92012 w 93440"/>
                  <a:gd name="connsiteY4" fmla="*/ 34688 h 77091"/>
                  <a:gd name="connsiteX5" fmla="*/ 39433 w 93440"/>
                  <a:gd name="connsiteY5" fmla="*/ 76407 h 77091"/>
                  <a:gd name="connsiteX6" fmla="*/ 22003 w 93440"/>
                  <a:gd name="connsiteY6" fmla="*/ 76693 h 77091"/>
                  <a:gd name="connsiteX7" fmla="*/ 571 w 93440"/>
                  <a:gd name="connsiteY7" fmla="*/ 58977 h 77091"/>
                  <a:gd name="connsiteX8" fmla="*/ 0 w 93440"/>
                  <a:gd name="connsiteY8" fmla="*/ 52690 h 77091"/>
                  <a:gd name="connsiteX9" fmla="*/ 1429 w 93440"/>
                  <a:gd name="connsiteY9" fmla="*/ 42403 h 77091"/>
                  <a:gd name="connsiteX10" fmla="*/ 15145 w 93440"/>
                  <a:gd name="connsiteY10" fmla="*/ 21258 h 77091"/>
                  <a:gd name="connsiteX11" fmla="*/ 57721 w 93440"/>
                  <a:gd name="connsiteY11" fmla="*/ 112 h 77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440" h="77091">
                    <a:moveTo>
                      <a:pt x="57721" y="112"/>
                    </a:moveTo>
                    <a:cubicBezTo>
                      <a:pt x="61150" y="-174"/>
                      <a:pt x="69152" y="112"/>
                      <a:pt x="72295" y="684"/>
                    </a:cubicBezTo>
                    <a:cubicBezTo>
                      <a:pt x="83439" y="2970"/>
                      <a:pt x="90297" y="8685"/>
                      <a:pt x="92869" y="18114"/>
                    </a:cubicBezTo>
                    <a:cubicBezTo>
                      <a:pt x="93440" y="19829"/>
                      <a:pt x="93440" y="20972"/>
                      <a:pt x="93440" y="24401"/>
                    </a:cubicBezTo>
                    <a:cubicBezTo>
                      <a:pt x="93440" y="28687"/>
                      <a:pt x="93440" y="30402"/>
                      <a:pt x="92012" y="34688"/>
                    </a:cubicBezTo>
                    <a:cubicBezTo>
                      <a:pt x="85725" y="54119"/>
                      <a:pt x="62865" y="72121"/>
                      <a:pt x="39433" y="76407"/>
                    </a:cubicBezTo>
                    <a:cubicBezTo>
                      <a:pt x="34290" y="77265"/>
                      <a:pt x="25717" y="77265"/>
                      <a:pt x="22003" y="76693"/>
                    </a:cubicBezTo>
                    <a:cubicBezTo>
                      <a:pt x="10287" y="74121"/>
                      <a:pt x="3143" y="68406"/>
                      <a:pt x="571" y="58977"/>
                    </a:cubicBezTo>
                    <a:cubicBezTo>
                      <a:pt x="0" y="57262"/>
                      <a:pt x="0" y="56119"/>
                      <a:pt x="0" y="52690"/>
                    </a:cubicBezTo>
                    <a:cubicBezTo>
                      <a:pt x="0" y="48404"/>
                      <a:pt x="0" y="46689"/>
                      <a:pt x="1429" y="42403"/>
                    </a:cubicBezTo>
                    <a:cubicBezTo>
                      <a:pt x="3715" y="34974"/>
                      <a:pt x="8573" y="27830"/>
                      <a:pt x="15145" y="21258"/>
                    </a:cubicBezTo>
                    <a:cubicBezTo>
                      <a:pt x="26575" y="9828"/>
                      <a:pt x="42291" y="2112"/>
                      <a:pt x="57721" y="1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6" name="Freihandform: Form 35">
                <a:extLst>
                  <a:ext uri="{FF2B5EF4-FFF2-40B4-BE49-F238E27FC236}">
                    <a16:creationId xmlns:a16="http://schemas.microsoft.com/office/drawing/2014/main" id="{AB2879C4-0754-1C9D-AADB-C984B702D074}"/>
                  </a:ext>
                </a:extLst>
              </p:cNvPr>
              <p:cNvSpPr/>
              <p:nvPr/>
            </p:nvSpPr>
            <p:spPr>
              <a:xfrm>
                <a:off x="2692716" y="4338535"/>
                <a:ext cx="5715" cy="269367"/>
              </a:xfrm>
              <a:custGeom>
                <a:avLst/>
                <a:gdLst>
                  <a:gd name="connsiteX0" fmla="*/ 0 w 5715"/>
                  <a:gd name="connsiteY0" fmla="*/ 269367 h 269367"/>
                  <a:gd name="connsiteX1" fmla="*/ 0 w 5715"/>
                  <a:gd name="connsiteY1" fmla="*/ 0 h 269367"/>
                  <a:gd name="connsiteX2" fmla="*/ 5715 w 5715"/>
                  <a:gd name="connsiteY2" fmla="*/ 0 h 269367"/>
                  <a:gd name="connsiteX3" fmla="*/ 5715 w 5715"/>
                  <a:gd name="connsiteY3" fmla="*/ 269367 h 269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" h="269367">
                    <a:moveTo>
                      <a:pt x="0" y="269367"/>
                    </a:moveTo>
                    <a:lnTo>
                      <a:pt x="0" y="0"/>
                    </a:lnTo>
                    <a:lnTo>
                      <a:pt x="5715" y="0"/>
                    </a:lnTo>
                    <a:lnTo>
                      <a:pt x="5715" y="2693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23" name="Grafik 2">
              <a:extLst>
                <a:ext uri="{FF2B5EF4-FFF2-40B4-BE49-F238E27FC236}">
                  <a16:creationId xmlns:a16="http://schemas.microsoft.com/office/drawing/2014/main" id="{FCD7761A-3585-ECD2-EAF5-7AAA46081B1F}"/>
                </a:ext>
              </a:extLst>
            </p:cNvPr>
            <p:cNvGrpSpPr/>
            <p:nvPr/>
          </p:nvGrpSpPr>
          <p:grpSpPr>
            <a:xfrm>
              <a:off x="2978466" y="4329345"/>
              <a:ext cx="93706" cy="314751"/>
              <a:chOff x="2978466" y="4329345"/>
              <a:chExt cx="93706" cy="314751"/>
            </a:xfrm>
            <a:solidFill>
              <a:srgbClr val="000000"/>
            </a:solidFill>
          </p:grpSpPr>
          <p:sp>
            <p:nvSpPr>
              <p:cNvPr id="33" name="Freihandform: Form 32">
                <a:extLst>
                  <a:ext uri="{FF2B5EF4-FFF2-40B4-BE49-F238E27FC236}">
                    <a16:creationId xmlns:a16="http://schemas.microsoft.com/office/drawing/2014/main" id="{2B7FB76E-A77D-8B1A-1A9F-5728CA75824D}"/>
                  </a:ext>
                </a:extLst>
              </p:cNvPr>
              <p:cNvSpPr/>
              <p:nvPr/>
            </p:nvSpPr>
            <p:spPr>
              <a:xfrm>
                <a:off x="2978733" y="4329345"/>
                <a:ext cx="93440" cy="77091"/>
              </a:xfrm>
              <a:custGeom>
                <a:avLst/>
                <a:gdLst>
                  <a:gd name="connsiteX0" fmla="*/ 57721 w 93440"/>
                  <a:gd name="connsiteY0" fmla="*/ 112 h 77091"/>
                  <a:gd name="connsiteX1" fmla="*/ 72295 w 93440"/>
                  <a:gd name="connsiteY1" fmla="*/ 684 h 77091"/>
                  <a:gd name="connsiteX2" fmla="*/ 92869 w 93440"/>
                  <a:gd name="connsiteY2" fmla="*/ 18114 h 77091"/>
                  <a:gd name="connsiteX3" fmla="*/ 93440 w 93440"/>
                  <a:gd name="connsiteY3" fmla="*/ 24401 h 77091"/>
                  <a:gd name="connsiteX4" fmla="*/ 92012 w 93440"/>
                  <a:gd name="connsiteY4" fmla="*/ 34688 h 77091"/>
                  <a:gd name="connsiteX5" fmla="*/ 39433 w 93440"/>
                  <a:gd name="connsiteY5" fmla="*/ 76407 h 77091"/>
                  <a:gd name="connsiteX6" fmla="*/ 22003 w 93440"/>
                  <a:gd name="connsiteY6" fmla="*/ 76693 h 77091"/>
                  <a:gd name="connsiteX7" fmla="*/ 571 w 93440"/>
                  <a:gd name="connsiteY7" fmla="*/ 58977 h 77091"/>
                  <a:gd name="connsiteX8" fmla="*/ 0 w 93440"/>
                  <a:gd name="connsiteY8" fmla="*/ 52690 h 77091"/>
                  <a:gd name="connsiteX9" fmla="*/ 1429 w 93440"/>
                  <a:gd name="connsiteY9" fmla="*/ 42403 h 77091"/>
                  <a:gd name="connsiteX10" fmla="*/ 15145 w 93440"/>
                  <a:gd name="connsiteY10" fmla="*/ 21258 h 77091"/>
                  <a:gd name="connsiteX11" fmla="*/ 57721 w 93440"/>
                  <a:gd name="connsiteY11" fmla="*/ 112 h 77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440" h="77091">
                    <a:moveTo>
                      <a:pt x="57721" y="112"/>
                    </a:moveTo>
                    <a:cubicBezTo>
                      <a:pt x="61150" y="-174"/>
                      <a:pt x="69152" y="112"/>
                      <a:pt x="72295" y="684"/>
                    </a:cubicBezTo>
                    <a:cubicBezTo>
                      <a:pt x="83439" y="2970"/>
                      <a:pt x="90297" y="8685"/>
                      <a:pt x="92869" y="18114"/>
                    </a:cubicBezTo>
                    <a:cubicBezTo>
                      <a:pt x="93440" y="19829"/>
                      <a:pt x="93440" y="20972"/>
                      <a:pt x="93440" y="24401"/>
                    </a:cubicBezTo>
                    <a:cubicBezTo>
                      <a:pt x="93440" y="28687"/>
                      <a:pt x="93440" y="30402"/>
                      <a:pt x="92012" y="34688"/>
                    </a:cubicBezTo>
                    <a:cubicBezTo>
                      <a:pt x="85725" y="54119"/>
                      <a:pt x="62865" y="72121"/>
                      <a:pt x="39433" y="76407"/>
                    </a:cubicBezTo>
                    <a:cubicBezTo>
                      <a:pt x="34290" y="77265"/>
                      <a:pt x="25717" y="77265"/>
                      <a:pt x="22003" y="76693"/>
                    </a:cubicBezTo>
                    <a:cubicBezTo>
                      <a:pt x="10287" y="74121"/>
                      <a:pt x="3143" y="68406"/>
                      <a:pt x="571" y="58977"/>
                    </a:cubicBezTo>
                    <a:cubicBezTo>
                      <a:pt x="0" y="57262"/>
                      <a:pt x="0" y="56119"/>
                      <a:pt x="0" y="52690"/>
                    </a:cubicBezTo>
                    <a:cubicBezTo>
                      <a:pt x="0" y="48404"/>
                      <a:pt x="0" y="46689"/>
                      <a:pt x="1429" y="42403"/>
                    </a:cubicBezTo>
                    <a:cubicBezTo>
                      <a:pt x="3715" y="34974"/>
                      <a:pt x="8573" y="27830"/>
                      <a:pt x="15145" y="21258"/>
                    </a:cubicBezTo>
                    <a:cubicBezTo>
                      <a:pt x="26575" y="9828"/>
                      <a:pt x="42291" y="2112"/>
                      <a:pt x="57721" y="1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4" name="Freihandform: Form 33">
                <a:extLst>
                  <a:ext uri="{FF2B5EF4-FFF2-40B4-BE49-F238E27FC236}">
                    <a16:creationId xmlns:a16="http://schemas.microsoft.com/office/drawing/2014/main" id="{4E1AF93C-3696-10DB-7647-BE7E07C6CE8F}"/>
                  </a:ext>
                </a:extLst>
              </p:cNvPr>
              <p:cNvSpPr/>
              <p:nvPr/>
            </p:nvSpPr>
            <p:spPr>
              <a:xfrm>
                <a:off x="2978466" y="4375396"/>
                <a:ext cx="5715" cy="268700"/>
              </a:xfrm>
              <a:custGeom>
                <a:avLst/>
                <a:gdLst>
                  <a:gd name="connsiteX0" fmla="*/ 0 w 5715"/>
                  <a:gd name="connsiteY0" fmla="*/ 268700 h 268700"/>
                  <a:gd name="connsiteX1" fmla="*/ 0 w 5715"/>
                  <a:gd name="connsiteY1" fmla="*/ 0 h 268700"/>
                  <a:gd name="connsiteX2" fmla="*/ 5715 w 5715"/>
                  <a:gd name="connsiteY2" fmla="*/ 0 h 268700"/>
                  <a:gd name="connsiteX3" fmla="*/ 5715 w 5715"/>
                  <a:gd name="connsiteY3" fmla="*/ 268700 h 268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" h="268700">
                    <a:moveTo>
                      <a:pt x="0" y="268700"/>
                    </a:moveTo>
                    <a:lnTo>
                      <a:pt x="0" y="0"/>
                    </a:lnTo>
                    <a:lnTo>
                      <a:pt x="5715" y="0"/>
                    </a:lnTo>
                    <a:lnTo>
                      <a:pt x="5715" y="26870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24" name="Grafik 2">
              <a:extLst>
                <a:ext uri="{FF2B5EF4-FFF2-40B4-BE49-F238E27FC236}">
                  <a16:creationId xmlns:a16="http://schemas.microsoft.com/office/drawing/2014/main" id="{4AC5941E-68D9-CF51-6A69-59092B3AA1E5}"/>
                </a:ext>
              </a:extLst>
            </p:cNvPr>
            <p:cNvGrpSpPr/>
            <p:nvPr/>
          </p:nvGrpSpPr>
          <p:grpSpPr>
            <a:xfrm>
              <a:off x="3191712" y="4296139"/>
              <a:ext cx="166211" cy="367198"/>
              <a:chOff x="3191712" y="4296139"/>
              <a:chExt cx="166211" cy="367198"/>
            </a:xfrm>
            <a:solidFill>
              <a:srgbClr val="000000"/>
            </a:solidFill>
          </p:grpSpPr>
          <p:sp>
            <p:nvSpPr>
              <p:cNvPr id="30" name="Freihandform: Form 29">
                <a:extLst>
                  <a:ext uri="{FF2B5EF4-FFF2-40B4-BE49-F238E27FC236}">
                    <a16:creationId xmlns:a16="http://schemas.microsoft.com/office/drawing/2014/main" id="{A6506C6A-B62C-1330-4009-64411BA67F87}"/>
                  </a:ext>
                </a:extLst>
              </p:cNvPr>
              <p:cNvSpPr/>
              <p:nvPr/>
            </p:nvSpPr>
            <p:spPr>
              <a:xfrm>
                <a:off x="3191712" y="4296139"/>
                <a:ext cx="51542" cy="217174"/>
              </a:xfrm>
              <a:custGeom>
                <a:avLst/>
                <a:gdLst>
                  <a:gd name="connsiteX0" fmla="*/ 4000 w 51542"/>
                  <a:gd name="connsiteY0" fmla="*/ 219 h 217174"/>
                  <a:gd name="connsiteX1" fmla="*/ 13430 w 51542"/>
                  <a:gd name="connsiteY1" fmla="*/ 1648 h 217174"/>
                  <a:gd name="connsiteX2" fmla="*/ 13430 w 51542"/>
                  <a:gd name="connsiteY2" fmla="*/ 26508 h 217174"/>
                  <a:gd name="connsiteX3" fmla="*/ 13145 w 51542"/>
                  <a:gd name="connsiteY3" fmla="*/ 51368 h 217174"/>
                  <a:gd name="connsiteX4" fmla="*/ 29146 w 51542"/>
                  <a:gd name="connsiteY4" fmla="*/ 49082 h 217174"/>
                  <a:gd name="connsiteX5" fmla="*/ 45720 w 51542"/>
                  <a:gd name="connsiteY5" fmla="*/ 46511 h 217174"/>
                  <a:gd name="connsiteX6" fmla="*/ 49149 w 51542"/>
                  <a:gd name="connsiteY6" fmla="*/ 49368 h 217174"/>
                  <a:gd name="connsiteX7" fmla="*/ 49721 w 51542"/>
                  <a:gd name="connsiteY7" fmla="*/ 50511 h 217174"/>
                  <a:gd name="connsiteX8" fmla="*/ 50578 w 51542"/>
                  <a:gd name="connsiteY8" fmla="*/ 133093 h 217174"/>
                  <a:gd name="connsiteX9" fmla="*/ 51435 w 51542"/>
                  <a:gd name="connsiteY9" fmla="*/ 215675 h 217174"/>
                  <a:gd name="connsiteX10" fmla="*/ 49435 w 51542"/>
                  <a:gd name="connsiteY10" fmla="*/ 216532 h 217174"/>
                  <a:gd name="connsiteX11" fmla="*/ 40291 w 51542"/>
                  <a:gd name="connsiteY11" fmla="*/ 216532 h 217174"/>
                  <a:gd name="connsiteX12" fmla="*/ 38291 w 51542"/>
                  <a:gd name="connsiteY12" fmla="*/ 215675 h 217174"/>
                  <a:gd name="connsiteX13" fmla="*/ 38291 w 51542"/>
                  <a:gd name="connsiteY13" fmla="*/ 190814 h 217174"/>
                  <a:gd name="connsiteX14" fmla="*/ 38576 w 51542"/>
                  <a:gd name="connsiteY14" fmla="*/ 165954 h 217174"/>
                  <a:gd name="connsiteX15" fmla="*/ 22574 w 51542"/>
                  <a:gd name="connsiteY15" fmla="*/ 168240 h 217174"/>
                  <a:gd name="connsiteX16" fmla="*/ 6001 w 51542"/>
                  <a:gd name="connsiteY16" fmla="*/ 170812 h 217174"/>
                  <a:gd name="connsiteX17" fmla="*/ 2572 w 51542"/>
                  <a:gd name="connsiteY17" fmla="*/ 167954 h 217174"/>
                  <a:gd name="connsiteX18" fmla="*/ 2000 w 51542"/>
                  <a:gd name="connsiteY18" fmla="*/ 166526 h 217174"/>
                  <a:gd name="connsiteX19" fmla="*/ 1143 w 51542"/>
                  <a:gd name="connsiteY19" fmla="*/ 94802 h 217174"/>
                  <a:gd name="connsiteX20" fmla="*/ 0 w 51542"/>
                  <a:gd name="connsiteY20" fmla="*/ 12220 h 217174"/>
                  <a:gd name="connsiteX21" fmla="*/ 0 w 51542"/>
                  <a:gd name="connsiteY21" fmla="*/ 1648 h 217174"/>
                  <a:gd name="connsiteX22" fmla="*/ 1429 w 51542"/>
                  <a:gd name="connsiteY22" fmla="*/ 1076 h 217174"/>
                  <a:gd name="connsiteX23" fmla="*/ 4000 w 51542"/>
                  <a:gd name="connsiteY23" fmla="*/ 219 h 217174"/>
                  <a:gd name="connsiteX24" fmla="*/ 39719 w 51542"/>
                  <a:gd name="connsiteY24" fmla="*/ 80229 h 217174"/>
                  <a:gd name="connsiteX25" fmla="*/ 39433 w 51542"/>
                  <a:gd name="connsiteY25" fmla="*/ 76228 h 217174"/>
                  <a:gd name="connsiteX26" fmla="*/ 12859 w 51542"/>
                  <a:gd name="connsiteY26" fmla="*/ 80801 h 217174"/>
                  <a:gd name="connsiteX27" fmla="*/ 12002 w 51542"/>
                  <a:gd name="connsiteY27" fmla="*/ 141094 h 217174"/>
                  <a:gd name="connsiteX28" fmla="*/ 38862 w 51542"/>
                  <a:gd name="connsiteY28" fmla="*/ 136522 h 217174"/>
                  <a:gd name="connsiteX29" fmla="*/ 39719 w 51542"/>
                  <a:gd name="connsiteY29" fmla="*/ 80229 h 217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51542" h="217174">
                    <a:moveTo>
                      <a:pt x="4000" y="219"/>
                    </a:moveTo>
                    <a:cubicBezTo>
                      <a:pt x="6287" y="-353"/>
                      <a:pt x="11430" y="219"/>
                      <a:pt x="13430" y="1648"/>
                    </a:cubicBezTo>
                    <a:cubicBezTo>
                      <a:pt x="13716" y="1934"/>
                      <a:pt x="13716" y="6220"/>
                      <a:pt x="13430" y="26508"/>
                    </a:cubicBezTo>
                    <a:cubicBezTo>
                      <a:pt x="13145" y="40224"/>
                      <a:pt x="13145" y="51368"/>
                      <a:pt x="13145" y="51368"/>
                    </a:cubicBezTo>
                    <a:cubicBezTo>
                      <a:pt x="13145" y="51654"/>
                      <a:pt x="20288" y="50511"/>
                      <a:pt x="29146" y="49082"/>
                    </a:cubicBezTo>
                    <a:cubicBezTo>
                      <a:pt x="38291" y="47368"/>
                      <a:pt x="45434" y="46511"/>
                      <a:pt x="45720" y="46511"/>
                    </a:cubicBezTo>
                    <a:cubicBezTo>
                      <a:pt x="47149" y="46796"/>
                      <a:pt x="48292" y="47939"/>
                      <a:pt x="49149" y="49368"/>
                    </a:cubicBezTo>
                    <a:lnTo>
                      <a:pt x="49721" y="50511"/>
                    </a:lnTo>
                    <a:lnTo>
                      <a:pt x="50578" y="133093"/>
                    </a:lnTo>
                    <a:cubicBezTo>
                      <a:pt x="51435" y="199387"/>
                      <a:pt x="51721" y="215675"/>
                      <a:pt x="51435" y="215675"/>
                    </a:cubicBezTo>
                    <a:cubicBezTo>
                      <a:pt x="51149" y="215960"/>
                      <a:pt x="50292" y="216246"/>
                      <a:pt x="49435" y="216532"/>
                    </a:cubicBezTo>
                    <a:cubicBezTo>
                      <a:pt x="47149" y="217389"/>
                      <a:pt x="42577" y="217389"/>
                      <a:pt x="40291" y="216532"/>
                    </a:cubicBezTo>
                    <a:cubicBezTo>
                      <a:pt x="39433" y="216246"/>
                      <a:pt x="38576" y="215960"/>
                      <a:pt x="38291" y="215675"/>
                    </a:cubicBezTo>
                    <a:cubicBezTo>
                      <a:pt x="38005" y="215389"/>
                      <a:pt x="38005" y="211102"/>
                      <a:pt x="38291" y="190814"/>
                    </a:cubicBezTo>
                    <a:cubicBezTo>
                      <a:pt x="38576" y="177098"/>
                      <a:pt x="38576" y="165954"/>
                      <a:pt x="38576" y="165954"/>
                    </a:cubicBezTo>
                    <a:cubicBezTo>
                      <a:pt x="38576" y="165668"/>
                      <a:pt x="31433" y="166811"/>
                      <a:pt x="22574" y="168240"/>
                    </a:cubicBezTo>
                    <a:cubicBezTo>
                      <a:pt x="13430" y="169955"/>
                      <a:pt x="6287" y="170812"/>
                      <a:pt x="6001" y="170812"/>
                    </a:cubicBezTo>
                    <a:cubicBezTo>
                      <a:pt x="4572" y="170526"/>
                      <a:pt x="3429" y="169383"/>
                      <a:pt x="2572" y="167954"/>
                    </a:cubicBezTo>
                    <a:lnTo>
                      <a:pt x="2000" y="166526"/>
                    </a:lnTo>
                    <a:lnTo>
                      <a:pt x="1143" y="94802"/>
                    </a:lnTo>
                    <a:cubicBezTo>
                      <a:pt x="571" y="55369"/>
                      <a:pt x="286" y="18221"/>
                      <a:pt x="0" y="12220"/>
                    </a:cubicBezTo>
                    <a:lnTo>
                      <a:pt x="0" y="1648"/>
                    </a:lnTo>
                    <a:lnTo>
                      <a:pt x="1429" y="1076"/>
                    </a:lnTo>
                    <a:cubicBezTo>
                      <a:pt x="2286" y="790"/>
                      <a:pt x="3429" y="505"/>
                      <a:pt x="4000" y="219"/>
                    </a:cubicBezTo>
                    <a:close/>
                    <a:moveTo>
                      <a:pt x="39719" y="80229"/>
                    </a:moveTo>
                    <a:cubicBezTo>
                      <a:pt x="39719" y="77086"/>
                      <a:pt x="39719" y="76228"/>
                      <a:pt x="39433" y="76228"/>
                    </a:cubicBezTo>
                    <a:cubicBezTo>
                      <a:pt x="38291" y="76228"/>
                      <a:pt x="12859" y="80515"/>
                      <a:pt x="12859" y="80801"/>
                    </a:cubicBezTo>
                    <a:cubicBezTo>
                      <a:pt x="12573" y="80801"/>
                      <a:pt x="12002" y="140808"/>
                      <a:pt x="12002" y="141094"/>
                    </a:cubicBezTo>
                    <a:cubicBezTo>
                      <a:pt x="12287" y="141094"/>
                      <a:pt x="38576" y="136807"/>
                      <a:pt x="38862" y="136522"/>
                    </a:cubicBezTo>
                    <a:cubicBezTo>
                      <a:pt x="38862" y="136522"/>
                      <a:pt x="39719" y="93374"/>
                      <a:pt x="39719" y="802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1" name="Freihandform: Form 30">
                <a:extLst>
                  <a:ext uri="{FF2B5EF4-FFF2-40B4-BE49-F238E27FC236}">
                    <a16:creationId xmlns:a16="http://schemas.microsoft.com/office/drawing/2014/main" id="{FCE91933-FB71-5770-BEC6-44EF7333872A}"/>
                  </a:ext>
                </a:extLst>
              </p:cNvPr>
              <p:cNvSpPr/>
              <p:nvPr/>
            </p:nvSpPr>
            <p:spPr>
              <a:xfrm>
                <a:off x="3264483" y="4366255"/>
                <a:ext cx="93440" cy="77091"/>
              </a:xfrm>
              <a:custGeom>
                <a:avLst/>
                <a:gdLst>
                  <a:gd name="connsiteX0" fmla="*/ 57721 w 93440"/>
                  <a:gd name="connsiteY0" fmla="*/ 112 h 77091"/>
                  <a:gd name="connsiteX1" fmla="*/ 72295 w 93440"/>
                  <a:gd name="connsiteY1" fmla="*/ 684 h 77091"/>
                  <a:gd name="connsiteX2" fmla="*/ 92869 w 93440"/>
                  <a:gd name="connsiteY2" fmla="*/ 18114 h 77091"/>
                  <a:gd name="connsiteX3" fmla="*/ 93440 w 93440"/>
                  <a:gd name="connsiteY3" fmla="*/ 24401 h 77091"/>
                  <a:gd name="connsiteX4" fmla="*/ 92012 w 93440"/>
                  <a:gd name="connsiteY4" fmla="*/ 34688 h 77091"/>
                  <a:gd name="connsiteX5" fmla="*/ 39433 w 93440"/>
                  <a:gd name="connsiteY5" fmla="*/ 76407 h 77091"/>
                  <a:gd name="connsiteX6" fmla="*/ 22003 w 93440"/>
                  <a:gd name="connsiteY6" fmla="*/ 76693 h 77091"/>
                  <a:gd name="connsiteX7" fmla="*/ 571 w 93440"/>
                  <a:gd name="connsiteY7" fmla="*/ 58977 h 77091"/>
                  <a:gd name="connsiteX8" fmla="*/ 0 w 93440"/>
                  <a:gd name="connsiteY8" fmla="*/ 52690 h 77091"/>
                  <a:gd name="connsiteX9" fmla="*/ 1429 w 93440"/>
                  <a:gd name="connsiteY9" fmla="*/ 42403 h 77091"/>
                  <a:gd name="connsiteX10" fmla="*/ 15145 w 93440"/>
                  <a:gd name="connsiteY10" fmla="*/ 21258 h 77091"/>
                  <a:gd name="connsiteX11" fmla="*/ 57721 w 93440"/>
                  <a:gd name="connsiteY11" fmla="*/ 112 h 77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440" h="77091">
                    <a:moveTo>
                      <a:pt x="57721" y="112"/>
                    </a:moveTo>
                    <a:cubicBezTo>
                      <a:pt x="61150" y="-174"/>
                      <a:pt x="69152" y="112"/>
                      <a:pt x="72295" y="684"/>
                    </a:cubicBezTo>
                    <a:cubicBezTo>
                      <a:pt x="83439" y="2970"/>
                      <a:pt x="90297" y="8685"/>
                      <a:pt x="92869" y="18114"/>
                    </a:cubicBezTo>
                    <a:cubicBezTo>
                      <a:pt x="93440" y="19829"/>
                      <a:pt x="93440" y="20972"/>
                      <a:pt x="93440" y="24401"/>
                    </a:cubicBezTo>
                    <a:cubicBezTo>
                      <a:pt x="93440" y="28687"/>
                      <a:pt x="93440" y="30402"/>
                      <a:pt x="92012" y="34688"/>
                    </a:cubicBezTo>
                    <a:cubicBezTo>
                      <a:pt x="85725" y="54119"/>
                      <a:pt x="62865" y="72121"/>
                      <a:pt x="39433" y="76407"/>
                    </a:cubicBezTo>
                    <a:cubicBezTo>
                      <a:pt x="34290" y="77265"/>
                      <a:pt x="25717" y="77265"/>
                      <a:pt x="22003" y="76693"/>
                    </a:cubicBezTo>
                    <a:cubicBezTo>
                      <a:pt x="10287" y="74121"/>
                      <a:pt x="3143" y="68406"/>
                      <a:pt x="571" y="58977"/>
                    </a:cubicBezTo>
                    <a:cubicBezTo>
                      <a:pt x="0" y="57262"/>
                      <a:pt x="0" y="56119"/>
                      <a:pt x="0" y="52690"/>
                    </a:cubicBezTo>
                    <a:cubicBezTo>
                      <a:pt x="0" y="48404"/>
                      <a:pt x="0" y="46689"/>
                      <a:pt x="1429" y="42403"/>
                    </a:cubicBezTo>
                    <a:cubicBezTo>
                      <a:pt x="3715" y="34974"/>
                      <a:pt x="8573" y="27830"/>
                      <a:pt x="15145" y="21258"/>
                    </a:cubicBezTo>
                    <a:cubicBezTo>
                      <a:pt x="26575" y="9828"/>
                      <a:pt x="42291" y="2112"/>
                      <a:pt x="57721" y="1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2" name="Freihandform: Form 31">
                <a:extLst>
                  <a:ext uri="{FF2B5EF4-FFF2-40B4-BE49-F238E27FC236}">
                    <a16:creationId xmlns:a16="http://schemas.microsoft.com/office/drawing/2014/main" id="{60596756-9FC8-61E6-1672-08EEAD2E284E}"/>
                  </a:ext>
                </a:extLst>
              </p:cNvPr>
              <p:cNvSpPr/>
              <p:nvPr/>
            </p:nvSpPr>
            <p:spPr>
              <a:xfrm>
                <a:off x="3264216" y="4417211"/>
                <a:ext cx="9525" cy="246125"/>
              </a:xfrm>
              <a:custGeom>
                <a:avLst/>
                <a:gdLst>
                  <a:gd name="connsiteX0" fmla="*/ 0 w 9525"/>
                  <a:gd name="connsiteY0" fmla="*/ 246126 h 246125"/>
                  <a:gd name="connsiteX1" fmla="*/ 0 w 9525"/>
                  <a:gd name="connsiteY1" fmla="*/ 0 h 246125"/>
                  <a:gd name="connsiteX2" fmla="*/ 9525 w 9525"/>
                  <a:gd name="connsiteY2" fmla="*/ 0 h 246125"/>
                  <a:gd name="connsiteX3" fmla="*/ 9525 w 9525"/>
                  <a:gd name="connsiteY3" fmla="*/ 246126 h 246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" h="246125">
                    <a:moveTo>
                      <a:pt x="0" y="246126"/>
                    </a:moveTo>
                    <a:lnTo>
                      <a:pt x="0" y="0"/>
                    </a:lnTo>
                    <a:lnTo>
                      <a:pt x="9525" y="0"/>
                    </a:lnTo>
                    <a:lnTo>
                      <a:pt x="9525" y="246126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25" name="Grafik 2">
              <a:extLst>
                <a:ext uri="{FF2B5EF4-FFF2-40B4-BE49-F238E27FC236}">
                  <a16:creationId xmlns:a16="http://schemas.microsoft.com/office/drawing/2014/main" id="{55F35B02-D850-FC16-3BC1-81E3AD70B871}"/>
                </a:ext>
              </a:extLst>
            </p:cNvPr>
            <p:cNvGrpSpPr/>
            <p:nvPr/>
          </p:nvGrpSpPr>
          <p:grpSpPr>
            <a:xfrm>
              <a:off x="3668267" y="3873905"/>
              <a:ext cx="76200" cy="752475"/>
              <a:chOff x="3668267" y="3873905"/>
              <a:chExt cx="76200" cy="752475"/>
            </a:xfrm>
            <a:solidFill>
              <a:srgbClr val="000000"/>
            </a:solidFill>
          </p:grpSpPr>
          <p:sp>
            <p:nvSpPr>
              <p:cNvPr id="28" name="Freihandform: Form 27">
                <a:extLst>
                  <a:ext uri="{FF2B5EF4-FFF2-40B4-BE49-F238E27FC236}">
                    <a16:creationId xmlns:a16="http://schemas.microsoft.com/office/drawing/2014/main" id="{3202DBAC-0644-3A05-4DED-CBA07F91F32D}"/>
                  </a:ext>
                </a:extLst>
              </p:cNvPr>
              <p:cNvSpPr/>
              <p:nvPr/>
            </p:nvSpPr>
            <p:spPr>
              <a:xfrm>
                <a:off x="3668267" y="3873905"/>
                <a:ext cx="5715" cy="752475"/>
              </a:xfrm>
              <a:custGeom>
                <a:avLst/>
                <a:gdLst>
                  <a:gd name="connsiteX0" fmla="*/ 0 w 5715"/>
                  <a:gd name="connsiteY0" fmla="*/ 752475 h 752475"/>
                  <a:gd name="connsiteX1" fmla="*/ 0 w 5715"/>
                  <a:gd name="connsiteY1" fmla="*/ 0 h 752475"/>
                  <a:gd name="connsiteX2" fmla="*/ 5715 w 5715"/>
                  <a:gd name="connsiteY2" fmla="*/ 0 h 752475"/>
                  <a:gd name="connsiteX3" fmla="*/ 5715 w 5715"/>
                  <a:gd name="connsiteY3" fmla="*/ 752475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" h="752475">
                    <a:moveTo>
                      <a:pt x="0" y="752475"/>
                    </a:moveTo>
                    <a:lnTo>
                      <a:pt x="0" y="0"/>
                    </a:lnTo>
                    <a:lnTo>
                      <a:pt x="5715" y="0"/>
                    </a:lnTo>
                    <a:lnTo>
                      <a:pt x="5715" y="75247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9" name="Freihandform: Form 28">
                <a:extLst>
                  <a:ext uri="{FF2B5EF4-FFF2-40B4-BE49-F238E27FC236}">
                    <a16:creationId xmlns:a16="http://schemas.microsoft.com/office/drawing/2014/main" id="{158E6FC6-D245-6F19-FC1B-50424887F2B5}"/>
                  </a:ext>
                </a:extLst>
              </p:cNvPr>
              <p:cNvSpPr/>
              <p:nvPr/>
            </p:nvSpPr>
            <p:spPr>
              <a:xfrm>
                <a:off x="3706367" y="3873905"/>
                <a:ext cx="38100" cy="752475"/>
              </a:xfrm>
              <a:custGeom>
                <a:avLst/>
                <a:gdLst>
                  <a:gd name="connsiteX0" fmla="*/ 0 w 38100"/>
                  <a:gd name="connsiteY0" fmla="*/ 752475 h 752475"/>
                  <a:gd name="connsiteX1" fmla="*/ 0 w 38100"/>
                  <a:gd name="connsiteY1" fmla="*/ 0 h 752475"/>
                  <a:gd name="connsiteX2" fmla="*/ 38100 w 38100"/>
                  <a:gd name="connsiteY2" fmla="*/ 0 h 752475"/>
                  <a:gd name="connsiteX3" fmla="*/ 38100 w 38100"/>
                  <a:gd name="connsiteY3" fmla="*/ 752475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00" h="752475">
                    <a:moveTo>
                      <a:pt x="0" y="752475"/>
                    </a:moveTo>
                    <a:lnTo>
                      <a:pt x="0" y="0"/>
                    </a:lnTo>
                    <a:lnTo>
                      <a:pt x="38100" y="0"/>
                    </a:lnTo>
                    <a:lnTo>
                      <a:pt x="38100" y="75247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sp>
          <p:nvSpPr>
            <p:cNvPr id="26" name="Freihandform: Form 25">
              <a:extLst>
                <a:ext uri="{FF2B5EF4-FFF2-40B4-BE49-F238E27FC236}">
                  <a16:creationId xmlns:a16="http://schemas.microsoft.com/office/drawing/2014/main" id="{FB9761F5-E47A-7DC4-3582-D577CEB381ED}"/>
                </a:ext>
              </a:extLst>
            </p:cNvPr>
            <p:cNvSpPr/>
            <p:nvPr/>
          </p:nvSpPr>
          <p:spPr>
            <a:xfrm>
              <a:off x="2692716" y="4589518"/>
              <a:ext cx="291465" cy="73818"/>
            </a:xfrm>
            <a:custGeom>
              <a:avLst/>
              <a:gdLst>
                <a:gd name="connsiteX0" fmla="*/ 0 w 291465"/>
                <a:gd name="connsiteY0" fmla="*/ 36862 h 73818"/>
                <a:gd name="connsiteX1" fmla="*/ 291465 w 291465"/>
                <a:gd name="connsiteY1" fmla="*/ 73819 h 73818"/>
                <a:gd name="connsiteX2" fmla="*/ 291465 w 291465"/>
                <a:gd name="connsiteY2" fmla="*/ 36957 h 73818"/>
                <a:gd name="connsiteX3" fmla="*/ 0 w 291465"/>
                <a:gd name="connsiteY3" fmla="*/ 0 h 73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1465" h="73818">
                  <a:moveTo>
                    <a:pt x="0" y="36862"/>
                  </a:moveTo>
                  <a:lnTo>
                    <a:pt x="291465" y="73819"/>
                  </a:lnTo>
                  <a:lnTo>
                    <a:pt x="291465" y="369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" name="Freihandform: Form 26">
              <a:extLst>
                <a:ext uri="{FF2B5EF4-FFF2-40B4-BE49-F238E27FC236}">
                  <a16:creationId xmlns:a16="http://schemas.microsoft.com/office/drawing/2014/main" id="{444620AF-4288-4FEF-FED3-3567CAA3B2D5}"/>
                </a:ext>
              </a:extLst>
            </p:cNvPr>
            <p:cNvSpPr/>
            <p:nvPr/>
          </p:nvSpPr>
          <p:spPr>
            <a:xfrm>
              <a:off x="1404937" y="3578630"/>
              <a:ext cx="5715" cy="1047750"/>
            </a:xfrm>
            <a:custGeom>
              <a:avLst/>
              <a:gdLst>
                <a:gd name="connsiteX0" fmla="*/ 0 w 5715"/>
                <a:gd name="connsiteY0" fmla="*/ 1047750 h 1047750"/>
                <a:gd name="connsiteX1" fmla="*/ 0 w 5715"/>
                <a:gd name="connsiteY1" fmla="*/ 0 h 1047750"/>
                <a:gd name="connsiteX2" fmla="*/ 5715 w 5715"/>
                <a:gd name="connsiteY2" fmla="*/ 0 h 1047750"/>
                <a:gd name="connsiteX3" fmla="*/ 5715 w 5715"/>
                <a:gd name="connsiteY3" fmla="*/ 1047750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" h="1047750">
                  <a:moveTo>
                    <a:pt x="0" y="1047750"/>
                  </a:moveTo>
                  <a:lnTo>
                    <a:pt x="0" y="0"/>
                  </a:lnTo>
                  <a:lnTo>
                    <a:pt x="5715" y="0"/>
                  </a:lnTo>
                  <a:lnTo>
                    <a:pt x="5715" y="10477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58770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B3C0C21-7EBA-8BE5-77F2-BC163A42746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Textbasiertes Notationssystem</a:t>
            </a:r>
          </a:p>
          <a:p>
            <a:r>
              <a:rPr lang="de-DE" dirty="0"/>
              <a:t>Aktueller Standard: v2.1		</a:t>
            </a:r>
            <a:r>
              <a:rPr lang="de-DE" dirty="0">
                <a:hlinkClick r:id="rId2"/>
              </a:rPr>
              <a:t>https://abcnotation.com/wiki/abc:standard</a:t>
            </a:r>
            <a:r>
              <a:rPr lang="de-DE" dirty="0"/>
              <a:t> </a:t>
            </a:r>
          </a:p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0EA42C0-6868-30F6-82C5-585276B144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15.02.2023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BBF22D2-DE2A-562E-0D2D-CA0028D04AE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Peter Schramm – Optical Music Recognition, schrammp@hochschule-trier.de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2801FE6-7855-1A41-64DC-21C9CB1469C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19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852B8B9-BA3C-BEBE-A18C-0A955159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ABC-Notation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1D0B5E9-28DF-A7EC-EBA2-A934CDC1D68F}"/>
              </a:ext>
            </a:extLst>
          </p:cNvPr>
          <p:cNvSpPr txBox="1"/>
          <p:nvPr/>
        </p:nvSpPr>
        <p:spPr>
          <a:xfrm>
            <a:off x="1430434" y="2492896"/>
            <a:ext cx="3336731" cy="3139321"/>
          </a:xfrm>
          <a:prstGeom prst="rect">
            <a:avLst/>
          </a:prstGeom>
          <a:noFill/>
          <a:ln>
            <a:solidFill>
              <a:schemeClr val="bg2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dirty="0">
                <a:latin typeface="Consolas" panose="020B0609020204030204" pitchFamily="49" charset="0"/>
              </a:rPr>
              <a:t>X:1</a:t>
            </a:r>
          </a:p>
          <a:p>
            <a:r>
              <a:rPr lang="de-DE" dirty="0">
                <a:latin typeface="Consolas" panose="020B0609020204030204" pitchFamily="49" charset="0"/>
              </a:rPr>
              <a:t>K: G</a:t>
            </a:r>
          </a:p>
          <a:p>
            <a:r>
              <a:rPr lang="de-DE" dirty="0">
                <a:latin typeface="Consolas" panose="020B0609020204030204" pitchFamily="49" charset="0"/>
              </a:rPr>
              <a:t>M: 4/4</a:t>
            </a:r>
          </a:p>
          <a:p>
            <a:r>
              <a:rPr lang="de-DE" dirty="0">
                <a:latin typeface="Consolas" panose="020B0609020204030204" pitchFamily="49" charset="0"/>
              </a:rPr>
              <a:t>L: 1/8</a:t>
            </a:r>
          </a:p>
          <a:p>
            <a:r>
              <a:rPr lang="de-DE" dirty="0">
                <a:latin typeface="Consolas" panose="020B0609020204030204" pitchFamily="49" charset="0"/>
              </a:rPr>
              <a:t>%%score {V1 V2</a:t>
            </a:r>
          </a:p>
          <a:p>
            <a:r>
              <a:rPr lang="de-DE" dirty="0">
                <a:latin typeface="Consolas" panose="020B0609020204030204" pitchFamily="49" charset="0"/>
              </a:rPr>
              <a:t>V: V1 </a:t>
            </a:r>
            <a:r>
              <a:rPr lang="de-DE" dirty="0" err="1">
                <a:latin typeface="Consolas" panose="020B0609020204030204" pitchFamily="49" charset="0"/>
              </a:rPr>
              <a:t>clef</a:t>
            </a:r>
            <a:r>
              <a:rPr lang="de-DE" dirty="0">
                <a:latin typeface="Consolas" panose="020B0609020204030204" pitchFamily="49" charset="0"/>
              </a:rPr>
              <a:t>=</a:t>
            </a:r>
            <a:r>
              <a:rPr lang="de-DE" dirty="0" err="1">
                <a:latin typeface="Consolas" panose="020B0609020204030204" pitchFamily="49" charset="0"/>
              </a:rPr>
              <a:t>treble</a:t>
            </a:r>
            <a:endParaRPr lang="de-DE" dirty="0">
              <a:latin typeface="Consolas" panose="020B0609020204030204" pitchFamily="49" charset="0"/>
            </a:endParaRPr>
          </a:p>
          <a:p>
            <a:r>
              <a:rPr lang="de-DE" dirty="0">
                <a:latin typeface="Consolas" panose="020B0609020204030204" pitchFamily="49" charset="0"/>
              </a:rPr>
              <a:t>V: V2 </a:t>
            </a:r>
            <a:r>
              <a:rPr lang="de-DE" dirty="0" err="1">
                <a:latin typeface="Consolas" panose="020B0609020204030204" pitchFamily="49" charset="0"/>
              </a:rPr>
              <a:t>clef</a:t>
            </a:r>
            <a:r>
              <a:rPr lang="de-DE" dirty="0">
                <a:latin typeface="Consolas" panose="020B0609020204030204" pitchFamily="49" charset="0"/>
              </a:rPr>
              <a:t>=bass</a:t>
            </a:r>
          </a:p>
          <a:p>
            <a:r>
              <a:rPr lang="de-DE" dirty="0">
                <a:latin typeface="Consolas" panose="020B0609020204030204" pitchFamily="49" charset="0"/>
              </a:rPr>
              <a:t>[V:V1]</a:t>
            </a:r>
          </a:p>
          <a:p>
            <a:r>
              <a:rPr lang="de-DE" dirty="0">
                <a:latin typeface="Consolas" panose="020B0609020204030204" pitchFamily="49" charset="0"/>
              </a:rPr>
              <a:t>C D [DGB]4 |]</a:t>
            </a:r>
          </a:p>
          <a:p>
            <a:r>
              <a:rPr lang="de-DE" dirty="0">
                <a:latin typeface="Consolas" panose="020B0609020204030204" pitchFamily="49" charset="0"/>
              </a:rPr>
              <a:t>[V:V2]</a:t>
            </a:r>
          </a:p>
          <a:p>
            <a:r>
              <a:rPr lang="de-DE" dirty="0">
                <a:latin typeface="Consolas" panose="020B0609020204030204" pitchFamily="49" charset="0"/>
              </a:rPr>
              <a:t>z2 A,G, =F,2 |]</a:t>
            </a:r>
          </a:p>
        </p:txBody>
      </p:sp>
      <p:grpSp>
        <p:nvGrpSpPr>
          <p:cNvPr id="9" name="Grafik 2">
            <a:extLst>
              <a:ext uri="{FF2B5EF4-FFF2-40B4-BE49-F238E27FC236}">
                <a16:creationId xmlns:a16="http://schemas.microsoft.com/office/drawing/2014/main" id="{80A6C486-F724-6A2B-1795-9A4AA48B940C}"/>
              </a:ext>
            </a:extLst>
          </p:cNvPr>
          <p:cNvGrpSpPr/>
          <p:nvPr/>
        </p:nvGrpSpPr>
        <p:grpSpPr>
          <a:xfrm>
            <a:off x="6345260" y="3229475"/>
            <a:ext cx="3736093" cy="1872208"/>
            <a:chOff x="1309687" y="3443234"/>
            <a:chExt cx="2434780" cy="1220102"/>
          </a:xfrm>
          <a:solidFill>
            <a:srgbClr val="000000"/>
          </a:solidFill>
        </p:grpSpPr>
        <p:grpSp>
          <p:nvGrpSpPr>
            <p:cNvPr id="10" name="Grafik 2">
              <a:extLst>
                <a:ext uri="{FF2B5EF4-FFF2-40B4-BE49-F238E27FC236}">
                  <a16:creationId xmlns:a16="http://schemas.microsoft.com/office/drawing/2014/main" id="{5AC940CC-8A45-45B3-BA1E-64FCF96DAAD1}"/>
                </a:ext>
              </a:extLst>
            </p:cNvPr>
            <p:cNvGrpSpPr/>
            <p:nvPr/>
          </p:nvGrpSpPr>
          <p:grpSpPr>
            <a:xfrm>
              <a:off x="1404937" y="3575296"/>
              <a:ext cx="2339530" cy="301942"/>
              <a:chOff x="1404937" y="3575296"/>
              <a:chExt cx="2339530" cy="301942"/>
            </a:xfrm>
            <a:solidFill>
              <a:srgbClr val="000000"/>
            </a:solidFill>
          </p:grpSpPr>
          <p:sp>
            <p:nvSpPr>
              <p:cNvPr id="61" name="Freihandform: Form 60">
                <a:extLst>
                  <a:ext uri="{FF2B5EF4-FFF2-40B4-BE49-F238E27FC236}">
                    <a16:creationId xmlns:a16="http://schemas.microsoft.com/office/drawing/2014/main" id="{AFEE55E5-E413-D738-AECC-C220E168C15E}"/>
                  </a:ext>
                </a:extLst>
              </p:cNvPr>
              <p:cNvSpPr/>
              <p:nvPr/>
            </p:nvSpPr>
            <p:spPr>
              <a:xfrm>
                <a:off x="1404937" y="3575296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8 h 6667"/>
                  <a:gd name="connsiteX3" fmla="*/ 0 w 2339530"/>
                  <a:gd name="connsiteY3" fmla="*/ 6668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8"/>
                    </a:lnTo>
                    <a:lnTo>
                      <a:pt x="0" y="666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2" name="Freihandform: Form 61">
                <a:extLst>
                  <a:ext uri="{FF2B5EF4-FFF2-40B4-BE49-F238E27FC236}">
                    <a16:creationId xmlns:a16="http://schemas.microsoft.com/office/drawing/2014/main" id="{CBD3B87F-4D60-CBB7-9479-9CBA9838E9EC}"/>
                  </a:ext>
                </a:extLst>
              </p:cNvPr>
              <p:cNvSpPr/>
              <p:nvPr/>
            </p:nvSpPr>
            <p:spPr>
              <a:xfrm>
                <a:off x="1404937" y="3649115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8 h 6667"/>
                  <a:gd name="connsiteX3" fmla="*/ 0 w 2339530"/>
                  <a:gd name="connsiteY3" fmla="*/ 6668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8"/>
                    </a:lnTo>
                    <a:lnTo>
                      <a:pt x="0" y="666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3" name="Freihandform: Form 62">
                <a:extLst>
                  <a:ext uri="{FF2B5EF4-FFF2-40B4-BE49-F238E27FC236}">
                    <a16:creationId xmlns:a16="http://schemas.microsoft.com/office/drawing/2014/main" id="{0B321069-C50E-D77F-687F-B2F2AF3BB527}"/>
                  </a:ext>
                </a:extLst>
              </p:cNvPr>
              <p:cNvSpPr/>
              <p:nvPr/>
            </p:nvSpPr>
            <p:spPr>
              <a:xfrm>
                <a:off x="1404937" y="3722934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8 h 6667"/>
                  <a:gd name="connsiteX3" fmla="*/ 0 w 2339530"/>
                  <a:gd name="connsiteY3" fmla="*/ 6668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8"/>
                    </a:lnTo>
                    <a:lnTo>
                      <a:pt x="0" y="666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4" name="Freihandform: Form 63">
                <a:extLst>
                  <a:ext uri="{FF2B5EF4-FFF2-40B4-BE49-F238E27FC236}">
                    <a16:creationId xmlns:a16="http://schemas.microsoft.com/office/drawing/2014/main" id="{B923E87B-E876-B322-C19C-299561667D3E}"/>
                  </a:ext>
                </a:extLst>
              </p:cNvPr>
              <p:cNvSpPr/>
              <p:nvPr/>
            </p:nvSpPr>
            <p:spPr>
              <a:xfrm>
                <a:off x="1404937" y="3796753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8 h 6667"/>
                  <a:gd name="connsiteX3" fmla="*/ 0 w 2339530"/>
                  <a:gd name="connsiteY3" fmla="*/ 6668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8"/>
                    </a:lnTo>
                    <a:lnTo>
                      <a:pt x="0" y="666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5" name="Freihandform: Form 64">
                <a:extLst>
                  <a:ext uri="{FF2B5EF4-FFF2-40B4-BE49-F238E27FC236}">
                    <a16:creationId xmlns:a16="http://schemas.microsoft.com/office/drawing/2014/main" id="{B3B8FC28-12BF-6D33-B6DD-56366A0B3CD5}"/>
                  </a:ext>
                </a:extLst>
              </p:cNvPr>
              <p:cNvSpPr/>
              <p:nvPr/>
            </p:nvSpPr>
            <p:spPr>
              <a:xfrm>
                <a:off x="1404937" y="3870571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7 h 6667"/>
                  <a:gd name="connsiteX3" fmla="*/ 0 w 2339530"/>
                  <a:gd name="connsiteY3" fmla="*/ 6667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7"/>
                    </a:lnTo>
                    <a:lnTo>
                      <a:pt x="0" y="66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B6A8421C-BD8A-67FC-CF77-69ABB83904F5}"/>
                </a:ext>
              </a:extLst>
            </p:cNvPr>
            <p:cNvSpPr/>
            <p:nvPr/>
          </p:nvSpPr>
          <p:spPr>
            <a:xfrm>
              <a:off x="1309687" y="3578649"/>
              <a:ext cx="76748" cy="1047750"/>
            </a:xfrm>
            <a:custGeom>
              <a:avLst/>
              <a:gdLst>
                <a:gd name="connsiteX0" fmla="*/ 71438 w 76748"/>
                <a:gd name="connsiteY0" fmla="*/ 0 h 1047750"/>
                <a:gd name="connsiteX1" fmla="*/ 0 w 76748"/>
                <a:gd name="connsiteY1" fmla="*/ 523875 h 1047750"/>
                <a:gd name="connsiteX2" fmla="*/ 71438 w 76748"/>
                <a:gd name="connsiteY2" fmla="*/ 0 h 1047750"/>
                <a:gd name="connsiteX3" fmla="*/ 0 w 76748"/>
                <a:gd name="connsiteY3" fmla="*/ 523875 h 1047750"/>
                <a:gd name="connsiteX4" fmla="*/ 62865 w 76748"/>
                <a:gd name="connsiteY4" fmla="*/ 1047750 h 1047750"/>
                <a:gd name="connsiteX5" fmla="*/ 0 w 76748"/>
                <a:gd name="connsiteY5" fmla="*/ 523875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48" h="1047750">
                  <a:moveTo>
                    <a:pt x="71438" y="0"/>
                  </a:moveTo>
                  <a:cubicBezTo>
                    <a:pt x="-76200" y="190500"/>
                    <a:pt x="200025" y="333678"/>
                    <a:pt x="0" y="523875"/>
                  </a:cubicBezTo>
                  <a:cubicBezTo>
                    <a:pt x="176213" y="357594"/>
                    <a:pt x="-100013" y="214703"/>
                    <a:pt x="71438" y="0"/>
                  </a:cubicBezTo>
                  <a:close/>
                  <a:moveTo>
                    <a:pt x="0" y="523875"/>
                  </a:moveTo>
                  <a:cubicBezTo>
                    <a:pt x="166688" y="717637"/>
                    <a:pt x="-71438" y="858812"/>
                    <a:pt x="62865" y="1047750"/>
                  </a:cubicBezTo>
                  <a:cubicBezTo>
                    <a:pt x="-47625" y="880462"/>
                    <a:pt x="190500" y="737852"/>
                    <a:pt x="0" y="52387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462ECECB-2403-D3CE-3CD8-7832A672CA71}"/>
                </a:ext>
              </a:extLst>
            </p:cNvPr>
            <p:cNvSpPr/>
            <p:nvPr/>
          </p:nvSpPr>
          <p:spPr>
            <a:xfrm>
              <a:off x="1452847" y="3443234"/>
              <a:ext cx="181462" cy="543466"/>
            </a:xfrm>
            <a:custGeom>
              <a:avLst/>
              <a:gdLst>
                <a:gd name="connsiteX0" fmla="*/ 92011 w 181462"/>
                <a:gd name="connsiteY0" fmla="*/ 541 h 543466"/>
                <a:gd name="connsiteX1" fmla="*/ 95440 w 181462"/>
                <a:gd name="connsiteY1" fmla="*/ 541 h 543466"/>
                <a:gd name="connsiteX2" fmla="*/ 104584 w 181462"/>
                <a:gd name="connsiteY2" fmla="*/ 11114 h 543466"/>
                <a:gd name="connsiteX3" fmla="*/ 138589 w 181462"/>
                <a:gd name="connsiteY3" fmla="*/ 94267 h 543466"/>
                <a:gd name="connsiteX4" fmla="*/ 134303 w 181462"/>
                <a:gd name="connsiteY4" fmla="*/ 140559 h 543466"/>
                <a:gd name="connsiteX5" fmla="*/ 94012 w 181462"/>
                <a:gd name="connsiteY5" fmla="*/ 211425 h 543466"/>
                <a:gd name="connsiteX6" fmla="*/ 88297 w 181462"/>
                <a:gd name="connsiteY6" fmla="*/ 218568 h 543466"/>
                <a:gd name="connsiteX7" fmla="*/ 90011 w 181462"/>
                <a:gd name="connsiteY7" fmla="*/ 225998 h 543466"/>
                <a:gd name="connsiteX8" fmla="*/ 106013 w 181462"/>
                <a:gd name="connsiteY8" fmla="*/ 278290 h 543466"/>
                <a:gd name="connsiteX9" fmla="*/ 106870 w 181462"/>
                <a:gd name="connsiteY9" fmla="*/ 282291 h 543466"/>
                <a:gd name="connsiteX10" fmla="*/ 110585 w 181462"/>
                <a:gd name="connsiteY10" fmla="*/ 282291 h 543466"/>
                <a:gd name="connsiteX11" fmla="*/ 148304 w 181462"/>
                <a:gd name="connsiteY11" fmla="*/ 294578 h 543466"/>
                <a:gd name="connsiteX12" fmla="*/ 180594 w 181462"/>
                <a:gd name="connsiteY12" fmla="*/ 347156 h 543466"/>
                <a:gd name="connsiteX13" fmla="*/ 181165 w 181462"/>
                <a:gd name="connsiteY13" fmla="*/ 363729 h 543466"/>
                <a:gd name="connsiteX14" fmla="*/ 174022 w 181462"/>
                <a:gd name="connsiteY14" fmla="*/ 389733 h 543466"/>
                <a:gd name="connsiteX15" fmla="*/ 135731 w 181462"/>
                <a:gd name="connsiteY15" fmla="*/ 425166 h 543466"/>
                <a:gd name="connsiteX16" fmla="*/ 132588 w 181462"/>
                <a:gd name="connsiteY16" fmla="*/ 426309 h 543466"/>
                <a:gd name="connsiteX17" fmla="*/ 132874 w 181462"/>
                <a:gd name="connsiteY17" fmla="*/ 438310 h 543466"/>
                <a:gd name="connsiteX18" fmla="*/ 130874 w 181462"/>
                <a:gd name="connsiteY18" fmla="*/ 482316 h 543466"/>
                <a:gd name="connsiteX19" fmla="*/ 88297 w 181462"/>
                <a:gd name="connsiteY19" fmla="*/ 541466 h 543466"/>
                <a:gd name="connsiteX20" fmla="*/ 73152 w 181462"/>
                <a:gd name="connsiteY20" fmla="*/ 543466 h 543466"/>
                <a:gd name="connsiteX21" fmla="*/ 57436 w 181462"/>
                <a:gd name="connsiteY21" fmla="*/ 541466 h 543466"/>
                <a:gd name="connsiteX22" fmla="*/ 29432 w 181462"/>
                <a:gd name="connsiteY22" fmla="*/ 525750 h 543466"/>
                <a:gd name="connsiteX23" fmla="*/ 13144 w 181462"/>
                <a:gd name="connsiteY23" fmla="*/ 492031 h 543466"/>
                <a:gd name="connsiteX24" fmla="*/ 17431 w 181462"/>
                <a:gd name="connsiteY24" fmla="*/ 471743 h 543466"/>
                <a:gd name="connsiteX25" fmla="*/ 46006 w 181462"/>
                <a:gd name="connsiteY25" fmla="*/ 457170 h 543466"/>
                <a:gd name="connsiteX26" fmla="*/ 72009 w 181462"/>
                <a:gd name="connsiteY26" fmla="*/ 485173 h 543466"/>
                <a:gd name="connsiteX27" fmla="*/ 49435 w 181462"/>
                <a:gd name="connsiteY27" fmla="*/ 513462 h 543466"/>
                <a:gd name="connsiteX28" fmla="*/ 37147 w 181462"/>
                <a:gd name="connsiteY28" fmla="*/ 512605 h 543466"/>
                <a:gd name="connsiteX29" fmla="*/ 35147 w 181462"/>
                <a:gd name="connsiteY29" fmla="*/ 511748 h 543466"/>
                <a:gd name="connsiteX30" fmla="*/ 36005 w 181462"/>
                <a:gd name="connsiteY30" fmla="*/ 512891 h 543466"/>
                <a:gd name="connsiteX31" fmla="*/ 48578 w 181462"/>
                <a:gd name="connsiteY31" fmla="*/ 524892 h 543466"/>
                <a:gd name="connsiteX32" fmla="*/ 90011 w 181462"/>
                <a:gd name="connsiteY32" fmla="*/ 528321 h 543466"/>
                <a:gd name="connsiteX33" fmla="*/ 118301 w 181462"/>
                <a:gd name="connsiteY33" fmla="*/ 486888 h 543466"/>
                <a:gd name="connsiteX34" fmla="*/ 121158 w 181462"/>
                <a:gd name="connsiteY34" fmla="*/ 458027 h 543466"/>
                <a:gd name="connsiteX35" fmla="*/ 121158 w 181462"/>
                <a:gd name="connsiteY35" fmla="*/ 429452 h 543466"/>
                <a:gd name="connsiteX36" fmla="*/ 117729 w 181462"/>
                <a:gd name="connsiteY36" fmla="*/ 429738 h 543466"/>
                <a:gd name="connsiteX37" fmla="*/ 100298 w 181462"/>
                <a:gd name="connsiteY37" fmla="*/ 430881 h 543466"/>
                <a:gd name="connsiteX38" fmla="*/ 75438 w 181462"/>
                <a:gd name="connsiteY38" fmla="*/ 428023 h 543466"/>
                <a:gd name="connsiteX39" fmla="*/ 1143 w 181462"/>
                <a:gd name="connsiteY39" fmla="*/ 347442 h 543466"/>
                <a:gd name="connsiteX40" fmla="*/ 0 w 181462"/>
                <a:gd name="connsiteY40" fmla="*/ 330011 h 543466"/>
                <a:gd name="connsiteX41" fmla="*/ 1429 w 181462"/>
                <a:gd name="connsiteY41" fmla="*/ 311723 h 543466"/>
                <a:gd name="connsiteX42" fmla="*/ 32861 w 181462"/>
                <a:gd name="connsiteY42" fmla="*/ 242286 h 543466"/>
                <a:gd name="connsiteX43" fmla="*/ 59436 w 181462"/>
                <a:gd name="connsiteY43" fmla="*/ 207996 h 543466"/>
                <a:gd name="connsiteX44" fmla="*/ 68580 w 181462"/>
                <a:gd name="connsiteY44" fmla="*/ 196280 h 543466"/>
                <a:gd name="connsiteX45" fmla="*/ 66865 w 181462"/>
                <a:gd name="connsiteY45" fmla="*/ 189708 h 543466"/>
                <a:gd name="connsiteX46" fmla="*/ 51721 w 181462"/>
                <a:gd name="connsiteY46" fmla="*/ 116556 h 543466"/>
                <a:gd name="connsiteX47" fmla="*/ 51149 w 181462"/>
                <a:gd name="connsiteY47" fmla="*/ 78837 h 543466"/>
                <a:gd name="connsiteX48" fmla="*/ 80867 w 181462"/>
                <a:gd name="connsiteY48" fmla="*/ 11400 h 543466"/>
                <a:gd name="connsiteX49" fmla="*/ 92011 w 181462"/>
                <a:gd name="connsiteY49" fmla="*/ 541 h 543466"/>
                <a:gd name="connsiteX50" fmla="*/ 111157 w 181462"/>
                <a:gd name="connsiteY50" fmla="*/ 45404 h 543466"/>
                <a:gd name="connsiteX51" fmla="*/ 108299 w 181462"/>
                <a:gd name="connsiteY51" fmla="*/ 40260 h 543466"/>
                <a:gd name="connsiteX52" fmla="*/ 105442 w 181462"/>
                <a:gd name="connsiteY52" fmla="*/ 42261 h 543466"/>
                <a:gd name="connsiteX53" fmla="*/ 64865 w 181462"/>
                <a:gd name="connsiteY53" fmla="*/ 109983 h 543466"/>
                <a:gd name="connsiteX54" fmla="*/ 64580 w 181462"/>
                <a:gd name="connsiteY54" fmla="*/ 127986 h 543466"/>
                <a:gd name="connsiteX55" fmla="*/ 74866 w 181462"/>
                <a:gd name="connsiteY55" fmla="*/ 177706 h 543466"/>
                <a:gd name="connsiteX56" fmla="*/ 77153 w 181462"/>
                <a:gd name="connsiteY56" fmla="*/ 185421 h 543466"/>
                <a:gd name="connsiteX57" fmla="*/ 88868 w 181462"/>
                <a:gd name="connsiteY57" fmla="*/ 169419 h 543466"/>
                <a:gd name="connsiteX58" fmla="*/ 118872 w 181462"/>
                <a:gd name="connsiteY58" fmla="*/ 97696 h 543466"/>
                <a:gd name="connsiteX59" fmla="*/ 119443 w 181462"/>
                <a:gd name="connsiteY59" fmla="*/ 75122 h 543466"/>
                <a:gd name="connsiteX60" fmla="*/ 111157 w 181462"/>
                <a:gd name="connsiteY60" fmla="*/ 45404 h 543466"/>
                <a:gd name="connsiteX61" fmla="*/ 83153 w 181462"/>
                <a:gd name="connsiteY61" fmla="*/ 242571 h 543466"/>
                <a:gd name="connsiteX62" fmla="*/ 79153 w 181462"/>
                <a:gd name="connsiteY62" fmla="*/ 229998 h 543466"/>
                <a:gd name="connsiteX63" fmla="*/ 61436 w 181462"/>
                <a:gd name="connsiteY63" fmla="*/ 252573 h 543466"/>
                <a:gd name="connsiteX64" fmla="*/ 20003 w 181462"/>
                <a:gd name="connsiteY64" fmla="*/ 341155 h 543466"/>
                <a:gd name="connsiteX65" fmla="*/ 19717 w 181462"/>
                <a:gd name="connsiteY65" fmla="*/ 351442 h 543466"/>
                <a:gd name="connsiteX66" fmla="*/ 20288 w 181462"/>
                <a:gd name="connsiteY66" fmla="*/ 362015 h 543466"/>
                <a:gd name="connsiteX67" fmla="*/ 25146 w 181462"/>
                <a:gd name="connsiteY67" fmla="*/ 376017 h 543466"/>
                <a:gd name="connsiteX68" fmla="*/ 57721 w 181462"/>
                <a:gd name="connsiteY68" fmla="*/ 408592 h 543466"/>
                <a:gd name="connsiteX69" fmla="*/ 88297 w 181462"/>
                <a:gd name="connsiteY69" fmla="*/ 418879 h 543466"/>
                <a:gd name="connsiteX70" fmla="*/ 116300 w 181462"/>
                <a:gd name="connsiteY70" fmla="*/ 418593 h 543466"/>
                <a:gd name="connsiteX71" fmla="*/ 120301 w 181462"/>
                <a:gd name="connsiteY71" fmla="*/ 415736 h 543466"/>
                <a:gd name="connsiteX72" fmla="*/ 104870 w 181462"/>
                <a:gd name="connsiteY72" fmla="*/ 319724 h 543466"/>
                <a:gd name="connsiteX73" fmla="*/ 103156 w 181462"/>
                <a:gd name="connsiteY73" fmla="*/ 312294 h 543466"/>
                <a:gd name="connsiteX74" fmla="*/ 95440 w 181462"/>
                <a:gd name="connsiteY74" fmla="*/ 313152 h 543466"/>
                <a:gd name="connsiteX75" fmla="*/ 74295 w 181462"/>
                <a:gd name="connsiteY75" fmla="*/ 324010 h 543466"/>
                <a:gd name="connsiteX76" fmla="*/ 64294 w 181462"/>
                <a:gd name="connsiteY76" fmla="*/ 349156 h 543466"/>
                <a:gd name="connsiteX77" fmla="*/ 76009 w 181462"/>
                <a:gd name="connsiteY77" fmla="*/ 373731 h 543466"/>
                <a:gd name="connsiteX78" fmla="*/ 87154 w 181462"/>
                <a:gd name="connsiteY78" fmla="*/ 382303 h 543466"/>
                <a:gd name="connsiteX79" fmla="*/ 91154 w 181462"/>
                <a:gd name="connsiteY79" fmla="*/ 385446 h 543466"/>
                <a:gd name="connsiteX80" fmla="*/ 85439 w 181462"/>
                <a:gd name="connsiteY80" fmla="*/ 393733 h 543466"/>
                <a:gd name="connsiteX81" fmla="*/ 73438 w 181462"/>
                <a:gd name="connsiteY81" fmla="*/ 387732 h 543466"/>
                <a:gd name="connsiteX82" fmla="*/ 55721 w 181462"/>
                <a:gd name="connsiteY82" fmla="*/ 370302 h 543466"/>
                <a:gd name="connsiteX83" fmla="*/ 72009 w 181462"/>
                <a:gd name="connsiteY83" fmla="*/ 292292 h 543466"/>
                <a:gd name="connsiteX84" fmla="*/ 83153 w 181462"/>
                <a:gd name="connsiteY84" fmla="*/ 286291 h 543466"/>
                <a:gd name="connsiteX85" fmla="*/ 94012 w 181462"/>
                <a:gd name="connsiteY85" fmla="*/ 283434 h 543466"/>
                <a:gd name="connsiteX86" fmla="*/ 94869 w 181462"/>
                <a:gd name="connsiteY86" fmla="*/ 283148 h 543466"/>
                <a:gd name="connsiteX87" fmla="*/ 83153 w 181462"/>
                <a:gd name="connsiteY87" fmla="*/ 242571 h 543466"/>
                <a:gd name="connsiteX88" fmla="*/ 119158 w 181462"/>
                <a:gd name="connsiteY88" fmla="*/ 313152 h 543466"/>
                <a:gd name="connsiteX89" fmla="*/ 115443 w 181462"/>
                <a:gd name="connsiteY89" fmla="*/ 312580 h 543466"/>
                <a:gd name="connsiteX90" fmla="*/ 117158 w 181462"/>
                <a:gd name="connsiteY90" fmla="*/ 322296 h 543466"/>
                <a:gd name="connsiteX91" fmla="*/ 131445 w 181462"/>
                <a:gd name="connsiteY91" fmla="*/ 408878 h 543466"/>
                <a:gd name="connsiteX92" fmla="*/ 136303 w 181462"/>
                <a:gd name="connsiteY92" fmla="*/ 412878 h 543466"/>
                <a:gd name="connsiteX93" fmla="*/ 155162 w 181462"/>
                <a:gd name="connsiteY93" fmla="*/ 396019 h 543466"/>
                <a:gd name="connsiteX94" fmla="*/ 158020 w 181462"/>
                <a:gd name="connsiteY94" fmla="*/ 343155 h 543466"/>
                <a:gd name="connsiteX95" fmla="*/ 119158 w 181462"/>
                <a:gd name="connsiteY95" fmla="*/ 313152 h 543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181462" h="543466">
                  <a:moveTo>
                    <a:pt x="92011" y="541"/>
                  </a:moveTo>
                  <a:cubicBezTo>
                    <a:pt x="92869" y="-316"/>
                    <a:pt x="94298" y="-30"/>
                    <a:pt x="95440" y="541"/>
                  </a:cubicBezTo>
                  <a:cubicBezTo>
                    <a:pt x="96583" y="1398"/>
                    <a:pt x="100870" y="6256"/>
                    <a:pt x="104584" y="11114"/>
                  </a:cubicBezTo>
                  <a:cubicBezTo>
                    <a:pt x="121444" y="33402"/>
                    <a:pt x="135160" y="66835"/>
                    <a:pt x="138589" y="94267"/>
                  </a:cubicBezTo>
                  <a:cubicBezTo>
                    <a:pt x="140589" y="109126"/>
                    <a:pt x="138875" y="125414"/>
                    <a:pt x="134303" y="140559"/>
                  </a:cubicBezTo>
                  <a:cubicBezTo>
                    <a:pt x="127730" y="162561"/>
                    <a:pt x="116014" y="183135"/>
                    <a:pt x="94012" y="211425"/>
                  </a:cubicBezTo>
                  <a:cubicBezTo>
                    <a:pt x="91154" y="215139"/>
                    <a:pt x="88583" y="218283"/>
                    <a:pt x="88297" y="218568"/>
                  </a:cubicBezTo>
                  <a:cubicBezTo>
                    <a:pt x="88011" y="219140"/>
                    <a:pt x="88297" y="219997"/>
                    <a:pt x="90011" y="225998"/>
                  </a:cubicBezTo>
                  <a:cubicBezTo>
                    <a:pt x="95155" y="242000"/>
                    <a:pt x="103156" y="268289"/>
                    <a:pt x="106013" y="278290"/>
                  </a:cubicBezTo>
                  <a:lnTo>
                    <a:pt x="106870" y="282291"/>
                  </a:lnTo>
                  <a:lnTo>
                    <a:pt x="110585" y="282291"/>
                  </a:lnTo>
                  <a:cubicBezTo>
                    <a:pt x="124587" y="283148"/>
                    <a:pt x="136874" y="287148"/>
                    <a:pt x="148304" y="294578"/>
                  </a:cubicBezTo>
                  <a:cubicBezTo>
                    <a:pt x="165735" y="306294"/>
                    <a:pt x="177451" y="325153"/>
                    <a:pt x="180594" y="347156"/>
                  </a:cubicBezTo>
                  <a:cubicBezTo>
                    <a:pt x="181451" y="351442"/>
                    <a:pt x="181737" y="359443"/>
                    <a:pt x="181165" y="363729"/>
                  </a:cubicBezTo>
                  <a:cubicBezTo>
                    <a:pt x="180308" y="373445"/>
                    <a:pt x="178022" y="381160"/>
                    <a:pt x="174022" y="389733"/>
                  </a:cubicBezTo>
                  <a:cubicBezTo>
                    <a:pt x="166021" y="406020"/>
                    <a:pt x="152305" y="418879"/>
                    <a:pt x="135731" y="425166"/>
                  </a:cubicBezTo>
                  <a:lnTo>
                    <a:pt x="132588" y="426309"/>
                  </a:lnTo>
                  <a:lnTo>
                    <a:pt x="132874" y="438310"/>
                  </a:lnTo>
                  <a:cubicBezTo>
                    <a:pt x="132874" y="454884"/>
                    <a:pt x="132302" y="472886"/>
                    <a:pt x="130874" y="482316"/>
                  </a:cubicBezTo>
                  <a:cubicBezTo>
                    <a:pt x="126587" y="511462"/>
                    <a:pt x="110014" y="534608"/>
                    <a:pt x="88297" y="541466"/>
                  </a:cubicBezTo>
                  <a:cubicBezTo>
                    <a:pt x="82867" y="543180"/>
                    <a:pt x="79724" y="543466"/>
                    <a:pt x="73152" y="543466"/>
                  </a:cubicBezTo>
                  <a:cubicBezTo>
                    <a:pt x="66580" y="543466"/>
                    <a:pt x="63436" y="543180"/>
                    <a:pt x="57436" y="541466"/>
                  </a:cubicBezTo>
                  <a:cubicBezTo>
                    <a:pt x="46577" y="538894"/>
                    <a:pt x="37147" y="533465"/>
                    <a:pt x="29432" y="525750"/>
                  </a:cubicBezTo>
                  <a:cubicBezTo>
                    <a:pt x="20003" y="516320"/>
                    <a:pt x="14573" y="505176"/>
                    <a:pt x="13144" y="492031"/>
                  </a:cubicBezTo>
                  <a:cubicBezTo>
                    <a:pt x="12287" y="484316"/>
                    <a:pt x="13716" y="477458"/>
                    <a:pt x="17431" y="471743"/>
                  </a:cubicBezTo>
                  <a:cubicBezTo>
                    <a:pt x="23432" y="462313"/>
                    <a:pt x="34861" y="456884"/>
                    <a:pt x="46006" y="457170"/>
                  </a:cubicBezTo>
                  <a:cubicBezTo>
                    <a:pt x="60293" y="458027"/>
                    <a:pt x="71152" y="469743"/>
                    <a:pt x="72009" y="485173"/>
                  </a:cubicBezTo>
                  <a:cubicBezTo>
                    <a:pt x="72581" y="499175"/>
                    <a:pt x="63151" y="510891"/>
                    <a:pt x="49435" y="513462"/>
                  </a:cubicBezTo>
                  <a:cubicBezTo>
                    <a:pt x="45148" y="514034"/>
                    <a:pt x="41434" y="513748"/>
                    <a:pt x="37147" y="512605"/>
                  </a:cubicBezTo>
                  <a:lnTo>
                    <a:pt x="35147" y="511748"/>
                  </a:lnTo>
                  <a:lnTo>
                    <a:pt x="36005" y="512891"/>
                  </a:lnTo>
                  <a:cubicBezTo>
                    <a:pt x="39719" y="518034"/>
                    <a:pt x="43434" y="521749"/>
                    <a:pt x="48578" y="524892"/>
                  </a:cubicBezTo>
                  <a:cubicBezTo>
                    <a:pt x="61436" y="533179"/>
                    <a:pt x="77724" y="534608"/>
                    <a:pt x="90011" y="528321"/>
                  </a:cubicBezTo>
                  <a:cubicBezTo>
                    <a:pt x="103727" y="521463"/>
                    <a:pt x="114014" y="506604"/>
                    <a:pt x="118301" y="486888"/>
                  </a:cubicBezTo>
                  <a:cubicBezTo>
                    <a:pt x="119729" y="480601"/>
                    <a:pt x="120586" y="472600"/>
                    <a:pt x="121158" y="458027"/>
                  </a:cubicBezTo>
                  <a:cubicBezTo>
                    <a:pt x="121444" y="450026"/>
                    <a:pt x="121444" y="430023"/>
                    <a:pt x="121158" y="429452"/>
                  </a:cubicBezTo>
                  <a:cubicBezTo>
                    <a:pt x="120872" y="429452"/>
                    <a:pt x="119443" y="429452"/>
                    <a:pt x="117729" y="429738"/>
                  </a:cubicBezTo>
                  <a:cubicBezTo>
                    <a:pt x="111442" y="430881"/>
                    <a:pt x="108299" y="430881"/>
                    <a:pt x="100298" y="430881"/>
                  </a:cubicBezTo>
                  <a:cubicBezTo>
                    <a:pt x="90297" y="430881"/>
                    <a:pt x="84010" y="430309"/>
                    <a:pt x="75438" y="428023"/>
                  </a:cubicBezTo>
                  <a:cubicBezTo>
                    <a:pt x="37147" y="418593"/>
                    <a:pt x="7715" y="386589"/>
                    <a:pt x="1143" y="347442"/>
                  </a:cubicBezTo>
                  <a:cubicBezTo>
                    <a:pt x="0" y="341155"/>
                    <a:pt x="0" y="338012"/>
                    <a:pt x="0" y="330011"/>
                  </a:cubicBezTo>
                  <a:cubicBezTo>
                    <a:pt x="0" y="322010"/>
                    <a:pt x="0" y="319152"/>
                    <a:pt x="1429" y="311723"/>
                  </a:cubicBezTo>
                  <a:cubicBezTo>
                    <a:pt x="4858" y="290006"/>
                    <a:pt x="14859" y="267717"/>
                    <a:pt x="32861" y="242286"/>
                  </a:cubicBezTo>
                  <a:lnTo>
                    <a:pt x="59436" y="207996"/>
                  </a:lnTo>
                  <a:cubicBezTo>
                    <a:pt x="64580" y="201709"/>
                    <a:pt x="68580" y="196566"/>
                    <a:pt x="68580" y="196280"/>
                  </a:cubicBezTo>
                  <a:cubicBezTo>
                    <a:pt x="68580" y="195994"/>
                    <a:pt x="67723" y="193137"/>
                    <a:pt x="66865" y="189708"/>
                  </a:cubicBezTo>
                  <a:cubicBezTo>
                    <a:pt x="57721" y="159132"/>
                    <a:pt x="53435" y="139416"/>
                    <a:pt x="51721" y="116556"/>
                  </a:cubicBezTo>
                  <a:cubicBezTo>
                    <a:pt x="50578" y="103411"/>
                    <a:pt x="50292" y="87123"/>
                    <a:pt x="51149" y="78837"/>
                  </a:cubicBezTo>
                  <a:cubicBezTo>
                    <a:pt x="54292" y="53405"/>
                    <a:pt x="64294" y="30545"/>
                    <a:pt x="80867" y="11400"/>
                  </a:cubicBezTo>
                  <a:cubicBezTo>
                    <a:pt x="84296" y="7399"/>
                    <a:pt x="90297" y="1398"/>
                    <a:pt x="92011" y="541"/>
                  </a:cubicBezTo>
                  <a:close/>
                  <a:moveTo>
                    <a:pt x="111157" y="45404"/>
                  </a:moveTo>
                  <a:cubicBezTo>
                    <a:pt x="109728" y="42546"/>
                    <a:pt x="108299" y="40260"/>
                    <a:pt x="108299" y="40260"/>
                  </a:cubicBezTo>
                  <a:cubicBezTo>
                    <a:pt x="108013" y="40260"/>
                    <a:pt x="106585" y="41118"/>
                    <a:pt x="105442" y="42261"/>
                  </a:cubicBezTo>
                  <a:cubicBezTo>
                    <a:pt x="82582" y="58834"/>
                    <a:pt x="68580" y="82266"/>
                    <a:pt x="64865" y="109983"/>
                  </a:cubicBezTo>
                  <a:cubicBezTo>
                    <a:pt x="64294" y="115127"/>
                    <a:pt x="64294" y="123414"/>
                    <a:pt x="64580" y="127986"/>
                  </a:cubicBezTo>
                  <a:cubicBezTo>
                    <a:pt x="65437" y="140273"/>
                    <a:pt x="69152" y="157704"/>
                    <a:pt x="74866" y="177706"/>
                  </a:cubicBezTo>
                  <a:cubicBezTo>
                    <a:pt x="76295" y="181707"/>
                    <a:pt x="77153" y="185136"/>
                    <a:pt x="77153" y="185421"/>
                  </a:cubicBezTo>
                  <a:cubicBezTo>
                    <a:pt x="77153" y="185707"/>
                    <a:pt x="85154" y="174849"/>
                    <a:pt x="88868" y="169419"/>
                  </a:cubicBezTo>
                  <a:cubicBezTo>
                    <a:pt x="106870" y="143416"/>
                    <a:pt x="116300" y="121128"/>
                    <a:pt x="118872" y="97696"/>
                  </a:cubicBezTo>
                  <a:cubicBezTo>
                    <a:pt x="119729" y="92267"/>
                    <a:pt x="120015" y="81123"/>
                    <a:pt x="119443" y="75122"/>
                  </a:cubicBezTo>
                  <a:cubicBezTo>
                    <a:pt x="118586" y="63406"/>
                    <a:pt x="116872" y="56834"/>
                    <a:pt x="111157" y="45404"/>
                  </a:cubicBezTo>
                  <a:close/>
                  <a:moveTo>
                    <a:pt x="83153" y="242571"/>
                  </a:moveTo>
                  <a:cubicBezTo>
                    <a:pt x="81153" y="235713"/>
                    <a:pt x="79438" y="229998"/>
                    <a:pt x="79153" y="229998"/>
                  </a:cubicBezTo>
                  <a:cubicBezTo>
                    <a:pt x="79153" y="229998"/>
                    <a:pt x="67723" y="244000"/>
                    <a:pt x="61436" y="252573"/>
                  </a:cubicBezTo>
                  <a:cubicBezTo>
                    <a:pt x="34861" y="287148"/>
                    <a:pt x="23146" y="312580"/>
                    <a:pt x="20003" y="341155"/>
                  </a:cubicBezTo>
                  <a:cubicBezTo>
                    <a:pt x="19717" y="343155"/>
                    <a:pt x="19717" y="347727"/>
                    <a:pt x="19717" y="351442"/>
                  </a:cubicBezTo>
                  <a:cubicBezTo>
                    <a:pt x="19717" y="358014"/>
                    <a:pt x="19717" y="358586"/>
                    <a:pt x="20288" y="362015"/>
                  </a:cubicBezTo>
                  <a:cubicBezTo>
                    <a:pt x="21431" y="367158"/>
                    <a:pt x="22860" y="371445"/>
                    <a:pt x="25146" y="376017"/>
                  </a:cubicBezTo>
                  <a:cubicBezTo>
                    <a:pt x="31718" y="389161"/>
                    <a:pt x="42577" y="400305"/>
                    <a:pt x="57721" y="408592"/>
                  </a:cubicBezTo>
                  <a:cubicBezTo>
                    <a:pt x="66865" y="413736"/>
                    <a:pt x="77438" y="417165"/>
                    <a:pt x="88297" y="418879"/>
                  </a:cubicBezTo>
                  <a:cubicBezTo>
                    <a:pt x="95726" y="420022"/>
                    <a:pt x="107728" y="420022"/>
                    <a:pt x="116300" y="418593"/>
                  </a:cubicBezTo>
                  <a:cubicBezTo>
                    <a:pt x="121158" y="418022"/>
                    <a:pt x="120586" y="418308"/>
                    <a:pt x="120301" y="415736"/>
                  </a:cubicBezTo>
                  <a:cubicBezTo>
                    <a:pt x="118015" y="384018"/>
                    <a:pt x="113443" y="355443"/>
                    <a:pt x="104870" y="319724"/>
                  </a:cubicBezTo>
                  <a:cubicBezTo>
                    <a:pt x="104013" y="316009"/>
                    <a:pt x="103156" y="312580"/>
                    <a:pt x="103156" y="312294"/>
                  </a:cubicBezTo>
                  <a:cubicBezTo>
                    <a:pt x="102870" y="312009"/>
                    <a:pt x="99155" y="312294"/>
                    <a:pt x="95440" y="313152"/>
                  </a:cubicBezTo>
                  <a:cubicBezTo>
                    <a:pt x="86868" y="314866"/>
                    <a:pt x="79724" y="318581"/>
                    <a:pt x="74295" y="324010"/>
                  </a:cubicBezTo>
                  <a:cubicBezTo>
                    <a:pt x="67437" y="330868"/>
                    <a:pt x="64008" y="339726"/>
                    <a:pt x="64294" y="349156"/>
                  </a:cubicBezTo>
                  <a:cubicBezTo>
                    <a:pt x="64865" y="358300"/>
                    <a:pt x="68866" y="366587"/>
                    <a:pt x="76009" y="373731"/>
                  </a:cubicBezTo>
                  <a:cubicBezTo>
                    <a:pt x="79438" y="377160"/>
                    <a:pt x="82867" y="379731"/>
                    <a:pt x="87154" y="382303"/>
                  </a:cubicBezTo>
                  <a:cubicBezTo>
                    <a:pt x="90297" y="384018"/>
                    <a:pt x="90583" y="384303"/>
                    <a:pt x="91154" y="385446"/>
                  </a:cubicBezTo>
                  <a:cubicBezTo>
                    <a:pt x="92869" y="389447"/>
                    <a:pt x="89440" y="394019"/>
                    <a:pt x="85439" y="393733"/>
                  </a:cubicBezTo>
                  <a:cubicBezTo>
                    <a:pt x="83725" y="393447"/>
                    <a:pt x="77438" y="390304"/>
                    <a:pt x="73438" y="387732"/>
                  </a:cubicBezTo>
                  <a:cubicBezTo>
                    <a:pt x="66008" y="382875"/>
                    <a:pt x="60293" y="377160"/>
                    <a:pt x="55721" y="370302"/>
                  </a:cubicBezTo>
                  <a:cubicBezTo>
                    <a:pt x="38862" y="344584"/>
                    <a:pt x="46291" y="309151"/>
                    <a:pt x="72009" y="292292"/>
                  </a:cubicBezTo>
                  <a:cubicBezTo>
                    <a:pt x="74866" y="290292"/>
                    <a:pt x="79724" y="287720"/>
                    <a:pt x="83153" y="286291"/>
                  </a:cubicBezTo>
                  <a:cubicBezTo>
                    <a:pt x="86011" y="285434"/>
                    <a:pt x="92869" y="283434"/>
                    <a:pt x="94012" y="283434"/>
                  </a:cubicBezTo>
                  <a:cubicBezTo>
                    <a:pt x="94583" y="283434"/>
                    <a:pt x="94869" y="283434"/>
                    <a:pt x="94869" y="283148"/>
                  </a:cubicBezTo>
                  <a:cubicBezTo>
                    <a:pt x="95155" y="282862"/>
                    <a:pt x="90011" y="264860"/>
                    <a:pt x="83153" y="242571"/>
                  </a:cubicBezTo>
                  <a:close/>
                  <a:moveTo>
                    <a:pt x="119158" y="313152"/>
                  </a:moveTo>
                  <a:cubicBezTo>
                    <a:pt x="117443" y="312866"/>
                    <a:pt x="115729" y="312580"/>
                    <a:pt x="115443" y="312580"/>
                  </a:cubicBezTo>
                  <a:cubicBezTo>
                    <a:pt x="115157" y="312580"/>
                    <a:pt x="115443" y="314580"/>
                    <a:pt x="117158" y="322296"/>
                  </a:cubicBezTo>
                  <a:cubicBezTo>
                    <a:pt x="124301" y="352585"/>
                    <a:pt x="129159" y="382303"/>
                    <a:pt x="131445" y="408878"/>
                  </a:cubicBezTo>
                  <a:cubicBezTo>
                    <a:pt x="132016" y="415736"/>
                    <a:pt x="131445" y="415450"/>
                    <a:pt x="136303" y="412878"/>
                  </a:cubicBezTo>
                  <a:cubicBezTo>
                    <a:pt x="143732" y="409449"/>
                    <a:pt x="150019" y="403734"/>
                    <a:pt x="155162" y="396019"/>
                  </a:cubicBezTo>
                  <a:cubicBezTo>
                    <a:pt x="165449" y="380589"/>
                    <a:pt x="166592" y="360872"/>
                    <a:pt x="158020" y="343155"/>
                  </a:cubicBezTo>
                  <a:cubicBezTo>
                    <a:pt x="150305" y="327725"/>
                    <a:pt x="136017" y="316581"/>
                    <a:pt x="119158" y="31315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F1EA4D3C-6F13-D46D-54E5-697E4A6069D1}"/>
                </a:ext>
              </a:extLst>
            </p:cNvPr>
            <p:cNvSpPr/>
            <p:nvPr/>
          </p:nvSpPr>
          <p:spPr>
            <a:xfrm>
              <a:off x="1739769" y="3471568"/>
              <a:ext cx="78581" cy="213952"/>
            </a:xfrm>
            <a:custGeom>
              <a:avLst/>
              <a:gdLst>
                <a:gd name="connsiteX0" fmla="*/ 54578 w 78581"/>
                <a:gd name="connsiteY0" fmla="*/ 497 h 213952"/>
                <a:gd name="connsiteX1" fmla="*/ 60865 w 78581"/>
                <a:gd name="connsiteY1" fmla="*/ 2783 h 213952"/>
                <a:gd name="connsiteX2" fmla="*/ 61436 w 78581"/>
                <a:gd name="connsiteY2" fmla="*/ 24785 h 213952"/>
                <a:gd name="connsiteX3" fmla="*/ 61722 w 78581"/>
                <a:gd name="connsiteY3" fmla="*/ 45931 h 213952"/>
                <a:gd name="connsiteX4" fmla="*/ 67437 w 78581"/>
                <a:gd name="connsiteY4" fmla="*/ 43645 h 213952"/>
                <a:gd name="connsiteX5" fmla="*/ 76581 w 78581"/>
                <a:gd name="connsiteY5" fmla="*/ 42216 h 213952"/>
                <a:gd name="connsiteX6" fmla="*/ 78581 w 78581"/>
                <a:gd name="connsiteY6" fmla="*/ 55361 h 213952"/>
                <a:gd name="connsiteX7" fmla="*/ 78010 w 78581"/>
                <a:gd name="connsiteY7" fmla="*/ 66791 h 213952"/>
                <a:gd name="connsiteX8" fmla="*/ 76867 w 78581"/>
                <a:gd name="connsiteY8" fmla="*/ 68219 h 213952"/>
                <a:gd name="connsiteX9" fmla="*/ 68866 w 78581"/>
                <a:gd name="connsiteY9" fmla="*/ 71648 h 213952"/>
                <a:gd name="connsiteX10" fmla="*/ 61722 w 78581"/>
                <a:gd name="connsiteY10" fmla="*/ 74792 h 213952"/>
                <a:gd name="connsiteX11" fmla="*/ 61436 w 78581"/>
                <a:gd name="connsiteY11" fmla="*/ 97938 h 213952"/>
                <a:gd name="connsiteX12" fmla="*/ 61722 w 78581"/>
                <a:gd name="connsiteY12" fmla="*/ 121083 h 213952"/>
                <a:gd name="connsiteX13" fmla="*/ 67437 w 78581"/>
                <a:gd name="connsiteY13" fmla="*/ 118797 h 213952"/>
                <a:gd name="connsiteX14" fmla="*/ 76581 w 78581"/>
                <a:gd name="connsiteY14" fmla="*/ 117368 h 213952"/>
                <a:gd name="connsiteX15" fmla="*/ 78581 w 78581"/>
                <a:gd name="connsiteY15" fmla="*/ 130513 h 213952"/>
                <a:gd name="connsiteX16" fmla="*/ 78010 w 78581"/>
                <a:gd name="connsiteY16" fmla="*/ 141943 h 213952"/>
                <a:gd name="connsiteX17" fmla="*/ 76867 w 78581"/>
                <a:gd name="connsiteY17" fmla="*/ 143372 h 213952"/>
                <a:gd name="connsiteX18" fmla="*/ 68866 w 78581"/>
                <a:gd name="connsiteY18" fmla="*/ 146801 h 213952"/>
                <a:gd name="connsiteX19" fmla="*/ 61722 w 78581"/>
                <a:gd name="connsiteY19" fmla="*/ 149944 h 213952"/>
                <a:gd name="connsiteX20" fmla="*/ 61436 w 78581"/>
                <a:gd name="connsiteY20" fmla="*/ 173947 h 213952"/>
                <a:gd name="connsiteX21" fmla="*/ 60865 w 78581"/>
                <a:gd name="connsiteY21" fmla="*/ 199093 h 213952"/>
                <a:gd name="connsiteX22" fmla="*/ 52006 w 78581"/>
                <a:gd name="connsiteY22" fmla="*/ 199093 h 213952"/>
                <a:gd name="connsiteX23" fmla="*/ 51435 w 78581"/>
                <a:gd name="connsiteY23" fmla="*/ 175947 h 213952"/>
                <a:gd name="connsiteX24" fmla="*/ 51435 w 78581"/>
                <a:gd name="connsiteY24" fmla="*/ 153944 h 213952"/>
                <a:gd name="connsiteX25" fmla="*/ 39148 w 78581"/>
                <a:gd name="connsiteY25" fmla="*/ 158802 h 213952"/>
                <a:gd name="connsiteX26" fmla="*/ 27146 w 78581"/>
                <a:gd name="connsiteY26" fmla="*/ 163660 h 213952"/>
                <a:gd name="connsiteX27" fmla="*/ 27146 w 78581"/>
                <a:gd name="connsiteY27" fmla="*/ 186806 h 213952"/>
                <a:gd name="connsiteX28" fmla="*/ 25718 w 78581"/>
                <a:gd name="connsiteY28" fmla="*/ 212238 h 213952"/>
                <a:gd name="connsiteX29" fmla="*/ 22289 w 78581"/>
                <a:gd name="connsiteY29" fmla="*/ 213952 h 213952"/>
                <a:gd name="connsiteX30" fmla="*/ 18574 w 78581"/>
                <a:gd name="connsiteY30" fmla="*/ 212238 h 213952"/>
                <a:gd name="connsiteX31" fmla="*/ 17145 w 78581"/>
                <a:gd name="connsiteY31" fmla="*/ 189092 h 213952"/>
                <a:gd name="connsiteX32" fmla="*/ 16859 w 78581"/>
                <a:gd name="connsiteY32" fmla="*/ 167946 h 213952"/>
                <a:gd name="connsiteX33" fmla="*/ 11144 w 78581"/>
                <a:gd name="connsiteY33" fmla="*/ 170232 h 213952"/>
                <a:gd name="connsiteX34" fmla="*/ 2000 w 78581"/>
                <a:gd name="connsiteY34" fmla="*/ 171661 h 213952"/>
                <a:gd name="connsiteX35" fmla="*/ 0 w 78581"/>
                <a:gd name="connsiteY35" fmla="*/ 158516 h 213952"/>
                <a:gd name="connsiteX36" fmla="*/ 572 w 78581"/>
                <a:gd name="connsiteY36" fmla="*/ 147087 h 213952"/>
                <a:gd name="connsiteX37" fmla="*/ 1715 w 78581"/>
                <a:gd name="connsiteY37" fmla="*/ 145658 h 213952"/>
                <a:gd name="connsiteX38" fmla="*/ 9716 w 78581"/>
                <a:gd name="connsiteY38" fmla="*/ 142229 h 213952"/>
                <a:gd name="connsiteX39" fmla="*/ 17145 w 78581"/>
                <a:gd name="connsiteY39" fmla="*/ 139086 h 213952"/>
                <a:gd name="connsiteX40" fmla="*/ 17145 w 78581"/>
                <a:gd name="connsiteY40" fmla="*/ 115940 h 213952"/>
                <a:gd name="connsiteX41" fmla="*/ 16859 w 78581"/>
                <a:gd name="connsiteY41" fmla="*/ 92794 h 213952"/>
                <a:gd name="connsiteX42" fmla="*/ 11144 w 78581"/>
                <a:gd name="connsiteY42" fmla="*/ 95080 h 213952"/>
                <a:gd name="connsiteX43" fmla="*/ 2000 w 78581"/>
                <a:gd name="connsiteY43" fmla="*/ 96509 h 213952"/>
                <a:gd name="connsiteX44" fmla="*/ 0 w 78581"/>
                <a:gd name="connsiteY44" fmla="*/ 83364 h 213952"/>
                <a:gd name="connsiteX45" fmla="*/ 572 w 78581"/>
                <a:gd name="connsiteY45" fmla="*/ 71934 h 213952"/>
                <a:gd name="connsiteX46" fmla="*/ 1715 w 78581"/>
                <a:gd name="connsiteY46" fmla="*/ 70505 h 213952"/>
                <a:gd name="connsiteX47" fmla="*/ 9716 w 78581"/>
                <a:gd name="connsiteY47" fmla="*/ 67076 h 213952"/>
                <a:gd name="connsiteX48" fmla="*/ 17145 w 78581"/>
                <a:gd name="connsiteY48" fmla="*/ 63933 h 213952"/>
                <a:gd name="connsiteX49" fmla="*/ 17145 w 78581"/>
                <a:gd name="connsiteY49" fmla="*/ 39930 h 213952"/>
                <a:gd name="connsiteX50" fmla="*/ 17717 w 78581"/>
                <a:gd name="connsiteY50" fmla="*/ 14784 h 213952"/>
                <a:gd name="connsiteX51" fmla="*/ 26575 w 78581"/>
                <a:gd name="connsiteY51" fmla="*/ 14784 h 213952"/>
                <a:gd name="connsiteX52" fmla="*/ 27146 w 78581"/>
                <a:gd name="connsiteY52" fmla="*/ 37930 h 213952"/>
                <a:gd name="connsiteX53" fmla="*/ 27432 w 78581"/>
                <a:gd name="connsiteY53" fmla="*/ 59933 h 213952"/>
                <a:gd name="connsiteX54" fmla="*/ 39433 w 78581"/>
                <a:gd name="connsiteY54" fmla="*/ 55075 h 213952"/>
                <a:gd name="connsiteX55" fmla="*/ 51435 w 78581"/>
                <a:gd name="connsiteY55" fmla="*/ 50217 h 213952"/>
                <a:gd name="connsiteX56" fmla="*/ 51435 w 78581"/>
                <a:gd name="connsiteY56" fmla="*/ 27071 h 213952"/>
                <a:gd name="connsiteX57" fmla="*/ 52006 w 78581"/>
                <a:gd name="connsiteY57" fmla="*/ 2783 h 213952"/>
                <a:gd name="connsiteX58" fmla="*/ 54578 w 78581"/>
                <a:gd name="connsiteY58" fmla="*/ 497 h 213952"/>
                <a:gd name="connsiteX59" fmla="*/ 51435 w 78581"/>
                <a:gd name="connsiteY59" fmla="*/ 101938 h 213952"/>
                <a:gd name="connsiteX60" fmla="*/ 51435 w 78581"/>
                <a:gd name="connsiteY60" fmla="*/ 78792 h 213952"/>
                <a:gd name="connsiteX61" fmla="*/ 39148 w 78581"/>
                <a:gd name="connsiteY61" fmla="*/ 83650 h 213952"/>
                <a:gd name="connsiteX62" fmla="*/ 27146 w 78581"/>
                <a:gd name="connsiteY62" fmla="*/ 88508 h 213952"/>
                <a:gd name="connsiteX63" fmla="*/ 27146 w 78581"/>
                <a:gd name="connsiteY63" fmla="*/ 111939 h 213952"/>
                <a:gd name="connsiteX64" fmla="*/ 27146 w 78581"/>
                <a:gd name="connsiteY64" fmla="*/ 135085 h 213952"/>
                <a:gd name="connsiteX65" fmla="*/ 28003 w 78581"/>
                <a:gd name="connsiteY65" fmla="*/ 134799 h 213952"/>
                <a:gd name="connsiteX66" fmla="*/ 40291 w 78581"/>
                <a:gd name="connsiteY66" fmla="*/ 129941 h 213952"/>
                <a:gd name="connsiteX67" fmla="*/ 51435 w 78581"/>
                <a:gd name="connsiteY67" fmla="*/ 125369 h 213952"/>
                <a:gd name="connsiteX68" fmla="*/ 51435 w 78581"/>
                <a:gd name="connsiteY68" fmla="*/ 101938 h 213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78581" h="213952">
                  <a:moveTo>
                    <a:pt x="54578" y="497"/>
                  </a:moveTo>
                  <a:cubicBezTo>
                    <a:pt x="56579" y="-646"/>
                    <a:pt x="59722" y="211"/>
                    <a:pt x="60865" y="2783"/>
                  </a:cubicBezTo>
                  <a:cubicBezTo>
                    <a:pt x="61436" y="3926"/>
                    <a:pt x="61436" y="4783"/>
                    <a:pt x="61436" y="24785"/>
                  </a:cubicBezTo>
                  <a:cubicBezTo>
                    <a:pt x="61436" y="36501"/>
                    <a:pt x="61436" y="45931"/>
                    <a:pt x="61722" y="45931"/>
                  </a:cubicBezTo>
                  <a:cubicBezTo>
                    <a:pt x="61722" y="45931"/>
                    <a:pt x="64294" y="44788"/>
                    <a:pt x="67437" y="43645"/>
                  </a:cubicBezTo>
                  <a:cubicBezTo>
                    <a:pt x="74009" y="41073"/>
                    <a:pt x="74867" y="40787"/>
                    <a:pt x="76581" y="42216"/>
                  </a:cubicBezTo>
                  <a:cubicBezTo>
                    <a:pt x="78581" y="43645"/>
                    <a:pt x="78581" y="43931"/>
                    <a:pt x="78581" y="55361"/>
                  </a:cubicBezTo>
                  <a:cubicBezTo>
                    <a:pt x="78581" y="65076"/>
                    <a:pt x="78581" y="65934"/>
                    <a:pt x="78010" y="66791"/>
                  </a:cubicBezTo>
                  <a:cubicBezTo>
                    <a:pt x="77724" y="67362"/>
                    <a:pt x="77152" y="67934"/>
                    <a:pt x="76867" y="68219"/>
                  </a:cubicBezTo>
                  <a:cubicBezTo>
                    <a:pt x="76295" y="68505"/>
                    <a:pt x="72866" y="70220"/>
                    <a:pt x="68866" y="71648"/>
                  </a:cubicBezTo>
                  <a:lnTo>
                    <a:pt x="61722" y="74792"/>
                  </a:lnTo>
                  <a:lnTo>
                    <a:pt x="61436" y="97938"/>
                  </a:lnTo>
                  <a:cubicBezTo>
                    <a:pt x="61436" y="110511"/>
                    <a:pt x="61436" y="121083"/>
                    <a:pt x="61722" y="121083"/>
                  </a:cubicBezTo>
                  <a:cubicBezTo>
                    <a:pt x="61722" y="121083"/>
                    <a:pt x="64294" y="119940"/>
                    <a:pt x="67437" y="118797"/>
                  </a:cubicBezTo>
                  <a:cubicBezTo>
                    <a:pt x="74009" y="116225"/>
                    <a:pt x="74867" y="115940"/>
                    <a:pt x="76581" y="117368"/>
                  </a:cubicBezTo>
                  <a:cubicBezTo>
                    <a:pt x="78581" y="118797"/>
                    <a:pt x="78581" y="119083"/>
                    <a:pt x="78581" y="130513"/>
                  </a:cubicBezTo>
                  <a:cubicBezTo>
                    <a:pt x="78581" y="140228"/>
                    <a:pt x="78581" y="141086"/>
                    <a:pt x="78010" y="141943"/>
                  </a:cubicBezTo>
                  <a:cubicBezTo>
                    <a:pt x="77724" y="142515"/>
                    <a:pt x="77152" y="143086"/>
                    <a:pt x="76867" y="143372"/>
                  </a:cubicBezTo>
                  <a:cubicBezTo>
                    <a:pt x="76295" y="143658"/>
                    <a:pt x="72866" y="145372"/>
                    <a:pt x="68866" y="146801"/>
                  </a:cubicBezTo>
                  <a:lnTo>
                    <a:pt x="61722" y="149944"/>
                  </a:lnTo>
                  <a:lnTo>
                    <a:pt x="61436" y="173947"/>
                  </a:lnTo>
                  <a:cubicBezTo>
                    <a:pt x="61436" y="195664"/>
                    <a:pt x="61150" y="198236"/>
                    <a:pt x="60865" y="199093"/>
                  </a:cubicBezTo>
                  <a:cubicBezTo>
                    <a:pt x="58865" y="202522"/>
                    <a:pt x="54007" y="202522"/>
                    <a:pt x="52006" y="199093"/>
                  </a:cubicBezTo>
                  <a:cubicBezTo>
                    <a:pt x="51721" y="198236"/>
                    <a:pt x="51435" y="195950"/>
                    <a:pt x="51435" y="175947"/>
                  </a:cubicBezTo>
                  <a:lnTo>
                    <a:pt x="51435" y="153944"/>
                  </a:lnTo>
                  <a:lnTo>
                    <a:pt x="39148" y="158802"/>
                  </a:lnTo>
                  <a:lnTo>
                    <a:pt x="27146" y="163660"/>
                  </a:lnTo>
                  <a:lnTo>
                    <a:pt x="27146" y="186806"/>
                  </a:lnTo>
                  <a:cubicBezTo>
                    <a:pt x="27146" y="211380"/>
                    <a:pt x="27146" y="210809"/>
                    <a:pt x="25718" y="212238"/>
                  </a:cubicBezTo>
                  <a:cubicBezTo>
                    <a:pt x="25146" y="213095"/>
                    <a:pt x="23146" y="213952"/>
                    <a:pt x="22289" y="213952"/>
                  </a:cubicBezTo>
                  <a:cubicBezTo>
                    <a:pt x="21146" y="213952"/>
                    <a:pt x="19145" y="213095"/>
                    <a:pt x="18574" y="212238"/>
                  </a:cubicBezTo>
                  <a:cubicBezTo>
                    <a:pt x="17145" y="210809"/>
                    <a:pt x="17145" y="211380"/>
                    <a:pt x="17145" y="189092"/>
                  </a:cubicBezTo>
                  <a:cubicBezTo>
                    <a:pt x="17145" y="177376"/>
                    <a:pt x="17145" y="167946"/>
                    <a:pt x="16859" y="167946"/>
                  </a:cubicBezTo>
                  <a:cubicBezTo>
                    <a:pt x="16859" y="167946"/>
                    <a:pt x="14288" y="169089"/>
                    <a:pt x="11144" y="170232"/>
                  </a:cubicBezTo>
                  <a:cubicBezTo>
                    <a:pt x="4572" y="172804"/>
                    <a:pt x="3715" y="173090"/>
                    <a:pt x="2000" y="171661"/>
                  </a:cubicBezTo>
                  <a:cubicBezTo>
                    <a:pt x="0" y="170232"/>
                    <a:pt x="0" y="169946"/>
                    <a:pt x="0" y="158516"/>
                  </a:cubicBezTo>
                  <a:cubicBezTo>
                    <a:pt x="0" y="148801"/>
                    <a:pt x="0" y="147944"/>
                    <a:pt x="572" y="147087"/>
                  </a:cubicBezTo>
                  <a:cubicBezTo>
                    <a:pt x="857" y="146515"/>
                    <a:pt x="1429" y="145943"/>
                    <a:pt x="1715" y="145658"/>
                  </a:cubicBezTo>
                  <a:cubicBezTo>
                    <a:pt x="2286" y="145372"/>
                    <a:pt x="5715" y="143658"/>
                    <a:pt x="9716" y="142229"/>
                  </a:cubicBezTo>
                  <a:lnTo>
                    <a:pt x="17145" y="139086"/>
                  </a:lnTo>
                  <a:lnTo>
                    <a:pt x="17145" y="115940"/>
                  </a:lnTo>
                  <a:cubicBezTo>
                    <a:pt x="17145" y="103367"/>
                    <a:pt x="17145" y="92794"/>
                    <a:pt x="16859" y="92794"/>
                  </a:cubicBezTo>
                  <a:cubicBezTo>
                    <a:pt x="16859" y="92794"/>
                    <a:pt x="14288" y="93937"/>
                    <a:pt x="11144" y="95080"/>
                  </a:cubicBezTo>
                  <a:cubicBezTo>
                    <a:pt x="4572" y="97652"/>
                    <a:pt x="3715" y="97938"/>
                    <a:pt x="2000" y="96509"/>
                  </a:cubicBezTo>
                  <a:cubicBezTo>
                    <a:pt x="0" y="95080"/>
                    <a:pt x="0" y="94794"/>
                    <a:pt x="0" y="83364"/>
                  </a:cubicBezTo>
                  <a:cubicBezTo>
                    <a:pt x="0" y="73649"/>
                    <a:pt x="0" y="72791"/>
                    <a:pt x="572" y="71934"/>
                  </a:cubicBezTo>
                  <a:cubicBezTo>
                    <a:pt x="857" y="71363"/>
                    <a:pt x="1429" y="70791"/>
                    <a:pt x="1715" y="70505"/>
                  </a:cubicBezTo>
                  <a:cubicBezTo>
                    <a:pt x="2286" y="70220"/>
                    <a:pt x="5715" y="68505"/>
                    <a:pt x="9716" y="67076"/>
                  </a:cubicBezTo>
                  <a:lnTo>
                    <a:pt x="17145" y="63933"/>
                  </a:lnTo>
                  <a:lnTo>
                    <a:pt x="17145" y="39930"/>
                  </a:lnTo>
                  <a:cubicBezTo>
                    <a:pt x="17145" y="18213"/>
                    <a:pt x="17431" y="15641"/>
                    <a:pt x="17717" y="14784"/>
                  </a:cubicBezTo>
                  <a:cubicBezTo>
                    <a:pt x="19717" y="11355"/>
                    <a:pt x="24575" y="11355"/>
                    <a:pt x="26575" y="14784"/>
                  </a:cubicBezTo>
                  <a:cubicBezTo>
                    <a:pt x="26860" y="15641"/>
                    <a:pt x="27146" y="17927"/>
                    <a:pt x="27146" y="37930"/>
                  </a:cubicBezTo>
                  <a:lnTo>
                    <a:pt x="27432" y="59933"/>
                  </a:lnTo>
                  <a:lnTo>
                    <a:pt x="39433" y="55075"/>
                  </a:lnTo>
                  <a:lnTo>
                    <a:pt x="51435" y="50217"/>
                  </a:lnTo>
                  <a:lnTo>
                    <a:pt x="51435" y="27071"/>
                  </a:lnTo>
                  <a:cubicBezTo>
                    <a:pt x="51435" y="5354"/>
                    <a:pt x="51435" y="3926"/>
                    <a:pt x="52006" y="2783"/>
                  </a:cubicBezTo>
                  <a:cubicBezTo>
                    <a:pt x="52578" y="1640"/>
                    <a:pt x="53150" y="1068"/>
                    <a:pt x="54578" y="497"/>
                  </a:cubicBezTo>
                  <a:close/>
                  <a:moveTo>
                    <a:pt x="51435" y="101938"/>
                  </a:moveTo>
                  <a:lnTo>
                    <a:pt x="51435" y="78792"/>
                  </a:lnTo>
                  <a:lnTo>
                    <a:pt x="39148" y="83650"/>
                  </a:lnTo>
                  <a:lnTo>
                    <a:pt x="27146" y="88508"/>
                  </a:lnTo>
                  <a:lnTo>
                    <a:pt x="27146" y="111939"/>
                  </a:lnTo>
                  <a:lnTo>
                    <a:pt x="27146" y="135085"/>
                  </a:lnTo>
                  <a:lnTo>
                    <a:pt x="28003" y="134799"/>
                  </a:lnTo>
                  <a:cubicBezTo>
                    <a:pt x="28575" y="134514"/>
                    <a:pt x="34004" y="132227"/>
                    <a:pt x="40291" y="129941"/>
                  </a:cubicBezTo>
                  <a:lnTo>
                    <a:pt x="51435" y="125369"/>
                  </a:lnTo>
                  <a:lnTo>
                    <a:pt x="51435" y="10193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14" name="Grafik 2">
              <a:extLst>
                <a:ext uri="{FF2B5EF4-FFF2-40B4-BE49-F238E27FC236}">
                  <a16:creationId xmlns:a16="http://schemas.microsoft.com/office/drawing/2014/main" id="{31226B96-1D23-9B2B-81AC-4E62790D5DE2}"/>
                </a:ext>
              </a:extLst>
            </p:cNvPr>
            <p:cNvGrpSpPr/>
            <p:nvPr/>
          </p:nvGrpSpPr>
          <p:grpSpPr>
            <a:xfrm>
              <a:off x="1912985" y="3583180"/>
              <a:ext cx="112343" cy="290458"/>
              <a:chOff x="1912985" y="3583180"/>
              <a:chExt cx="112343" cy="290458"/>
            </a:xfrm>
            <a:solidFill>
              <a:srgbClr val="000000"/>
            </a:solidFill>
          </p:grpSpPr>
          <p:sp>
            <p:nvSpPr>
              <p:cNvPr id="59" name="Freihandform: Form 58">
                <a:extLst>
                  <a:ext uri="{FF2B5EF4-FFF2-40B4-BE49-F238E27FC236}">
                    <a16:creationId xmlns:a16="http://schemas.microsoft.com/office/drawing/2014/main" id="{4631EBFE-E6E0-2C65-28F9-2036474CFC5C}"/>
                  </a:ext>
                </a:extLst>
              </p:cNvPr>
              <p:cNvSpPr/>
              <p:nvPr/>
            </p:nvSpPr>
            <p:spPr>
              <a:xfrm>
                <a:off x="1912985" y="3583180"/>
                <a:ext cx="112343" cy="142821"/>
              </a:xfrm>
              <a:custGeom>
                <a:avLst/>
                <a:gdLst>
                  <a:gd name="connsiteX0" fmla="*/ 82911 w 112343"/>
                  <a:gd name="connsiteY0" fmla="*/ 803 h 142821"/>
                  <a:gd name="connsiteX1" fmla="*/ 88055 w 112343"/>
                  <a:gd name="connsiteY1" fmla="*/ 518 h 142821"/>
                  <a:gd name="connsiteX2" fmla="*/ 89484 w 112343"/>
                  <a:gd name="connsiteY2" fmla="*/ 3375 h 142821"/>
                  <a:gd name="connsiteX3" fmla="*/ 49193 w 112343"/>
                  <a:gd name="connsiteY3" fmla="*/ 51381 h 142821"/>
                  <a:gd name="connsiteX4" fmla="*/ 8616 w 112343"/>
                  <a:gd name="connsiteY4" fmla="*/ 99101 h 142821"/>
                  <a:gd name="connsiteX5" fmla="*/ 32905 w 112343"/>
                  <a:gd name="connsiteY5" fmla="*/ 99673 h 142821"/>
                  <a:gd name="connsiteX6" fmla="*/ 57765 w 112343"/>
                  <a:gd name="connsiteY6" fmla="*/ 99673 h 142821"/>
                  <a:gd name="connsiteX7" fmla="*/ 57765 w 112343"/>
                  <a:gd name="connsiteY7" fmla="*/ 77099 h 142821"/>
                  <a:gd name="connsiteX8" fmla="*/ 58337 w 112343"/>
                  <a:gd name="connsiteY8" fmla="*/ 53667 h 142821"/>
                  <a:gd name="connsiteX9" fmla="*/ 63766 w 112343"/>
                  <a:gd name="connsiteY9" fmla="*/ 49667 h 142821"/>
                  <a:gd name="connsiteX10" fmla="*/ 81482 w 112343"/>
                  <a:gd name="connsiteY10" fmla="*/ 29093 h 142821"/>
                  <a:gd name="connsiteX11" fmla="*/ 84054 w 112343"/>
                  <a:gd name="connsiteY11" fmla="*/ 23663 h 142821"/>
                  <a:gd name="connsiteX12" fmla="*/ 88340 w 112343"/>
                  <a:gd name="connsiteY12" fmla="*/ 24806 h 142821"/>
                  <a:gd name="connsiteX13" fmla="*/ 88912 w 112343"/>
                  <a:gd name="connsiteY13" fmla="*/ 62525 h 142821"/>
                  <a:gd name="connsiteX14" fmla="*/ 88912 w 112343"/>
                  <a:gd name="connsiteY14" fmla="*/ 99673 h 142821"/>
                  <a:gd name="connsiteX15" fmla="*/ 99199 w 112343"/>
                  <a:gd name="connsiteY15" fmla="*/ 99673 h 142821"/>
                  <a:gd name="connsiteX16" fmla="*/ 110629 w 112343"/>
                  <a:gd name="connsiteY16" fmla="*/ 100244 h 142821"/>
                  <a:gd name="connsiteX17" fmla="*/ 110629 w 112343"/>
                  <a:gd name="connsiteY17" fmla="*/ 106817 h 142821"/>
                  <a:gd name="connsiteX18" fmla="*/ 99199 w 112343"/>
                  <a:gd name="connsiteY18" fmla="*/ 107388 h 142821"/>
                  <a:gd name="connsiteX19" fmla="*/ 88912 w 112343"/>
                  <a:gd name="connsiteY19" fmla="*/ 107388 h 142821"/>
                  <a:gd name="connsiteX20" fmla="*/ 88912 w 112343"/>
                  <a:gd name="connsiteY20" fmla="*/ 110531 h 142821"/>
                  <a:gd name="connsiteX21" fmla="*/ 91769 w 112343"/>
                  <a:gd name="connsiteY21" fmla="*/ 125105 h 142821"/>
                  <a:gd name="connsiteX22" fmla="*/ 107771 w 112343"/>
                  <a:gd name="connsiteY22" fmla="*/ 137106 h 142821"/>
                  <a:gd name="connsiteX23" fmla="*/ 111486 w 112343"/>
                  <a:gd name="connsiteY23" fmla="*/ 139964 h 142821"/>
                  <a:gd name="connsiteX24" fmla="*/ 110629 w 112343"/>
                  <a:gd name="connsiteY24" fmla="*/ 142250 h 142821"/>
                  <a:gd name="connsiteX25" fmla="*/ 106057 w 112343"/>
                  <a:gd name="connsiteY25" fmla="*/ 142821 h 142821"/>
                  <a:gd name="connsiteX26" fmla="*/ 86055 w 112343"/>
                  <a:gd name="connsiteY26" fmla="*/ 140535 h 142821"/>
                  <a:gd name="connsiteX27" fmla="*/ 60623 w 112343"/>
                  <a:gd name="connsiteY27" fmla="*/ 140535 h 142821"/>
                  <a:gd name="connsiteX28" fmla="*/ 40620 w 112343"/>
                  <a:gd name="connsiteY28" fmla="*/ 142821 h 142821"/>
                  <a:gd name="connsiteX29" fmla="*/ 36048 w 112343"/>
                  <a:gd name="connsiteY29" fmla="*/ 142250 h 142821"/>
                  <a:gd name="connsiteX30" fmla="*/ 35477 w 112343"/>
                  <a:gd name="connsiteY30" fmla="*/ 139964 h 142821"/>
                  <a:gd name="connsiteX31" fmla="*/ 38906 w 112343"/>
                  <a:gd name="connsiteY31" fmla="*/ 137106 h 142821"/>
                  <a:gd name="connsiteX32" fmla="*/ 54908 w 112343"/>
                  <a:gd name="connsiteY32" fmla="*/ 125105 h 142821"/>
                  <a:gd name="connsiteX33" fmla="*/ 57765 w 112343"/>
                  <a:gd name="connsiteY33" fmla="*/ 110531 h 142821"/>
                  <a:gd name="connsiteX34" fmla="*/ 57765 w 112343"/>
                  <a:gd name="connsiteY34" fmla="*/ 107388 h 142821"/>
                  <a:gd name="connsiteX35" fmla="*/ 32048 w 112343"/>
                  <a:gd name="connsiteY35" fmla="*/ 107388 h 142821"/>
                  <a:gd name="connsiteX36" fmla="*/ 2615 w 112343"/>
                  <a:gd name="connsiteY36" fmla="*/ 105959 h 142821"/>
                  <a:gd name="connsiteX37" fmla="*/ 44 w 112343"/>
                  <a:gd name="connsiteY37" fmla="*/ 100816 h 142821"/>
                  <a:gd name="connsiteX38" fmla="*/ 3187 w 112343"/>
                  <a:gd name="connsiteY38" fmla="*/ 96530 h 142821"/>
                  <a:gd name="connsiteX39" fmla="*/ 23475 w 112343"/>
                  <a:gd name="connsiteY39" fmla="*/ 67669 h 142821"/>
                  <a:gd name="connsiteX40" fmla="*/ 33476 w 112343"/>
                  <a:gd name="connsiteY40" fmla="*/ 47095 h 142821"/>
                  <a:gd name="connsiteX41" fmla="*/ 42049 w 112343"/>
                  <a:gd name="connsiteY41" fmla="*/ 8519 h 142821"/>
                  <a:gd name="connsiteX42" fmla="*/ 44335 w 112343"/>
                  <a:gd name="connsiteY42" fmla="*/ 803 h 142821"/>
                  <a:gd name="connsiteX43" fmla="*/ 45478 w 112343"/>
                  <a:gd name="connsiteY43" fmla="*/ 232 h 142821"/>
                  <a:gd name="connsiteX44" fmla="*/ 49764 w 112343"/>
                  <a:gd name="connsiteY44" fmla="*/ 1375 h 142821"/>
                  <a:gd name="connsiteX45" fmla="*/ 63766 w 112343"/>
                  <a:gd name="connsiteY45" fmla="*/ 3947 h 142821"/>
                  <a:gd name="connsiteX46" fmla="*/ 82911 w 112343"/>
                  <a:gd name="connsiteY46" fmla="*/ 803 h 142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12343" h="142821">
                    <a:moveTo>
                      <a:pt x="82911" y="803"/>
                    </a:moveTo>
                    <a:cubicBezTo>
                      <a:pt x="85483" y="-54"/>
                      <a:pt x="86912" y="-340"/>
                      <a:pt x="88055" y="518"/>
                    </a:cubicBezTo>
                    <a:cubicBezTo>
                      <a:pt x="88912" y="1089"/>
                      <a:pt x="89484" y="2518"/>
                      <a:pt x="89484" y="3375"/>
                    </a:cubicBezTo>
                    <a:cubicBezTo>
                      <a:pt x="89198" y="3947"/>
                      <a:pt x="71196" y="25378"/>
                      <a:pt x="49193" y="51381"/>
                    </a:cubicBezTo>
                    <a:cubicBezTo>
                      <a:pt x="27190" y="77384"/>
                      <a:pt x="8902" y="98816"/>
                      <a:pt x="8616" y="99101"/>
                    </a:cubicBezTo>
                    <a:cubicBezTo>
                      <a:pt x="8330" y="99673"/>
                      <a:pt x="9759" y="99673"/>
                      <a:pt x="32905" y="99673"/>
                    </a:cubicBezTo>
                    <a:lnTo>
                      <a:pt x="57765" y="99673"/>
                    </a:lnTo>
                    <a:lnTo>
                      <a:pt x="57765" y="77099"/>
                    </a:lnTo>
                    <a:cubicBezTo>
                      <a:pt x="57765" y="56239"/>
                      <a:pt x="58051" y="54524"/>
                      <a:pt x="58337" y="53667"/>
                    </a:cubicBezTo>
                    <a:cubicBezTo>
                      <a:pt x="58622" y="53096"/>
                      <a:pt x="60337" y="51953"/>
                      <a:pt x="63766" y="49667"/>
                    </a:cubicBezTo>
                    <a:cubicBezTo>
                      <a:pt x="74053" y="42809"/>
                      <a:pt x="76911" y="39380"/>
                      <a:pt x="81482" y="29093"/>
                    </a:cubicBezTo>
                    <a:cubicBezTo>
                      <a:pt x="82625" y="26235"/>
                      <a:pt x="83769" y="23949"/>
                      <a:pt x="84054" y="23663"/>
                    </a:cubicBezTo>
                    <a:cubicBezTo>
                      <a:pt x="85197" y="22520"/>
                      <a:pt x="87769" y="23092"/>
                      <a:pt x="88340" y="24806"/>
                    </a:cubicBezTo>
                    <a:cubicBezTo>
                      <a:pt x="88912" y="25664"/>
                      <a:pt x="88912" y="30236"/>
                      <a:pt x="88912" y="62525"/>
                    </a:cubicBezTo>
                    <a:lnTo>
                      <a:pt x="88912" y="99673"/>
                    </a:lnTo>
                    <a:lnTo>
                      <a:pt x="99199" y="99673"/>
                    </a:lnTo>
                    <a:cubicBezTo>
                      <a:pt x="109200" y="99673"/>
                      <a:pt x="109772" y="99673"/>
                      <a:pt x="110629" y="100244"/>
                    </a:cubicBezTo>
                    <a:cubicBezTo>
                      <a:pt x="112915" y="101673"/>
                      <a:pt x="112915" y="105388"/>
                      <a:pt x="110629" y="106817"/>
                    </a:cubicBezTo>
                    <a:cubicBezTo>
                      <a:pt x="109772" y="107388"/>
                      <a:pt x="109200" y="107388"/>
                      <a:pt x="99199" y="107388"/>
                    </a:cubicBezTo>
                    <a:lnTo>
                      <a:pt x="88912" y="107388"/>
                    </a:lnTo>
                    <a:lnTo>
                      <a:pt x="88912" y="110531"/>
                    </a:lnTo>
                    <a:cubicBezTo>
                      <a:pt x="88912" y="115961"/>
                      <a:pt x="89769" y="121104"/>
                      <a:pt x="91769" y="125105"/>
                    </a:cubicBezTo>
                    <a:cubicBezTo>
                      <a:pt x="95198" y="132248"/>
                      <a:pt x="100628" y="136249"/>
                      <a:pt x="107771" y="137106"/>
                    </a:cubicBezTo>
                    <a:cubicBezTo>
                      <a:pt x="110629" y="137392"/>
                      <a:pt x="111486" y="137963"/>
                      <a:pt x="111486" y="139964"/>
                    </a:cubicBezTo>
                    <a:cubicBezTo>
                      <a:pt x="111486" y="141392"/>
                      <a:pt x="111200" y="141678"/>
                      <a:pt x="110629" y="142250"/>
                    </a:cubicBezTo>
                    <a:cubicBezTo>
                      <a:pt x="110057" y="142821"/>
                      <a:pt x="109772" y="142821"/>
                      <a:pt x="106057" y="142821"/>
                    </a:cubicBezTo>
                    <a:cubicBezTo>
                      <a:pt x="102057" y="142821"/>
                      <a:pt x="99485" y="142535"/>
                      <a:pt x="86055" y="140535"/>
                    </a:cubicBezTo>
                    <a:cubicBezTo>
                      <a:pt x="77482" y="139106"/>
                      <a:pt x="69195" y="139106"/>
                      <a:pt x="60623" y="140535"/>
                    </a:cubicBezTo>
                    <a:cubicBezTo>
                      <a:pt x="47192" y="142535"/>
                      <a:pt x="44621" y="142821"/>
                      <a:pt x="40620" y="142821"/>
                    </a:cubicBezTo>
                    <a:cubicBezTo>
                      <a:pt x="36905" y="142821"/>
                      <a:pt x="36620" y="142821"/>
                      <a:pt x="36048" y="142250"/>
                    </a:cubicBezTo>
                    <a:cubicBezTo>
                      <a:pt x="35477" y="141678"/>
                      <a:pt x="35477" y="141392"/>
                      <a:pt x="35477" y="139964"/>
                    </a:cubicBezTo>
                    <a:cubicBezTo>
                      <a:pt x="35477" y="137963"/>
                      <a:pt x="36048" y="137392"/>
                      <a:pt x="38906" y="137106"/>
                    </a:cubicBezTo>
                    <a:cubicBezTo>
                      <a:pt x="46049" y="136249"/>
                      <a:pt x="51479" y="132248"/>
                      <a:pt x="54908" y="125105"/>
                    </a:cubicBezTo>
                    <a:cubicBezTo>
                      <a:pt x="56908" y="121104"/>
                      <a:pt x="57765" y="115961"/>
                      <a:pt x="57765" y="110531"/>
                    </a:cubicBezTo>
                    <a:lnTo>
                      <a:pt x="57765" y="107388"/>
                    </a:lnTo>
                    <a:lnTo>
                      <a:pt x="32048" y="107388"/>
                    </a:lnTo>
                    <a:cubicBezTo>
                      <a:pt x="4330" y="107388"/>
                      <a:pt x="4901" y="107388"/>
                      <a:pt x="2615" y="105959"/>
                    </a:cubicBezTo>
                    <a:cubicBezTo>
                      <a:pt x="901" y="104816"/>
                      <a:pt x="-242" y="102245"/>
                      <a:pt x="44" y="100816"/>
                    </a:cubicBezTo>
                    <a:cubicBezTo>
                      <a:pt x="329" y="100244"/>
                      <a:pt x="1758" y="98530"/>
                      <a:pt x="3187" y="96530"/>
                    </a:cubicBezTo>
                    <a:cubicBezTo>
                      <a:pt x="10331" y="87957"/>
                      <a:pt x="18332" y="76813"/>
                      <a:pt x="23475" y="67669"/>
                    </a:cubicBezTo>
                    <a:cubicBezTo>
                      <a:pt x="26619" y="62525"/>
                      <a:pt x="31476" y="52238"/>
                      <a:pt x="33476" y="47095"/>
                    </a:cubicBezTo>
                    <a:cubicBezTo>
                      <a:pt x="38906" y="33665"/>
                      <a:pt x="41477" y="21949"/>
                      <a:pt x="42049" y="8519"/>
                    </a:cubicBezTo>
                    <a:cubicBezTo>
                      <a:pt x="42335" y="2518"/>
                      <a:pt x="42621" y="1661"/>
                      <a:pt x="44335" y="803"/>
                    </a:cubicBezTo>
                    <a:lnTo>
                      <a:pt x="45478" y="232"/>
                    </a:lnTo>
                    <a:lnTo>
                      <a:pt x="49764" y="1375"/>
                    </a:lnTo>
                    <a:cubicBezTo>
                      <a:pt x="56051" y="3089"/>
                      <a:pt x="59480" y="3661"/>
                      <a:pt x="63766" y="3947"/>
                    </a:cubicBezTo>
                    <a:cubicBezTo>
                      <a:pt x="69481" y="4232"/>
                      <a:pt x="75482" y="3089"/>
                      <a:pt x="82911" y="80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0" name="Freihandform: Form 59">
                <a:extLst>
                  <a:ext uri="{FF2B5EF4-FFF2-40B4-BE49-F238E27FC236}">
                    <a16:creationId xmlns:a16="http://schemas.microsoft.com/office/drawing/2014/main" id="{C8C44DFA-4EC1-DCC6-4DE4-ED1EC8B1B1C5}"/>
                  </a:ext>
                </a:extLst>
              </p:cNvPr>
              <p:cNvSpPr/>
              <p:nvPr/>
            </p:nvSpPr>
            <p:spPr>
              <a:xfrm>
                <a:off x="1912985" y="3730817"/>
                <a:ext cx="112343" cy="142821"/>
              </a:xfrm>
              <a:custGeom>
                <a:avLst/>
                <a:gdLst>
                  <a:gd name="connsiteX0" fmla="*/ 82911 w 112343"/>
                  <a:gd name="connsiteY0" fmla="*/ 803 h 142821"/>
                  <a:gd name="connsiteX1" fmla="*/ 88055 w 112343"/>
                  <a:gd name="connsiteY1" fmla="*/ 518 h 142821"/>
                  <a:gd name="connsiteX2" fmla="*/ 89484 w 112343"/>
                  <a:gd name="connsiteY2" fmla="*/ 3375 h 142821"/>
                  <a:gd name="connsiteX3" fmla="*/ 49193 w 112343"/>
                  <a:gd name="connsiteY3" fmla="*/ 51381 h 142821"/>
                  <a:gd name="connsiteX4" fmla="*/ 8616 w 112343"/>
                  <a:gd name="connsiteY4" fmla="*/ 99101 h 142821"/>
                  <a:gd name="connsiteX5" fmla="*/ 32905 w 112343"/>
                  <a:gd name="connsiteY5" fmla="*/ 99673 h 142821"/>
                  <a:gd name="connsiteX6" fmla="*/ 57765 w 112343"/>
                  <a:gd name="connsiteY6" fmla="*/ 99673 h 142821"/>
                  <a:gd name="connsiteX7" fmla="*/ 57765 w 112343"/>
                  <a:gd name="connsiteY7" fmla="*/ 77099 h 142821"/>
                  <a:gd name="connsiteX8" fmla="*/ 58337 w 112343"/>
                  <a:gd name="connsiteY8" fmla="*/ 53667 h 142821"/>
                  <a:gd name="connsiteX9" fmla="*/ 63766 w 112343"/>
                  <a:gd name="connsiteY9" fmla="*/ 49667 h 142821"/>
                  <a:gd name="connsiteX10" fmla="*/ 81482 w 112343"/>
                  <a:gd name="connsiteY10" fmla="*/ 29093 h 142821"/>
                  <a:gd name="connsiteX11" fmla="*/ 84054 w 112343"/>
                  <a:gd name="connsiteY11" fmla="*/ 23663 h 142821"/>
                  <a:gd name="connsiteX12" fmla="*/ 88340 w 112343"/>
                  <a:gd name="connsiteY12" fmla="*/ 24806 h 142821"/>
                  <a:gd name="connsiteX13" fmla="*/ 88912 w 112343"/>
                  <a:gd name="connsiteY13" fmla="*/ 62525 h 142821"/>
                  <a:gd name="connsiteX14" fmla="*/ 88912 w 112343"/>
                  <a:gd name="connsiteY14" fmla="*/ 99673 h 142821"/>
                  <a:gd name="connsiteX15" fmla="*/ 99199 w 112343"/>
                  <a:gd name="connsiteY15" fmla="*/ 99673 h 142821"/>
                  <a:gd name="connsiteX16" fmla="*/ 110629 w 112343"/>
                  <a:gd name="connsiteY16" fmla="*/ 100244 h 142821"/>
                  <a:gd name="connsiteX17" fmla="*/ 110629 w 112343"/>
                  <a:gd name="connsiteY17" fmla="*/ 106817 h 142821"/>
                  <a:gd name="connsiteX18" fmla="*/ 99199 w 112343"/>
                  <a:gd name="connsiteY18" fmla="*/ 107388 h 142821"/>
                  <a:gd name="connsiteX19" fmla="*/ 88912 w 112343"/>
                  <a:gd name="connsiteY19" fmla="*/ 107388 h 142821"/>
                  <a:gd name="connsiteX20" fmla="*/ 88912 w 112343"/>
                  <a:gd name="connsiteY20" fmla="*/ 110531 h 142821"/>
                  <a:gd name="connsiteX21" fmla="*/ 91769 w 112343"/>
                  <a:gd name="connsiteY21" fmla="*/ 125105 h 142821"/>
                  <a:gd name="connsiteX22" fmla="*/ 107771 w 112343"/>
                  <a:gd name="connsiteY22" fmla="*/ 137106 h 142821"/>
                  <a:gd name="connsiteX23" fmla="*/ 111486 w 112343"/>
                  <a:gd name="connsiteY23" fmla="*/ 139964 h 142821"/>
                  <a:gd name="connsiteX24" fmla="*/ 110629 w 112343"/>
                  <a:gd name="connsiteY24" fmla="*/ 142250 h 142821"/>
                  <a:gd name="connsiteX25" fmla="*/ 106057 w 112343"/>
                  <a:gd name="connsiteY25" fmla="*/ 142821 h 142821"/>
                  <a:gd name="connsiteX26" fmla="*/ 86055 w 112343"/>
                  <a:gd name="connsiteY26" fmla="*/ 140535 h 142821"/>
                  <a:gd name="connsiteX27" fmla="*/ 60623 w 112343"/>
                  <a:gd name="connsiteY27" fmla="*/ 140535 h 142821"/>
                  <a:gd name="connsiteX28" fmla="*/ 40620 w 112343"/>
                  <a:gd name="connsiteY28" fmla="*/ 142821 h 142821"/>
                  <a:gd name="connsiteX29" fmla="*/ 36048 w 112343"/>
                  <a:gd name="connsiteY29" fmla="*/ 142250 h 142821"/>
                  <a:gd name="connsiteX30" fmla="*/ 35477 w 112343"/>
                  <a:gd name="connsiteY30" fmla="*/ 139964 h 142821"/>
                  <a:gd name="connsiteX31" fmla="*/ 38906 w 112343"/>
                  <a:gd name="connsiteY31" fmla="*/ 137106 h 142821"/>
                  <a:gd name="connsiteX32" fmla="*/ 54908 w 112343"/>
                  <a:gd name="connsiteY32" fmla="*/ 125105 h 142821"/>
                  <a:gd name="connsiteX33" fmla="*/ 57765 w 112343"/>
                  <a:gd name="connsiteY33" fmla="*/ 110531 h 142821"/>
                  <a:gd name="connsiteX34" fmla="*/ 57765 w 112343"/>
                  <a:gd name="connsiteY34" fmla="*/ 107388 h 142821"/>
                  <a:gd name="connsiteX35" fmla="*/ 32048 w 112343"/>
                  <a:gd name="connsiteY35" fmla="*/ 107388 h 142821"/>
                  <a:gd name="connsiteX36" fmla="*/ 2615 w 112343"/>
                  <a:gd name="connsiteY36" fmla="*/ 105959 h 142821"/>
                  <a:gd name="connsiteX37" fmla="*/ 44 w 112343"/>
                  <a:gd name="connsiteY37" fmla="*/ 100816 h 142821"/>
                  <a:gd name="connsiteX38" fmla="*/ 3187 w 112343"/>
                  <a:gd name="connsiteY38" fmla="*/ 96530 h 142821"/>
                  <a:gd name="connsiteX39" fmla="*/ 23475 w 112343"/>
                  <a:gd name="connsiteY39" fmla="*/ 67669 h 142821"/>
                  <a:gd name="connsiteX40" fmla="*/ 33476 w 112343"/>
                  <a:gd name="connsiteY40" fmla="*/ 47095 h 142821"/>
                  <a:gd name="connsiteX41" fmla="*/ 42049 w 112343"/>
                  <a:gd name="connsiteY41" fmla="*/ 8519 h 142821"/>
                  <a:gd name="connsiteX42" fmla="*/ 44335 w 112343"/>
                  <a:gd name="connsiteY42" fmla="*/ 803 h 142821"/>
                  <a:gd name="connsiteX43" fmla="*/ 45478 w 112343"/>
                  <a:gd name="connsiteY43" fmla="*/ 232 h 142821"/>
                  <a:gd name="connsiteX44" fmla="*/ 49764 w 112343"/>
                  <a:gd name="connsiteY44" fmla="*/ 1375 h 142821"/>
                  <a:gd name="connsiteX45" fmla="*/ 63766 w 112343"/>
                  <a:gd name="connsiteY45" fmla="*/ 3947 h 142821"/>
                  <a:gd name="connsiteX46" fmla="*/ 82911 w 112343"/>
                  <a:gd name="connsiteY46" fmla="*/ 803 h 142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12343" h="142821">
                    <a:moveTo>
                      <a:pt x="82911" y="803"/>
                    </a:moveTo>
                    <a:cubicBezTo>
                      <a:pt x="85483" y="-54"/>
                      <a:pt x="86912" y="-340"/>
                      <a:pt x="88055" y="518"/>
                    </a:cubicBezTo>
                    <a:cubicBezTo>
                      <a:pt x="88912" y="1089"/>
                      <a:pt x="89484" y="2518"/>
                      <a:pt x="89484" y="3375"/>
                    </a:cubicBezTo>
                    <a:cubicBezTo>
                      <a:pt x="89198" y="3947"/>
                      <a:pt x="71196" y="25378"/>
                      <a:pt x="49193" y="51381"/>
                    </a:cubicBezTo>
                    <a:cubicBezTo>
                      <a:pt x="27190" y="77384"/>
                      <a:pt x="8902" y="98816"/>
                      <a:pt x="8616" y="99101"/>
                    </a:cubicBezTo>
                    <a:cubicBezTo>
                      <a:pt x="8330" y="99673"/>
                      <a:pt x="9759" y="99673"/>
                      <a:pt x="32905" y="99673"/>
                    </a:cubicBezTo>
                    <a:lnTo>
                      <a:pt x="57765" y="99673"/>
                    </a:lnTo>
                    <a:lnTo>
                      <a:pt x="57765" y="77099"/>
                    </a:lnTo>
                    <a:cubicBezTo>
                      <a:pt x="57765" y="56239"/>
                      <a:pt x="58051" y="54524"/>
                      <a:pt x="58337" y="53667"/>
                    </a:cubicBezTo>
                    <a:cubicBezTo>
                      <a:pt x="58622" y="53096"/>
                      <a:pt x="60337" y="51953"/>
                      <a:pt x="63766" y="49667"/>
                    </a:cubicBezTo>
                    <a:cubicBezTo>
                      <a:pt x="74053" y="42809"/>
                      <a:pt x="76911" y="39380"/>
                      <a:pt x="81482" y="29093"/>
                    </a:cubicBezTo>
                    <a:cubicBezTo>
                      <a:pt x="82625" y="26235"/>
                      <a:pt x="83769" y="23949"/>
                      <a:pt x="84054" y="23663"/>
                    </a:cubicBezTo>
                    <a:cubicBezTo>
                      <a:pt x="85197" y="22520"/>
                      <a:pt x="87769" y="23092"/>
                      <a:pt x="88340" y="24806"/>
                    </a:cubicBezTo>
                    <a:cubicBezTo>
                      <a:pt x="88912" y="25664"/>
                      <a:pt x="88912" y="30236"/>
                      <a:pt x="88912" y="62525"/>
                    </a:cubicBezTo>
                    <a:lnTo>
                      <a:pt x="88912" y="99673"/>
                    </a:lnTo>
                    <a:lnTo>
                      <a:pt x="99199" y="99673"/>
                    </a:lnTo>
                    <a:cubicBezTo>
                      <a:pt x="109200" y="99673"/>
                      <a:pt x="109772" y="99673"/>
                      <a:pt x="110629" y="100244"/>
                    </a:cubicBezTo>
                    <a:cubicBezTo>
                      <a:pt x="112915" y="101673"/>
                      <a:pt x="112915" y="105388"/>
                      <a:pt x="110629" y="106817"/>
                    </a:cubicBezTo>
                    <a:cubicBezTo>
                      <a:pt x="109772" y="107388"/>
                      <a:pt x="109200" y="107388"/>
                      <a:pt x="99199" y="107388"/>
                    </a:cubicBezTo>
                    <a:lnTo>
                      <a:pt x="88912" y="107388"/>
                    </a:lnTo>
                    <a:lnTo>
                      <a:pt x="88912" y="110531"/>
                    </a:lnTo>
                    <a:cubicBezTo>
                      <a:pt x="88912" y="115961"/>
                      <a:pt x="89769" y="121104"/>
                      <a:pt x="91769" y="125105"/>
                    </a:cubicBezTo>
                    <a:cubicBezTo>
                      <a:pt x="95198" y="132248"/>
                      <a:pt x="100628" y="136249"/>
                      <a:pt x="107771" y="137106"/>
                    </a:cubicBezTo>
                    <a:cubicBezTo>
                      <a:pt x="110629" y="137392"/>
                      <a:pt x="111486" y="137963"/>
                      <a:pt x="111486" y="139964"/>
                    </a:cubicBezTo>
                    <a:cubicBezTo>
                      <a:pt x="111486" y="141392"/>
                      <a:pt x="111200" y="141678"/>
                      <a:pt x="110629" y="142250"/>
                    </a:cubicBezTo>
                    <a:cubicBezTo>
                      <a:pt x="110057" y="142821"/>
                      <a:pt x="109772" y="142821"/>
                      <a:pt x="106057" y="142821"/>
                    </a:cubicBezTo>
                    <a:cubicBezTo>
                      <a:pt x="102057" y="142821"/>
                      <a:pt x="99485" y="142535"/>
                      <a:pt x="86055" y="140535"/>
                    </a:cubicBezTo>
                    <a:cubicBezTo>
                      <a:pt x="77482" y="139106"/>
                      <a:pt x="69195" y="139106"/>
                      <a:pt x="60623" y="140535"/>
                    </a:cubicBezTo>
                    <a:cubicBezTo>
                      <a:pt x="47192" y="142535"/>
                      <a:pt x="44621" y="142821"/>
                      <a:pt x="40620" y="142821"/>
                    </a:cubicBezTo>
                    <a:cubicBezTo>
                      <a:pt x="36905" y="142821"/>
                      <a:pt x="36620" y="142821"/>
                      <a:pt x="36048" y="142250"/>
                    </a:cubicBezTo>
                    <a:cubicBezTo>
                      <a:pt x="35477" y="141678"/>
                      <a:pt x="35477" y="141392"/>
                      <a:pt x="35477" y="139964"/>
                    </a:cubicBezTo>
                    <a:cubicBezTo>
                      <a:pt x="35477" y="137963"/>
                      <a:pt x="36048" y="137392"/>
                      <a:pt x="38906" y="137106"/>
                    </a:cubicBezTo>
                    <a:cubicBezTo>
                      <a:pt x="46049" y="136249"/>
                      <a:pt x="51479" y="132248"/>
                      <a:pt x="54908" y="125105"/>
                    </a:cubicBezTo>
                    <a:cubicBezTo>
                      <a:pt x="56908" y="121104"/>
                      <a:pt x="57765" y="115961"/>
                      <a:pt x="57765" y="110531"/>
                    </a:cubicBezTo>
                    <a:lnTo>
                      <a:pt x="57765" y="107388"/>
                    </a:lnTo>
                    <a:lnTo>
                      <a:pt x="32048" y="107388"/>
                    </a:lnTo>
                    <a:cubicBezTo>
                      <a:pt x="4330" y="107388"/>
                      <a:pt x="4901" y="107388"/>
                      <a:pt x="2615" y="105959"/>
                    </a:cubicBezTo>
                    <a:cubicBezTo>
                      <a:pt x="901" y="104816"/>
                      <a:pt x="-242" y="102245"/>
                      <a:pt x="44" y="100816"/>
                    </a:cubicBezTo>
                    <a:cubicBezTo>
                      <a:pt x="329" y="100244"/>
                      <a:pt x="1758" y="98530"/>
                      <a:pt x="3187" y="96530"/>
                    </a:cubicBezTo>
                    <a:cubicBezTo>
                      <a:pt x="10331" y="87957"/>
                      <a:pt x="18332" y="76813"/>
                      <a:pt x="23475" y="67669"/>
                    </a:cubicBezTo>
                    <a:cubicBezTo>
                      <a:pt x="26619" y="62525"/>
                      <a:pt x="31476" y="52238"/>
                      <a:pt x="33476" y="47095"/>
                    </a:cubicBezTo>
                    <a:cubicBezTo>
                      <a:pt x="38906" y="33665"/>
                      <a:pt x="41477" y="21949"/>
                      <a:pt x="42049" y="8519"/>
                    </a:cubicBezTo>
                    <a:cubicBezTo>
                      <a:pt x="42335" y="2518"/>
                      <a:pt x="42621" y="1661"/>
                      <a:pt x="44335" y="803"/>
                    </a:cubicBezTo>
                    <a:lnTo>
                      <a:pt x="45478" y="232"/>
                    </a:lnTo>
                    <a:lnTo>
                      <a:pt x="49764" y="1375"/>
                    </a:lnTo>
                    <a:cubicBezTo>
                      <a:pt x="56051" y="3089"/>
                      <a:pt x="59480" y="3661"/>
                      <a:pt x="63766" y="3947"/>
                    </a:cubicBezTo>
                    <a:cubicBezTo>
                      <a:pt x="69481" y="4232"/>
                      <a:pt x="75482" y="3089"/>
                      <a:pt x="82911" y="80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15" name="Grafik 2">
              <a:extLst>
                <a:ext uri="{FF2B5EF4-FFF2-40B4-BE49-F238E27FC236}">
                  <a16:creationId xmlns:a16="http://schemas.microsoft.com/office/drawing/2014/main" id="{D01E6DD4-9D5B-6BE3-A783-575F3850016D}"/>
                </a:ext>
              </a:extLst>
            </p:cNvPr>
            <p:cNvGrpSpPr/>
            <p:nvPr/>
          </p:nvGrpSpPr>
          <p:grpSpPr>
            <a:xfrm>
              <a:off x="2102166" y="3689377"/>
              <a:ext cx="166501" cy="296768"/>
              <a:chOff x="2102166" y="3689377"/>
              <a:chExt cx="166501" cy="296768"/>
            </a:xfrm>
            <a:solidFill>
              <a:srgbClr val="000000"/>
            </a:solidFill>
          </p:grpSpPr>
          <p:sp>
            <p:nvSpPr>
              <p:cNvPr id="55" name="Freihandform: Form 54">
                <a:extLst>
                  <a:ext uri="{FF2B5EF4-FFF2-40B4-BE49-F238E27FC236}">
                    <a16:creationId xmlns:a16="http://schemas.microsoft.com/office/drawing/2014/main" id="{391415FC-843D-B4FF-4242-9FC8CF67E32B}"/>
                  </a:ext>
                </a:extLst>
              </p:cNvPr>
              <p:cNvSpPr/>
              <p:nvPr/>
            </p:nvSpPr>
            <p:spPr>
              <a:xfrm>
                <a:off x="2204922" y="3689377"/>
                <a:ext cx="63746" cy="215169"/>
              </a:xfrm>
              <a:custGeom>
                <a:avLst/>
                <a:gdLst>
                  <a:gd name="connsiteX0" fmla="*/ 0 w 63746"/>
                  <a:gd name="connsiteY0" fmla="*/ 35719 h 215169"/>
                  <a:gd name="connsiteX1" fmla="*/ 0 w 63746"/>
                  <a:gd name="connsiteY1" fmla="*/ 0 h 215169"/>
                  <a:gd name="connsiteX2" fmla="*/ 2000 w 63746"/>
                  <a:gd name="connsiteY2" fmla="*/ 0 h 215169"/>
                  <a:gd name="connsiteX3" fmla="*/ 4000 w 63746"/>
                  <a:gd name="connsiteY3" fmla="*/ 0 h 215169"/>
                  <a:gd name="connsiteX4" fmla="*/ 4000 w 63746"/>
                  <a:gd name="connsiteY4" fmla="*/ 1715 h 215169"/>
                  <a:gd name="connsiteX5" fmla="*/ 5144 w 63746"/>
                  <a:gd name="connsiteY5" fmla="*/ 13430 h 215169"/>
                  <a:gd name="connsiteX6" fmla="*/ 25432 w 63746"/>
                  <a:gd name="connsiteY6" fmla="*/ 62579 h 215169"/>
                  <a:gd name="connsiteX7" fmla="*/ 34862 w 63746"/>
                  <a:gd name="connsiteY7" fmla="*/ 77724 h 215169"/>
                  <a:gd name="connsiteX8" fmla="*/ 51721 w 63746"/>
                  <a:gd name="connsiteY8" fmla="*/ 107156 h 215169"/>
                  <a:gd name="connsiteX9" fmla="*/ 63722 w 63746"/>
                  <a:gd name="connsiteY9" fmla="*/ 150305 h 215169"/>
                  <a:gd name="connsiteX10" fmla="*/ 56579 w 63746"/>
                  <a:gd name="connsiteY10" fmla="*/ 198025 h 215169"/>
                  <a:gd name="connsiteX11" fmla="*/ 50864 w 63746"/>
                  <a:gd name="connsiteY11" fmla="*/ 213170 h 215169"/>
                  <a:gd name="connsiteX12" fmla="*/ 46863 w 63746"/>
                  <a:gd name="connsiteY12" fmla="*/ 215170 h 215169"/>
                  <a:gd name="connsiteX13" fmla="*/ 42005 w 63746"/>
                  <a:gd name="connsiteY13" fmla="*/ 213170 h 215169"/>
                  <a:gd name="connsiteX14" fmla="*/ 41148 w 63746"/>
                  <a:gd name="connsiteY14" fmla="*/ 206883 h 215169"/>
                  <a:gd name="connsiteX15" fmla="*/ 46577 w 63746"/>
                  <a:gd name="connsiteY15" fmla="*/ 191453 h 215169"/>
                  <a:gd name="connsiteX16" fmla="*/ 52292 w 63746"/>
                  <a:gd name="connsiteY16" fmla="*/ 154305 h 215169"/>
                  <a:gd name="connsiteX17" fmla="*/ 51721 w 63746"/>
                  <a:gd name="connsiteY17" fmla="*/ 143732 h 215169"/>
                  <a:gd name="connsiteX18" fmla="*/ 8001 w 63746"/>
                  <a:gd name="connsiteY18" fmla="*/ 75724 h 215169"/>
                  <a:gd name="connsiteX19" fmla="*/ 4000 w 63746"/>
                  <a:gd name="connsiteY19" fmla="*/ 71438 h 215169"/>
                  <a:gd name="connsiteX20" fmla="*/ 2000 w 63746"/>
                  <a:gd name="connsiteY20" fmla="*/ 71438 h 215169"/>
                  <a:gd name="connsiteX21" fmla="*/ 0 w 63746"/>
                  <a:gd name="connsiteY21" fmla="*/ 71438 h 215169"/>
                  <a:gd name="connsiteX22" fmla="*/ 0 w 63746"/>
                  <a:gd name="connsiteY22" fmla="*/ 35719 h 215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3746" h="215169">
                    <a:moveTo>
                      <a:pt x="0" y="35719"/>
                    </a:moveTo>
                    <a:lnTo>
                      <a:pt x="0" y="0"/>
                    </a:lnTo>
                    <a:lnTo>
                      <a:pt x="2000" y="0"/>
                    </a:lnTo>
                    <a:lnTo>
                      <a:pt x="4000" y="0"/>
                    </a:lnTo>
                    <a:lnTo>
                      <a:pt x="4000" y="1715"/>
                    </a:lnTo>
                    <a:cubicBezTo>
                      <a:pt x="4000" y="4572"/>
                      <a:pt x="4572" y="9716"/>
                      <a:pt x="5144" y="13430"/>
                    </a:cubicBezTo>
                    <a:cubicBezTo>
                      <a:pt x="7429" y="28003"/>
                      <a:pt x="13716" y="43148"/>
                      <a:pt x="25432" y="62579"/>
                    </a:cubicBezTo>
                    <a:lnTo>
                      <a:pt x="34862" y="77724"/>
                    </a:lnTo>
                    <a:cubicBezTo>
                      <a:pt x="43148" y="91440"/>
                      <a:pt x="48006" y="100013"/>
                      <a:pt x="51721" y="107156"/>
                    </a:cubicBezTo>
                    <a:cubicBezTo>
                      <a:pt x="59436" y="123158"/>
                      <a:pt x="63151" y="136303"/>
                      <a:pt x="63722" y="150305"/>
                    </a:cubicBezTo>
                    <a:cubicBezTo>
                      <a:pt x="64008" y="164878"/>
                      <a:pt x="61722" y="181451"/>
                      <a:pt x="56579" y="198025"/>
                    </a:cubicBezTo>
                    <a:cubicBezTo>
                      <a:pt x="54578" y="204597"/>
                      <a:pt x="51721" y="212312"/>
                      <a:pt x="50864" y="213170"/>
                    </a:cubicBezTo>
                    <a:cubicBezTo>
                      <a:pt x="50006" y="214312"/>
                      <a:pt x="48292" y="215170"/>
                      <a:pt x="46863" y="215170"/>
                    </a:cubicBezTo>
                    <a:cubicBezTo>
                      <a:pt x="45434" y="215170"/>
                      <a:pt x="42863" y="214027"/>
                      <a:pt x="42005" y="213170"/>
                    </a:cubicBezTo>
                    <a:cubicBezTo>
                      <a:pt x="40577" y="211455"/>
                      <a:pt x="40291" y="209169"/>
                      <a:pt x="41148" y="206883"/>
                    </a:cubicBezTo>
                    <a:cubicBezTo>
                      <a:pt x="42577" y="203740"/>
                      <a:pt x="45434" y="195453"/>
                      <a:pt x="46577" y="191453"/>
                    </a:cubicBezTo>
                    <a:cubicBezTo>
                      <a:pt x="50578" y="178308"/>
                      <a:pt x="52292" y="166878"/>
                      <a:pt x="52292" y="154305"/>
                    </a:cubicBezTo>
                    <a:cubicBezTo>
                      <a:pt x="52292" y="148018"/>
                      <a:pt x="52292" y="146590"/>
                      <a:pt x="51721" y="143732"/>
                    </a:cubicBezTo>
                    <a:cubicBezTo>
                      <a:pt x="48006" y="124016"/>
                      <a:pt x="34576" y="103156"/>
                      <a:pt x="8001" y="75724"/>
                    </a:cubicBezTo>
                    <a:lnTo>
                      <a:pt x="4000" y="71438"/>
                    </a:lnTo>
                    <a:lnTo>
                      <a:pt x="2000" y="71438"/>
                    </a:lnTo>
                    <a:lnTo>
                      <a:pt x="0" y="71438"/>
                    </a:lnTo>
                    <a:lnTo>
                      <a:pt x="0" y="35719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6" name="Freihandform: Form 55">
                <a:extLst>
                  <a:ext uri="{FF2B5EF4-FFF2-40B4-BE49-F238E27FC236}">
                    <a16:creationId xmlns:a16="http://schemas.microsoft.com/office/drawing/2014/main" id="{CBA02DE2-6FEC-CAF6-A8DE-E7F7CC0CC3B6}"/>
                  </a:ext>
                </a:extLst>
              </p:cNvPr>
              <p:cNvSpPr/>
              <p:nvPr/>
            </p:nvSpPr>
            <p:spPr>
              <a:xfrm>
                <a:off x="2121483" y="3909055"/>
                <a:ext cx="93440" cy="77091"/>
              </a:xfrm>
              <a:custGeom>
                <a:avLst/>
                <a:gdLst>
                  <a:gd name="connsiteX0" fmla="*/ 57722 w 93440"/>
                  <a:gd name="connsiteY0" fmla="*/ 112 h 77091"/>
                  <a:gd name="connsiteX1" fmla="*/ 72295 w 93440"/>
                  <a:gd name="connsiteY1" fmla="*/ 684 h 77091"/>
                  <a:gd name="connsiteX2" fmla="*/ 92869 w 93440"/>
                  <a:gd name="connsiteY2" fmla="*/ 18114 h 77091"/>
                  <a:gd name="connsiteX3" fmla="*/ 93440 w 93440"/>
                  <a:gd name="connsiteY3" fmla="*/ 24401 h 77091"/>
                  <a:gd name="connsiteX4" fmla="*/ 92012 w 93440"/>
                  <a:gd name="connsiteY4" fmla="*/ 34688 h 77091"/>
                  <a:gd name="connsiteX5" fmla="*/ 39433 w 93440"/>
                  <a:gd name="connsiteY5" fmla="*/ 76407 h 77091"/>
                  <a:gd name="connsiteX6" fmla="*/ 22003 w 93440"/>
                  <a:gd name="connsiteY6" fmla="*/ 76693 h 77091"/>
                  <a:gd name="connsiteX7" fmla="*/ 572 w 93440"/>
                  <a:gd name="connsiteY7" fmla="*/ 58977 h 77091"/>
                  <a:gd name="connsiteX8" fmla="*/ 0 w 93440"/>
                  <a:gd name="connsiteY8" fmla="*/ 52690 h 77091"/>
                  <a:gd name="connsiteX9" fmla="*/ 1429 w 93440"/>
                  <a:gd name="connsiteY9" fmla="*/ 42403 h 77091"/>
                  <a:gd name="connsiteX10" fmla="*/ 15145 w 93440"/>
                  <a:gd name="connsiteY10" fmla="*/ 21258 h 77091"/>
                  <a:gd name="connsiteX11" fmla="*/ 57722 w 93440"/>
                  <a:gd name="connsiteY11" fmla="*/ 112 h 77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440" h="77091">
                    <a:moveTo>
                      <a:pt x="57722" y="112"/>
                    </a:moveTo>
                    <a:cubicBezTo>
                      <a:pt x="61151" y="-174"/>
                      <a:pt x="69152" y="112"/>
                      <a:pt x="72295" y="684"/>
                    </a:cubicBezTo>
                    <a:cubicBezTo>
                      <a:pt x="83439" y="2970"/>
                      <a:pt x="90297" y="8685"/>
                      <a:pt x="92869" y="18114"/>
                    </a:cubicBezTo>
                    <a:cubicBezTo>
                      <a:pt x="93440" y="19829"/>
                      <a:pt x="93440" y="20972"/>
                      <a:pt x="93440" y="24401"/>
                    </a:cubicBezTo>
                    <a:cubicBezTo>
                      <a:pt x="93440" y="28687"/>
                      <a:pt x="93440" y="30402"/>
                      <a:pt x="92012" y="34688"/>
                    </a:cubicBezTo>
                    <a:cubicBezTo>
                      <a:pt x="85725" y="54119"/>
                      <a:pt x="62865" y="72121"/>
                      <a:pt x="39433" y="76407"/>
                    </a:cubicBezTo>
                    <a:cubicBezTo>
                      <a:pt x="34290" y="77265"/>
                      <a:pt x="25718" y="77265"/>
                      <a:pt x="22003" y="76693"/>
                    </a:cubicBezTo>
                    <a:cubicBezTo>
                      <a:pt x="10287" y="74121"/>
                      <a:pt x="3143" y="68406"/>
                      <a:pt x="572" y="58977"/>
                    </a:cubicBezTo>
                    <a:cubicBezTo>
                      <a:pt x="0" y="57262"/>
                      <a:pt x="0" y="56119"/>
                      <a:pt x="0" y="52690"/>
                    </a:cubicBezTo>
                    <a:cubicBezTo>
                      <a:pt x="0" y="48404"/>
                      <a:pt x="0" y="46689"/>
                      <a:pt x="1429" y="42403"/>
                    </a:cubicBezTo>
                    <a:cubicBezTo>
                      <a:pt x="3715" y="34974"/>
                      <a:pt x="8573" y="27830"/>
                      <a:pt x="15145" y="21258"/>
                    </a:cubicBezTo>
                    <a:cubicBezTo>
                      <a:pt x="26575" y="9828"/>
                      <a:pt x="42291" y="2112"/>
                      <a:pt x="57722" y="1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7" name="Freihandform: Form 56">
                <a:extLst>
                  <a:ext uri="{FF2B5EF4-FFF2-40B4-BE49-F238E27FC236}">
                    <a16:creationId xmlns:a16="http://schemas.microsoft.com/office/drawing/2014/main" id="{EE670ED4-E7C9-7C1A-C98B-BAA5718CD55E}"/>
                  </a:ext>
                </a:extLst>
              </p:cNvPr>
              <p:cNvSpPr/>
              <p:nvPr/>
            </p:nvSpPr>
            <p:spPr>
              <a:xfrm>
                <a:off x="2205132" y="3689406"/>
                <a:ext cx="9525" cy="246030"/>
              </a:xfrm>
              <a:custGeom>
                <a:avLst/>
                <a:gdLst>
                  <a:gd name="connsiteX0" fmla="*/ 9525 w 9525"/>
                  <a:gd name="connsiteY0" fmla="*/ 0 h 246030"/>
                  <a:gd name="connsiteX1" fmla="*/ 9525 w 9525"/>
                  <a:gd name="connsiteY1" fmla="*/ 246031 h 246030"/>
                  <a:gd name="connsiteX2" fmla="*/ 0 w 9525"/>
                  <a:gd name="connsiteY2" fmla="*/ 246031 h 246030"/>
                  <a:gd name="connsiteX3" fmla="*/ 0 w 9525"/>
                  <a:gd name="connsiteY3" fmla="*/ 0 h 246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" h="246030">
                    <a:moveTo>
                      <a:pt x="9525" y="0"/>
                    </a:moveTo>
                    <a:lnTo>
                      <a:pt x="9525" y="246031"/>
                    </a:lnTo>
                    <a:lnTo>
                      <a:pt x="0" y="2460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8" name="Freihandform: Form 57">
                <a:extLst>
                  <a:ext uri="{FF2B5EF4-FFF2-40B4-BE49-F238E27FC236}">
                    <a16:creationId xmlns:a16="http://schemas.microsoft.com/office/drawing/2014/main" id="{115C24AC-89D0-5EB7-B468-EFA238C9F173}"/>
                  </a:ext>
                </a:extLst>
              </p:cNvPr>
              <p:cNvSpPr/>
              <p:nvPr/>
            </p:nvSpPr>
            <p:spPr>
              <a:xfrm>
                <a:off x="2102166" y="3944390"/>
                <a:ext cx="131540" cy="6667"/>
              </a:xfrm>
              <a:custGeom>
                <a:avLst/>
                <a:gdLst>
                  <a:gd name="connsiteX0" fmla="*/ 0 w 131540"/>
                  <a:gd name="connsiteY0" fmla="*/ 0 h 6667"/>
                  <a:gd name="connsiteX1" fmla="*/ 131540 w 131540"/>
                  <a:gd name="connsiteY1" fmla="*/ 0 h 6667"/>
                  <a:gd name="connsiteX2" fmla="*/ 131540 w 131540"/>
                  <a:gd name="connsiteY2" fmla="*/ 6667 h 6667"/>
                  <a:gd name="connsiteX3" fmla="*/ 0 w 131540"/>
                  <a:gd name="connsiteY3" fmla="*/ 6667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540" h="6667">
                    <a:moveTo>
                      <a:pt x="0" y="0"/>
                    </a:moveTo>
                    <a:lnTo>
                      <a:pt x="131540" y="0"/>
                    </a:lnTo>
                    <a:lnTo>
                      <a:pt x="131540" y="6667"/>
                    </a:lnTo>
                    <a:lnTo>
                      <a:pt x="0" y="66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16" name="Grafik 2">
              <a:extLst>
                <a:ext uri="{FF2B5EF4-FFF2-40B4-BE49-F238E27FC236}">
                  <a16:creationId xmlns:a16="http://schemas.microsoft.com/office/drawing/2014/main" id="{0A4136FC-0565-0541-CAF6-DF55784F3EF2}"/>
                </a:ext>
              </a:extLst>
            </p:cNvPr>
            <p:cNvGrpSpPr/>
            <p:nvPr/>
          </p:nvGrpSpPr>
          <p:grpSpPr>
            <a:xfrm>
              <a:off x="2407233" y="3652449"/>
              <a:ext cx="147184" cy="296787"/>
              <a:chOff x="2407233" y="3652449"/>
              <a:chExt cx="147184" cy="296787"/>
            </a:xfrm>
            <a:solidFill>
              <a:srgbClr val="000000"/>
            </a:solidFill>
          </p:grpSpPr>
          <p:sp>
            <p:nvSpPr>
              <p:cNvPr id="52" name="Freihandform: Form 51">
                <a:extLst>
                  <a:ext uri="{FF2B5EF4-FFF2-40B4-BE49-F238E27FC236}">
                    <a16:creationId xmlns:a16="http://schemas.microsoft.com/office/drawing/2014/main" id="{42C7A289-6C74-C688-00C4-A84D8E75E5CE}"/>
                  </a:ext>
                </a:extLst>
              </p:cNvPr>
              <p:cNvSpPr/>
              <p:nvPr/>
            </p:nvSpPr>
            <p:spPr>
              <a:xfrm>
                <a:off x="2490672" y="3652468"/>
                <a:ext cx="63745" cy="215169"/>
              </a:xfrm>
              <a:custGeom>
                <a:avLst/>
                <a:gdLst>
                  <a:gd name="connsiteX0" fmla="*/ 0 w 63745"/>
                  <a:gd name="connsiteY0" fmla="*/ 35719 h 215169"/>
                  <a:gd name="connsiteX1" fmla="*/ 0 w 63745"/>
                  <a:gd name="connsiteY1" fmla="*/ 0 h 215169"/>
                  <a:gd name="connsiteX2" fmla="*/ 2000 w 63745"/>
                  <a:gd name="connsiteY2" fmla="*/ 0 h 215169"/>
                  <a:gd name="connsiteX3" fmla="*/ 4000 w 63745"/>
                  <a:gd name="connsiteY3" fmla="*/ 0 h 215169"/>
                  <a:gd name="connsiteX4" fmla="*/ 4000 w 63745"/>
                  <a:gd name="connsiteY4" fmla="*/ 1715 h 215169"/>
                  <a:gd name="connsiteX5" fmla="*/ 5143 w 63745"/>
                  <a:gd name="connsiteY5" fmla="*/ 13430 h 215169"/>
                  <a:gd name="connsiteX6" fmla="*/ 25432 w 63745"/>
                  <a:gd name="connsiteY6" fmla="*/ 62579 h 215169"/>
                  <a:gd name="connsiteX7" fmla="*/ 34861 w 63745"/>
                  <a:gd name="connsiteY7" fmla="*/ 77724 h 215169"/>
                  <a:gd name="connsiteX8" fmla="*/ 51721 w 63745"/>
                  <a:gd name="connsiteY8" fmla="*/ 107156 h 215169"/>
                  <a:gd name="connsiteX9" fmla="*/ 63722 w 63745"/>
                  <a:gd name="connsiteY9" fmla="*/ 150304 h 215169"/>
                  <a:gd name="connsiteX10" fmla="*/ 56578 w 63745"/>
                  <a:gd name="connsiteY10" fmla="*/ 198025 h 215169"/>
                  <a:gd name="connsiteX11" fmla="*/ 50863 w 63745"/>
                  <a:gd name="connsiteY11" fmla="*/ 213170 h 215169"/>
                  <a:gd name="connsiteX12" fmla="*/ 46863 w 63745"/>
                  <a:gd name="connsiteY12" fmla="*/ 215170 h 215169"/>
                  <a:gd name="connsiteX13" fmla="*/ 42005 w 63745"/>
                  <a:gd name="connsiteY13" fmla="*/ 213170 h 215169"/>
                  <a:gd name="connsiteX14" fmla="*/ 41148 w 63745"/>
                  <a:gd name="connsiteY14" fmla="*/ 206883 h 215169"/>
                  <a:gd name="connsiteX15" fmla="*/ 46577 w 63745"/>
                  <a:gd name="connsiteY15" fmla="*/ 191453 h 215169"/>
                  <a:gd name="connsiteX16" fmla="*/ 52292 w 63745"/>
                  <a:gd name="connsiteY16" fmla="*/ 154305 h 215169"/>
                  <a:gd name="connsiteX17" fmla="*/ 51721 w 63745"/>
                  <a:gd name="connsiteY17" fmla="*/ 143732 h 215169"/>
                  <a:gd name="connsiteX18" fmla="*/ 8001 w 63745"/>
                  <a:gd name="connsiteY18" fmla="*/ 75724 h 215169"/>
                  <a:gd name="connsiteX19" fmla="*/ 4000 w 63745"/>
                  <a:gd name="connsiteY19" fmla="*/ 71438 h 215169"/>
                  <a:gd name="connsiteX20" fmla="*/ 2000 w 63745"/>
                  <a:gd name="connsiteY20" fmla="*/ 71438 h 215169"/>
                  <a:gd name="connsiteX21" fmla="*/ 0 w 63745"/>
                  <a:gd name="connsiteY21" fmla="*/ 71438 h 215169"/>
                  <a:gd name="connsiteX22" fmla="*/ 0 w 63745"/>
                  <a:gd name="connsiteY22" fmla="*/ 35719 h 215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3745" h="215169">
                    <a:moveTo>
                      <a:pt x="0" y="35719"/>
                    </a:moveTo>
                    <a:lnTo>
                      <a:pt x="0" y="0"/>
                    </a:lnTo>
                    <a:lnTo>
                      <a:pt x="2000" y="0"/>
                    </a:lnTo>
                    <a:lnTo>
                      <a:pt x="4000" y="0"/>
                    </a:lnTo>
                    <a:lnTo>
                      <a:pt x="4000" y="1715"/>
                    </a:lnTo>
                    <a:cubicBezTo>
                      <a:pt x="4000" y="4572"/>
                      <a:pt x="4572" y="9716"/>
                      <a:pt x="5143" y="13430"/>
                    </a:cubicBezTo>
                    <a:cubicBezTo>
                      <a:pt x="7429" y="28003"/>
                      <a:pt x="13716" y="43148"/>
                      <a:pt x="25432" y="62579"/>
                    </a:cubicBezTo>
                    <a:lnTo>
                      <a:pt x="34861" y="77724"/>
                    </a:lnTo>
                    <a:cubicBezTo>
                      <a:pt x="43148" y="91440"/>
                      <a:pt x="48006" y="100013"/>
                      <a:pt x="51721" y="107156"/>
                    </a:cubicBezTo>
                    <a:cubicBezTo>
                      <a:pt x="59436" y="123158"/>
                      <a:pt x="63151" y="136303"/>
                      <a:pt x="63722" y="150304"/>
                    </a:cubicBezTo>
                    <a:cubicBezTo>
                      <a:pt x="64008" y="164878"/>
                      <a:pt x="61722" y="181451"/>
                      <a:pt x="56578" y="198025"/>
                    </a:cubicBezTo>
                    <a:cubicBezTo>
                      <a:pt x="54578" y="204597"/>
                      <a:pt x="51721" y="212312"/>
                      <a:pt x="50863" y="213170"/>
                    </a:cubicBezTo>
                    <a:cubicBezTo>
                      <a:pt x="50006" y="214312"/>
                      <a:pt x="48292" y="215170"/>
                      <a:pt x="46863" y="215170"/>
                    </a:cubicBezTo>
                    <a:cubicBezTo>
                      <a:pt x="45434" y="215170"/>
                      <a:pt x="42863" y="214027"/>
                      <a:pt x="42005" y="213170"/>
                    </a:cubicBezTo>
                    <a:cubicBezTo>
                      <a:pt x="40576" y="211455"/>
                      <a:pt x="40291" y="209169"/>
                      <a:pt x="41148" y="206883"/>
                    </a:cubicBezTo>
                    <a:cubicBezTo>
                      <a:pt x="42577" y="203740"/>
                      <a:pt x="45434" y="195453"/>
                      <a:pt x="46577" y="191453"/>
                    </a:cubicBezTo>
                    <a:cubicBezTo>
                      <a:pt x="50578" y="178308"/>
                      <a:pt x="52292" y="166878"/>
                      <a:pt x="52292" y="154305"/>
                    </a:cubicBezTo>
                    <a:cubicBezTo>
                      <a:pt x="52292" y="148019"/>
                      <a:pt x="52292" y="146590"/>
                      <a:pt x="51721" y="143732"/>
                    </a:cubicBezTo>
                    <a:cubicBezTo>
                      <a:pt x="48006" y="124016"/>
                      <a:pt x="34576" y="103156"/>
                      <a:pt x="8001" y="75724"/>
                    </a:cubicBezTo>
                    <a:lnTo>
                      <a:pt x="4000" y="71438"/>
                    </a:lnTo>
                    <a:lnTo>
                      <a:pt x="2000" y="71438"/>
                    </a:lnTo>
                    <a:lnTo>
                      <a:pt x="0" y="71438"/>
                    </a:lnTo>
                    <a:lnTo>
                      <a:pt x="0" y="35719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3" name="Freihandform: Form 52">
                <a:extLst>
                  <a:ext uri="{FF2B5EF4-FFF2-40B4-BE49-F238E27FC236}">
                    <a16:creationId xmlns:a16="http://schemas.microsoft.com/office/drawing/2014/main" id="{31227EEB-05E3-4881-5338-9516402517ED}"/>
                  </a:ext>
                </a:extLst>
              </p:cNvPr>
              <p:cNvSpPr/>
              <p:nvPr/>
            </p:nvSpPr>
            <p:spPr>
              <a:xfrm>
                <a:off x="2407233" y="3872145"/>
                <a:ext cx="93440" cy="77091"/>
              </a:xfrm>
              <a:custGeom>
                <a:avLst/>
                <a:gdLst>
                  <a:gd name="connsiteX0" fmla="*/ 57721 w 93440"/>
                  <a:gd name="connsiteY0" fmla="*/ 112 h 77091"/>
                  <a:gd name="connsiteX1" fmla="*/ 72295 w 93440"/>
                  <a:gd name="connsiteY1" fmla="*/ 684 h 77091"/>
                  <a:gd name="connsiteX2" fmla="*/ 92869 w 93440"/>
                  <a:gd name="connsiteY2" fmla="*/ 18114 h 77091"/>
                  <a:gd name="connsiteX3" fmla="*/ 93440 w 93440"/>
                  <a:gd name="connsiteY3" fmla="*/ 24401 h 77091"/>
                  <a:gd name="connsiteX4" fmla="*/ 92012 w 93440"/>
                  <a:gd name="connsiteY4" fmla="*/ 34688 h 77091"/>
                  <a:gd name="connsiteX5" fmla="*/ 39433 w 93440"/>
                  <a:gd name="connsiteY5" fmla="*/ 76407 h 77091"/>
                  <a:gd name="connsiteX6" fmla="*/ 22003 w 93440"/>
                  <a:gd name="connsiteY6" fmla="*/ 76693 h 77091"/>
                  <a:gd name="connsiteX7" fmla="*/ 571 w 93440"/>
                  <a:gd name="connsiteY7" fmla="*/ 58977 h 77091"/>
                  <a:gd name="connsiteX8" fmla="*/ 0 w 93440"/>
                  <a:gd name="connsiteY8" fmla="*/ 52690 h 77091"/>
                  <a:gd name="connsiteX9" fmla="*/ 1429 w 93440"/>
                  <a:gd name="connsiteY9" fmla="*/ 42403 h 77091"/>
                  <a:gd name="connsiteX10" fmla="*/ 15145 w 93440"/>
                  <a:gd name="connsiteY10" fmla="*/ 21258 h 77091"/>
                  <a:gd name="connsiteX11" fmla="*/ 57721 w 93440"/>
                  <a:gd name="connsiteY11" fmla="*/ 112 h 77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440" h="77091">
                    <a:moveTo>
                      <a:pt x="57721" y="112"/>
                    </a:moveTo>
                    <a:cubicBezTo>
                      <a:pt x="61150" y="-174"/>
                      <a:pt x="69152" y="112"/>
                      <a:pt x="72295" y="684"/>
                    </a:cubicBezTo>
                    <a:cubicBezTo>
                      <a:pt x="83439" y="2970"/>
                      <a:pt x="90297" y="8685"/>
                      <a:pt x="92869" y="18114"/>
                    </a:cubicBezTo>
                    <a:cubicBezTo>
                      <a:pt x="93440" y="19829"/>
                      <a:pt x="93440" y="20972"/>
                      <a:pt x="93440" y="24401"/>
                    </a:cubicBezTo>
                    <a:cubicBezTo>
                      <a:pt x="93440" y="28687"/>
                      <a:pt x="93440" y="30402"/>
                      <a:pt x="92012" y="34688"/>
                    </a:cubicBezTo>
                    <a:cubicBezTo>
                      <a:pt x="85725" y="54119"/>
                      <a:pt x="62865" y="72121"/>
                      <a:pt x="39433" y="76407"/>
                    </a:cubicBezTo>
                    <a:cubicBezTo>
                      <a:pt x="34290" y="77265"/>
                      <a:pt x="25717" y="77265"/>
                      <a:pt x="22003" y="76693"/>
                    </a:cubicBezTo>
                    <a:cubicBezTo>
                      <a:pt x="10287" y="74121"/>
                      <a:pt x="3143" y="68406"/>
                      <a:pt x="571" y="58977"/>
                    </a:cubicBezTo>
                    <a:cubicBezTo>
                      <a:pt x="0" y="57262"/>
                      <a:pt x="0" y="56119"/>
                      <a:pt x="0" y="52690"/>
                    </a:cubicBezTo>
                    <a:cubicBezTo>
                      <a:pt x="0" y="48404"/>
                      <a:pt x="0" y="46689"/>
                      <a:pt x="1429" y="42403"/>
                    </a:cubicBezTo>
                    <a:cubicBezTo>
                      <a:pt x="3715" y="34974"/>
                      <a:pt x="8573" y="27830"/>
                      <a:pt x="15145" y="21258"/>
                    </a:cubicBezTo>
                    <a:cubicBezTo>
                      <a:pt x="26575" y="9828"/>
                      <a:pt x="42291" y="2112"/>
                      <a:pt x="57721" y="1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4" name="Freihandform: Form 53">
                <a:extLst>
                  <a:ext uri="{FF2B5EF4-FFF2-40B4-BE49-F238E27FC236}">
                    <a16:creationId xmlns:a16="http://schemas.microsoft.com/office/drawing/2014/main" id="{BBCB174F-3773-476D-C30E-F9138A3A3350}"/>
                  </a:ext>
                </a:extLst>
              </p:cNvPr>
              <p:cNvSpPr/>
              <p:nvPr/>
            </p:nvSpPr>
            <p:spPr>
              <a:xfrm>
                <a:off x="2490882" y="3652449"/>
                <a:ext cx="9525" cy="246126"/>
              </a:xfrm>
              <a:custGeom>
                <a:avLst/>
                <a:gdLst>
                  <a:gd name="connsiteX0" fmla="*/ 9525 w 9525"/>
                  <a:gd name="connsiteY0" fmla="*/ 0 h 246126"/>
                  <a:gd name="connsiteX1" fmla="*/ 9525 w 9525"/>
                  <a:gd name="connsiteY1" fmla="*/ 246126 h 246126"/>
                  <a:gd name="connsiteX2" fmla="*/ 0 w 9525"/>
                  <a:gd name="connsiteY2" fmla="*/ 246126 h 246126"/>
                  <a:gd name="connsiteX3" fmla="*/ 0 w 9525"/>
                  <a:gd name="connsiteY3" fmla="*/ 0 h 246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" h="246126">
                    <a:moveTo>
                      <a:pt x="9525" y="0"/>
                    </a:moveTo>
                    <a:lnTo>
                      <a:pt x="9525" y="246126"/>
                    </a:lnTo>
                    <a:lnTo>
                      <a:pt x="0" y="2461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17" name="Grafik 2">
              <a:extLst>
                <a:ext uri="{FF2B5EF4-FFF2-40B4-BE49-F238E27FC236}">
                  <a16:creationId xmlns:a16="http://schemas.microsoft.com/office/drawing/2014/main" id="{3AA40709-9B54-8567-CE8E-EADF38F504B1}"/>
                </a:ext>
              </a:extLst>
            </p:cNvPr>
            <p:cNvGrpSpPr/>
            <p:nvPr/>
          </p:nvGrpSpPr>
          <p:grpSpPr>
            <a:xfrm>
              <a:off x="2692747" y="3467950"/>
              <a:ext cx="98770" cy="481483"/>
              <a:chOff x="2692747" y="3467950"/>
              <a:chExt cx="98770" cy="481483"/>
            </a:xfrm>
            <a:solidFill>
              <a:srgbClr val="000000"/>
            </a:solidFill>
          </p:grpSpPr>
          <p:sp>
            <p:nvSpPr>
              <p:cNvPr id="48" name="Freihandform: Form 47">
                <a:extLst>
                  <a:ext uri="{FF2B5EF4-FFF2-40B4-BE49-F238E27FC236}">
                    <a16:creationId xmlns:a16="http://schemas.microsoft.com/office/drawing/2014/main" id="{6EAB9598-7EAE-D14A-F909-C0EF4278C1E6}"/>
                  </a:ext>
                </a:extLst>
              </p:cNvPr>
              <p:cNvSpPr/>
              <p:nvPr/>
            </p:nvSpPr>
            <p:spPr>
              <a:xfrm>
                <a:off x="2692747" y="3871972"/>
                <a:ext cx="98770" cy="77461"/>
              </a:xfrm>
              <a:custGeom>
                <a:avLst/>
                <a:gdLst>
                  <a:gd name="connsiteX0" fmla="*/ 70816 w 98770"/>
                  <a:gd name="connsiteY0" fmla="*/ 286 h 77461"/>
                  <a:gd name="connsiteX1" fmla="*/ 75388 w 98770"/>
                  <a:gd name="connsiteY1" fmla="*/ 0 h 77461"/>
                  <a:gd name="connsiteX2" fmla="*/ 95391 w 98770"/>
                  <a:gd name="connsiteY2" fmla="*/ 7715 h 77461"/>
                  <a:gd name="connsiteX3" fmla="*/ 97105 w 98770"/>
                  <a:gd name="connsiteY3" fmla="*/ 30575 h 77461"/>
                  <a:gd name="connsiteX4" fmla="*/ 76531 w 98770"/>
                  <a:gd name="connsiteY4" fmla="*/ 62865 h 77461"/>
                  <a:gd name="connsiteX5" fmla="*/ 25096 w 98770"/>
                  <a:gd name="connsiteY5" fmla="*/ 77438 h 77461"/>
                  <a:gd name="connsiteX6" fmla="*/ 3379 w 98770"/>
                  <a:gd name="connsiteY6" fmla="*/ 69723 h 77461"/>
                  <a:gd name="connsiteX7" fmla="*/ 1665 w 98770"/>
                  <a:gd name="connsiteY7" fmla="*/ 46863 h 77461"/>
                  <a:gd name="connsiteX8" fmla="*/ 22239 w 98770"/>
                  <a:gd name="connsiteY8" fmla="*/ 14573 h 77461"/>
                  <a:gd name="connsiteX9" fmla="*/ 41098 w 98770"/>
                  <a:gd name="connsiteY9" fmla="*/ 5429 h 77461"/>
                  <a:gd name="connsiteX10" fmla="*/ 70816 w 98770"/>
                  <a:gd name="connsiteY10" fmla="*/ 286 h 77461"/>
                  <a:gd name="connsiteX11" fmla="*/ 83103 w 98770"/>
                  <a:gd name="connsiteY11" fmla="*/ 8572 h 77461"/>
                  <a:gd name="connsiteX12" fmla="*/ 74531 w 98770"/>
                  <a:gd name="connsiteY12" fmla="*/ 8287 h 77461"/>
                  <a:gd name="connsiteX13" fmla="*/ 43384 w 98770"/>
                  <a:gd name="connsiteY13" fmla="*/ 25432 h 77461"/>
                  <a:gd name="connsiteX14" fmla="*/ 9380 w 98770"/>
                  <a:gd name="connsiteY14" fmla="*/ 52006 h 77461"/>
                  <a:gd name="connsiteX15" fmla="*/ 15667 w 98770"/>
                  <a:gd name="connsiteY15" fmla="*/ 68866 h 77461"/>
                  <a:gd name="connsiteX16" fmla="*/ 25096 w 98770"/>
                  <a:gd name="connsiteY16" fmla="*/ 68866 h 77461"/>
                  <a:gd name="connsiteX17" fmla="*/ 64530 w 98770"/>
                  <a:gd name="connsiteY17" fmla="*/ 46292 h 77461"/>
                  <a:gd name="connsiteX18" fmla="*/ 89390 w 98770"/>
                  <a:gd name="connsiteY18" fmla="*/ 25432 h 77461"/>
                  <a:gd name="connsiteX19" fmla="*/ 83103 w 98770"/>
                  <a:gd name="connsiteY19" fmla="*/ 8572 h 77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8770" h="77461">
                    <a:moveTo>
                      <a:pt x="70816" y="286"/>
                    </a:moveTo>
                    <a:cubicBezTo>
                      <a:pt x="71388" y="0"/>
                      <a:pt x="73388" y="0"/>
                      <a:pt x="75388" y="0"/>
                    </a:cubicBezTo>
                    <a:cubicBezTo>
                      <a:pt x="85390" y="0"/>
                      <a:pt x="91676" y="2286"/>
                      <a:pt x="95391" y="7715"/>
                    </a:cubicBezTo>
                    <a:cubicBezTo>
                      <a:pt x="99391" y="13430"/>
                      <a:pt x="99677" y="20574"/>
                      <a:pt x="97105" y="30575"/>
                    </a:cubicBezTo>
                    <a:cubicBezTo>
                      <a:pt x="93105" y="45720"/>
                      <a:pt x="86247" y="56578"/>
                      <a:pt x="76531" y="62865"/>
                    </a:cubicBezTo>
                    <a:cubicBezTo>
                      <a:pt x="63101" y="71723"/>
                      <a:pt x="46242" y="76581"/>
                      <a:pt x="25096" y="77438"/>
                    </a:cubicBezTo>
                    <a:cubicBezTo>
                      <a:pt x="13952" y="77724"/>
                      <a:pt x="7094" y="75438"/>
                      <a:pt x="3379" y="69723"/>
                    </a:cubicBezTo>
                    <a:cubicBezTo>
                      <a:pt x="-621" y="64008"/>
                      <a:pt x="-907" y="56864"/>
                      <a:pt x="1665" y="46863"/>
                    </a:cubicBezTo>
                    <a:cubicBezTo>
                      <a:pt x="5665" y="31718"/>
                      <a:pt x="12523" y="20860"/>
                      <a:pt x="22239" y="14573"/>
                    </a:cubicBezTo>
                    <a:cubicBezTo>
                      <a:pt x="28240" y="10573"/>
                      <a:pt x="33955" y="7715"/>
                      <a:pt x="41098" y="5429"/>
                    </a:cubicBezTo>
                    <a:cubicBezTo>
                      <a:pt x="49671" y="2572"/>
                      <a:pt x="56815" y="1429"/>
                      <a:pt x="70816" y="286"/>
                    </a:cubicBezTo>
                    <a:close/>
                    <a:moveTo>
                      <a:pt x="83103" y="8572"/>
                    </a:moveTo>
                    <a:cubicBezTo>
                      <a:pt x="80532" y="7715"/>
                      <a:pt x="77103" y="7429"/>
                      <a:pt x="74531" y="8287"/>
                    </a:cubicBezTo>
                    <a:cubicBezTo>
                      <a:pt x="67673" y="10573"/>
                      <a:pt x="59958" y="14859"/>
                      <a:pt x="43384" y="25432"/>
                    </a:cubicBezTo>
                    <a:cubicBezTo>
                      <a:pt x="21096" y="39719"/>
                      <a:pt x="11952" y="46863"/>
                      <a:pt x="9380" y="52006"/>
                    </a:cubicBezTo>
                    <a:cubicBezTo>
                      <a:pt x="5951" y="58865"/>
                      <a:pt x="8809" y="66294"/>
                      <a:pt x="15667" y="68866"/>
                    </a:cubicBezTo>
                    <a:cubicBezTo>
                      <a:pt x="17953" y="70009"/>
                      <a:pt x="22239" y="69723"/>
                      <a:pt x="25096" y="68866"/>
                    </a:cubicBezTo>
                    <a:cubicBezTo>
                      <a:pt x="33097" y="66008"/>
                      <a:pt x="43384" y="60007"/>
                      <a:pt x="64530" y="46292"/>
                    </a:cubicBezTo>
                    <a:cubicBezTo>
                      <a:pt x="79960" y="36004"/>
                      <a:pt x="87104" y="30004"/>
                      <a:pt x="89390" y="25432"/>
                    </a:cubicBezTo>
                    <a:cubicBezTo>
                      <a:pt x="92819" y="18574"/>
                      <a:pt x="89961" y="11144"/>
                      <a:pt x="83103" y="85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9" name="Freihandform: Form 48">
                <a:extLst>
                  <a:ext uri="{FF2B5EF4-FFF2-40B4-BE49-F238E27FC236}">
                    <a16:creationId xmlns:a16="http://schemas.microsoft.com/office/drawing/2014/main" id="{9B6DAE2F-78A3-8AC8-3F26-06331AA98F2F}"/>
                  </a:ext>
                </a:extLst>
              </p:cNvPr>
              <p:cNvSpPr/>
              <p:nvPr/>
            </p:nvSpPr>
            <p:spPr>
              <a:xfrm>
                <a:off x="2692747" y="3761244"/>
                <a:ext cx="98770" cy="77461"/>
              </a:xfrm>
              <a:custGeom>
                <a:avLst/>
                <a:gdLst>
                  <a:gd name="connsiteX0" fmla="*/ 70816 w 98770"/>
                  <a:gd name="connsiteY0" fmla="*/ 286 h 77461"/>
                  <a:gd name="connsiteX1" fmla="*/ 75388 w 98770"/>
                  <a:gd name="connsiteY1" fmla="*/ 0 h 77461"/>
                  <a:gd name="connsiteX2" fmla="*/ 95391 w 98770"/>
                  <a:gd name="connsiteY2" fmla="*/ 7715 h 77461"/>
                  <a:gd name="connsiteX3" fmla="*/ 97105 w 98770"/>
                  <a:gd name="connsiteY3" fmla="*/ 30575 h 77461"/>
                  <a:gd name="connsiteX4" fmla="*/ 76531 w 98770"/>
                  <a:gd name="connsiteY4" fmla="*/ 62865 h 77461"/>
                  <a:gd name="connsiteX5" fmla="*/ 25096 w 98770"/>
                  <a:gd name="connsiteY5" fmla="*/ 77438 h 77461"/>
                  <a:gd name="connsiteX6" fmla="*/ 3379 w 98770"/>
                  <a:gd name="connsiteY6" fmla="*/ 69723 h 77461"/>
                  <a:gd name="connsiteX7" fmla="*/ 1665 w 98770"/>
                  <a:gd name="connsiteY7" fmla="*/ 46863 h 77461"/>
                  <a:gd name="connsiteX8" fmla="*/ 22239 w 98770"/>
                  <a:gd name="connsiteY8" fmla="*/ 14573 h 77461"/>
                  <a:gd name="connsiteX9" fmla="*/ 41098 w 98770"/>
                  <a:gd name="connsiteY9" fmla="*/ 5429 h 77461"/>
                  <a:gd name="connsiteX10" fmla="*/ 70816 w 98770"/>
                  <a:gd name="connsiteY10" fmla="*/ 286 h 77461"/>
                  <a:gd name="connsiteX11" fmla="*/ 83103 w 98770"/>
                  <a:gd name="connsiteY11" fmla="*/ 8573 h 77461"/>
                  <a:gd name="connsiteX12" fmla="*/ 74531 w 98770"/>
                  <a:gd name="connsiteY12" fmla="*/ 8287 h 77461"/>
                  <a:gd name="connsiteX13" fmla="*/ 43384 w 98770"/>
                  <a:gd name="connsiteY13" fmla="*/ 25432 h 77461"/>
                  <a:gd name="connsiteX14" fmla="*/ 9380 w 98770"/>
                  <a:gd name="connsiteY14" fmla="*/ 52007 h 77461"/>
                  <a:gd name="connsiteX15" fmla="*/ 15667 w 98770"/>
                  <a:gd name="connsiteY15" fmla="*/ 68866 h 77461"/>
                  <a:gd name="connsiteX16" fmla="*/ 25096 w 98770"/>
                  <a:gd name="connsiteY16" fmla="*/ 68866 h 77461"/>
                  <a:gd name="connsiteX17" fmla="*/ 64530 w 98770"/>
                  <a:gd name="connsiteY17" fmla="*/ 46292 h 77461"/>
                  <a:gd name="connsiteX18" fmla="*/ 89390 w 98770"/>
                  <a:gd name="connsiteY18" fmla="*/ 25432 h 77461"/>
                  <a:gd name="connsiteX19" fmla="*/ 83103 w 98770"/>
                  <a:gd name="connsiteY19" fmla="*/ 8573 h 77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8770" h="77461">
                    <a:moveTo>
                      <a:pt x="70816" y="286"/>
                    </a:moveTo>
                    <a:cubicBezTo>
                      <a:pt x="71388" y="0"/>
                      <a:pt x="73388" y="0"/>
                      <a:pt x="75388" y="0"/>
                    </a:cubicBezTo>
                    <a:cubicBezTo>
                      <a:pt x="85390" y="0"/>
                      <a:pt x="91676" y="2286"/>
                      <a:pt x="95391" y="7715"/>
                    </a:cubicBezTo>
                    <a:cubicBezTo>
                      <a:pt x="99391" y="13430"/>
                      <a:pt x="99677" y="20574"/>
                      <a:pt x="97105" y="30575"/>
                    </a:cubicBezTo>
                    <a:cubicBezTo>
                      <a:pt x="93105" y="45720"/>
                      <a:pt x="86247" y="56579"/>
                      <a:pt x="76531" y="62865"/>
                    </a:cubicBezTo>
                    <a:cubicBezTo>
                      <a:pt x="63101" y="71723"/>
                      <a:pt x="46242" y="76581"/>
                      <a:pt x="25096" y="77438"/>
                    </a:cubicBezTo>
                    <a:cubicBezTo>
                      <a:pt x="13952" y="77724"/>
                      <a:pt x="7094" y="75438"/>
                      <a:pt x="3379" y="69723"/>
                    </a:cubicBezTo>
                    <a:cubicBezTo>
                      <a:pt x="-621" y="64008"/>
                      <a:pt x="-907" y="56864"/>
                      <a:pt x="1665" y="46863"/>
                    </a:cubicBezTo>
                    <a:cubicBezTo>
                      <a:pt x="5665" y="31718"/>
                      <a:pt x="12523" y="20860"/>
                      <a:pt x="22239" y="14573"/>
                    </a:cubicBezTo>
                    <a:cubicBezTo>
                      <a:pt x="28240" y="10573"/>
                      <a:pt x="33955" y="7715"/>
                      <a:pt x="41098" y="5429"/>
                    </a:cubicBezTo>
                    <a:cubicBezTo>
                      <a:pt x="49671" y="2572"/>
                      <a:pt x="56815" y="1429"/>
                      <a:pt x="70816" y="286"/>
                    </a:cubicBezTo>
                    <a:close/>
                    <a:moveTo>
                      <a:pt x="83103" y="8573"/>
                    </a:moveTo>
                    <a:cubicBezTo>
                      <a:pt x="80532" y="7715"/>
                      <a:pt x="77103" y="7430"/>
                      <a:pt x="74531" y="8287"/>
                    </a:cubicBezTo>
                    <a:cubicBezTo>
                      <a:pt x="67673" y="10573"/>
                      <a:pt x="59958" y="14859"/>
                      <a:pt x="43384" y="25432"/>
                    </a:cubicBezTo>
                    <a:cubicBezTo>
                      <a:pt x="21096" y="39719"/>
                      <a:pt x="11952" y="46863"/>
                      <a:pt x="9380" y="52007"/>
                    </a:cubicBezTo>
                    <a:cubicBezTo>
                      <a:pt x="5951" y="58865"/>
                      <a:pt x="8809" y="66294"/>
                      <a:pt x="15667" y="68866"/>
                    </a:cubicBezTo>
                    <a:cubicBezTo>
                      <a:pt x="17953" y="70009"/>
                      <a:pt x="22239" y="69723"/>
                      <a:pt x="25096" y="68866"/>
                    </a:cubicBezTo>
                    <a:cubicBezTo>
                      <a:pt x="33097" y="66008"/>
                      <a:pt x="43384" y="60008"/>
                      <a:pt x="64530" y="46292"/>
                    </a:cubicBezTo>
                    <a:cubicBezTo>
                      <a:pt x="79960" y="36005"/>
                      <a:pt x="87104" y="30004"/>
                      <a:pt x="89390" y="25432"/>
                    </a:cubicBezTo>
                    <a:cubicBezTo>
                      <a:pt x="92819" y="18574"/>
                      <a:pt x="89961" y="11144"/>
                      <a:pt x="83103" y="857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0" name="Freihandform: Form 49">
                <a:extLst>
                  <a:ext uri="{FF2B5EF4-FFF2-40B4-BE49-F238E27FC236}">
                    <a16:creationId xmlns:a16="http://schemas.microsoft.com/office/drawing/2014/main" id="{942D51B2-315A-F04F-C20C-D4215DC34366}"/>
                  </a:ext>
                </a:extLst>
              </p:cNvPr>
              <p:cNvSpPr/>
              <p:nvPr/>
            </p:nvSpPr>
            <p:spPr>
              <a:xfrm>
                <a:off x="2692747" y="3687425"/>
                <a:ext cx="98770" cy="77461"/>
              </a:xfrm>
              <a:custGeom>
                <a:avLst/>
                <a:gdLst>
                  <a:gd name="connsiteX0" fmla="*/ 70816 w 98770"/>
                  <a:gd name="connsiteY0" fmla="*/ 286 h 77461"/>
                  <a:gd name="connsiteX1" fmla="*/ 75388 w 98770"/>
                  <a:gd name="connsiteY1" fmla="*/ 0 h 77461"/>
                  <a:gd name="connsiteX2" fmla="*/ 95391 w 98770"/>
                  <a:gd name="connsiteY2" fmla="*/ 7715 h 77461"/>
                  <a:gd name="connsiteX3" fmla="*/ 97105 w 98770"/>
                  <a:gd name="connsiteY3" fmla="*/ 30575 h 77461"/>
                  <a:gd name="connsiteX4" fmla="*/ 76531 w 98770"/>
                  <a:gd name="connsiteY4" fmla="*/ 62865 h 77461"/>
                  <a:gd name="connsiteX5" fmla="*/ 25096 w 98770"/>
                  <a:gd name="connsiteY5" fmla="*/ 77438 h 77461"/>
                  <a:gd name="connsiteX6" fmla="*/ 3379 w 98770"/>
                  <a:gd name="connsiteY6" fmla="*/ 69723 h 77461"/>
                  <a:gd name="connsiteX7" fmla="*/ 1665 w 98770"/>
                  <a:gd name="connsiteY7" fmla="*/ 46863 h 77461"/>
                  <a:gd name="connsiteX8" fmla="*/ 22239 w 98770"/>
                  <a:gd name="connsiteY8" fmla="*/ 14573 h 77461"/>
                  <a:gd name="connsiteX9" fmla="*/ 41098 w 98770"/>
                  <a:gd name="connsiteY9" fmla="*/ 5429 h 77461"/>
                  <a:gd name="connsiteX10" fmla="*/ 70816 w 98770"/>
                  <a:gd name="connsiteY10" fmla="*/ 286 h 77461"/>
                  <a:gd name="connsiteX11" fmla="*/ 83103 w 98770"/>
                  <a:gd name="connsiteY11" fmla="*/ 8573 h 77461"/>
                  <a:gd name="connsiteX12" fmla="*/ 74531 w 98770"/>
                  <a:gd name="connsiteY12" fmla="*/ 8287 h 77461"/>
                  <a:gd name="connsiteX13" fmla="*/ 43384 w 98770"/>
                  <a:gd name="connsiteY13" fmla="*/ 25432 h 77461"/>
                  <a:gd name="connsiteX14" fmla="*/ 9380 w 98770"/>
                  <a:gd name="connsiteY14" fmla="*/ 52007 h 77461"/>
                  <a:gd name="connsiteX15" fmla="*/ 15667 w 98770"/>
                  <a:gd name="connsiteY15" fmla="*/ 68866 h 77461"/>
                  <a:gd name="connsiteX16" fmla="*/ 25096 w 98770"/>
                  <a:gd name="connsiteY16" fmla="*/ 68866 h 77461"/>
                  <a:gd name="connsiteX17" fmla="*/ 64530 w 98770"/>
                  <a:gd name="connsiteY17" fmla="*/ 46292 h 77461"/>
                  <a:gd name="connsiteX18" fmla="*/ 89390 w 98770"/>
                  <a:gd name="connsiteY18" fmla="*/ 25432 h 77461"/>
                  <a:gd name="connsiteX19" fmla="*/ 83103 w 98770"/>
                  <a:gd name="connsiteY19" fmla="*/ 8573 h 77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8770" h="77461">
                    <a:moveTo>
                      <a:pt x="70816" y="286"/>
                    </a:moveTo>
                    <a:cubicBezTo>
                      <a:pt x="71388" y="0"/>
                      <a:pt x="73388" y="0"/>
                      <a:pt x="75388" y="0"/>
                    </a:cubicBezTo>
                    <a:cubicBezTo>
                      <a:pt x="85390" y="0"/>
                      <a:pt x="91676" y="2286"/>
                      <a:pt x="95391" y="7715"/>
                    </a:cubicBezTo>
                    <a:cubicBezTo>
                      <a:pt x="99391" y="13430"/>
                      <a:pt x="99677" y="20574"/>
                      <a:pt x="97105" y="30575"/>
                    </a:cubicBezTo>
                    <a:cubicBezTo>
                      <a:pt x="93105" y="45720"/>
                      <a:pt x="86247" y="56579"/>
                      <a:pt x="76531" y="62865"/>
                    </a:cubicBezTo>
                    <a:cubicBezTo>
                      <a:pt x="63101" y="71723"/>
                      <a:pt x="46242" y="76581"/>
                      <a:pt x="25096" y="77438"/>
                    </a:cubicBezTo>
                    <a:cubicBezTo>
                      <a:pt x="13952" y="77724"/>
                      <a:pt x="7094" y="75438"/>
                      <a:pt x="3379" y="69723"/>
                    </a:cubicBezTo>
                    <a:cubicBezTo>
                      <a:pt x="-621" y="64008"/>
                      <a:pt x="-907" y="56864"/>
                      <a:pt x="1665" y="46863"/>
                    </a:cubicBezTo>
                    <a:cubicBezTo>
                      <a:pt x="5665" y="31718"/>
                      <a:pt x="12523" y="20860"/>
                      <a:pt x="22239" y="14573"/>
                    </a:cubicBezTo>
                    <a:cubicBezTo>
                      <a:pt x="28240" y="10573"/>
                      <a:pt x="33955" y="7715"/>
                      <a:pt x="41098" y="5429"/>
                    </a:cubicBezTo>
                    <a:cubicBezTo>
                      <a:pt x="49671" y="2572"/>
                      <a:pt x="56815" y="1429"/>
                      <a:pt x="70816" y="286"/>
                    </a:cubicBezTo>
                    <a:close/>
                    <a:moveTo>
                      <a:pt x="83103" y="8573"/>
                    </a:moveTo>
                    <a:cubicBezTo>
                      <a:pt x="80532" y="7715"/>
                      <a:pt x="77103" y="7430"/>
                      <a:pt x="74531" y="8287"/>
                    </a:cubicBezTo>
                    <a:cubicBezTo>
                      <a:pt x="67673" y="10573"/>
                      <a:pt x="59958" y="14859"/>
                      <a:pt x="43384" y="25432"/>
                    </a:cubicBezTo>
                    <a:cubicBezTo>
                      <a:pt x="21096" y="39719"/>
                      <a:pt x="11952" y="46863"/>
                      <a:pt x="9380" y="52007"/>
                    </a:cubicBezTo>
                    <a:cubicBezTo>
                      <a:pt x="5951" y="58865"/>
                      <a:pt x="8809" y="66294"/>
                      <a:pt x="15667" y="68866"/>
                    </a:cubicBezTo>
                    <a:cubicBezTo>
                      <a:pt x="17953" y="70009"/>
                      <a:pt x="22239" y="69723"/>
                      <a:pt x="25096" y="68866"/>
                    </a:cubicBezTo>
                    <a:cubicBezTo>
                      <a:pt x="33097" y="66008"/>
                      <a:pt x="43384" y="60008"/>
                      <a:pt x="64530" y="46292"/>
                    </a:cubicBezTo>
                    <a:cubicBezTo>
                      <a:pt x="79960" y="36005"/>
                      <a:pt x="87104" y="30004"/>
                      <a:pt x="89390" y="25432"/>
                    </a:cubicBezTo>
                    <a:cubicBezTo>
                      <a:pt x="92819" y="18574"/>
                      <a:pt x="89961" y="11144"/>
                      <a:pt x="83103" y="857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1" name="Freihandform: Form 50">
                <a:extLst>
                  <a:ext uri="{FF2B5EF4-FFF2-40B4-BE49-F238E27FC236}">
                    <a16:creationId xmlns:a16="http://schemas.microsoft.com/office/drawing/2014/main" id="{F1EB49B6-6F42-91F3-A9D5-48446C9A63E7}"/>
                  </a:ext>
                </a:extLst>
              </p:cNvPr>
              <p:cNvSpPr/>
              <p:nvPr/>
            </p:nvSpPr>
            <p:spPr>
              <a:xfrm>
                <a:off x="2781966" y="3467950"/>
                <a:ext cx="9525" cy="430625"/>
              </a:xfrm>
              <a:custGeom>
                <a:avLst/>
                <a:gdLst>
                  <a:gd name="connsiteX0" fmla="*/ 9525 w 9525"/>
                  <a:gd name="connsiteY0" fmla="*/ 0 h 430625"/>
                  <a:gd name="connsiteX1" fmla="*/ 9525 w 9525"/>
                  <a:gd name="connsiteY1" fmla="*/ 430625 h 430625"/>
                  <a:gd name="connsiteX2" fmla="*/ 0 w 9525"/>
                  <a:gd name="connsiteY2" fmla="*/ 430625 h 430625"/>
                  <a:gd name="connsiteX3" fmla="*/ 0 w 9525"/>
                  <a:gd name="connsiteY3" fmla="*/ 0 h 430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" h="430625">
                    <a:moveTo>
                      <a:pt x="9525" y="0"/>
                    </a:moveTo>
                    <a:lnTo>
                      <a:pt x="9525" y="430625"/>
                    </a:lnTo>
                    <a:lnTo>
                      <a:pt x="0" y="4306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18" name="Grafik 2">
              <a:extLst>
                <a:ext uri="{FF2B5EF4-FFF2-40B4-BE49-F238E27FC236}">
                  <a16:creationId xmlns:a16="http://schemas.microsoft.com/office/drawing/2014/main" id="{705837DA-8183-7F0A-4BA2-E2BD525382E9}"/>
                </a:ext>
              </a:extLst>
            </p:cNvPr>
            <p:cNvGrpSpPr/>
            <p:nvPr/>
          </p:nvGrpSpPr>
          <p:grpSpPr>
            <a:xfrm>
              <a:off x="3668267" y="3578630"/>
              <a:ext cx="76200" cy="295274"/>
              <a:chOff x="3668267" y="3578630"/>
              <a:chExt cx="76200" cy="295274"/>
            </a:xfrm>
            <a:solidFill>
              <a:srgbClr val="000000"/>
            </a:solidFill>
          </p:grpSpPr>
          <p:sp>
            <p:nvSpPr>
              <p:cNvPr id="46" name="Freihandform: Form 45">
                <a:extLst>
                  <a:ext uri="{FF2B5EF4-FFF2-40B4-BE49-F238E27FC236}">
                    <a16:creationId xmlns:a16="http://schemas.microsoft.com/office/drawing/2014/main" id="{692FFD5A-3DD4-1E63-9754-7ED73E3EA4EC}"/>
                  </a:ext>
                </a:extLst>
              </p:cNvPr>
              <p:cNvSpPr/>
              <p:nvPr/>
            </p:nvSpPr>
            <p:spPr>
              <a:xfrm>
                <a:off x="3668267" y="3578630"/>
                <a:ext cx="5715" cy="295274"/>
              </a:xfrm>
              <a:custGeom>
                <a:avLst/>
                <a:gdLst>
                  <a:gd name="connsiteX0" fmla="*/ 0 w 5715"/>
                  <a:gd name="connsiteY0" fmla="*/ 295275 h 295274"/>
                  <a:gd name="connsiteX1" fmla="*/ 0 w 5715"/>
                  <a:gd name="connsiteY1" fmla="*/ 0 h 295274"/>
                  <a:gd name="connsiteX2" fmla="*/ 5715 w 5715"/>
                  <a:gd name="connsiteY2" fmla="*/ 0 h 295274"/>
                  <a:gd name="connsiteX3" fmla="*/ 5715 w 5715"/>
                  <a:gd name="connsiteY3" fmla="*/ 295275 h 29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" h="295274">
                    <a:moveTo>
                      <a:pt x="0" y="295275"/>
                    </a:moveTo>
                    <a:lnTo>
                      <a:pt x="0" y="0"/>
                    </a:lnTo>
                    <a:lnTo>
                      <a:pt x="5715" y="0"/>
                    </a:lnTo>
                    <a:lnTo>
                      <a:pt x="5715" y="29527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7" name="Freihandform: Form 46">
                <a:extLst>
                  <a:ext uri="{FF2B5EF4-FFF2-40B4-BE49-F238E27FC236}">
                    <a16:creationId xmlns:a16="http://schemas.microsoft.com/office/drawing/2014/main" id="{165C6A3E-D838-CCB6-CBC1-5F68050BD006}"/>
                  </a:ext>
                </a:extLst>
              </p:cNvPr>
              <p:cNvSpPr/>
              <p:nvPr/>
            </p:nvSpPr>
            <p:spPr>
              <a:xfrm>
                <a:off x="3706367" y="3578630"/>
                <a:ext cx="38100" cy="295274"/>
              </a:xfrm>
              <a:custGeom>
                <a:avLst/>
                <a:gdLst>
                  <a:gd name="connsiteX0" fmla="*/ 0 w 38100"/>
                  <a:gd name="connsiteY0" fmla="*/ 295275 h 295274"/>
                  <a:gd name="connsiteX1" fmla="*/ 0 w 38100"/>
                  <a:gd name="connsiteY1" fmla="*/ 0 h 295274"/>
                  <a:gd name="connsiteX2" fmla="*/ 38100 w 38100"/>
                  <a:gd name="connsiteY2" fmla="*/ 0 h 295274"/>
                  <a:gd name="connsiteX3" fmla="*/ 38100 w 38100"/>
                  <a:gd name="connsiteY3" fmla="*/ 295275 h 29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00" h="295274">
                    <a:moveTo>
                      <a:pt x="0" y="295275"/>
                    </a:moveTo>
                    <a:lnTo>
                      <a:pt x="0" y="0"/>
                    </a:lnTo>
                    <a:lnTo>
                      <a:pt x="38100" y="0"/>
                    </a:lnTo>
                    <a:lnTo>
                      <a:pt x="38100" y="29527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19" name="Grafik 2">
              <a:extLst>
                <a:ext uri="{FF2B5EF4-FFF2-40B4-BE49-F238E27FC236}">
                  <a16:creationId xmlns:a16="http://schemas.microsoft.com/office/drawing/2014/main" id="{C2CE4254-034B-D4EA-ACDF-750900CA8843}"/>
                </a:ext>
              </a:extLst>
            </p:cNvPr>
            <p:cNvGrpSpPr/>
            <p:nvPr/>
          </p:nvGrpSpPr>
          <p:grpSpPr>
            <a:xfrm>
              <a:off x="1404937" y="4327771"/>
              <a:ext cx="2339530" cy="301942"/>
              <a:chOff x="1404937" y="4327771"/>
              <a:chExt cx="2339530" cy="301942"/>
            </a:xfrm>
            <a:solidFill>
              <a:srgbClr val="000000"/>
            </a:solidFill>
          </p:grpSpPr>
          <p:sp>
            <p:nvSpPr>
              <p:cNvPr id="41" name="Freihandform: Form 40">
                <a:extLst>
                  <a:ext uri="{FF2B5EF4-FFF2-40B4-BE49-F238E27FC236}">
                    <a16:creationId xmlns:a16="http://schemas.microsoft.com/office/drawing/2014/main" id="{B3A19D10-4C0F-CF52-037B-16144C0CF7C8}"/>
                  </a:ext>
                </a:extLst>
              </p:cNvPr>
              <p:cNvSpPr/>
              <p:nvPr/>
            </p:nvSpPr>
            <p:spPr>
              <a:xfrm>
                <a:off x="1404937" y="4327771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7 h 6667"/>
                  <a:gd name="connsiteX3" fmla="*/ 0 w 2339530"/>
                  <a:gd name="connsiteY3" fmla="*/ 6667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7"/>
                    </a:lnTo>
                    <a:lnTo>
                      <a:pt x="0" y="66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2" name="Freihandform: Form 41">
                <a:extLst>
                  <a:ext uri="{FF2B5EF4-FFF2-40B4-BE49-F238E27FC236}">
                    <a16:creationId xmlns:a16="http://schemas.microsoft.com/office/drawing/2014/main" id="{5A9F0526-1EC7-455E-B18A-9D44BC201390}"/>
                  </a:ext>
                </a:extLst>
              </p:cNvPr>
              <p:cNvSpPr/>
              <p:nvPr/>
            </p:nvSpPr>
            <p:spPr>
              <a:xfrm>
                <a:off x="1404937" y="4401590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7 h 6667"/>
                  <a:gd name="connsiteX3" fmla="*/ 0 w 2339530"/>
                  <a:gd name="connsiteY3" fmla="*/ 6667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7"/>
                    </a:lnTo>
                    <a:lnTo>
                      <a:pt x="0" y="66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3" name="Freihandform: Form 42">
                <a:extLst>
                  <a:ext uri="{FF2B5EF4-FFF2-40B4-BE49-F238E27FC236}">
                    <a16:creationId xmlns:a16="http://schemas.microsoft.com/office/drawing/2014/main" id="{CF112AE8-8C99-7300-FB25-3A36AF967282}"/>
                  </a:ext>
                </a:extLst>
              </p:cNvPr>
              <p:cNvSpPr/>
              <p:nvPr/>
            </p:nvSpPr>
            <p:spPr>
              <a:xfrm>
                <a:off x="1404937" y="4475409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7 h 6667"/>
                  <a:gd name="connsiteX3" fmla="*/ 0 w 2339530"/>
                  <a:gd name="connsiteY3" fmla="*/ 6667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7"/>
                    </a:lnTo>
                    <a:lnTo>
                      <a:pt x="0" y="66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4" name="Freihandform: Form 43">
                <a:extLst>
                  <a:ext uri="{FF2B5EF4-FFF2-40B4-BE49-F238E27FC236}">
                    <a16:creationId xmlns:a16="http://schemas.microsoft.com/office/drawing/2014/main" id="{681EF26E-49CD-E263-1D6F-7CA2D992A415}"/>
                  </a:ext>
                </a:extLst>
              </p:cNvPr>
              <p:cNvSpPr/>
              <p:nvPr/>
            </p:nvSpPr>
            <p:spPr>
              <a:xfrm>
                <a:off x="1404937" y="4549228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7 h 6667"/>
                  <a:gd name="connsiteX3" fmla="*/ 0 w 2339530"/>
                  <a:gd name="connsiteY3" fmla="*/ 6667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7"/>
                    </a:lnTo>
                    <a:lnTo>
                      <a:pt x="0" y="66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5" name="Freihandform: Form 44">
                <a:extLst>
                  <a:ext uri="{FF2B5EF4-FFF2-40B4-BE49-F238E27FC236}">
                    <a16:creationId xmlns:a16="http://schemas.microsoft.com/office/drawing/2014/main" id="{3D4C0592-0A0B-D54A-B086-DA84196C67AD}"/>
                  </a:ext>
                </a:extLst>
              </p:cNvPr>
              <p:cNvSpPr/>
              <p:nvPr/>
            </p:nvSpPr>
            <p:spPr>
              <a:xfrm>
                <a:off x="1404937" y="4623046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7 h 6667"/>
                  <a:gd name="connsiteX3" fmla="*/ 0 w 2339530"/>
                  <a:gd name="connsiteY3" fmla="*/ 6667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7"/>
                    </a:lnTo>
                    <a:lnTo>
                      <a:pt x="0" y="66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5B12DB24-55B9-4036-5433-3640B384A909}"/>
                </a:ext>
              </a:extLst>
            </p:cNvPr>
            <p:cNvSpPr/>
            <p:nvPr/>
          </p:nvSpPr>
          <p:spPr>
            <a:xfrm>
              <a:off x="1449418" y="4330530"/>
              <a:ext cx="191957" cy="220431"/>
            </a:xfrm>
            <a:custGeom>
              <a:avLst/>
              <a:gdLst>
                <a:gd name="connsiteX0" fmla="*/ 63151 w 191957"/>
                <a:gd name="connsiteY0" fmla="*/ 118 h 220431"/>
                <a:gd name="connsiteX1" fmla="*/ 83439 w 191957"/>
                <a:gd name="connsiteY1" fmla="*/ 404 h 220431"/>
                <a:gd name="connsiteX2" fmla="*/ 149447 w 191957"/>
                <a:gd name="connsiteY2" fmla="*/ 46696 h 220431"/>
                <a:gd name="connsiteX3" fmla="*/ 152876 w 191957"/>
                <a:gd name="connsiteY3" fmla="*/ 71270 h 220431"/>
                <a:gd name="connsiteX4" fmla="*/ 151162 w 191957"/>
                <a:gd name="connsiteY4" fmla="*/ 91844 h 220431"/>
                <a:gd name="connsiteX5" fmla="*/ 71437 w 191957"/>
                <a:gd name="connsiteY5" fmla="*/ 186713 h 220431"/>
                <a:gd name="connsiteX6" fmla="*/ 12573 w 191957"/>
                <a:gd name="connsiteY6" fmla="*/ 216431 h 220431"/>
                <a:gd name="connsiteX7" fmla="*/ 4858 w 191957"/>
                <a:gd name="connsiteY7" fmla="*/ 219860 h 220431"/>
                <a:gd name="connsiteX8" fmla="*/ 3143 w 191957"/>
                <a:gd name="connsiteY8" fmla="*/ 220432 h 220431"/>
                <a:gd name="connsiteX9" fmla="*/ 0 w 191957"/>
                <a:gd name="connsiteY9" fmla="*/ 217288 h 220431"/>
                <a:gd name="connsiteX10" fmla="*/ 4858 w 191957"/>
                <a:gd name="connsiteY10" fmla="*/ 212716 h 220431"/>
                <a:gd name="connsiteX11" fmla="*/ 70009 w 191957"/>
                <a:gd name="connsiteY11" fmla="*/ 167568 h 220431"/>
                <a:gd name="connsiteX12" fmla="*/ 88583 w 191957"/>
                <a:gd name="connsiteY12" fmla="*/ 148994 h 220431"/>
                <a:gd name="connsiteX13" fmla="*/ 118586 w 191957"/>
                <a:gd name="connsiteY13" fmla="*/ 84415 h 220431"/>
                <a:gd name="connsiteX14" fmla="*/ 118586 w 191957"/>
                <a:gd name="connsiteY14" fmla="*/ 63555 h 220431"/>
                <a:gd name="connsiteX15" fmla="*/ 99155 w 191957"/>
                <a:gd name="connsiteY15" fmla="*/ 18692 h 220431"/>
                <a:gd name="connsiteX16" fmla="*/ 79438 w 191957"/>
                <a:gd name="connsiteY16" fmla="*/ 7262 h 220431"/>
                <a:gd name="connsiteX17" fmla="*/ 36005 w 191957"/>
                <a:gd name="connsiteY17" fmla="*/ 20978 h 220431"/>
                <a:gd name="connsiteX18" fmla="*/ 23432 w 191957"/>
                <a:gd name="connsiteY18" fmla="*/ 42124 h 220431"/>
                <a:gd name="connsiteX19" fmla="*/ 22574 w 191957"/>
                <a:gd name="connsiteY19" fmla="*/ 44124 h 220431"/>
                <a:gd name="connsiteX20" fmla="*/ 24860 w 191957"/>
                <a:gd name="connsiteY20" fmla="*/ 42981 h 220431"/>
                <a:gd name="connsiteX21" fmla="*/ 35433 w 191957"/>
                <a:gd name="connsiteY21" fmla="*/ 40695 h 220431"/>
                <a:gd name="connsiteX22" fmla="*/ 41719 w 191957"/>
                <a:gd name="connsiteY22" fmla="*/ 41266 h 220431"/>
                <a:gd name="connsiteX23" fmla="*/ 60293 w 191957"/>
                <a:gd name="connsiteY23" fmla="*/ 82986 h 220431"/>
                <a:gd name="connsiteX24" fmla="*/ 36862 w 191957"/>
                <a:gd name="connsiteY24" fmla="*/ 99274 h 220431"/>
                <a:gd name="connsiteX25" fmla="*/ 4572 w 191957"/>
                <a:gd name="connsiteY25" fmla="*/ 77842 h 220431"/>
                <a:gd name="connsiteX26" fmla="*/ 4286 w 191957"/>
                <a:gd name="connsiteY26" fmla="*/ 56125 h 220431"/>
                <a:gd name="connsiteX27" fmla="*/ 40577 w 191957"/>
                <a:gd name="connsiteY27" fmla="*/ 6691 h 220431"/>
                <a:gd name="connsiteX28" fmla="*/ 63151 w 191957"/>
                <a:gd name="connsiteY28" fmla="*/ 118 h 220431"/>
                <a:gd name="connsiteX29" fmla="*/ 173450 w 191957"/>
                <a:gd name="connsiteY29" fmla="*/ 24121 h 220431"/>
                <a:gd name="connsiteX30" fmla="*/ 191453 w 191957"/>
                <a:gd name="connsiteY30" fmla="*/ 34980 h 220431"/>
                <a:gd name="connsiteX31" fmla="*/ 173450 w 191957"/>
                <a:gd name="connsiteY31" fmla="*/ 52982 h 220431"/>
                <a:gd name="connsiteX32" fmla="*/ 163735 w 191957"/>
                <a:gd name="connsiteY32" fmla="*/ 31551 h 220431"/>
                <a:gd name="connsiteX33" fmla="*/ 173450 w 191957"/>
                <a:gd name="connsiteY33" fmla="*/ 24121 h 220431"/>
                <a:gd name="connsiteX34" fmla="*/ 173450 w 191957"/>
                <a:gd name="connsiteY34" fmla="*/ 95559 h 220431"/>
                <a:gd name="connsiteX35" fmla="*/ 191453 w 191957"/>
                <a:gd name="connsiteY35" fmla="*/ 106417 h 220431"/>
                <a:gd name="connsiteX36" fmla="*/ 180594 w 191957"/>
                <a:gd name="connsiteY36" fmla="*/ 124420 h 220431"/>
                <a:gd name="connsiteX37" fmla="*/ 162592 w 191957"/>
                <a:gd name="connsiteY37" fmla="*/ 113561 h 220431"/>
                <a:gd name="connsiteX38" fmla="*/ 173450 w 191957"/>
                <a:gd name="connsiteY38" fmla="*/ 95559 h 220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91957" h="220431">
                  <a:moveTo>
                    <a:pt x="63151" y="118"/>
                  </a:moveTo>
                  <a:cubicBezTo>
                    <a:pt x="66580" y="-167"/>
                    <a:pt x="78867" y="118"/>
                    <a:pt x="83439" y="404"/>
                  </a:cubicBezTo>
                  <a:cubicBezTo>
                    <a:pt x="117729" y="4405"/>
                    <a:pt x="140875" y="20407"/>
                    <a:pt x="149447" y="46696"/>
                  </a:cubicBezTo>
                  <a:cubicBezTo>
                    <a:pt x="152019" y="54697"/>
                    <a:pt x="152876" y="60983"/>
                    <a:pt x="152876" y="71270"/>
                  </a:cubicBezTo>
                  <a:cubicBezTo>
                    <a:pt x="152876" y="79843"/>
                    <a:pt x="152590" y="84129"/>
                    <a:pt x="151162" y="91844"/>
                  </a:cubicBezTo>
                  <a:cubicBezTo>
                    <a:pt x="143732" y="127849"/>
                    <a:pt x="117443" y="159281"/>
                    <a:pt x="71437" y="186713"/>
                  </a:cubicBezTo>
                  <a:cubicBezTo>
                    <a:pt x="54864" y="196714"/>
                    <a:pt x="34576" y="207001"/>
                    <a:pt x="12573" y="216431"/>
                  </a:cubicBezTo>
                  <a:cubicBezTo>
                    <a:pt x="8858" y="218146"/>
                    <a:pt x="5429" y="219574"/>
                    <a:pt x="4858" y="219860"/>
                  </a:cubicBezTo>
                  <a:cubicBezTo>
                    <a:pt x="4286" y="220146"/>
                    <a:pt x="3429" y="220432"/>
                    <a:pt x="3143" y="220432"/>
                  </a:cubicBezTo>
                  <a:cubicBezTo>
                    <a:pt x="1715" y="220432"/>
                    <a:pt x="0" y="218717"/>
                    <a:pt x="0" y="217288"/>
                  </a:cubicBezTo>
                  <a:cubicBezTo>
                    <a:pt x="0" y="215860"/>
                    <a:pt x="571" y="215288"/>
                    <a:pt x="4858" y="212716"/>
                  </a:cubicBezTo>
                  <a:cubicBezTo>
                    <a:pt x="33433" y="195857"/>
                    <a:pt x="53721" y="182141"/>
                    <a:pt x="70009" y="167568"/>
                  </a:cubicBezTo>
                  <a:cubicBezTo>
                    <a:pt x="74866" y="163282"/>
                    <a:pt x="85154" y="153280"/>
                    <a:pt x="88583" y="148994"/>
                  </a:cubicBezTo>
                  <a:cubicBezTo>
                    <a:pt x="106585" y="128134"/>
                    <a:pt x="116014" y="107846"/>
                    <a:pt x="118586" y="84415"/>
                  </a:cubicBezTo>
                  <a:cubicBezTo>
                    <a:pt x="119158" y="80414"/>
                    <a:pt x="119158" y="67555"/>
                    <a:pt x="118586" y="63555"/>
                  </a:cubicBezTo>
                  <a:cubicBezTo>
                    <a:pt x="116300" y="44410"/>
                    <a:pt x="109728" y="28979"/>
                    <a:pt x="99155" y="18692"/>
                  </a:cubicBezTo>
                  <a:cubicBezTo>
                    <a:pt x="93155" y="12691"/>
                    <a:pt x="86868" y="8977"/>
                    <a:pt x="79438" y="7262"/>
                  </a:cubicBezTo>
                  <a:cubicBezTo>
                    <a:pt x="64008" y="3547"/>
                    <a:pt x="47435" y="8691"/>
                    <a:pt x="36005" y="20978"/>
                  </a:cubicBezTo>
                  <a:cubicBezTo>
                    <a:pt x="30861" y="26693"/>
                    <a:pt x="26003" y="34980"/>
                    <a:pt x="23432" y="42124"/>
                  </a:cubicBezTo>
                  <a:lnTo>
                    <a:pt x="22574" y="44124"/>
                  </a:lnTo>
                  <a:lnTo>
                    <a:pt x="24860" y="42981"/>
                  </a:lnTo>
                  <a:cubicBezTo>
                    <a:pt x="28575" y="40981"/>
                    <a:pt x="30861" y="40695"/>
                    <a:pt x="35433" y="40695"/>
                  </a:cubicBezTo>
                  <a:cubicBezTo>
                    <a:pt x="38290" y="40695"/>
                    <a:pt x="39719" y="40695"/>
                    <a:pt x="41719" y="41266"/>
                  </a:cubicBezTo>
                  <a:cubicBezTo>
                    <a:pt x="60008" y="45838"/>
                    <a:pt x="68866" y="65555"/>
                    <a:pt x="60293" y="82986"/>
                  </a:cubicBezTo>
                  <a:cubicBezTo>
                    <a:pt x="56007" y="92416"/>
                    <a:pt x="46863" y="98416"/>
                    <a:pt x="36862" y="99274"/>
                  </a:cubicBezTo>
                  <a:cubicBezTo>
                    <a:pt x="22860" y="100131"/>
                    <a:pt x="9144" y="90987"/>
                    <a:pt x="4572" y="77842"/>
                  </a:cubicBezTo>
                  <a:cubicBezTo>
                    <a:pt x="2857" y="72413"/>
                    <a:pt x="2572" y="65269"/>
                    <a:pt x="4286" y="56125"/>
                  </a:cubicBezTo>
                  <a:cubicBezTo>
                    <a:pt x="8001" y="34694"/>
                    <a:pt x="21717" y="16120"/>
                    <a:pt x="40577" y="6691"/>
                  </a:cubicBezTo>
                  <a:cubicBezTo>
                    <a:pt x="47149" y="3262"/>
                    <a:pt x="55721" y="976"/>
                    <a:pt x="63151" y="118"/>
                  </a:cubicBezTo>
                  <a:close/>
                  <a:moveTo>
                    <a:pt x="173450" y="24121"/>
                  </a:moveTo>
                  <a:cubicBezTo>
                    <a:pt x="181451" y="22121"/>
                    <a:pt x="189738" y="26979"/>
                    <a:pt x="191453" y="34980"/>
                  </a:cubicBezTo>
                  <a:cubicBezTo>
                    <a:pt x="194310" y="46124"/>
                    <a:pt x="184594" y="55840"/>
                    <a:pt x="173450" y="52982"/>
                  </a:cubicBezTo>
                  <a:cubicBezTo>
                    <a:pt x="164021" y="50982"/>
                    <a:pt x="159163" y="40409"/>
                    <a:pt x="163735" y="31551"/>
                  </a:cubicBezTo>
                  <a:cubicBezTo>
                    <a:pt x="165449" y="27836"/>
                    <a:pt x="169450" y="24979"/>
                    <a:pt x="173450" y="24121"/>
                  </a:cubicBezTo>
                  <a:close/>
                  <a:moveTo>
                    <a:pt x="173450" y="95559"/>
                  </a:moveTo>
                  <a:cubicBezTo>
                    <a:pt x="181451" y="93559"/>
                    <a:pt x="189738" y="98416"/>
                    <a:pt x="191453" y="106417"/>
                  </a:cubicBezTo>
                  <a:cubicBezTo>
                    <a:pt x="193453" y="114704"/>
                    <a:pt x="188595" y="122705"/>
                    <a:pt x="180594" y="124420"/>
                  </a:cubicBezTo>
                  <a:cubicBezTo>
                    <a:pt x="172307" y="126420"/>
                    <a:pt x="164306" y="121562"/>
                    <a:pt x="162592" y="113561"/>
                  </a:cubicBezTo>
                  <a:cubicBezTo>
                    <a:pt x="160591" y="105560"/>
                    <a:pt x="165449" y="97273"/>
                    <a:pt x="173450" y="9555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61DC8636-A680-54FA-FE60-1E96A30FE31C}"/>
                </a:ext>
              </a:extLst>
            </p:cNvPr>
            <p:cNvSpPr/>
            <p:nvPr/>
          </p:nvSpPr>
          <p:spPr>
            <a:xfrm>
              <a:off x="1739769" y="4297862"/>
              <a:ext cx="78581" cy="213952"/>
            </a:xfrm>
            <a:custGeom>
              <a:avLst/>
              <a:gdLst>
                <a:gd name="connsiteX0" fmla="*/ 54578 w 78581"/>
                <a:gd name="connsiteY0" fmla="*/ 497 h 213952"/>
                <a:gd name="connsiteX1" fmla="*/ 60865 w 78581"/>
                <a:gd name="connsiteY1" fmla="*/ 2783 h 213952"/>
                <a:gd name="connsiteX2" fmla="*/ 61436 w 78581"/>
                <a:gd name="connsiteY2" fmla="*/ 24785 h 213952"/>
                <a:gd name="connsiteX3" fmla="*/ 61722 w 78581"/>
                <a:gd name="connsiteY3" fmla="*/ 45931 h 213952"/>
                <a:gd name="connsiteX4" fmla="*/ 67437 w 78581"/>
                <a:gd name="connsiteY4" fmla="*/ 43645 h 213952"/>
                <a:gd name="connsiteX5" fmla="*/ 76581 w 78581"/>
                <a:gd name="connsiteY5" fmla="*/ 42216 h 213952"/>
                <a:gd name="connsiteX6" fmla="*/ 78581 w 78581"/>
                <a:gd name="connsiteY6" fmla="*/ 55361 h 213952"/>
                <a:gd name="connsiteX7" fmla="*/ 78010 w 78581"/>
                <a:gd name="connsiteY7" fmla="*/ 66791 h 213952"/>
                <a:gd name="connsiteX8" fmla="*/ 76867 w 78581"/>
                <a:gd name="connsiteY8" fmla="*/ 68220 h 213952"/>
                <a:gd name="connsiteX9" fmla="*/ 68866 w 78581"/>
                <a:gd name="connsiteY9" fmla="*/ 71649 h 213952"/>
                <a:gd name="connsiteX10" fmla="*/ 61722 w 78581"/>
                <a:gd name="connsiteY10" fmla="*/ 74792 h 213952"/>
                <a:gd name="connsiteX11" fmla="*/ 61436 w 78581"/>
                <a:gd name="connsiteY11" fmla="*/ 97937 h 213952"/>
                <a:gd name="connsiteX12" fmla="*/ 61722 w 78581"/>
                <a:gd name="connsiteY12" fmla="*/ 121083 h 213952"/>
                <a:gd name="connsiteX13" fmla="*/ 67437 w 78581"/>
                <a:gd name="connsiteY13" fmla="*/ 118797 h 213952"/>
                <a:gd name="connsiteX14" fmla="*/ 76581 w 78581"/>
                <a:gd name="connsiteY14" fmla="*/ 117368 h 213952"/>
                <a:gd name="connsiteX15" fmla="*/ 78581 w 78581"/>
                <a:gd name="connsiteY15" fmla="*/ 130513 h 213952"/>
                <a:gd name="connsiteX16" fmla="*/ 78010 w 78581"/>
                <a:gd name="connsiteY16" fmla="*/ 141943 h 213952"/>
                <a:gd name="connsiteX17" fmla="*/ 76867 w 78581"/>
                <a:gd name="connsiteY17" fmla="*/ 143372 h 213952"/>
                <a:gd name="connsiteX18" fmla="*/ 68866 w 78581"/>
                <a:gd name="connsiteY18" fmla="*/ 146801 h 213952"/>
                <a:gd name="connsiteX19" fmla="*/ 61722 w 78581"/>
                <a:gd name="connsiteY19" fmla="*/ 149944 h 213952"/>
                <a:gd name="connsiteX20" fmla="*/ 61436 w 78581"/>
                <a:gd name="connsiteY20" fmla="*/ 173947 h 213952"/>
                <a:gd name="connsiteX21" fmla="*/ 60865 w 78581"/>
                <a:gd name="connsiteY21" fmla="*/ 199093 h 213952"/>
                <a:gd name="connsiteX22" fmla="*/ 52006 w 78581"/>
                <a:gd name="connsiteY22" fmla="*/ 199093 h 213952"/>
                <a:gd name="connsiteX23" fmla="*/ 51435 w 78581"/>
                <a:gd name="connsiteY23" fmla="*/ 175947 h 213952"/>
                <a:gd name="connsiteX24" fmla="*/ 51435 w 78581"/>
                <a:gd name="connsiteY24" fmla="*/ 153945 h 213952"/>
                <a:gd name="connsiteX25" fmla="*/ 39148 w 78581"/>
                <a:gd name="connsiteY25" fmla="*/ 158802 h 213952"/>
                <a:gd name="connsiteX26" fmla="*/ 27146 w 78581"/>
                <a:gd name="connsiteY26" fmla="*/ 163660 h 213952"/>
                <a:gd name="connsiteX27" fmla="*/ 27146 w 78581"/>
                <a:gd name="connsiteY27" fmla="*/ 186806 h 213952"/>
                <a:gd name="connsiteX28" fmla="*/ 25718 w 78581"/>
                <a:gd name="connsiteY28" fmla="*/ 212237 h 213952"/>
                <a:gd name="connsiteX29" fmla="*/ 22289 w 78581"/>
                <a:gd name="connsiteY29" fmla="*/ 213952 h 213952"/>
                <a:gd name="connsiteX30" fmla="*/ 18574 w 78581"/>
                <a:gd name="connsiteY30" fmla="*/ 212237 h 213952"/>
                <a:gd name="connsiteX31" fmla="*/ 17145 w 78581"/>
                <a:gd name="connsiteY31" fmla="*/ 189092 h 213952"/>
                <a:gd name="connsiteX32" fmla="*/ 16859 w 78581"/>
                <a:gd name="connsiteY32" fmla="*/ 167946 h 213952"/>
                <a:gd name="connsiteX33" fmla="*/ 11144 w 78581"/>
                <a:gd name="connsiteY33" fmla="*/ 170232 h 213952"/>
                <a:gd name="connsiteX34" fmla="*/ 2000 w 78581"/>
                <a:gd name="connsiteY34" fmla="*/ 171661 h 213952"/>
                <a:gd name="connsiteX35" fmla="*/ 0 w 78581"/>
                <a:gd name="connsiteY35" fmla="*/ 158516 h 213952"/>
                <a:gd name="connsiteX36" fmla="*/ 572 w 78581"/>
                <a:gd name="connsiteY36" fmla="*/ 147086 h 213952"/>
                <a:gd name="connsiteX37" fmla="*/ 1715 w 78581"/>
                <a:gd name="connsiteY37" fmla="*/ 145658 h 213952"/>
                <a:gd name="connsiteX38" fmla="*/ 9716 w 78581"/>
                <a:gd name="connsiteY38" fmla="*/ 142229 h 213952"/>
                <a:gd name="connsiteX39" fmla="*/ 17145 w 78581"/>
                <a:gd name="connsiteY39" fmla="*/ 139085 h 213952"/>
                <a:gd name="connsiteX40" fmla="*/ 17145 w 78581"/>
                <a:gd name="connsiteY40" fmla="*/ 115940 h 213952"/>
                <a:gd name="connsiteX41" fmla="*/ 16859 w 78581"/>
                <a:gd name="connsiteY41" fmla="*/ 92794 h 213952"/>
                <a:gd name="connsiteX42" fmla="*/ 11144 w 78581"/>
                <a:gd name="connsiteY42" fmla="*/ 95080 h 213952"/>
                <a:gd name="connsiteX43" fmla="*/ 2000 w 78581"/>
                <a:gd name="connsiteY43" fmla="*/ 96509 h 213952"/>
                <a:gd name="connsiteX44" fmla="*/ 0 w 78581"/>
                <a:gd name="connsiteY44" fmla="*/ 83364 h 213952"/>
                <a:gd name="connsiteX45" fmla="*/ 572 w 78581"/>
                <a:gd name="connsiteY45" fmla="*/ 71934 h 213952"/>
                <a:gd name="connsiteX46" fmla="*/ 1715 w 78581"/>
                <a:gd name="connsiteY46" fmla="*/ 70505 h 213952"/>
                <a:gd name="connsiteX47" fmla="*/ 9716 w 78581"/>
                <a:gd name="connsiteY47" fmla="*/ 67076 h 213952"/>
                <a:gd name="connsiteX48" fmla="*/ 17145 w 78581"/>
                <a:gd name="connsiteY48" fmla="*/ 63933 h 213952"/>
                <a:gd name="connsiteX49" fmla="*/ 17145 w 78581"/>
                <a:gd name="connsiteY49" fmla="*/ 39930 h 213952"/>
                <a:gd name="connsiteX50" fmla="*/ 17717 w 78581"/>
                <a:gd name="connsiteY50" fmla="*/ 14784 h 213952"/>
                <a:gd name="connsiteX51" fmla="*/ 26575 w 78581"/>
                <a:gd name="connsiteY51" fmla="*/ 14784 h 213952"/>
                <a:gd name="connsiteX52" fmla="*/ 27146 w 78581"/>
                <a:gd name="connsiteY52" fmla="*/ 37930 h 213952"/>
                <a:gd name="connsiteX53" fmla="*/ 27432 w 78581"/>
                <a:gd name="connsiteY53" fmla="*/ 59933 h 213952"/>
                <a:gd name="connsiteX54" fmla="*/ 39433 w 78581"/>
                <a:gd name="connsiteY54" fmla="*/ 55075 h 213952"/>
                <a:gd name="connsiteX55" fmla="*/ 51435 w 78581"/>
                <a:gd name="connsiteY55" fmla="*/ 50217 h 213952"/>
                <a:gd name="connsiteX56" fmla="*/ 51435 w 78581"/>
                <a:gd name="connsiteY56" fmla="*/ 27072 h 213952"/>
                <a:gd name="connsiteX57" fmla="*/ 52006 w 78581"/>
                <a:gd name="connsiteY57" fmla="*/ 2783 h 213952"/>
                <a:gd name="connsiteX58" fmla="*/ 54578 w 78581"/>
                <a:gd name="connsiteY58" fmla="*/ 497 h 213952"/>
                <a:gd name="connsiteX59" fmla="*/ 51435 w 78581"/>
                <a:gd name="connsiteY59" fmla="*/ 101938 h 213952"/>
                <a:gd name="connsiteX60" fmla="*/ 51435 w 78581"/>
                <a:gd name="connsiteY60" fmla="*/ 78792 h 213952"/>
                <a:gd name="connsiteX61" fmla="*/ 39148 w 78581"/>
                <a:gd name="connsiteY61" fmla="*/ 83650 h 213952"/>
                <a:gd name="connsiteX62" fmla="*/ 27146 w 78581"/>
                <a:gd name="connsiteY62" fmla="*/ 88508 h 213952"/>
                <a:gd name="connsiteX63" fmla="*/ 27146 w 78581"/>
                <a:gd name="connsiteY63" fmla="*/ 111939 h 213952"/>
                <a:gd name="connsiteX64" fmla="*/ 27146 w 78581"/>
                <a:gd name="connsiteY64" fmla="*/ 135085 h 213952"/>
                <a:gd name="connsiteX65" fmla="*/ 28003 w 78581"/>
                <a:gd name="connsiteY65" fmla="*/ 134799 h 213952"/>
                <a:gd name="connsiteX66" fmla="*/ 40291 w 78581"/>
                <a:gd name="connsiteY66" fmla="*/ 129941 h 213952"/>
                <a:gd name="connsiteX67" fmla="*/ 51435 w 78581"/>
                <a:gd name="connsiteY67" fmla="*/ 125370 h 213952"/>
                <a:gd name="connsiteX68" fmla="*/ 51435 w 78581"/>
                <a:gd name="connsiteY68" fmla="*/ 101938 h 213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78581" h="213952">
                  <a:moveTo>
                    <a:pt x="54578" y="497"/>
                  </a:moveTo>
                  <a:cubicBezTo>
                    <a:pt x="56579" y="-646"/>
                    <a:pt x="59722" y="211"/>
                    <a:pt x="60865" y="2783"/>
                  </a:cubicBezTo>
                  <a:cubicBezTo>
                    <a:pt x="61436" y="3926"/>
                    <a:pt x="61436" y="4783"/>
                    <a:pt x="61436" y="24785"/>
                  </a:cubicBezTo>
                  <a:cubicBezTo>
                    <a:pt x="61436" y="36501"/>
                    <a:pt x="61436" y="45931"/>
                    <a:pt x="61722" y="45931"/>
                  </a:cubicBezTo>
                  <a:cubicBezTo>
                    <a:pt x="61722" y="45931"/>
                    <a:pt x="64294" y="44788"/>
                    <a:pt x="67437" y="43645"/>
                  </a:cubicBezTo>
                  <a:cubicBezTo>
                    <a:pt x="74009" y="41073"/>
                    <a:pt x="74867" y="40787"/>
                    <a:pt x="76581" y="42216"/>
                  </a:cubicBezTo>
                  <a:cubicBezTo>
                    <a:pt x="78581" y="43645"/>
                    <a:pt x="78581" y="43931"/>
                    <a:pt x="78581" y="55361"/>
                  </a:cubicBezTo>
                  <a:cubicBezTo>
                    <a:pt x="78581" y="65076"/>
                    <a:pt x="78581" y="65933"/>
                    <a:pt x="78010" y="66791"/>
                  </a:cubicBezTo>
                  <a:cubicBezTo>
                    <a:pt x="77724" y="67362"/>
                    <a:pt x="77152" y="67934"/>
                    <a:pt x="76867" y="68220"/>
                  </a:cubicBezTo>
                  <a:cubicBezTo>
                    <a:pt x="76295" y="68505"/>
                    <a:pt x="72866" y="70220"/>
                    <a:pt x="68866" y="71649"/>
                  </a:cubicBezTo>
                  <a:lnTo>
                    <a:pt x="61722" y="74792"/>
                  </a:lnTo>
                  <a:lnTo>
                    <a:pt x="61436" y="97937"/>
                  </a:lnTo>
                  <a:cubicBezTo>
                    <a:pt x="61436" y="110510"/>
                    <a:pt x="61436" y="121083"/>
                    <a:pt x="61722" y="121083"/>
                  </a:cubicBezTo>
                  <a:cubicBezTo>
                    <a:pt x="61722" y="121083"/>
                    <a:pt x="64294" y="119940"/>
                    <a:pt x="67437" y="118797"/>
                  </a:cubicBezTo>
                  <a:cubicBezTo>
                    <a:pt x="74009" y="116226"/>
                    <a:pt x="74867" y="115940"/>
                    <a:pt x="76581" y="117368"/>
                  </a:cubicBezTo>
                  <a:cubicBezTo>
                    <a:pt x="78581" y="118797"/>
                    <a:pt x="78581" y="119083"/>
                    <a:pt x="78581" y="130513"/>
                  </a:cubicBezTo>
                  <a:cubicBezTo>
                    <a:pt x="78581" y="140228"/>
                    <a:pt x="78581" y="141086"/>
                    <a:pt x="78010" y="141943"/>
                  </a:cubicBezTo>
                  <a:cubicBezTo>
                    <a:pt x="77724" y="142514"/>
                    <a:pt x="77152" y="143086"/>
                    <a:pt x="76867" y="143372"/>
                  </a:cubicBezTo>
                  <a:cubicBezTo>
                    <a:pt x="76295" y="143657"/>
                    <a:pt x="72866" y="145372"/>
                    <a:pt x="68866" y="146801"/>
                  </a:cubicBezTo>
                  <a:lnTo>
                    <a:pt x="61722" y="149944"/>
                  </a:lnTo>
                  <a:lnTo>
                    <a:pt x="61436" y="173947"/>
                  </a:lnTo>
                  <a:cubicBezTo>
                    <a:pt x="61436" y="195664"/>
                    <a:pt x="61150" y="198236"/>
                    <a:pt x="60865" y="199093"/>
                  </a:cubicBezTo>
                  <a:cubicBezTo>
                    <a:pt x="58865" y="202522"/>
                    <a:pt x="54007" y="202522"/>
                    <a:pt x="52006" y="199093"/>
                  </a:cubicBezTo>
                  <a:cubicBezTo>
                    <a:pt x="51721" y="198236"/>
                    <a:pt x="51435" y="195950"/>
                    <a:pt x="51435" y="175947"/>
                  </a:cubicBezTo>
                  <a:lnTo>
                    <a:pt x="51435" y="153945"/>
                  </a:lnTo>
                  <a:lnTo>
                    <a:pt x="39148" y="158802"/>
                  </a:lnTo>
                  <a:lnTo>
                    <a:pt x="27146" y="163660"/>
                  </a:lnTo>
                  <a:lnTo>
                    <a:pt x="27146" y="186806"/>
                  </a:lnTo>
                  <a:cubicBezTo>
                    <a:pt x="27146" y="211380"/>
                    <a:pt x="27146" y="210809"/>
                    <a:pt x="25718" y="212237"/>
                  </a:cubicBezTo>
                  <a:cubicBezTo>
                    <a:pt x="25146" y="213095"/>
                    <a:pt x="23146" y="213952"/>
                    <a:pt x="22289" y="213952"/>
                  </a:cubicBezTo>
                  <a:cubicBezTo>
                    <a:pt x="21146" y="213952"/>
                    <a:pt x="19145" y="213095"/>
                    <a:pt x="18574" y="212237"/>
                  </a:cubicBezTo>
                  <a:cubicBezTo>
                    <a:pt x="17145" y="210809"/>
                    <a:pt x="17145" y="211380"/>
                    <a:pt x="17145" y="189092"/>
                  </a:cubicBezTo>
                  <a:cubicBezTo>
                    <a:pt x="17145" y="177376"/>
                    <a:pt x="17145" y="167946"/>
                    <a:pt x="16859" y="167946"/>
                  </a:cubicBezTo>
                  <a:cubicBezTo>
                    <a:pt x="16859" y="167946"/>
                    <a:pt x="14288" y="169089"/>
                    <a:pt x="11144" y="170232"/>
                  </a:cubicBezTo>
                  <a:cubicBezTo>
                    <a:pt x="4572" y="172804"/>
                    <a:pt x="3715" y="173090"/>
                    <a:pt x="2000" y="171661"/>
                  </a:cubicBezTo>
                  <a:cubicBezTo>
                    <a:pt x="0" y="170232"/>
                    <a:pt x="0" y="169946"/>
                    <a:pt x="0" y="158516"/>
                  </a:cubicBezTo>
                  <a:cubicBezTo>
                    <a:pt x="0" y="148801"/>
                    <a:pt x="0" y="147944"/>
                    <a:pt x="572" y="147086"/>
                  </a:cubicBezTo>
                  <a:cubicBezTo>
                    <a:pt x="857" y="146515"/>
                    <a:pt x="1429" y="145943"/>
                    <a:pt x="1715" y="145658"/>
                  </a:cubicBezTo>
                  <a:cubicBezTo>
                    <a:pt x="2286" y="145372"/>
                    <a:pt x="5715" y="143657"/>
                    <a:pt x="9716" y="142229"/>
                  </a:cubicBezTo>
                  <a:lnTo>
                    <a:pt x="17145" y="139085"/>
                  </a:lnTo>
                  <a:lnTo>
                    <a:pt x="17145" y="115940"/>
                  </a:lnTo>
                  <a:cubicBezTo>
                    <a:pt x="17145" y="103367"/>
                    <a:pt x="17145" y="92794"/>
                    <a:pt x="16859" y="92794"/>
                  </a:cubicBezTo>
                  <a:cubicBezTo>
                    <a:pt x="16859" y="92794"/>
                    <a:pt x="14288" y="93937"/>
                    <a:pt x="11144" y="95080"/>
                  </a:cubicBezTo>
                  <a:cubicBezTo>
                    <a:pt x="4572" y="97652"/>
                    <a:pt x="3715" y="97937"/>
                    <a:pt x="2000" y="96509"/>
                  </a:cubicBezTo>
                  <a:cubicBezTo>
                    <a:pt x="0" y="95080"/>
                    <a:pt x="0" y="94794"/>
                    <a:pt x="0" y="83364"/>
                  </a:cubicBezTo>
                  <a:cubicBezTo>
                    <a:pt x="0" y="73649"/>
                    <a:pt x="0" y="72791"/>
                    <a:pt x="572" y="71934"/>
                  </a:cubicBezTo>
                  <a:cubicBezTo>
                    <a:pt x="857" y="71363"/>
                    <a:pt x="1429" y="70791"/>
                    <a:pt x="1715" y="70505"/>
                  </a:cubicBezTo>
                  <a:cubicBezTo>
                    <a:pt x="2286" y="70220"/>
                    <a:pt x="5715" y="68505"/>
                    <a:pt x="9716" y="67076"/>
                  </a:cubicBezTo>
                  <a:lnTo>
                    <a:pt x="17145" y="63933"/>
                  </a:lnTo>
                  <a:lnTo>
                    <a:pt x="17145" y="39930"/>
                  </a:lnTo>
                  <a:cubicBezTo>
                    <a:pt x="17145" y="18213"/>
                    <a:pt x="17431" y="15641"/>
                    <a:pt x="17717" y="14784"/>
                  </a:cubicBezTo>
                  <a:cubicBezTo>
                    <a:pt x="19717" y="11355"/>
                    <a:pt x="24575" y="11355"/>
                    <a:pt x="26575" y="14784"/>
                  </a:cubicBezTo>
                  <a:cubicBezTo>
                    <a:pt x="26860" y="15641"/>
                    <a:pt x="27146" y="17928"/>
                    <a:pt x="27146" y="37930"/>
                  </a:cubicBezTo>
                  <a:lnTo>
                    <a:pt x="27432" y="59933"/>
                  </a:lnTo>
                  <a:lnTo>
                    <a:pt x="39433" y="55075"/>
                  </a:lnTo>
                  <a:lnTo>
                    <a:pt x="51435" y="50217"/>
                  </a:lnTo>
                  <a:lnTo>
                    <a:pt x="51435" y="27072"/>
                  </a:lnTo>
                  <a:cubicBezTo>
                    <a:pt x="51435" y="5354"/>
                    <a:pt x="51435" y="3926"/>
                    <a:pt x="52006" y="2783"/>
                  </a:cubicBezTo>
                  <a:cubicBezTo>
                    <a:pt x="52578" y="1640"/>
                    <a:pt x="53150" y="1068"/>
                    <a:pt x="54578" y="497"/>
                  </a:cubicBezTo>
                  <a:close/>
                  <a:moveTo>
                    <a:pt x="51435" y="101938"/>
                  </a:moveTo>
                  <a:lnTo>
                    <a:pt x="51435" y="78792"/>
                  </a:lnTo>
                  <a:lnTo>
                    <a:pt x="39148" y="83650"/>
                  </a:lnTo>
                  <a:lnTo>
                    <a:pt x="27146" y="88508"/>
                  </a:lnTo>
                  <a:lnTo>
                    <a:pt x="27146" y="111939"/>
                  </a:lnTo>
                  <a:lnTo>
                    <a:pt x="27146" y="135085"/>
                  </a:lnTo>
                  <a:lnTo>
                    <a:pt x="28003" y="134799"/>
                  </a:lnTo>
                  <a:cubicBezTo>
                    <a:pt x="28575" y="134513"/>
                    <a:pt x="34004" y="132228"/>
                    <a:pt x="40291" y="129941"/>
                  </a:cubicBezTo>
                  <a:lnTo>
                    <a:pt x="51435" y="125370"/>
                  </a:lnTo>
                  <a:lnTo>
                    <a:pt x="51435" y="10193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22" name="Grafik 2">
              <a:extLst>
                <a:ext uri="{FF2B5EF4-FFF2-40B4-BE49-F238E27FC236}">
                  <a16:creationId xmlns:a16="http://schemas.microsoft.com/office/drawing/2014/main" id="{CBF4C7B7-CD63-450E-C6B4-EF65421B6B5B}"/>
                </a:ext>
              </a:extLst>
            </p:cNvPr>
            <p:cNvGrpSpPr/>
            <p:nvPr/>
          </p:nvGrpSpPr>
          <p:grpSpPr>
            <a:xfrm>
              <a:off x="1912985" y="4335655"/>
              <a:ext cx="112343" cy="290458"/>
              <a:chOff x="1912985" y="4335655"/>
              <a:chExt cx="112343" cy="290458"/>
            </a:xfrm>
            <a:solidFill>
              <a:srgbClr val="000000"/>
            </a:solidFill>
          </p:grpSpPr>
          <p:sp>
            <p:nvSpPr>
              <p:cNvPr id="39" name="Freihandform: Form 38">
                <a:extLst>
                  <a:ext uri="{FF2B5EF4-FFF2-40B4-BE49-F238E27FC236}">
                    <a16:creationId xmlns:a16="http://schemas.microsoft.com/office/drawing/2014/main" id="{B23583EE-DA67-CCB7-4D31-2F18AEF50C69}"/>
                  </a:ext>
                </a:extLst>
              </p:cNvPr>
              <p:cNvSpPr/>
              <p:nvPr/>
            </p:nvSpPr>
            <p:spPr>
              <a:xfrm>
                <a:off x="1912985" y="4335655"/>
                <a:ext cx="112343" cy="142821"/>
              </a:xfrm>
              <a:custGeom>
                <a:avLst/>
                <a:gdLst>
                  <a:gd name="connsiteX0" fmla="*/ 82911 w 112343"/>
                  <a:gd name="connsiteY0" fmla="*/ 803 h 142821"/>
                  <a:gd name="connsiteX1" fmla="*/ 88055 w 112343"/>
                  <a:gd name="connsiteY1" fmla="*/ 518 h 142821"/>
                  <a:gd name="connsiteX2" fmla="*/ 89484 w 112343"/>
                  <a:gd name="connsiteY2" fmla="*/ 3375 h 142821"/>
                  <a:gd name="connsiteX3" fmla="*/ 49193 w 112343"/>
                  <a:gd name="connsiteY3" fmla="*/ 51381 h 142821"/>
                  <a:gd name="connsiteX4" fmla="*/ 8616 w 112343"/>
                  <a:gd name="connsiteY4" fmla="*/ 99101 h 142821"/>
                  <a:gd name="connsiteX5" fmla="*/ 32905 w 112343"/>
                  <a:gd name="connsiteY5" fmla="*/ 99673 h 142821"/>
                  <a:gd name="connsiteX6" fmla="*/ 57765 w 112343"/>
                  <a:gd name="connsiteY6" fmla="*/ 99673 h 142821"/>
                  <a:gd name="connsiteX7" fmla="*/ 57765 w 112343"/>
                  <a:gd name="connsiteY7" fmla="*/ 77099 h 142821"/>
                  <a:gd name="connsiteX8" fmla="*/ 58337 w 112343"/>
                  <a:gd name="connsiteY8" fmla="*/ 53667 h 142821"/>
                  <a:gd name="connsiteX9" fmla="*/ 63766 w 112343"/>
                  <a:gd name="connsiteY9" fmla="*/ 49667 h 142821"/>
                  <a:gd name="connsiteX10" fmla="*/ 81482 w 112343"/>
                  <a:gd name="connsiteY10" fmla="*/ 29093 h 142821"/>
                  <a:gd name="connsiteX11" fmla="*/ 84054 w 112343"/>
                  <a:gd name="connsiteY11" fmla="*/ 23663 h 142821"/>
                  <a:gd name="connsiteX12" fmla="*/ 88340 w 112343"/>
                  <a:gd name="connsiteY12" fmla="*/ 24806 h 142821"/>
                  <a:gd name="connsiteX13" fmla="*/ 88912 w 112343"/>
                  <a:gd name="connsiteY13" fmla="*/ 62525 h 142821"/>
                  <a:gd name="connsiteX14" fmla="*/ 88912 w 112343"/>
                  <a:gd name="connsiteY14" fmla="*/ 99673 h 142821"/>
                  <a:gd name="connsiteX15" fmla="*/ 99199 w 112343"/>
                  <a:gd name="connsiteY15" fmla="*/ 99673 h 142821"/>
                  <a:gd name="connsiteX16" fmla="*/ 110629 w 112343"/>
                  <a:gd name="connsiteY16" fmla="*/ 100244 h 142821"/>
                  <a:gd name="connsiteX17" fmla="*/ 110629 w 112343"/>
                  <a:gd name="connsiteY17" fmla="*/ 106817 h 142821"/>
                  <a:gd name="connsiteX18" fmla="*/ 99199 w 112343"/>
                  <a:gd name="connsiteY18" fmla="*/ 107388 h 142821"/>
                  <a:gd name="connsiteX19" fmla="*/ 88912 w 112343"/>
                  <a:gd name="connsiteY19" fmla="*/ 107388 h 142821"/>
                  <a:gd name="connsiteX20" fmla="*/ 88912 w 112343"/>
                  <a:gd name="connsiteY20" fmla="*/ 110531 h 142821"/>
                  <a:gd name="connsiteX21" fmla="*/ 91769 w 112343"/>
                  <a:gd name="connsiteY21" fmla="*/ 125105 h 142821"/>
                  <a:gd name="connsiteX22" fmla="*/ 107771 w 112343"/>
                  <a:gd name="connsiteY22" fmla="*/ 137106 h 142821"/>
                  <a:gd name="connsiteX23" fmla="*/ 111486 w 112343"/>
                  <a:gd name="connsiteY23" fmla="*/ 139964 h 142821"/>
                  <a:gd name="connsiteX24" fmla="*/ 110629 w 112343"/>
                  <a:gd name="connsiteY24" fmla="*/ 142250 h 142821"/>
                  <a:gd name="connsiteX25" fmla="*/ 106057 w 112343"/>
                  <a:gd name="connsiteY25" fmla="*/ 142821 h 142821"/>
                  <a:gd name="connsiteX26" fmla="*/ 86055 w 112343"/>
                  <a:gd name="connsiteY26" fmla="*/ 140535 h 142821"/>
                  <a:gd name="connsiteX27" fmla="*/ 60623 w 112343"/>
                  <a:gd name="connsiteY27" fmla="*/ 140535 h 142821"/>
                  <a:gd name="connsiteX28" fmla="*/ 40620 w 112343"/>
                  <a:gd name="connsiteY28" fmla="*/ 142821 h 142821"/>
                  <a:gd name="connsiteX29" fmla="*/ 36048 w 112343"/>
                  <a:gd name="connsiteY29" fmla="*/ 142250 h 142821"/>
                  <a:gd name="connsiteX30" fmla="*/ 35477 w 112343"/>
                  <a:gd name="connsiteY30" fmla="*/ 139964 h 142821"/>
                  <a:gd name="connsiteX31" fmla="*/ 38906 w 112343"/>
                  <a:gd name="connsiteY31" fmla="*/ 137106 h 142821"/>
                  <a:gd name="connsiteX32" fmla="*/ 54908 w 112343"/>
                  <a:gd name="connsiteY32" fmla="*/ 125105 h 142821"/>
                  <a:gd name="connsiteX33" fmla="*/ 57765 w 112343"/>
                  <a:gd name="connsiteY33" fmla="*/ 110531 h 142821"/>
                  <a:gd name="connsiteX34" fmla="*/ 57765 w 112343"/>
                  <a:gd name="connsiteY34" fmla="*/ 107388 h 142821"/>
                  <a:gd name="connsiteX35" fmla="*/ 32048 w 112343"/>
                  <a:gd name="connsiteY35" fmla="*/ 107388 h 142821"/>
                  <a:gd name="connsiteX36" fmla="*/ 2615 w 112343"/>
                  <a:gd name="connsiteY36" fmla="*/ 105959 h 142821"/>
                  <a:gd name="connsiteX37" fmla="*/ 44 w 112343"/>
                  <a:gd name="connsiteY37" fmla="*/ 100816 h 142821"/>
                  <a:gd name="connsiteX38" fmla="*/ 3187 w 112343"/>
                  <a:gd name="connsiteY38" fmla="*/ 96530 h 142821"/>
                  <a:gd name="connsiteX39" fmla="*/ 23475 w 112343"/>
                  <a:gd name="connsiteY39" fmla="*/ 67669 h 142821"/>
                  <a:gd name="connsiteX40" fmla="*/ 33476 w 112343"/>
                  <a:gd name="connsiteY40" fmla="*/ 47095 h 142821"/>
                  <a:gd name="connsiteX41" fmla="*/ 42049 w 112343"/>
                  <a:gd name="connsiteY41" fmla="*/ 8519 h 142821"/>
                  <a:gd name="connsiteX42" fmla="*/ 44335 w 112343"/>
                  <a:gd name="connsiteY42" fmla="*/ 803 h 142821"/>
                  <a:gd name="connsiteX43" fmla="*/ 45478 w 112343"/>
                  <a:gd name="connsiteY43" fmla="*/ 232 h 142821"/>
                  <a:gd name="connsiteX44" fmla="*/ 49764 w 112343"/>
                  <a:gd name="connsiteY44" fmla="*/ 1375 h 142821"/>
                  <a:gd name="connsiteX45" fmla="*/ 63766 w 112343"/>
                  <a:gd name="connsiteY45" fmla="*/ 3947 h 142821"/>
                  <a:gd name="connsiteX46" fmla="*/ 82911 w 112343"/>
                  <a:gd name="connsiteY46" fmla="*/ 803 h 142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12343" h="142821">
                    <a:moveTo>
                      <a:pt x="82911" y="803"/>
                    </a:moveTo>
                    <a:cubicBezTo>
                      <a:pt x="85483" y="-54"/>
                      <a:pt x="86912" y="-340"/>
                      <a:pt x="88055" y="518"/>
                    </a:cubicBezTo>
                    <a:cubicBezTo>
                      <a:pt x="88912" y="1089"/>
                      <a:pt x="89484" y="2518"/>
                      <a:pt x="89484" y="3375"/>
                    </a:cubicBezTo>
                    <a:cubicBezTo>
                      <a:pt x="89198" y="3947"/>
                      <a:pt x="71196" y="25378"/>
                      <a:pt x="49193" y="51381"/>
                    </a:cubicBezTo>
                    <a:cubicBezTo>
                      <a:pt x="27190" y="77384"/>
                      <a:pt x="8902" y="98816"/>
                      <a:pt x="8616" y="99101"/>
                    </a:cubicBezTo>
                    <a:cubicBezTo>
                      <a:pt x="8330" y="99673"/>
                      <a:pt x="9759" y="99673"/>
                      <a:pt x="32905" y="99673"/>
                    </a:cubicBezTo>
                    <a:lnTo>
                      <a:pt x="57765" y="99673"/>
                    </a:lnTo>
                    <a:lnTo>
                      <a:pt x="57765" y="77099"/>
                    </a:lnTo>
                    <a:cubicBezTo>
                      <a:pt x="57765" y="56239"/>
                      <a:pt x="58051" y="54524"/>
                      <a:pt x="58337" y="53667"/>
                    </a:cubicBezTo>
                    <a:cubicBezTo>
                      <a:pt x="58622" y="53096"/>
                      <a:pt x="60337" y="51953"/>
                      <a:pt x="63766" y="49667"/>
                    </a:cubicBezTo>
                    <a:cubicBezTo>
                      <a:pt x="74053" y="42809"/>
                      <a:pt x="76911" y="39380"/>
                      <a:pt x="81482" y="29093"/>
                    </a:cubicBezTo>
                    <a:cubicBezTo>
                      <a:pt x="82625" y="26235"/>
                      <a:pt x="83769" y="23949"/>
                      <a:pt x="84054" y="23663"/>
                    </a:cubicBezTo>
                    <a:cubicBezTo>
                      <a:pt x="85197" y="22520"/>
                      <a:pt x="87769" y="23092"/>
                      <a:pt x="88340" y="24806"/>
                    </a:cubicBezTo>
                    <a:cubicBezTo>
                      <a:pt x="88912" y="25664"/>
                      <a:pt x="88912" y="30236"/>
                      <a:pt x="88912" y="62525"/>
                    </a:cubicBezTo>
                    <a:lnTo>
                      <a:pt x="88912" y="99673"/>
                    </a:lnTo>
                    <a:lnTo>
                      <a:pt x="99199" y="99673"/>
                    </a:lnTo>
                    <a:cubicBezTo>
                      <a:pt x="109200" y="99673"/>
                      <a:pt x="109772" y="99673"/>
                      <a:pt x="110629" y="100244"/>
                    </a:cubicBezTo>
                    <a:cubicBezTo>
                      <a:pt x="112915" y="101673"/>
                      <a:pt x="112915" y="105388"/>
                      <a:pt x="110629" y="106817"/>
                    </a:cubicBezTo>
                    <a:cubicBezTo>
                      <a:pt x="109772" y="107388"/>
                      <a:pt x="109200" y="107388"/>
                      <a:pt x="99199" y="107388"/>
                    </a:cubicBezTo>
                    <a:lnTo>
                      <a:pt x="88912" y="107388"/>
                    </a:lnTo>
                    <a:lnTo>
                      <a:pt x="88912" y="110531"/>
                    </a:lnTo>
                    <a:cubicBezTo>
                      <a:pt x="88912" y="115961"/>
                      <a:pt x="89769" y="121104"/>
                      <a:pt x="91769" y="125105"/>
                    </a:cubicBezTo>
                    <a:cubicBezTo>
                      <a:pt x="95198" y="132248"/>
                      <a:pt x="100628" y="136249"/>
                      <a:pt x="107771" y="137106"/>
                    </a:cubicBezTo>
                    <a:cubicBezTo>
                      <a:pt x="110629" y="137392"/>
                      <a:pt x="111486" y="137963"/>
                      <a:pt x="111486" y="139964"/>
                    </a:cubicBezTo>
                    <a:cubicBezTo>
                      <a:pt x="111486" y="141392"/>
                      <a:pt x="111200" y="141678"/>
                      <a:pt x="110629" y="142250"/>
                    </a:cubicBezTo>
                    <a:cubicBezTo>
                      <a:pt x="110057" y="142821"/>
                      <a:pt x="109772" y="142821"/>
                      <a:pt x="106057" y="142821"/>
                    </a:cubicBezTo>
                    <a:cubicBezTo>
                      <a:pt x="102057" y="142821"/>
                      <a:pt x="99485" y="142535"/>
                      <a:pt x="86055" y="140535"/>
                    </a:cubicBezTo>
                    <a:cubicBezTo>
                      <a:pt x="77482" y="139106"/>
                      <a:pt x="69195" y="139106"/>
                      <a:pt x="60623" y="140535"/>
                    </a:cubicBezTo>
                    <a:cubicBezTo>
                      <a:pt x="47192" y="142535"/>
                      <a:pt x="44621" y="142821"/>
                      <a:pt x="40620" y="142821"/>
                    </a:cubicBezTo>
                    <a:cubicBezTo>
                      <a:pt x="36905" y="142821"/>
                      <a:pt x="36620" y="142821"/>
                      <a:pt x="36048" y="142250"/>
                    </a:cubicBezTo>
                    <a:cubicBezTo>
                      <a:pt x="35477" y="141678"/>
                      <a:pt x="35477" y="141392"/>
                      <a:pt x="35477" y="139964"/>
                    </a:cubicBezTo>
                    <a:cubicBezTo>
                      <a:pt x="35477" y="137963"/>
                      <a:pt x="36048" y="137392"/>
                      <a:pt x="38906" y="137106"/>
                    </a:cubicBezTo>
                    <a:cubicBezTo>
                      <a:pt x="46049" y="136249"/>
                      <a:pt x="51479" y="132248"/>
                      <a:pt x="54908" y="125105"/>
                    </a:cubicBezTo>
                    <a:cubicBezTo>
                      <a:pt x="56908" y="121104"/>
                      <a:pt x="57765" y="115961"/>
                      <a:pt x="57765" y="110531"/>
                    </a:cubicBezTo>
                    <a:lnTo>
                      <a:pt x="57765" y="107388"/>
                    </a:lnTo>
                    <a:lnTo>
                      <a:pt x="32048" y="107388"/>
                    </a:lnTo>
                    <a:cubicBezTo>
                      <a:pt x="4330" y="107388"/>
                      <a:pt x="4901" y="107388"/>
                      <a:pt x="2615" y="105959"/>
                    </a:cubicBezTo>
                    <a:cubicBezTo>
                      <a:pt x="901" y="104816"/>
                      <a:pt x="-242" y="102245"/>
                      <a:pt x="44" y="100816"/>
                    </a:cubicBezTo>
                    <a:cubicBezTo>
                      <a:pt x="329" y="100244"/>
                      <a:pt x="1758" y="98530"/>
                      <a:pt x="3187" y="96530"/>
                    </a:cubicBezTo>
                    <a:cubicBezTo>
                      <a:pt x="10331" y="87957"/>
                      <a:pt x="18332" y="76813"/>
                      <a:pt x="23475" y="67669"/>
                    </a:cubicBezTo>
                    <a:cubicBezTo>
                      <a:pt x="26619" y="62525"/>
                      <a:pt x="31476" y="52238"/>
                      <a:pt x="33476" y="47095"/>
                    </a:cubicBezTo>
                    <a:cubicBezTo>
                      <a:pt x="38906" y="33665"/>
                      <a:pt x="41477" y="21949"/>
                      <a:pt x="42049" y="8519"/>
                    </a:cubicBezTo>
                    <a:cubicBezTo>
                      <a:pt x="42335" y="2518"/>
                      <a:pt x="42621" y="1661"/>
                      <a:pt x="44335" y="803"/>
                    </a:cubicBezTo>
                    <a:lnTo>
                      <a:pt x="45478" y="232"/>
                    </a:lnTo>
                    <a:lnTo>
                      <a:pt x="49764" y="1375"/>
                    </a:lnTo>
                    <a:cubicBezTo>
                      <a:pt x="56051" y="3089"/>
                      <a:pt x="59480" y="3661"/>
                      <a:pt x="63766" y="3947"/>
                    </a:cubicBezTo>
                    <a:cubicBezTo>
                      <a:pt x="69481" y="4232"/>
                      <a:pt x="75482" y="3089"/>
                      <a:pt x="82911" y="80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0" name="Freihandform: Form 39">
                <a:extLst>
                  <a:ext uri="{FF2B5EF4-FFF2-40B4-BE49-F238E27FC236}">
                    <a16:creationId xmlns:a16="http://schemas.microsoft.com/office/drawing/2014/main" id="{C2A12BC8-9E5A-82E4-7DB0-69815C31852F}"/>
                  </a:ext>
                </a:extLst>
              </p:cNvPr>
              <p:cNvSpPr/>
              <p:nvPr/>
            </p:nvSpPr>
            <p:spPr>
              <a:xfrm>
                <a:off x="1912985" y="4483292"/>
                <a:ext cx="112343" cy="142821"/>
              </a:xfrm>
              <a:custGeom>
                <a:avLst/>
                <a:gdLst>
                  <a:gd name="connsiteX0" fmla="*/ 82911 w 112343"/>
                  <a:gd name="connsiteY0" fmla="*/ 803 h 142821"/>
                  <a:gd name="connsiteX1" fmla="*/ 88055 w 112343"/>
                  <a:gd name="connsiteY1" fmla="*/ 518 h 142821"/>
                  <a:gd name="connsiteX2" fmla="*/ 89484 w 112343"/>
                  <a:gd name="connsiteY2" fmla="*/ 3375 h 142821"/>
                  <a:gd name="connsiteX3" fmla="*/ 49193 w 112343"/>
                  <a:gd name="connsiteY3" fmla="*/ 51381 h 142821"/>
                  <a:gd name="connsiteX4" fmla="*/ 8616 w 112343"/>
                  <a:gd name="connsiteY4" fmla="*/ 99101 h 142821"/>
                  <a:gd name="connsiteX5" fmla="*/ 32905 w 112343"/>
                  <a:gd name="connsiteY5" fmla="*/ 99673 h 142821"/>
                  <a:gd name="connsiteX6" fmla="*/ 57765 w 112343"/>
                  <a:gd name="connsiteY6" fmla="*/ 99673 h 142821"/>
                  <a:gd name="connsiteX7" fmla="*/ 57765 w 112343"/>
                  <a:gd name="connsiteY7" fmla="*/ 77099 h 142821"/>
                  <a:gd name="connsiteX8" fmla="*/ 58337 w 112343"/>
                  <a:gd name="connsiteY8" fmla="*/ 53667 h 142821"/>
                  <a:gd name="connsiteX9" fmla="*/ 63766 w 112343"/>
                  <a:gd name="connsiteY9" fmla="*/ 49667 h 142821"/>
                  <a:gd name="connsiteX10" fmla="*/ 81482 w 112343"/>
                  <a:gd name="connsiteY10" fmla="*/ 29093 h 142821"/>
                  <a:gd name="connsiteX11" fmla="*/ 84054 w 112343"/>
                  <a:gd name="connsiteY11" fmla="*/ 23663 h 142821"/>
                  <a:gd name="connsiteX12" fmla="*/ 88340 w 112343"/>
                  <a:gd name="connsiteY12" fmla="*/ 24806 h 142821"/>
                  <a:gd name="connsiteX13" fmla="*/ 88912 w 112343"/>
                  <a:gd name="connsiteY13" fmla="*/ 62525 h 142821"/>
                  <a:gd name="connsiteX14" fmla="*/ 88912 w 112343"/>
                  <a:gd name="connsiteY14" fmla="*/ 99673 h 142821"/>
                  <a:gd name="connsiteX15" fmla="*/ 99199 w 112343"/>
                  <a:gd name="connsiteY15" fmla="*/ 99673 h 142821"/>
                  <a:gd name="connsiteX16" fmla="*/ 110629 w 112343"/>
                  <a:gd name="connsiteY16" fmla="*/ 100244 h 142821"/>
                  <a:gd name="connsiteX17" fmla="*/ 110629 w 112343"/>
                  <a:gd name="connsiteY17" fmla="*/ 106817 h 142821"/>
                  <a:gd name="connsiteX18" fmla="*/ 99199 w 112343"/>
                  <a:gd name="connsiteY18" fmla="*/ 107388 h 142821"/>
                  <a:gd name="connsiteX19" fmla="*/ 88912 w 112343"/>
                  <a:gd name="connsiteY19" fmla="*/ 107388 h 142821"/>
                  <a:gd name="connsiteX20" fmla="*/ 88912 w 112343"/>
                  <a:gd name="connsiteY20" fmla="*/ 110531 h 142821"/>
                  <a:gd name="connsiteX21" fmla="*/ 91769 w 112343"/>
                  <a:gd name="connsiteY21" fmla="*/ 125105 h 142821"/>
                  <a:gd name="connsiteX22" fmla="*/ 107771 w 112343"/>
                  <a:gd name="connsiteY22" fmla="*/ 137106 h 142821"/>
                  <a:gd name="connsiteX23" fmla="*/ 111486 w 112343"/>
                  <a:gd name="connsiteY23" fmla="*/ 139964 h 142821"/>
                  <a:gd name="connsiteX24" fmla="*/ 110629 w 112343"/>
                  <a:gd name="connsiteY24" fmla="*/ 142249 h 142821"/>
                  <a:gd name="connsiteX25" fmla="*/ 106057 w 112343"/>
                  <a:gd name="connsiteY25" fmla="*/ 142821 h 142821"/>
                  <a:gd name="connsiteX26" fmla="*/ 86055 w 112343"/>
                  <a:gd name="connsiteY26" fmla="*/ 140535 h 142821"/>
                  <a:gd name="connsiteX27" fmla="*/ 60623 w 112343"/>
                  <a:gd name="connsiteY27" fmla="*/ 140535 h 142821"/>
                  <a:gd name="connsiteX28" fmla="*/ 40620 w 112343"/>
                  <a:gd name="connsiteY28" fmla="*/ 142821 h 142821"/>
                  <a:gd name="connsiteX29" fmla="*/ 36048 w 112343"/>
                  <a:gd name="connsiteY29" fmla="*/ 142249 h 142821"/>
                  <a:gd name="connsiteX30" fmla="*/ 35477 w 112343"/>
                  <a:gd name="connsiteY30" fmla="*/ 139964 h 142821"/>
                  <a:gd name="connsiteX31" fmla="*/ 38906 w 112343"/>
                  <a:gd name="connsiteY31" fmla="*/ 137106 h 142821"/>
                  <a:gd name="connsiteX32" fmla="*/ 54908 w 112343"/>
                  <a:gd name="connsiteY32" fmla="*/ 125105 h 142821"/>
                  <a:gd name="connsiteX33" fmla="*/ 57765 w 112343"/>
                  <a:gd name="connsiteY33" fmla="*/ 110531 h 142821"/>
                  <a:gd name="connsiteX34" fmla="*/ 57765 w 112343"/>
                  <a:gd name="connsiteY34" fmla="*/ 107388 h 142821"/>
                  <a:gd name="connsiteX35" fmla="*/ 32048 w 112343"/>
                  <a:gd name="connsiteY35" fmla="*/ 107388 h 142821"/>
                  <a:gd name="connsiteX36" fmla="*/ 2615 w 112343"/>
                  <a:gd name="connsiteY36" fmla="*/ 105959 h 142821"/>
                  <a:gd name="connsiteX37" fmla="*/ 44 w 112343"/>
                  <a:gd name="connsiteY37" fmla="*/ 100816 h 142821"/>
                  <a:gd name="connsiteX38" fmla="*/ 3187 w 112343"/>
                  <a:gd name="connsiteY38" fmla="*/ 96530 h 142821"/>
                  <a:gd name="connsiteX39" fmla="*/ 23475 w 112343"/>
                  <a:gd name="connsiteY39" fmla="*/ 67669 h 142821"/>
                  <a:gd name="connsiteX40" fmla="*/ 33476 w 112343"/>
                  <a:gd name="connsiteY40" fmla="*/ 47095 h 142821"/>
                  <a:gd name="connsiteX41" fmla="*/ 42049 w 112343"/>
                  <a:gd name="connsiteY41" fmla="*/ 8519 h 142821"/>
                  <a:gd name="connsiteX42" fmla="*/ 44335 w 112343"/>
                  <a:gd name="connsiteY42" fmla="*/ 803 h 142821"/>
                  <a:gd name="connsiteX43" fmla="*/ 45478 w 112343"/>
                  <a:gd name="connsiteY43" fmla="*/ 232 h 142821"/>
                  <a:gd name="connsiteX44" fmla="*/ 49764 w 112343"/>
                  <a:gd name="connsiteY44" fmla="*/ 1375 h 142821"/>
                  <a:gd name="connsiteX45" fmla="*/ 63766 w 112343"/>
                  <a:gd name="connsiteY45" fmla="*/ 3947 h 142821"/>
                  <a:gd name="connsiteX46" fmla="*/ 82911 w 112343"/>
                  <a:gd name="connsiteY46" fmla="*/ 803 h 142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12343" h="142821">
                    <a:moveTo>
                      <a:pt x="82911" y="803"/>
                    </a:moveTo>
                    <a:cubicBezTo>
                      <a:pt x="85483" y="-54"/>
                      <a:pt x="86912" y="-340"/>
                      <a:pt x="88055" y="518"/>
                    </a:cubicBezTo>
                    <a:cubicBezTo>
                      <a:pt x="88912" y="1089"/>
                      <a:pt x="89484" y="2518"/>
                      <a:pt x="89484" y="3375"/>
                    </a:cubicBezTo>
                    <a:cubicBezTo>
                      <a:pt x="89198" y="3947"/>
                      <a:pt x="71196" y="25378"/>
                      <a:pt x="49193" y="51381"/>
                    </a:cubicBezTo>
                    <a:cubicBezTo>
                      <a:pt x="27190" y="77384"/>
                      <a:pt x="8902" y="98816"/>
                      <a:pt x="8616" y="99101"/>
                    </a:cubicBezTo>
                    <a:cubicBezTo>
                      <a:pt x="8330" y="99673"/>
                      <a:pt x="9759" y="99673"/>
                      <a:pt x="32905" y="99673"/>
                    </a:cubicBezTo>
                    <a:lnTo>
                      <a:pt x="57765" y="99673"/>
                    </a:lnTo>
                    <a:lnTo>
                      <a:pt x="57765" y="77099"/>
                    </a:lnTo>
                    <a:cubicBezTo>
                      <a:pt x="57765" y="56239"/>
                      <a:pt x="58051" y="54524"/>
                      <a:pt x="58337" y="53667"/>
                    </a:cubicBezTo>
                    <a:cubicBezTo>
                      <a:pt x="58622" y="53096"/>
                      <a:pt x="60337" y="51953"/>
                      <a:pt x="63766" y="49667"/>
                    </a:cubicBezTo>
                    <a:cubicBezTo>
                      <a:pt x="74053" y="42809"/>
                      <a:pt x="76911" y="39380"/>
                      <a:pt x="81482" y="29093"/>
                    </a:cubicBezTo>
                    <a:cubicBezTo>
                      <a:pt x="82625" y="26235"/>
                      <a:pt x="83769" y="23949"/>
                      <a:pt x="84054" y="23663"/>
                    </a:cubicBezTo>
                    <a:cubicBezTo>
                      <a:pt x="85197" y="22520"/>
                      <a:pt x="87769" y="23092"/>
                      <a:pt x="88340" y="24806"/>
                    </a:cubicBezTo>
                    <a:cubicBezTo>
                      <a:pt x="88912" y="25664"/>
                      <a:pt x="88912" y="30236"/>
                      <a:pt x="88912" y="62525"/>
                    </a:cubicBezTo>
                    <a:lnTo>
                      <a:pt x="88912" y="99673"/>
                    </a:lnTo>
                    <a:lnTo>
                      <a:pt x="99199" y="99673"/>
                    </a:lnTo>
                    <a:cubicBezTo>
                      <a:pt x="109200" y="99673"/>
                      <a:pt x="109772" y="99673"/>
                      <a:pt x="110629" y="100244"/>
                    </a:cubicBezTo>
                    <a:cubicBezTo>
                      <a:pt x="112915" y="101673"/>
                      <a:pt x="112915" y="105388"/>
                      <a:pt x="110629" y="106817"/>
                    </a:cubicBezTo>
                    <a:cubicBezTo>
                      <a:pt x="109772" y="107388"/>
                      <a:pt x="109200" y="107388"/>
                      <a:pt x="99199" y="107388"/>
                    </a:cubicBezTo>
                    <a:lnTo>
                      <a:pt x="88912" y="107388"/>
                    </a:lnTo>
                    <a:lnTo>
                      <a:pt x="88912" y="110531"/>
                    </a:lnTo>
                    <a:cubicBezTo>
                      <a:pt x="88912" y="115961"/>
                      <a:pt x="89769" y="121104"/>
                      <a:pt x="91769" y="125105"/>
                    </a:cubicBezTo>
                    <a:cubicBezTo>
                      <a:pt x="95198" y="132248"/>
                      <a:pt x="100628" y="136249"/>
                      <a:pt x="107771" y="137106"/>
                    </a:cubicBezTo>
                    <a:cubicBezTo>
                      <a:pt x="110629" y="137392"/>
                      <a:pt x="111486" y="137963"/>
                      <a:pt x="111486" y="139964"/>
                    </a:cubicBezTo>
                    <a:cubicBezTo>
                      <a:pt x="111486" y="141392"/>
                      <a:pt x="111200" y="141678"/>
                      <a:pt x="110629" y="142249"/>
                    </a:cubicBezTo>
                    <a:cubicBezTo>
                      <a:pt x="110057" y="142821"/>
                      <a:pt x="109772" y="142821"/>
                      <a:pt x="106057" y="142821"/>
                    </a:cubicBezTo>
                    <a:cubicBezTo>
                      <a:pt x="102057" y="142821"/>
                      <a:pt x="99485" y="142535"/>
                      <a:pt x="86055" y="140535"/>
                    </a:cubicBezTo>
                    <a:cubicBezTo>
                      <a:pt x="77482" y="139106"/>
                      <a:pt x="69195" y="139106"/>
                      <a:pt x="60623" y="140535"/>
                    </a:cubicBezTo>
                    <a:cubicBezTo>
                      <a:pt x="47192" y="142535"/>
                      <a:pt x="44621" y="142821"/>
                      <a:pt x="40620" y="142821"/>
                    </a:cubicBezTo>
                    <a:cubicBezTo>
                      <a:pt x="36905" y="142821"/>
                      <a:pt x="36620" y="142821"/>
                      <a:pt x="36048" y="142249"/>
                    </a:cubicBezTo>
                    <a:cubicBezTo>
                      <a:pt x="35477" y="141678"/>
                      <a:pt x="35477" y="141392"/>
                      <a:pt x="35477" y="139964"/>
                    </a:cubicBezTo>
                    <a:cubicBezTo>
                      <a:pt x="35477" y="137963"/>
                      <a:pt x="36048" y="137392"/>
                      <a:pt x="38906" y="137106"/>
                    </a:cubicBezTo>
                    <a:cubicBezTo>
                      <a:pt x="46049" y="136249"/>
                      <a:pt x="51479" y="132248"/>
                      <a:pt x="54908" y="125105"/>
                    </a:cubicBezTo>
                    <a:cubicBezTo>
                      <a:pt x="56908" y="121104"/>
                      <a:pt x="57765" y="115961"/>
                      <a:pt x="57765" y="110531"/>
                    </a:cubicBezTo>
                    <a:lnTo>
                      <a:pt x="57765" y="107388"/>
                    </a:lnTo>
                    <a:lnTo>
                      <a:pt x="32048" y="107388"/>
                    </a:lnTo>
                    <a:cubicBezTo>
                      <a:pt x="4330" y="107388"/>
                      <a:pt x="4901" y="107388"/>
                      <a:pt x="2615" y="105959"/>
                    </a:cubicBezTo>
                    <a:cubicBezTo>
                      <a:pt x="901" y="104816"/>
                      <a:pt x="-242" y="102245"/>
                      <a:pt x="44" y="100816"/>
                    </a:cubicBezTo>
                    <a:cubicBezTo>
                      <a:pt x="329" y="100244"/>
                      <a:pt x="1758" y="98530"/>
                      <a:pt x="3187" y="96530"/>
                    </a:cubicBezTo>
                    <a:cubicBezTo>
                      <a:pt x="10331" y="87957"/>
                      <a:pt x="18332" y="76813"/>
                      <a:pt x="23475" y="67669"/>
                    </a:cubicBezTo>
                    <a:cubicBezTo>
                      <a:pt x="26619" y="62525"/>
                      <a:pt x="31476" y="52238"/>
                      <a:pt x="33476" y="47095"/>
                    </a:cubicBezTo>
                    <a:cubicBezTo>
                      <a:pt x="38906" y="33665"/>
                      <a:pt x="41477" y="21949"/>
                      <a:pt x="42049" y="8519"/>
                    </a:cubicBezTo>
                    <a:cubicBezTo>
                      <a:pt x="42335" y="2518"/>
                      <a:pt x="42621" y="1661"/>
                      <a:pt x="44335" y="803"/>
                    </a:cubicBezTo>
                    <a:lnTo>
                      <a:pt x="45478" y="232"/>
                    </a:lnTo>
                    <a:lnTo>
                      <a:pt x="49764" y="1375"/>
                    </a:lnTo>
                    <a:cubicBezTo>
                      <a:pt x="56051" y="3089"/>
                      <a:pt x="59480" y="3661"/>
                      <a:pt x="63766" y="3947"/>
                    </a:cubicBezTo>
                    <a:cubicBezTo>
                      <a:pt x="69481" y="4232"/>
                      <a:pt x="75482" y="3089"/>
                      <a:pt x="82911" y="80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CEBA1A3C-3234-263E-1DCF-8E7D6B163205}"/>
                </a:ext>
              </a:extLst>
            </p:cNvPr>
            <p:cNvSpPr/>
            <p:nvPr/>
          </p:nvSpPr>
          <p:spPr>
            <a:xfrm>
              <a:off x="2114967" y="4365703"/>
              <a:ext cx="75137" cy="204164"/>
            </a:xfrm>
            <a:custGeom>
              <a:avLst/>
              <a:gdLst>
                <a:gd name="connsiteX0" fmla="*/ 24233 w 75137"/>
                <a:gd name="connsiteY0" fmla="*/ 473 h 204164"/>
                <a:gd name="connsiteX1" fmla="*/ 27662 w 75137"/>
                <a:gd name="connsiteY1" fmla="*/ 188 h 204164"/>
                <a:gd name="connsiteX2" fmla="*/ 73954 w 75137"/>
                <a:gd name="connsiteY2" fmla="*/ 55623 h 204164"/>
                <a:gd name="connsiteX3" fmla="*/ 72525 w 75137"/>
                <a:gd name="connsiteY3" fmla="*/ 67625 h 204164"/>
                <a:gd name="connsiteX4" fmla="*/ 57094 w 75137"/>
                <a:gd name="connsiteY4" fmla="*/ 82484 h 204164"/>
                <a:gd name="connsiteX5" fmla="*/ 47950 w 75137"/>
                <a:gd name="connsiteY5" fmla="*/ 90485 h 204164"/>
                <a:gd name="connsiteX6" fmla="*/ 42235 w 75137"/>
                <a:gd name="connsiteY6" fmla="*/ 125060 h 204164"/>
                <a:gd name="connsiteX7" fmla="*/ 54808 w 75137"/>
                <a:gd name="connsiteY7" fmla="*/ 141063 h 204164"/>
                <a:gd name="connsiteX8" fmla="*/ 72239 w 75137"/>
                <a:gd name="connsiteY8" fmla="*/ 163351 h 204164"/>
                <a:gd name="connsiteX9" fmla="*/ 68810 w 75137"/>
                <a:gd name="connsiteY9" fmla="*/ 167066 h 204164"/>
                <a:gd name="connsiteX10" fmla="*/ 64238 w 75137"/>
                <a:gd name="connsiteY10" fmla="*/ 164494 h 204164"/>
                <a:gd name="connsiteX11" fmla="*/ 31948 w 75137"/>
                <a:gd name="connsiteY11" fmla="*/ 154207 h 204164"/>
                <a:gd name="connsiteX12" fmla="*/ 23376 w 75137"/>
                <a:gd name="connsiteY12" fmla="*/ 160779 h 204164"/>
                <a:gd name="connsiteX13" fmla="*/ 21090 w 75137"/>
                <a:gd name="connsiteY13" fmla="*/ 171638 h 204164"/>
                <a:gd name="connsiteX14" fmla="*/ 23947 w 75137"/>
                <a:gd name="connsiteY14" fmla="*/ 190783 h 204164"/>
                <a:gd name="connsiteX15" fmla="*/ 28234 w 75137"/>
                <a:gd name="connsiteY15" fmla="*/ 199927 h 204164"/>
                <a:gd name="connsiteX16" fmla="*/ 28519 w 75137"/>
                <a:gd name="connsiteY16" fmla="*/ 203927 h 204164"/>
                <a:gd name="connsiteX17" fmla="*/ 24233 w 75137"/>
                <a:gd name="connsiteY17" fmla="*/ 201070 h 204164"/>
                <a:gd name="connsiteX18" fmla="*/ 1373 w 75137"/>
                <a:gd name="connsiteY18" fmla="*/ 155064 h 204164"/>
                <a:gd name="connsiteX19" fmla="*/ 3945 w 75137"/>
                <a:gd name="connsiteY19" fmla="*/ 135347 h 204164"/>
                <a:gd name="connsiteX20" fmla="*/ 12232 w 75137"/>
                <a:gd name="connsiteY20" fmla="*/ 133919 h 204164"/>
                <a:gd name="connsiteX21" fmla="*/ 43664 w 75137"/>
                <a:gd name="connsiteY21" fmla="*/ 142491 h 204164"/>
                <a:gd name="connsiteX22" fmla="*/ 47379 w 75137"/>
                <a:gd name="connsiteY22" fmla="*/ 144206 h 204164"/>
                <a:gd name="connsiteX23" fmla="*/ 31663 w 75137"/>
                <a:gd name="connsiteY23" fmla="*/ 125632 h 204164"/>
                <a:gd name="connsiteX24" fmla="*/ 5945 w 75137"/>
                <a:gd name="connsiteY24" fmla="*/ 94485 h 204164"/>
                <a:gd name="connsiteX25" fmla="*/ 5659 w 75137"/>
                <a:gd name="connsiteY25" fmla="*/ 87342 h 204164"/>
                <a:gd name="connsiteX26" fmla="*/ 23090 w 75137"/>
                <a:gd name="connsiteY26" fmla="*/ 68196 h 204164"/>
                <a:gd name="connsiteX27" fmla="*/ 31948 w 75137"/>
                <a:gd name="connsiteY27" fmla="*/ 60767 h 204164"/>
                <a:gd name="connsiteX28" fmla="*/ 40521 w 75137"/>
                <a:gd name="connsiteY28" fmla="*/ 34192 h 204164"/>
                <a:gd name="connsiteX29" fmla="*/ 36806 w 75137"/>
                <a:gd name="connsiteY29" fmla="*/ 23619 h 204164"/>
                <a:gd name="connsiteX30" fmla="*/ 29091 w 75137"/>
                <a:gd name="connsiteY30" fmla="*/ 13618 h 204164"/>
                <a:gd name="connsiteX31" fmla="*/ 22233 w 75137"/>
                <a:gd name="connsiteY31" fmla="*/ 5331 h 204164"/>
                <a:gd name="connsiteX32" fmla="*/ 24233 w 75137"/>
                <a:gd name="connsiteY32" fmla="*/ 473 h 204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5137" h="204164">
                  <a:moveTo>
                    <a:pt x="24233" y="473"/>
                  </a:moveTo>
                  <a:cubicBezTo>
                    <a:pt x="25376" y="-98"/>
                    <a:pt x="26519" y="-98"/>
                    <a:pt x="27662" y="188"/>
                  </a:cubicBezTo>
                  <a:cubicBezTo>
                    <a:pt x="28519" y="759"/>
                    <a:pt x="72811" y="53337"/>
                    <a:pt x="73954" y="55623"/>
                  </a:cubicBezTo>
                  <a:cubicBezTo>
                    <a:pt x="75954" y="59338"/>
                    <a:pt x="75382" y="63053"/>
                    <a:pt x="72525" y="67625"/>
                  </a:cubicBezTo>
                  <a:cubicBezTo>
                    <a:pt x="70239" y="70768"/>
                    <a:pt x="65667" y="75340"/>
                    <a:pt x="57094" y="82484"/>
                  </a:cubicBezTo>
                  <a:cubicBezTo>
                    <a:pt x="52808" y="85913"/>
                    <a:pt x="48808" y="89627"/>
                    <a:pt x="47950" y="90485"/>
                  </a:cubicBezTo>
                  <a:cubicBezTo>
                    <a:pt x="39092" y="99914"/>
                    <a:pt x="37092" y="114202"/>
                    <a:pt x="42235" y="125060"/>
                  </a:cubicBezTo>
                  <a:cubicBezTo>
                    <a:pt x="43950" y="128775"/>
                    <a:pt x="44807" y="129632"/>
                    <a:pt x="54808" y="141063"/>
                  </a:cubicBezTo>
                  <a:cubicBezTo>
                    <a:pt x="73096" y="162494"/>
                    <a:pt x="72239" y="161636"/>
                    <a:pt x="72239" y="163351"/>
                  </a:cubicBezTo>
                  <a:cubicBezTo>
                    <a:pt x="72239" y="165065"/>
                    <a:pt x="70525" y="166780"/>
                    <a:pt x="68810" y="167066"/>
                  </a:cubicBezTo>
                  <a:cubicBezTo>
                    <a:pt x="67381" y="167066"/>
                    <a:pt x="66238" y="166494"/>
                    <a:pt x="64238" y="164494"/>
                  </a:cubicBezTo>
                  <a:cubicBezTo>
                    <a:pt x="57094" y="157350"/>
                    <a:pt x="40807" y="152207"/>
                    <a:pt x="31948" y="154207"/>
                  </a:cubicBezTo>
                  <a:cubicBezTo>
                    <a:pt x="27662" y="155064"/>
                    <a:pt x="25376" y="156779"/>
                    <a:pt x="23376" y="160779"/>
                  </a:cubicBezTo>
                  <a:cubicBezTo>
                    <a:pt x="22233" y="163637"/>
                    <a:pt x="21376" y="167066"/>
                    <a:pt x="21090" y="171638"/>
                  </a:cubicBezTo>
                  <a:cubicBezTo>
                    <a:pt x="20804" y="177924"/>
                    <a:pt x="21947" y="184497"/>
                    <a:pt x="23947" y="190783"/>
                  </a:cubicBezTo>
                  <a:cubicBezTo>
                    <a:pt x="25376" y="194784"/>
                    <a:pt x="26233" y="197069"/>
                    <a:pt x="28234" y="199927"/>
                  </a:cubicBezTo>
                  <a:cubicBezTo>
                    <a:pt x="29948" y="202213"/>
                    <a:pt x="29948" y="203070"/>
                    <a:pt x="28519" y="203927"/>
                  </a:cubicBezTo>
                  <a:cubicBezTo>
                    <a:pt x="27376" y="204499"/>
                    <a:pt x="26805" y="204213"/>
                    <a:pt x="24233" y="201070"/>
                  </a:cubicBezTo>
                  <a:cubicBezTo>
                    <a:pt x="13946" y="187926"/>
                    <a:pt x="4516" y="169066"/>
                    <a:pt x="1373" y="155064"/>
                  </a:cubicBezTo>
                  <a:cubicBezTo>
                    <a:pt x="-1199" y="145063"/>
                    <a:pt x="-56" y="138205"/>
                    <a:pt x="3945" y="135347"/>
                  </a:cubicBezTo>
                  <a:cubicBezTo>
                    <a:pt x="5945" y="134205"/>
                    <a:pt x="7945" y="133919"/>
                    <a:pt x="12232" y="133919"/>
                  </a:cubicBezTo>
                  <a:cubicBezTo>
                    <a:pt x="20518" y="134490"/>
                    <a:pt x="32234" y="137634"/>
                    <a:pt x="43664" y="142491"/>
                  </a:cubicBezTo>
                  <a:lnTo>
                    <a:pt x="47379" y="144206"/>
                  </a:lnTo>
                  <a:lnTo>
                    <a:pt x="31663" y="125632"/>
                  </a:lnTo>
                  <a:cubicBezTo>
                    <a:pt x="7660" y="97343"/>
                    <a:pt x="6802" y="96200"/>
                    <a:pt x="5945" y="94485"/>
                  </a:cubicBezTo>
                  <a:cubicBezTo>
                    <a:pt x="5088" y="92199"/>
                    <a:pt x="4802" y="89913"/>
                    <a:pt x="5659" y="87342"/>
                  </a:cubicBezTo>
                  <a:cubicBezTo>
                    <a:pt x="7088" y="82769"/>
                    <a:pt x="11089" y="78197"/>
                    <a:pt x="23090" y="68196"/>
                  </a:cubicBezTo>
                  <a:cubicBezTo>
                    <a:pt x="27376" y="64767"/>
                    <a:pt x="31091" y="61338"/>
                    <a:pt x="31948" y="60767"/>
                  </a:cubicBezTo>
                  <a:cubicBezTo>
                    <a:pt x="38521" y="53623"/>
                    <a:pt x="41664" y="43622"/>
                    <a:pt x="40521" y="34192"/>
                  </a:cubicBezTo>
                  <a:cubicBezTo>
                    <a:pt x="39949" y="31049"/>
                    <a:pt x="38521" y="26191"/>
                    <a:pt x="36806" y="23619"/>
                  </a:cubicBezTo>
                  <a:cubicBezTo>
                    <a:pt x="35949" y="22190"/>
                    <a:pt x="32520" y="17904"/>
                    <a:pt x="29091" y="13618"/>
                  </a:cubicBezTo>
                  <a:cubicBezTo>
                    <a:pt x="25662" y="9617"/>
                    <a:pt x="22519" y="5903"/>
                    <a:pt x="22233" y="5331"/>
                  </a:cubicBezTo>
                  <a:cubicBezTo>
                    <a:pt x="21376" y="3617"/>
                    <a:pt x="22233" y="1331"/>
                    <a:pt x="24233" y="47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24" name="Grafik 2">
              <a:extLst>
                <a:ext uri="{FF2B5EF4-FFF2-40B4-BE49-F238E27FC236}">
                  <a16:creationId xmlns:a16="http://schemas.microsoft.com/office/drawing/2014/main" id="{121BBA86-7045-B5CA-3BA6-B1FD3AF6A0B3}"/>
                </a:ext>
              </a:extLst>
            </p:cNvPr>
            <p:cNvGrpSpPr/>
            <p:nvPr/>
          </p:nvGrpSpPr>
          <p:grpSpPr>
            <a:xfrm>
              <a:off x="2692716" y="4292436"/>
              <a:ext cx="93706" cy="315465"/>
              <a:chOff x="2692716" y="4292436"/>
              <a:chExt cx="93706" cy="315465"/>
            </a:xfrm>
            <a:solidFill>
              <a:srgbClr val="000000"/>
            </a:solidFill>
          </p:grpSpPr>
          <p:sp>
            <p:nvSpPr>
              <p:cNvPr id="37" name="Freihandform: Form 36">
                <a:extLst>
                  <a:ext uri="{FF2B5EF4-FFF2-40B4-BE49-F238E27FC236}">
                    <a16:creationId xmlns:a16="http://schemas.microsoft.com/office/drawing/2014/main" id="{52F5CC92-733A-EC96-5E04-57024C210987}"/>
                  </a:ext>
                </a:extLst>
              </p:cNvPr>
              <p:cNvSpPr/>
              <p:nvPr/>
            </p:nvSpPr>
            <p:spPr>
              <a:xfrm>
                <a:off x="2692983" y="4292436"/>
                <a:ext cx="93440" cy="77091"/>
              </a:xfrm>
              <a:custGeom>
                <a:avLst/>
                <a:gdLst>
                  <a:gd name="connsiteX0" fmla="*/ 57721 w 93440"/>
                  <a:gd name="connsiteY0" fmla="*/ 112 h 77091"/>
                  <a:gd name="connsiteX1" fmla="*/ 72295 w 93440"/>
                  <a:gd name="connsiteY1" fmla="*/ 684 h 77091"/>
                  <a:gd name="connsiteX2" fmla="*/ 92869 w 93440"/>
                  <a:gd name="connsiteY2" fmla="*/ 18114 h 77091"/>
                  <a:gd name="connsiteX3" fmla="*/ 93440 w 93440"/>
                  <a:gd name="connsiteY3" fmla="*/ 24401 h 77091"/>
                  <a:gd name="connsiteX4" fmla="*/ 92012 w 93440"/>
                  <a:gd name="connsiteY4" fmla="*/ 34688 h 77091"/>
                  <a:gd name="connsiteX5" fmla="*/ 39433 w 93440"/>
                  <a:gd name="connsiteY5" fmla="*/ 76407 h 77091"/>
                  <a:gd name="connsiteX6" fmla="*/ 22003 w 93440"/>
                  <a:gd name="connsiteY6" fmla="*/ 76693 h 77091"/>
                  <a:gd name="connsiteX7" fmla="*/ 571 w 93440"/>
                  <a:gd name="connsiteY7" fmla="*/ 58977 h 77091"/>
                  <a:gd name="connsiteX8" fmla="*/ 0 w 93440"/>
                  <a:gd name="connsiteY8" fmla="*/ 52690 h 77091"/>
                  <a:gd name="connsiteX9" fmla="*/ 1429 w 93440"/>
                  <a:gd name="connsiteY9" fmla="*/ 42403 h 77091"/>
                  <a:gd name="connsiteX10" fmla="*/ 15145 w 93440"/>
                  <a:gd name="connsiteY10" fmla="*/ 21258 h 77091"/>
                  <a:gd name="connsiteX11" fmla="*/ 57721 w 93440"/>
                  <a:gd name="connsiteY11" fmla="*/ 112 h 77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440" h="77091">
                    <a:moveTo>
                      <a:pt x="57721" y="112"/>
                    </a:moveTo>
                    <a:cubicBezTo>
                      <a:pt x="61150" y="-174"/>
                      <a:pt x="69152" y="112"/>
                      <a:pt x="72295" y="684"/>
                    </a:cubicBezTo>
                    <a:cubicBezTo>
                      <a:pt x="83439" y="2970"/>
                      <a:pt x="90297" y="8685"/>
                      <a:pt x="92869" y="18114"/>
                    </a:cubicBezTo>
                    <a:cubicBezTo>
                      <a:pt x="93440" y="19829"/>
                      <a:pt x="93440" y="20972"/>
                      <a:pt x="93440" y="24401"/>
                    </a:cubicBezTo>
                    <a:cubicBezTo>
                      <a:pt x="93440" y="28687"/>
                      <a:pt x="93440" y="30402"/>
                      <a:pt x="92012" y="34688"/>
                    </a:cubicBezTo>
                    <a:cubicBezTo>
                      <a:pt x="85725" y="54119"/>
                      <a:pt x="62865" y="72121"/>
                      <a:pt x="39433" y="76407"/>
                    </a:cubicBezTo>
                    <a:cubicBezTo>
                      <a:pt x="34290" y="77265"/>
                      <a:pt x="25717" y="77265"/>
                      <a:pt x="22003" y="76693"/>
                    </a:cubicBezTo>
                    <a:cubicBezTo>
                      <a:pt x="10287" y="74121"/>
                      <a:pt x="3143" y="68406"/>
                      <a:pt x="571" y="58977"/>
                    </a:cubicBezTo>
                    <a:cubicBezTo>
                      <a:pt x="0" y="57262"/>
                      <a:pt x="0" y="56119"/>
                      <a:pt x="0" y="52690"/>
                    </a:cubicBezTo>
                    <a:cubicBezTo>
                      <a:pt x="0" y="48404"/>
                      <a:pt x="0" y="46689"/>
                      <a:pt x="1429" y="42403"/>
                    </a:cubicBezTo>
                    <a:cubicBezTo>
                      <a:pt x="3715" y="34974"/>
                      <a:pt x="8573" y="27830"/>
                      <a:pt x="15145" y="21258"/>
                    </a:cubicBezTo>
                    <a:cubicBezTo>
                      <a:pt x="26575" y="9828"/>
                      <a:pt x="42291" y="2112"/>
                      <a:pt x="57721" y="1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8" name="Freihandform: Form 37">
                <a:extLst>
                  <a:ext uri="{FF2B5EF4-FFF2-40B4-BE49-F238E27FC236}">
                    <a16:creationId xmlns:a16="http://schemas.microsoft.com/office/drawing/2014/main" id="{9F85FF55-3ADE-64D9-5020-E72CEAD8F8CF}"/>
                  </a:ext>
                </a:extLst>
              </p:cNvPr>
              <p:cNvSpPr/>
              <p:nvPr/>
            </p:nvSpPr>
            <p:spPr>
              <a:xfrm>
                <a:off x="2692716" y="4338535"/>
                <a:ext cx="5715" cy="269367"/>
              </a:xfrm>
              <a:custGeom>
                <a:avLst/>
                <a:gdLst>
                  <a:gd name="connsiteX0" fmla="*/ 0 w 5715"/>
                  <a:gd name="connsiteY0" fmla="*/ 269367 h 269367"/>
                  <a:gd name="connsiteX1" fmla="*/ 0 w 5715"/>
                  <a:gd name="connsiteY1" fmla="*/ 0 h 269367"/>
                  <a:gd name="connsiteX2" fmla="*/ 5715 w 5715"/>
                  <a:gd name="connsiteY2" fmla="*/ 0 h 269367"/>
                  <a:gd name="connsiteX3" fmla="*/ 5715 w 5715"/>
                  <a:gd name="connsiteY3" fmla="*/ 269367 h 269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" h="269367">
                    <a:moveTo>
                      <a:pt x="0" y="269367"/>
                    </a:moveTo>
                    <a:lnTo>
                      <a:pt x="0" y="0"/>
                    </a:lnTo>
                    <a:lnTo>
                      <a:pt x="5715" y="0"/>
                    </a:lnTo>
                    <a:lnTo>
                      <a:pt x="5715" y="2693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25" name="Grafik 2">
              <a:extLst>
                <a:ext uri="{FF2B5EF4-FFF2-40B4-BE49-F238E27FC236}">
                  <a16:creationId xmlns:a16="http://schemas.microsoft.com/office/drawing/2014/main" id="{CABB0DE4-C7B5-A644-A2D1-AEFC377044AB}"/>
                </a:ext>
              </a:extLst>
            </p:cNvPr>
            <p:cNvGrpSpPr/>
            <p:nvPr/>
          </p:nvGrpSpPr>
          <p:grpSpPr>
            <a:xfrm>
              <a:off x="2978466" y="4329345"/>
              <a:ext cx="93706" cy="314751"/>
              <a:chOff x="2978466" y="4329345"/>
              <a:chExt cx="93706" cy="314751"/>
            </a:xfrm>
            <a:solidFill>
              <a:srgbClr val="000000"/>
            </a:solidFill>
          </p:grpSpPr>
          <p:sp>
            <p:nvSpPr>
              <p:cNvPr id="35" name="Freihandform: Form 34">
                <a:extLst>
                  <a:ext uri="{FF2B5EF4-FFF2-40B4-BE49-F238E27FC236}">
                    <a16:creationId xmlns:a16="http://schemas.microsoft.com/office/drawing/2014/main" id="{4DAEF2E3-6DA7-D33A-D2DC-710A7C5B9785}"/>
                  </a:ext>
                </a:extLst>
              </p:cNvPr>
              <p:cNvSpPr/>
              <p:nvPr/>
            </p:nvSpPr>
            <p:spPr>
              <a:xfrm>
                <a:off x="2978733" y="4329345"/>
                <a:ext cx="93440" cy="77091"/>
              </a:xfrm>
              <a:custGeom>
                <a:avLst/>
                <a:gdLst>
                  <a:gd name="connsiteX0" fmla="*/ 57721 w 93440"/>
                  <a:gd name="connsiteY0" fmla="*/ 112 h 77091"/>
                  <a:gd name="connsiteX1" fmla="*/ 72295 w 93440"/>
                  <a:gd name="connsiteY1" fmla="*/ 684 h 77091"/>
                  <a:gd name="connsiteX2" fmla="*/ 92869 w 93440"/>
                  <a:gd name="connsiteY2" fmla="*/ 18114 h 77091"/>
                  <a:gd name="connsiteX3" fmla="*/ 93440 w 93440"/>
                  <a:gd name="connsiteY3" fmla="*/ 24401 h 77091"/>
                  <a:gd name="connsiteX4" fmla="*/ 92012 w 93440"/>
                  <a:gd name="connsiteY4" fmla="*/ 34688 h 77091"/>
                  <a:gd name="connsiteX5" fmla="*/ 39433 w 93440"/>
                  <a:gd name="connsiteY5" fmla="*/ 76407 h 77091"/>
                  <a:gd name="connsiteX6" fmla="*/ 22003 w 93440"/>
                  <a:gd name="connsiteY6" fmla="*/ 76693 h 77091"/>
                  <a:gd name="connsiteX7" fmla="*/ 571 w 93440"/>
                  <a:gd name="connsiteY7" fmla="*/ 58977 h 77091"/>
                  <a:gd name="connsiteX8" fmla="*/ 0 w 93440"/>
                  <a:gd name="connsiteY8" fmla="*/ 52690 h 77091"/>
                  <a:gd name="connsiteX9" fmla="*/ 1429 w 93440"/>
                  <a:gd name="connsiteY9" fmla="*/ 42403 h 77091"/>
                  <a:gd name="connsiteX10" fmla="*/ 15145 w 93440"/>
                  <a:gd name="connsiteY10" fmla="*/ 21258 h 77091"/>
                  <a:gd name="connsiteX11" fmla="*/ 57721 w 93440"/>
                  <a:gd name="connsiteY11" fmla="*/ 112 h 77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440" h="77091">
                    <a:moveTo>
                      <a:pt x="57721" y="112"/>
                    </a:moveTo>
                    <a:cubicBezTo>
                      <a:pt x="61150" y="-174"/>
                      <a:pt x="69152" y="112"/>
                      <a:pt x="72295" y="684"/>
                    </a:cubicBezTo>
                    <a:cubicBezTo>
                      <a:pt x="83439" y="2970"/>
                      <a:pt x="90297" y="8685"/>
                      <a:pt x="92869" y="18114"/>
                    </a:cubicBezTo>
                    <a:cubicBezTo>
                      <a:pt x="93440" y="19829"/>
                      <a:pt x="93440" y="20972"/>
                      <a:pt x="93440" y="24401"/>
                    </a:cubicBezTo>
                    <a:cubicBezTo>
                      <a:pt x="93440" y="28687"/>
                      <a:pt x="93440" y="30402"/>
                      <a:pt x="92012" y="34688"/>
                    </a:cubicBezTo>
                    <a:cubicBezTo>
                      <a:pt x="85725" y="54119"/>
                      <a:pt x="62865" y="72121"/>
                      <a:pt x="39433" y="76407"/>
                    </a:cubicBezTo>
                    <a:cubicBezTo>
                      <a:pt x="34290" y="77265"/>
                      <a:pt x="25717" y="77265"/>
                      <a:pt x="22003" y="76693"/>
                    </a:cubicBezTo>
                    <a:cubicBezTo>
                      <a:pt x="10287" y="74121"/>
                      <a:pt x="3143" y="68406"/>
                      <a:pt x="571" y="58977"/>
                    </a:cubicBezTo>
                    <a:cubicBezTo>
                      <a:pt x="0" y="57262"/>
                      <a:pt x="0" y="56119"/>
                      <a:pt x="0" y="52690"/>
                    </a:cubicBezTo>
                    <a:cubicBezTo>
                      <a:pt x="0" y="48404"/>
                      <a:pt x="0" y="46689"/>
                      <a:pt x="1429" y="42403"/>
                    </a:cubicBezTo>
                    <a:cubicBezTo>
                      <a:pt x="3715" y="34974"/>
                      <a:pt x="8573" y="27830"/>
                      <a:pt x="15145" y="21258"/>
                    </a:cubicBezTo>
                    <a:cubicBezTo>
                      <a:pt x="26575" y="9828"/>
                      <a:pt x="42291" y="2112"/>
                      <a:pt x="57721" y="1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6" name="Freihandform: Form 35">
                <a:extLst>
                  <a:ext uri="{FF2B5EF4-FFF2-40B4-BE49-F238E27FC236}">
                    <a16:creationId xmlns:a16="http://schemas.microsoft.com/office/drawing/2014/main" id="{902927F2-06FC-BFC3-E63E-5F679B68D55D}"/>
                  </a:ext>
                </a:extLst>
              </p:cNvPr>
              <p:cNvSpPr/>
              <p:nvPr/>
            </p:nvSpPr>
            <p:spPr>
              <a:xfrm>
                <a:off x="2978466" y="4375396"/>
                <a:ext cx="5715" cy="268700"/>
              </a:xfrm>
              <a:custGeom>
                <a:avLst/>
                <a:gdLst>
                  <a:gd name="connsiteX0" fmla="*/ 0 w 5715"/>
                  <a:gd name="connsiteY0" fmla="*/ 268700 h 268700"/>
                  <a:gd name="connsiteX1" fmla="*/ 0 w 5715"/>
                  <a:gd name="connsiteY1" fmla="*/ 0 h 268700"/>
                  <a:gd name="connsiteX2" fmla="*/ 5715 w 5715"/>
                  <a:gd name="connsiteY2" fmla="*/ 0 h 268700"/>
                  <a:gd name="connsiteX3" fmla="*/ 5715 w 5715"/>
                  <a:gd name="connsiteY3" fmla="*/ 268700 h 268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" h="268700">
                    <a:moveTo>
                      <a:pt x="0" y="268700"/>
                    </a:moveTo>
                    <a:lnTo>
                      <a:pt x="0" y="0"/>
                    </a:lnTo>
                    <a:lnTo>
                      <a:pt x="5715" y="0"/>
                    </a:lnTo>
                    <a:lnTo>
                      <a:pt x="5715" y="26870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26" name="Grafik 2">
              <a:extLst>
                <a:ext uri="{FF2B5EF4-FFF2-40B4-BE49-F238E27FC236}">
                  <a16:creationId xmlns:a16="http://schemas.microsoft.com/office/drawing/2014/main" id="{693C9F77-C8DA-51DD-1DEA-37D0508033A1}"/>
                </a:ext>
              </a:extLst>
            </p:cNvPr>
            <p:cNvGrpSpPr/>
            <p:nvPr/>
          </p:nvGrpSpPr>
          <p:grpSpPr>
            <a:xfrm>
              <a:off x="3191712" y="4296139"/>
              <a:ext cx="166211" cy="367198"/>
              <a:chOff x="3191712" y="4296139"/>
              <a:chExt cx="166211" cy="367198"/>
            </a:xfrm>
            <a:solidFill>
              <a:srgbClr val="000000"/>
            </a:solidFill>
          </p:grpSpPr>
          <p:sp>
            <p:nvSpPr>
              <p:cNvPr id="32" name="Freihandform: Form 31">
                <a:extLst>
                  <a:ext uri="{FF2B5EF4-FFF2-40B4-BE49-F238E27FC236}">
                    <a16:creationId xmlns:a16="http://schemas.microsoft.com/office/drawing/2014/main" id="{1261CB84-1A69-66FE-7B4D-EE86567889FB}"/>
                  </a:ext>
                </a:extLst>
              </p:cNvPr>
              <p:cNvSpPr/>
              <p:nvPr/>
            </p:nvSpPr>
            <p:spPr>
              <a:xfrm>
                <a:off x="3191712" y="4296139"/>
                <a:ext cx="51542" cy="217174"/>
              </a:xfrm>
              <a:custGeom>
                <a:avLst/>
                <a:gdLst>
                  <a:gd name="connsiteX0" fmla="*/ 4000 w 51542"/>
                  <a:gd name="connsiteY0" fmla="*/ 219 h 217174"/>
                  <a:gd name="connsiteX1" fmla="*/ 13430 w 51542"/>
                  <a:gd name="connsiteY1" fmla="*/ 1648 h 217174"/>
                  <a:gd name="connsiteX2" fmla="*/ 13430 w 51542"/>
                  <a:gd name="connsiteY2" fmla="*/ 26508 h 217174"/>
                  <a:gd name="connsiteX3" fmla="*/ 13145 w 51542"/>
                  <a:gd name="connsiteY3" fmla="*/ 51368 h 217174"/>
                  <a:gd name="connsiteX4" fmla="*/ 29146 w 51542"/>
                  <a:gd name="connsiteY4" fmla="*/ 49082 h 217174"/>
                  <a:gd name="connsiteX5" fmla="*/ 45720 w 51542"/>
                  <a:gd name="connsiteY5" fmla="*/ 46511 h 217174"/>
                  <a:gd name="connsiteX6" fmla="*/ 49149 w 51542"/>
                  <a:gd name="connsiteY6" fmla="*/ 49368 h 217174"/>
                  <a:gd name="connsiteX7" fmla="*/ 49721 w 51542"/>
                  <a:gd name="connsiteY7" fmla="*/ 50511 h 217174"/>
                  <a:gd name="connsiteX8" fmla="*/ 50578 w 51542"/>
                  <a:gd name="connsiteY8" fmla="*/ 133093 h 217174"/>
                  <a:gd name="connsiteX9" fmla="*/ 51435 w 51542"/>
                  <a:gd name="connsiteY9" fmla="*/ 215675 h 217174"/>
                  <a:gd name="connsiteX10" fmla="*/ 49435 w 51542"/>
                  <a:gd name="connsiteY10" fmla="*/ 216532 h 217174"/>
                  <a:gd name="connsiteX11" fmla="*/ 40291 w 51542"/>
                  <a:gd name="connsiteY11" fmla="*/ 216532 h 217174"/>
                  <a:gd name="connsiteX12" fmla="*/ 38291 w 51542"/>
                  <a:gd name="connsiteY12" fmla="*/ 215675 h 217174"/>
                  <a:gd name="connsiteX13" fmla="*/ 38291 w 51542"/>
                  <a:gd name="connsiteY13" fmla="*/ 190814 h 217174"/>
                  <a:gd name="connsiteX14" fmla="*/ 38576 w 51542"/>
                  <a:gd name="connsiteY14" fmla="*/ 165954 h 217174"/>
                  <a:gd name="connsiteX15" fmla="*/ 22574 w 51542"/>
                  <a:gd name="connsiteY15" fmla="*/ 168240 h 217174"/>
                  <a:gd name="connsiteX16" fmla="*/ 6001 w 51542"/>
                  <a:gd name="connsiteY16" fmla="*/ 170812 h 217174"/>
                  <a:gd name="connsiteX17" fmla="*/ 2572 w 51542"/>
                  <a:gd name="connsiteY17" fmla="*/ 167954 h 217174"/>
                  <a:gd name="connsiteX18" fmla="*/ 2000 w 51542"/>
                  <a:gd name="connsiteY18" fmla="*/ 166526 h 217174"/>
                  <a:gd name="connsiteX19" fmla="*/ 1143 w 51542"/>
                  <a:gd name="connsiteY19" fmla="*/ 94802 h 217174"/>
                  <a:gd name="connsiteX20" fmla="*/ 0 w 51542"/>
                  <a:gd name="connsiteY20" fmla="*/ 12220 h 217174"/>
                  <a:gd name="connsiteX21" fmla="*/ 0 w 51542"/>
                  <a:gd name="connsiteY21" fmla="*/ 1648 h 217174"/>
                  <a:gd name="connsiteX22" fmla="*/ 1429 w 51542"/>
                  <a:gd name="connsiteY22" fmla="*/ 1076 h 217174"/>
                  <a:gd name="connsiteX23" fmla="*/ 4000 w 51542"/>
                  <a:gd name="connsiteY23" fmla="*/ 219 h 217174"/>
                  <a:gd name="connsiteX24" fmla="*/ 39719 w 51542"/>
                  <a:gd name="connsiteY24" fmla="*/ 80229 h 217174"/>
                  <a:gd name="connsiteX25" fmla="*/ 39433 w 51542"/>
                  <a:gd name="connsiteY25" fmla="*/ 76228 h 217174"/>
                  <a:gd name="connsiteX26" fmla="*/ 12859 w 51542"/>
                  <a:gd name="connsiteY26" fmla="*/ 80801 h 217174"/>
                  <a:gd name="connsiteX27" fmla="*/ 12002 w 51542"/>
                  <a:gd name="connsiteY27" fmla="*/ 141094 h 217174"/>
                  <a:gd name="connsiteX28" fmla="*/ 38862 w 51542"/>
                  <a:gd name="connsiteY28" fmla="*/ 136522 h 217174"/>
                  <a:gd name="connsiteX29" fmla="*/ 39719 w 51542"/>
                  <a:gd name="connsiteY29" fmla="*/ 80229 h 217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51542" h="217174">
                    <a:moveTo>
                      <a:pt x="4000" y="219"/>
                    </a:moveTo>
                    <a:cubicBezTo>
                      <a:pt x="6287" y="-353"/>
                      <a:pt x="11430" y="219"/>
                      <a:pt x="13430" y="1648"/>
                    </a:cubicBezTo>
                    <a:cubicBezTo>
                      <a:pt x="13716" y="1934"/>
                      <a:pt x="13716" y="6220"/>
                      <a:pt x="13430" y="26508"/>
                    </a:cubicBezTo>
                    <a:cubicBezTo>
                      <a:pt x="13145" y="40224"/>
                      <a:pt x="13145" y="51368"/>
                      <a:pt x="13145" y="51368"/>
                    </a:cubicBezTo>
                    <a:cubicBezTo>
                      <a:pt x="13145" y="51654"/>
                      <a:pt x="20288" y="50511"/>
                      <a:pt x="29146" y="49082"/>
                    </a:cubicBezTo>
                    <a:cubicBezTo>
                      <a:pt x="38291" y="47368"/>
                      <a:pt x="45434" y="46511"/>
                      <a:pt x="45720" y="46511"/>
                    </a:cubicBezTo>
                    <a:cubicBezTo>
                      <a:pt x="47149" y="46796"/>
                      <a:pt x="48292" y="47939"/>
                      <a:pt x="49149" y="49368"/>
                    </a:cubicBezTo>
                    <a:lnTo>
                      <a:pt x="49721" y="50511"/>
                    </a:lnTo>
                    <a:lnTo>
                      <a:pt x="50578" y="133093"/>
                    </a:lnTo>
                    <a:cubicBezTo>
                      <a:pt x="51435" y="199387"/>
                      <a:pt x="51721" y="215675"/>
                      <a:pt x="51435" y="215675"/>
                    </a:cubicBezTo>
                    <a:cubicBezTo>
                      <a:pt x="51149" y="215960"/>
                      <a:pt x="50292" y="216246"/>
                      <a:pt x="49435" y="216532"/>
                    </a:cubicBezTo>
                    <a:cubicBezTo>
                      <a:pt x="47149" y="217389"/>
                      <a:pt x="42577" y="217389"/>
                      <a:pt x="40291" y="216532"/>
                    </a:cubicBezTo>
                    <a:cubicBezTo>
                      <a:pt x="39433" y="216246"/>
                      <a:pt x="38576" y="215960"/>
                      <a:pt x="38291" y="215675"/>
                    </a:cubicBezTo>
                    <a:cubicBezTo>
                      <a:pt x="38005" y="215389"/>
                      <a:pt x="38005" y="211102"/>
                      <a:pt x="38291" y="190814"/>
                    </a:cubicBezTo>
                    <a:cubicBezTo>
                      <a:pt x="38576" y="177098"/>
                      <a:pt x="38576" y="165954"/>
                      <a:pt x="38576" y="165954"/>
                    </a:cubicBezTo>
                    <a:cubicBezTo>
                      <a:pt x="38576" y="165668"/>
                      <a:pt x="31433" y="166811"/>
                      <a:pt x="22574" y="168240"/>
                    </a:cubicBezTo>
                    <a:cubicBezTo>
                      <a:pt x="13430" y="169955"/>
                      <a:pt x="6287" y="170812"/>
                      <a:pt x="6001" y="170812"/>
                    </a:cubicBezTo>
                    <a:cubicBezTo>
                      <a:pt x="4572" y="170526"/>
                      <a:pt x="3429" y="169383"/>
                      <a:pt x="2572" y="167954"/>
                    </a:cubicBezTo>
                    <a:lnTo>
                      <a:pt x="2000" y="166526"/>
                    </a:lnTo>
                    <a:lnTo>
                      <a:pt x="1143" y="94802"/>
                    </a:lnTo>
                    <a:cubicBezTo>
                      <a:pt x="571" y="55369"/>
                      <a:pt x="286" y="18221"/>
                      <a:pt x="0" y="12220"/>
                    </a:cubicBezTo>
                    <a:lnTo>
                      <a:pt x="0" y="1648"/>
                    </a:lnTo>
                    <a:lnTo>
                      <a:pt x="1429" y="1076"/>
                    </a:lnTo>
                    <a:cubicBezTo>
                      <a:pt x="2286" y="790"/>
                      <a:pt x="3429" y="505"/>
                      <a:pt x="4000" y="219"/>
                    </a:cubicBezTo>
                    <a:close/>
                    <a:moveTo>
                      <a:pt x="39719" y="80229"/>
                    </a:moveTo>
                    <a:cubicBezTo>
                      <a:pt x="39719" y="77086"/>
                      <a:pt x="39719" y="76228"/>
                      <a:pt x="39433" y="76228"/>
                    </a:cubicBezTo>
                    <a:cubicBezTo>
                      <a:pt x="38291" y="76228"/>
                      <a:pt x="12859" y="80515"/>
                      <a:pt x="12859" y="80801"/>
                    </a:cubicBezTo>
                    <a:cubicBezTo>
                      <a:pt x="12573" y="80801"/>
                      <a:pt x="12002" y="140808"/>
                      <a:pt x="12002" y="141094"/>
                    </a:cubicBezTo>
                    <a:cubicBezTo>
                      <a:pt x="12287" y="141094"/>
                      <a:pt x="38576" y="136807"/>
                      <a:pt x="38862" y="136522"/>
                    </a:cubicBezTo>
                    <a:cubicBezTo>
                      <a:pt x="38862" y="136522"/>
                      <a:pt x="39719" y="93374"/>
                      <a:pt x="39719" y="802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3" name="Freihandform: Form 32">
                <a:extLst>
                  <a:ext uri="{FF2B5EF4-FFF2-40B4-BE49-F238E27FC236}">
                    <a16:creationId xmlns:a16="http://schemas.microsoft.com/office/drawing/2014/main" id="{CB434F6F-E74E-32E3-46D6-2D135928CC6F}"/>
                  </a:ext>
                </a:extLst>
              </p:cNvPr>
              <p:cNvSpPr/>
              <p:nvPr/>
            </p:nvSpPr>
            <p:spPr>
              <a:xfrm>
                <a:off x="3264483" y="4366255"/>
                <a:ext cx="93440" cy="77091"/>
              </a:xfrm>
              <a:custGeom>
                <a:avLst/>
                <a:gdLst>
                  <a:gd name="connsiteX0" fmla="*/ 57721 w 93440"/>
                  <a:gd name="connsiteY0" fmla="*/ 112 h 77091"/>
                  <a:gd name="connsiteX1" fmla="*/ 72295 w 93440"/>
                  <a:gd name="connsiteY1" fmla="*/ 684 h 77091"/>
                  <a:gd name="connsiteX2" fmla="*/ 92869 w 93440"/>
                  <a:gd name="connsiteY2" fmla="*/ 18114 h 77091"/>
                  <a:gd name="connsiteX3" fmla="*/ 93440 w 93440"/>
                  <a:gd name="connsiteY3" fmla="*/ 24401 h 77091"/>
                  <a:gd name="connsiteX4" fmla="*/ 92012 w 93440"/>
                  <a:gd name="connsiteY4" fmla="*/ 34688 h 77091"/>
                  <a:gd name="connsiteX5" fmla="*/ 39433 w 93440"/>
                  <a:gd name="connsiteY5" fmla="*/ 76407 h 77091"/>
                  <a:gd name="connsiteX6" fmla="*/ 22003 w 93440"/>
                  <a:gd name="connsiteY6" fmla="*/ 76693 h 77091"/>
                  <a:gd name="connsiteX7" fmla="*/ 571 w 93440"/>
                  <a:gd name="connsiteY7" fmla="*/ 58977 h 77091"/>
                  <a:gd name="connsiteX8" fmla="*/ 0 w 93440"/>
                  <a:gd name="connsiteY8" fmla="*/ 52690 h 77091"/>
                  <a:gd name="connsiteX9" fmla="*/ 1429 w 93440"/>
                  <a:gd name="connsiteY9" fmla="*/ 42403 h 77091"/>
                  <a:gd name="connsiteX10" fmla="*/ 15145 w 93440"/>
                  <a:gd name="connsiteY10" fmla="*/ 21258 h 77091"/>
                  <a:gd name="connsiteX11" fmla="*/ 57721 w 93440"/>
                  <a:gd name="connsiteY11" fmla="*/ 112 h 77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440" h="77091">
                    <a:moveTo>
                      <a:pt x="57721" y="112"/>
                    </a:moveTo>
                    <a:cubicBezTo>
                      <a:pt x="61150" y="-174"/>
                      <a:pt x="69152" y="112"/>
                      <a:pt x="72295" y="684"/>
                    </a:cubicBezTo>
                    <a:cubicBezTo>
                      <a:pt x="83439" y="2970"/>
                      <a:pt x="90297" y="8685"/>
                      <a:pt x="92869" y="18114"/>
                    </a:cubicBezTo>
                    <a:cubicBezTo>
                      <a:pt x="93440" y="19829"/>
                      <a:pt x="93440" y="20972"/>
                      <a:pt x="93440" y="24401"/>
                    </a:cubicBezTo>
                    <a:cubicBezTo>
                      <a:pt x="93440" y="28687"/>
                      <a:pt x="93440" y="30402"/>
                      <a:pt x="92012" y="34688"/>
                    </a:cubicBezTo>
                    <a:cubicBezTo>
                      <a:pt x="85725" y="54119"/>
                      <a:pt x="62865" y="72121"/>
                      <a:pt x="39433" y="76407"/>
                    </a:cubicBezTo>
                    <a:cubicBezTo>
                      <a:pt x="34290" y="77265"/>
                      <a:pt x="25717" y="77265"/>
                      <a:pt x="22003" y="76693"/>
                    </a:cubicBezTo>
                    <a:cubicBezTo>
                      <a:pt x="10287" y="74121"/>
                      <a:pt x="3143" y="68406"/>
                      <a:pt x="571" y="58977"/>
                    </a:cubicBezTo>
                    <a:cubicBezTo>
                      <a:pt x="0" y="57262"/>
                      <a:pt x="0" y="56119"/>
                      <a:pt x="0" y="52690"/>
                    </a:cubicBezTo>
                    <a:cubicBezTo>
                      <a:pt x="0" y="48404"/>
                      <a:pt x="0" y="46689"/>
                      <a:pt x="1429" y="42403"/>
                    </a:cubicBezTo>
                    <a:cubicBezTo>
                      <a:pt x="3715" y="34974"/>
                      <a:pt x="8573" y="27830"/>
                      <a:pt x="15145" y="21258"/>
                    </a:cubicBezTo>
                    <a:cubicBezTo>
                      <a:pt x="26575" y="9828"/>
                      <a:pt x="42291" y="2112"/>
                      <a:pt x="57721" y="1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4" name="Freihandform: Form 33">
                <a:extLst>
                  <a:ext uri="{FF2B5EF4-FFF2-40B4-BE49-F238E27FC236}">
                    <a16:creationId xmlns:a16="http://schemas.microsoft.com/office/drawing/2014/main" id="{8FE7078D-3521-96A6-CD96-C1E284FD5267}"/>
                  </a:ext>
                </a:extLst>
              </p:cNvPr>
              <p:cNvSpPr/>
              <p:nvPr/>
            </p:nvSpPr>
            <p:spPr>
              <a:xfrm>
                <a:off x="3264216" y="4417211"/>
                <a:ext cx="9525" cy="246125"/>
              </a:xfrm>
              <a:custGeom>
                <a:avLst/>
                <a:gdLst>
                  <a:gd name="connsiteX0" fmla="*/ 0 w 9525"/>
                  <a:gd name="connsiteY0" fmla="*/ 246126 h 246125"/>
                  <a:gd name="connsiteX1" fmla="*/ 0 w 9525"/>
                  <a:gd name="connsiteY1" fmla="*/ 0 h 246125"/>
                  <a:gd name="connsiteX2" fmla="*/ 9525 w 9525"/>
                  <a:gd name="connsiteY2" fmla="*/ 0 h 246125"/>
                  <a:gd name="connsiteX3" fmla="*/ 9525 w 9525"/>
                  <a:gd name="connsiteY3" fmla="*/ 246126 h 246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" h="246125">
                    <a:moveTo>
                      <a:pt x="0" y="246126"/>
                    </a:moveTo>
                    <a:lnTo>
                      <a:pt x="0" y="0"/>
                    </a:lnTo>
                    <a:lnTo>
                      <a:pt x="9525" y="0"/>
                    </a:lnTo>
                    <a:lnTo>
                      <a:pt x="9525" y="246126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27" name="Grafik 2">
              <a:extLst>
                <a:ext uri="{FF2B5EF4-FFF2-40B4-BE49-F238E27FC236}">
                  <a16:creationId xmlns:a16="http://schemas.microsoft.com/office/drawing/2014/main" id="{0E47E5C1-57FA-11F2-2358-06404A07DCC1}"/>
                </a:ext>
              </a:extLst>
            </p:cNvPr>
            <p:cNvGrpSpPr/>
            <p:nvPr/>
          </p:nvGrpSpPr>
          <p:grpSpPr>
            <a:xfrm>
              <a:off x="3668267" y="3873905"/>
              <a:ext cx="76200" cy="752475"/>
              <a:chOff x="3668267" y="3873905"/>
              <a:chExt cx="76200" cy="752475"/>
            </a:xfrm>
            <a:solidFill>
              <a:srgbClr val="000000"/>
            </a:solidFill>
          </p:grpSpPr>
          <p:sp>
            <p:nvSpPr>
              <p:cNvPr id="30" name="Freihandform: Form 29">
                <a:extLst>
                  <a:ext uri="{FF2B5EF4-FFF2-40B4-BE49-F238E27FC236}">
                    <a16:creationId xmlns:a16="http://schemas.microsoft.com/office/drawing/2014/main" id="{3BE52671-BD5C-E62C-D372-E1FC49762126}"/>
                  </a:ext>
                </a:extLst>
              </p:cNvPr>
              <p:cNvSpPr/>
              <p:nvPr/>
            </p:nvSpPr>
            <p:spPr>
              <a:xfrm>
                <a:off x="3668267" y="3873905"/>
                <a:ext cx="5715" cy="752475"/>
              </a:xfrm>
              <a:custGeom>
                <a:avLst/>
                <a:gdLst>
                  <a:gd name="connsiteX0" fmla="*/ 0 w 5715"/>
                  <a:gd name="connsiteY0" fmla="*/ 752475 h 752475"/>
                  <a:gd name="connsiteX1" fmla="*/ 0 w 5715"/>
                  <a:gd name="connsiteY1" fmla="*/ 0 h 752475"/>
                  <a:gd name="connsiteX2" fmla="*/ 5715 w 5715"/>
                  <a:gd name="connsiteY2" fmla="*/ 0 h 752475"/>
                  <a:gd name="connsiteX3" fmla="*/ 5715 w 5715"/>
                  <a:gd name="connsiteY3" fmla="*/ 752475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" h="752475">
                    <a:moveTo>
                      <a:pt x="0" y="752475"/>
                    </a:moveTo>
                    <a:lnTo>
                      <a:pt x="0" y="0"/>
                    </a:lnTo>
                    <a:lnTo>
                      <a:pt x="5715" y="0"/>
                    </a:lnTo>
                    <a:lnTo>
                      <a:pt x="5715" y="75247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1" name="Freihandform: Form 30">
                <a:extLst>
                  <a:ext uri="{FF2B5EF4-FFF2-40B4-BE49-F238E27FC236}">
                    <a16:creationId xmlns:a16="http://schemas.microsoft.com/office/drawing/2014/main" id="{0312F941-C836-6EB9-146A-0BB2DEC5819C}"/>
                  </a:ext>
                </a:extLst>
              </p:cNvPr>
              <p:cNvSpPr/>
              <p:nvPr/>
            </p:nvSpPr>
            <p:spPr>
              <a:xfrm>
                <a:off x="3706367" y="3873905"/>
                <a:ext cx="38100" cy="752475"/>
              </a:xfrm>
              <a:custGeom>
                <a:avLst/>
                <a:gdLst>
                  <a:gd name="connsiteX0" fmla="*/ 0 w 38100"/>
                  <a:gd name="connsiteY0" fmla="*/ 752475 h 752475"/>
                  <a:gd name="connsiteX1" fmla="*/ 0 w 38100"/>
                  <a:gd name="connsiteY1" fmla="*/ 0 h 752475"/>
                  <a:gd name="connsiteX2" fmla="*/ 38100 w 38100"/>
                  <a:gd name="connsiteY2" fmla="*/ 0 h 752475"/>
                  <a:gd name="connsiteX3" fmla="*/ 38100 w 38100"/>
                  <a:gd name="connsiteY3" fmla="*/ 752475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00" h="752475">
                    <a:moveTo>
                      <a:pt x="0" y="752475"/>
                    </a:moveTo>
                    <a:lnTo>
                      <a:pt x="0" y="0"/>
                    </a:lnTo>
                    <a:lnTo>
                      <a:pt x="38100" y="0"/>
                    </a:lnTo>
                    <a:lnTo>
                      <a:pt x="38100" y="75247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sp>
          <p:nvSpPr>
            <p:cNvPr id="28" name="Freihandform: Form 27">
              <a:extLst>
                <a:ext uri="{FF2B5EF4-FFF2-40B4-BE49-F238E27FC236}">
                  <a16:creationId xmlns:a16="http://schemas.microsoft.com/office/drawing/2014/main" id="{8B697217-E7D4-6549-4EBC-9695E88F2755}"/>
                </a:ext>
              </a:extLst>
            </p:cNvPr>
            <p:cNvSpPr/>
            <p:nvPr/>
          </p:nvSpPr>
          <p:spPr>
            <a:xfrm>
              <a:off x="2692716" y="4589518"/>
              <a:ext cx="291465" cy="73818"/>
            </a:xfrm>
            <a:custGeom>
              <a:avLst/>
              <a:gdLst>
                <a:gd name="connsiteX0" fmla="*/ 0 w 291465"/>
                <a:gd name="connsiteY0" fmla="*/ 36862 h 73818"/>
                <a:gd name="connsiteX1" fmla="*/ 291465 w 291465"/>
                <a:gd name="connsiteY1" fmla="*/ 73819 h 73818"/>
                <a:gd name="connsiteX2" fmla="*/ 291465 w 291465"/>
                <a:gd name="connsiteY2" fmla="*/ 36957 h 73818"/>
                <a:gd name="connsiteX3" fmla="*/ 0 w 291465"/>
                <a:gd name="connsiteY3" fmla="*/ 0 h 73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1465" h="73818">
                  <a:moveTo>
                    <a:pt x="0" y="36862"/>
                  </a:moveTo>
                  <a:lnTo>
                    <a:pt x="291465" y="73819"/>
                  </a:lnTo>
                  <a:lnTo>
                    <a:pt x="291465" y="369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" name="Freihandform: Form 28">
              <a:extLst>
                <a:ext uri="{FF2B5EF4-FFF2-40B4-BE49-F238E27FC236}">
                  <a16:creationId xmlns:a16="http://schemas.microsoft.com/office/drawing/2014/main" id="{5948683B-5B4E-2B6F-E335-F007F5B3065D}"/>
                </a:ext>
              </a:extLst>
            </p:cNvPr>
            <p:cNvSpPr/>
            <p:nvPr/>
          </p:nvSpPr>
          <p:spPr>
            <a:xfrm>
              <a:off x="1404937" y="3578630"/>
              <a:ext cx="5715" cy="1047750"/>
            </a:xfrm>
            <a:custGeom>
              <a:avLst/>
              <a:gdLst>
                <a:gd name="connsiteX0" fmla="*/ 0 w 5715"/>
                <a:gd name="connsiteY0" fmla="*/ 1047750 h 1047750"/>
                <a:gd name="connsiteX1" fmla="*/ 0 w 5715"/>
                <a:gd name="connsiteY1" fmla="*/ 0 h 1047750"/>
                <a:gd name="connsiteX2" fmla="*/ 5715 w 5715"/>
                <a:gd name="connsiteY2" fmla="*/ 0 h 1047750"/>
                <a:gd name="connsiteX3" fmla="*/ 5715 w 5715"/>
                <a:gd name="connsiteY3" fmla="*/ 1047750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" h="1047750">
                  <a:moveTo>
                    <a:pt x="0" y="1047750"/>
                  </a:moveTo>
                  <a:lnTo>
                    <a:pt x="0" y="0"/>
                  </a:lnTo>
                  <a:lnTo>
                    <a:pt x="5715" y="0"/>
                  </a:lnTo>
                  <a:lnTo>
                    <a:pt x="5715" y="10477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66" name="Pfeil: nach rechts 65">
            <a:extLst>
              <a:ext uri="{FF2B5EF4-FFF2-40B4-BE49-F238E27FC236}">
                <a16:creationId xmlns:a16="http://schemas.microsoft.com/office/drawing/2014/main" id="{0ECE625E-C2B4-713E-ACC8-4AF31C294834}"/>
              </a:ext>
            </a:extLst>
          </p:cNvPr>
          <p:cNvSpPr/>
          <p:nvPr/>
        </p:nvSpPr>
        <p:spPr>
          <a:xfrm>
            <a:off x="5037946" y="3955226"/>
            <a:ext cx="1008112" cy="554462"/>
          </a:xfrm>
          <a:prstGeom prst="rightArrow">
            <a:avLst>
              <a:gd name="adj1" fmla="val 50000"/>
              <a:gd name="adj2" fmla="val 6482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16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8" grpId="0" animBg="1"/>
      <p:bldP spid="6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2775112-942E-F2B1-DF8B-EE5F7D13026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15.02.2023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D7775E-24DB-DDD2-1375-869A3DA8CCD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Peter Schramm – Optical Music Recognition, schrammp@hochschule-trier.de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23503EF-43AB-9EF3-F98D-C37FFEC2907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7FA32A7-9728-D09C-4BCC-4FB8C7AC1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Idee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1043A1D-BB32-860D-779D-27B5D94522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94" y="1412776"/>
            <a:ext cx="3164316" cy="44723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988688DA-7D2A-7718-476C-6FF9C42D4CE3}"/>
              </a:ext>
            </a:extLst>
          </p:cNvPr>
          <p:cNvSpPr txBox="1"/>
          <p:nvPr/>
        </p:nvSpPr>
        <p:spPr>
          <a:xfrm>
            <a:off x="3575720" y="5885144"/>
            <a:ext cx="42238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dirty="0" err="1"/>
              <a:t>MuseScore</a:t>
            </a:r>
            <a:r>
              <a:rPr lang="en-US" sz="900" dirty="0"/>
              <a:t>: Merry-Go-Round Of Life</a:t>
            </a:r>
          </a:p>
          <a:p>
            <a:pPr algn="r"/>
            <a:r>
              <a:rPr lang="en-US" sz="900" dirty="0">
                <a:hlinkClick r:id="rId3"/>
              </a:rPr>
              <a:t>https://musescore.com/user/16006641/scores/4197961</a:t>
            </a:r>
            <a:r>
              <a:rPr lang="en-US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79378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B3C0C21-7EBA-8BE5-77F2-BC163A42746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Textbasiertes Notationssystem</a:t>
            </a:r>
          </a:p>
          <a:p>
            <a:r>
              <a:rPr lang="de-DE" dirty="0"/>
              <a:t>Aktueller Standard: v2.1		</a:t>
            </a:r>
            <a:r>
              <a:rPr lang="de-DE" dirty="0">
                <a:hlinkClick r:id="rId2"/>
              </a:rPr>
              <a:t>https://abcnotation.com/wiki/abc:standard</a:t>
            </a:r>
            <a:r>
              <a:rPr lang="de-DE" dirty="0"/>
              <a:t> </a:t>
            </a:r>
          </a:p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0EA42C0-6868-30F6-82C5-585276B144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15.02.2023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BBF22D2-DE2A-562E-0D2D-CA0028D04AE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Peter Schramm – Optical Music Recognition, schrammp@hochschule-trier.de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2801FE6-7855-1A41-64DC-21C9CB1469C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20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852B8B9-BA3C-BEBE-A18C-0A955159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ABC-Notation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1D0B5E9-28DF-A7EC-EBA2-A934CDC1D68F}"/>
              </a:ext>
            </a:extLst>
          </p:cNvPr>
          <p:cNvSpPr txBox="1"/>
          <p:nvPr/>
        </p:nvSpPr>
        <p:spPr>
          <a:xfrm>
            <a:off x="1430434" y="2492896"/>
            <a:ext cx="3336731" cy="3139321"/>
          </a:xfrm>
          <a:prstGeom prst="rect">
            <a:avLst/>
          </a:prstGeom>
          <a:noFill/>
          <a:ln>
            <a:solidFill>
              <a:schemeClr val="bg2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dirty="0">
                <a:latin typeface="Consolas" panose="020B0609020204030204" pitchFamily="49" charset="0"/>
              </a:rPr>
              <a:t>X:1</a:t>
            </a:r>
          </a:p>
          <a:p>
            <a:r>
              <a:rPr lang="de-DE" dirty="0">
                <a:latin typeface="Consolas" panose="020B0609020204030204" pitchFamily="49" charset="0"/>
              </a:rPr>
              <a:t>K: G</a:t>
            </a:r>
          </a:p>
          <a:p>
            <a:r>
              <a:rPr lang="de-DE" dirty="0">
                <a:latin typeface="Consolas" panose="020B0609020204030204" pitchFamily="49" charset="0"/>
              </a:rPr>
              <a:t>M: 4/4</a:t>
            </a:r>
          </a:p>
          <a:p>
            <a:r>
              <a:rPr lang="de-DE" dirty="0">
                <a:latin typeface="Consolas" panose="020B0609020204030204" pitchFamily="49" charset="0"/>
              </a:rPr>
              <a:t>L: 1/8</a:t>
            </a:r>
          </a:p>
          <a:p>
            <a:r>
              <a:rPr lang="de-DE" dirty="0">
                <a:latin typeface="Consolas" panose="020B0609020204030204" pitchFamily="49" charset="0"/>
              </a:rPr>
              <a:t>%%score {V1 V2</a:t>
            </a:r>
          </a:p>
          <a:p>
            <a:r>
              <a:rPr lang="de-DE" dirty="0">
                <a:latin typeface="Consolas" panose="020B0609020204030204" pitchFamily="49" charset="0"/>
              </a:rPr>
              <a:t>V: V1 </a:t>
            </a:r>
            <a:r>
              <a:rPr lang="de-DE" dirty="0" err="1">
                <a:latin typeface="Consolas" panose="020B0609020204030204" pitchFamily="49" charset="0"/>
              </a:rPr>
              <a:t>clef</a:t>
            </a:r>
            <a:r>
              <a:rPr lang="de-DE" dirty="0">
                <a:latin typeface="Consolas" panose="020B0609020204030204" pitchFamily="49" charset="0"/>
              </a:rPr>
              <a:t>=</a:t>
            </a:r>
            <a:r>
              <a:rPr lang="de-DE" dirty="0" err="1">
                <a:latin typeface="Consolas" panose="020B0609020204030204" pitchFamily="49" charset="0"/>
              </a:rPr>
              <a:t>treble</a:t>
            </a:r>
            <a:endParaRPr lang="de-DE" dirty="0">
              <a:latin typeface="Consolas" panose="020B0609020204030204" pitchFamily="49" charset="0"/>
            </a:endParaRPr>
          </a:p>
          <a:p>
            <a:r>
              <a:rPr lang="de-DE" dirty="0">
                <a:latin typeface="Consolas" panose="020B0609020204030204" pitchFamily="49" charset="0"/>
              </a:rPr>
              <a:t>V: V2 </a:t>
            </a:r>
            <a:r>
              <a:rPr lang="de-DE" dirty="0" err="1">
                <a:latin typeface="Consolas" panose="020B0609020204030204" pitchFamily="49" charset="0"/>
              </a:rPr>
              <a:t>clef</a:t>
            </a:r>
            <a:r>
              <a:rPr lang="de-DE" dirty="0">
                <a:latin typeface="Consolas" panose="020B0609020204030204" pitchFamily="49" charset="0"/>
              </a:rPr>
              <a:t>=bass</a:t>
            </a:r>
          </a:p>
          <a:p>
            <a:r>
              <a:rPr lang="de-DE" dirty="0">
                <a:latin typeface="Consolas" panose="020B0609020204030204" pitchFamily="49" charset="0"/>
              </a:rPr>
              <a:t>[V:V1]</a:t>
            </a:r>
          </a:p>
          <a:p>
            <a:r>
              <a:rPr lang="de-DE" dirty="0">
                <a:latin typeface="Consolas" panose="020B0609020204030204" pitchFamily="49" charset="0"/>
              </a:rPr>
              <a:t>C D [DGB]4 |]</a:t>
            </a:r>
          </a:p>
          <a:p>
            <a:r>
              <a:rPr lang="de-DE" dirty="0">
                <a:latin typeface="Consolas" panose="020B0609020204030204" pitchFamily="49" charset="0"/>
              </a:rPr>
              <a:t>[V:V2]</a:t>
            </a:r>
          </a:p>
          <a:p>
            <a:r>
              <a:rPr lang="de-DE" dirty="0">
                <a:latin typeface="Consolas" panose="020B0609020204030204" pitchFamily="49" charset="0"/>
              </a:rPr>
              <a:t>z2 A,G, =F,2 |]</a:t>
            </a:r>
          </a:p>
        </p:txBody>
      </p:sp>
      <p:grpSp>
        <p:nvGrpSpPr>
          <p:cNvPr id="9" name="Grafik 2">
            <a:extLst>
              <a:ext uri="{FF2B5EF4-FFF2-40B4-BE49-F238E27FC236}">
                <a16:creationId xmlns:a16="http://schemas.microsoft.com/office/drawing/2014/main" id="{80A6C486-F724-6A2B-1795-9A4AA48B940C}"/>
              </a:ext>
            </a:extLst>
          </p:cNvPr>
          <p:cNvGrpSpPr/>
          <p:nvPr/>
        </p:nvGrpSpPr>
        <p:grpSpPr>
          <a:xfrm>
            <a:off x="6345260" y="3229475"/>
            <a:ext cx="3736093" cy="1872208"/>
            <a:chOff x="1309687" y="3443234"/>
            <a:chExt cx="2434780" cy="1220102"/>
          </a:xfrm>
          <a:solidFill>
            <a:srgbClr val="000000"/>
          </a:solidFill>
        </p:grpSpPr>
        <p:grpSp>
          <p:nvGrpSpPr>
            <p:cNvPr id="10" name="Grafik 2">
              <a:extLst>
                <a:ext uri="{FF2B5EF4-FFF2-40B4-BE49-F238E27FC236}">
                  <a16:creationId xmlns:a16="http://schemas.microsoft.com/office/drawing/2014/main" id="{5AC940CC-8A45-45B3-BA1E-64FCF96DAAD1}"/>
                </a:ext>
              </a:extLst>
            </p:cNvPr>
            <p:cNvGrpSpPr/>
            <p:nvPr/>
          </p:nvGrpSpPr>
          <p:grpSpPr>
            <a:xfrm>
              <a:off x="1404937" y="3575296"/>
              <a:ext cx="2339530" cy="301942"/>
              <a:chOff x="1404937" y="3575296"/>
              <a:chExt cx="2339530" cy="301942"/>
            </a:xfrm>
            <a:solidFill>
              <a:srgbClr val="000000"/>
            </a:solidFill>
          </p:grpSpPr>
          <p:sp>
            <p:nvSpPr>
              <p:cNvPr id="61" name="Freihandform: Form 60">
                <a:extLst>
                  <a:ext uri="{FF2B5EF4-FFF2-40B4-BE49-F238E27FC236}">
                    <a16:creationId xmlns:a16="http://schemas.microsoft.com/office/drawing/2014/main" id="{AFEE55E5-E413-D738-AECC-C220E168C15E}"/>
                  </a:ext>
                </a:extLst>
              </p:cNvPr>
              <p:cNvSpPr/>
              <p:nvPr/>
            </p:nvSpPr>
            <p:spPr>
              <a:xfrm>
                <a:off x="1404937" y="3575296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8 h 6667"/>
                  <a:gd name="connsiteX3" fmla="*/ 0 w 2339530"/>
                  <a:gd name="connsiteY3" fmla="*/ 6668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8"/>
                    </a:lnTo>
                    <a:lnTo>
                      <a:pt x="0" y="666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2" name="Freihandform: Form 61">
                <a:extLst>
                  <a:ext uri="{FF2B5EF4-FFF2-40B4-BE49-F238E27FC236}">
                    <a16:creationId xmlns:a16="http://schemas.microsoft.com/office/drawing/2014/main" id="{CBD3B87F-4D60-CBB7-9479-9CBA9838E9EC}"/>
                  </a:ext>
                </a:extLst>
              </p:cNvPr>
              <p:cNvSpPr/>
              <p:nvPr/>
            </p:nvSpPr>
            <p:spPr>
              <a:xfrm>
                <a:off x="1404937" y="3649115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8 h 6667"/>
                  <a:gd name="connsiteX3" fmla="*/ 0 w 2339530"/>
                  <a:gd name="connsiteY3" fmla="*/ 6668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8"/>
                    </a:lnTo>
                    <a:lnTo>
                      <a:pt x="0" y="666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3" name="Freihandform: Form 62">
                <a:extLst>
                  <a:ext uri="{FF2B5EF4-FFF2-40B4-BE49-F238E27FC236}">
                    <a16:creationId xmlns:a16="http://schemas.microsoft.com/office/drawing/2014/main" id="{0B321069-C50E-D77F-687F-B2F2AF3BB527}"/>
                  </a:ext>
                </a:extLst>
              </p:cNvPr>
              <p:cNvSpPr/>
              <p:nvPr/>
            </p:nvSpPr>
            <p:spPr>
              <a:xfrm>
                <a:off x="1404937" y="3722934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8 h 6667"/>
                  <a:gd name="connsiteX3" fmla="*/ 0 w 2339530"/>
                  <a:gd name="connsiteY3" fmla="*/ 6668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8"/>
                    </a:lnTo>
                    <a:lnTo>
                      <a:pt x="0" y="666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4" name="Freihandform: Form 63">
                <a:extLst>
                  <a:ext uri="{FF2B5EF4-FFF2-40B4-BE49-F238E27FC236}">
                    <a16:creationId xmlns:a16="http://schemas.microsoft.com/office/drawing/2014/main" id="{B923E87B-E876-B322-C19C-299561667D3E}"/>
                  </a:ext>
                </a:extLst>
              </p:cNvPr>
              <p:cNvSpPr/>
              <p:nvPr/>
            </p:nvSpPr>
            <p:spPr>
              <a:xfrm>
                <a:off x="1404937" y="3796753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8 h 6667"/>
                  <a:gd name="connsiteX3" fmla="*/ 0 w 2339530"/>
                  <a:gd name="connsiteY3" fmla="*/ 6668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8"/>
                    </a:lnTo>
                    <a:lnTo>
                      <a:pt x="0" y="666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5" name="Freihandform: Form 64">
                <a:extLst>
                  <a:ext uri="{FF2B5EF4-FFF2-40B4-BE49-F238E27FC236}">
                    <a16:creationId xmlns:a16="http://schemas.microsoft.com/office/drawing/2014/main" id="{B3B8FC28-12BF-6D33-B6DD-56366A0B3CD5}"/>
                  </a:ext>
                </a:extLst>
              </p:cNvPr>
              <p:cNvSpPr/>
              <p:nvPr/>
            </p:nvSpPr>
            <p:spPr>
              <a:xfrm>
                <a:off x="1404937" y="3870571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7 h 6667"/>
                  <a:gd name="connsiteX3" fmla="*/ 0 w 2339530"/>
                  <a:gd name="connsiteY3" fmla="*/ 6667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7"/>
                    </a:lnTo>
                    <a:lnTo>
                      <a:pt x="0" y="66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B6A8421C-BD8A-67FC-CF77-69ABB83904F5}"/>
                </a:ext>
              </a:extLst>
            </p:cNvPr>
            <p:cNvSpPr/>
            <p:nvPr/>
          </p:nvSpPr>
          <p:spPr>
            <a:xfrm>
              <a:off x="1309687" y="3578649"/>
              <a:ext cx="76748" cy="1047750"/>
            </a:xfrm>
            <a:custGeom>
              <a:avLst/>
              <a:gdLst>
                <a:gd name="connsiteX0" fmla="*/ 71438 w 76748"/>
                <a:gd name="connsiteY0" fmla="*/ 0 h 1047750"/>
                <a:gd name="connsiteX1" fmla="*/ 0 w 76748"/>
                <a:gd name="connsiteY1" fmla="*/ 523875 h 1047750"/>
                <a:gd name="connsiteX2" fmla="*/ 71438 w 76748"/>
                <a:gd name="connsiteY2" fmla="*/ 0 h 1047750"/>
                <a:gd name="connsiteX3" fmla="*/ 0 w 76748"/>
                <a:gd name="connsiteY3" fmla="*/ 523875 h 1047750"/>
                <a:gd name="connsiteX4" fmla="*/ 62865 w 76748"/>
                <a:gd name="connsiteY4" fmla="*/ 1047750 h 1047750"/>
                <a:gd name="connsiteX5" fmla="*/ 0 w 76748"/>
                <a:gd name="connsiteY5" fmla="*/ 523875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48" h="1047750">
                  <a:moveTo>
                    <a:pt x="71438" y="0"/>
                  </a:moveTo>
                  <a:cubicBezTo>
                    <a:pt x="-76200" y="190500"/>
                    <a:pt x="200025" y="333678"/>
                    <a:pt x="0" y="523875"/>
                  </a:cubicBezTo>
                  <a:cubicBezTo>
                    <a:pt x="176213" y="357594"/>
                    <a:pt x="-100013" y="214703"/>
                    <a:pt x="71438" y="0"/>
                  </a:cubicBezTo>
                  <a:close/>
                  <a:moveTo>
                    <a:pt x="0" y="523875"/>
                  </a:moveTo>
                  <a:cubicBezTo>
                    <a:pt x="166688" y="717637"/>
                    <a:pt x="-71438" y="858812"/>
                    <a:pt x="62865" y="1047750"/>
                  </a:cubicBezTo>
                  <a:cubicBezTo>
                    <a:pt x="-47625" y="880462"/>
                    <a:pt x="190500" y="737852"/>
                    <a:pt x="0" y="52387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462ECECB-2403-D3CE-3CD8-7832A672CA71}"/>
                </a:ext>
              </a:extLst>
            </p:cNvPr>
            <p:cNvSpPr/>
            <p:nvPr/>
          </p:nvSpPr>
          <p:spPr>
            <a:xfrm>
              <a:off x="1452847" y="3443234"/>
              <a:ext cx="181462" cy="543466"/>
            </a:xfrm>
            <a:custGeom>
              <a:avLst/>
              <a:gdLst>
                <a:gd name="connsiteX0" fmla="*/ 92011 w 181462"/>
                <a:gd name="connsiteY0" fmla="*/ 541 h 543466"/>
                <a:gd name="connsiteX1" fmla="*/ 95440 w 181462"/>
                <a:gd name="connsiteY1" fmla="*/ 541 h 543466"/>
                <a:gd name="connsiteX2" fmla="*/ 104584 w 181462"/>
                <a:gd name="connsiteY2" fmla="*/ 11114 h 543466"/>
                <a:gd name="connsiteX3" fmla="*/ 138589 w 181462"/>
                <a:gd name="connsiteY3" fmla="*/ 94267 h 543466"/>
                <a:gd name="connsiteX4" fmla="*/ 134303 w 181462"/>
                <a:gd name="connsiteY4" fmla="*/ 140559 h 543466"/>
                <a:gd name="connsiteX5" fmla="*/ 94012 w 181462"/>
                <a:gd name="connsiteY5" fmla="*/ 211425 h 543466"/>
                <a:gd name="connsiteX6" fmla="*/ 88297 w 181462"/>
                <a:gd name="connsiteY6" fmla="*/ 218568 h 543466"/>
                <a:gd name="connsiteX7" fmla="*/ 90011 w 181462"/>
                <a:gd name="connsiteY7" fmla="*/ 225998 h 543466"/>
                <a:gd name="connsiteX8" fmla="*/ 106013 w 181462"/>
                <a:gd name="connsiteY8" fmla="*/ 278290 h 543466"/>
                <a:gd name="connsiteX9" fmla="*/ 106870 w 181462"/>
                <a:gd name="connsiteY9" fmla="*/ 282291 h 543466"/>
                <a:gd name="connsiteX10" fmla="*/ 110585 w 181462"/>
                <a:gd name="connsiteY10" fmla="*/ 282291 h 543466"/>
                <a:gd name="connsiteX11" fmla="*/ 148304 w 181462"/>
                <a:gd name="connsiteY11" fmla="*/ 294578 h 543466"/>
                <a:gd name="connsiteX12" fmla="*/ 180594 w 181462"/>
                <a:gd name="connsiteY12" fmla="*/ 347156 h 543466"/>
                <a:gd name="connsiteX13" fmla="*/ 181165 w 181462"/>
                <a:gd name="connsiteY13" fmla="*/ 363729 h 543466"/>
                <a:gd name="connsiteX14" fmla="*/ 174022 w 181462"/>
                <a:gd name="connsiteY14" fmla="*/ 389733 h 543466"/>
                <a:gd name="connsiteX15" fmla="*/ 135731 w 181462"/>
                <a:gd name="connsiteY15" fmla="*/ 425166 h 543466"/>
                <a:gd name="connsiteX16" fmla="*/ 132588 w 181462"/>
                <a:gd name="connsiteY16" fmla="*/ 426309 h 543466"/>
                <a:gd name="connsiteX17" fmla="*/ 132874 w 181462"/>
                <a:gd name="connsiteY17" fmla="*/ 438310 h 543466"/>
                <a:gd name="connsiteX18" fmla="*/ 130874 w 181462"/>
                <a:gd name="connsiteY18" fmla="*/ 482316 h 543466"/>
                <a:gd name="connsiteX19" fmla="*/ 88297 w 181462"/>
                <a:gd name="connsiteY19" fmla="*/ 541466 h 543466"/>
                <a:gd name="connsiteX20" fmla="*/ 73152 w 181462"/>
                <a:gd name="connsiteY20" fmla="*/ 543466 h 543466"/>
                <a:gd name="connsiteX21" fmla="*/ 57436 w 181462"/>
                <a:gd name="connsiteY21" fmla="*/ 541466 h 543466"/>
                <a:gd name="connsiteX22" fmla="*/ 29432 w 181462"/>
                <a:gd name="connsiteY22" fmla="*/ 525750 h 543466"/>
                <a:gd name="connsiteX23" fmla="*/ 13144 w 181462"/>
                <a:gd name="connsiteY23" fmla="*/ 492031 h 543466"/>
                <a:gd name="connsiteX24" fmla="*/ 17431 w 181462"/>
                <a:gd name="connsiteY24" fmla="*/ 471743 h 543466"/>
                <a:gd name="connsiteX25" fmla="*/ 46006 w 181462"/>
                <a:gd name="connsiteY25" fmla="*/ 457170 h 543466"/>
                <a:gd name="connsiteX26" fmla="*/ 72009 w 181462"/>
                <a:gd name="connsiteY26" fmla="*/ 485173 h 543466"/>
                <a:gd name="connsiteX27" fmla="*/ 49435 w 181462"/>
                <a:gd name="connsiteY27" fmla="*/ 513462 h 543466"/>
                <a:gd name="connsiteX28" fmla="*/ 37147 w 181462"/>
                <a:gd name="connsiteY28" fmla="*/ 512605 h 543466"/>
                <a:gd name="connsiteX29" fmla="*/ 35147 w 181462"/>
                <a:gd name="connsiteY29" fmla="*/ 511748 h 543466"/>
                <a:gd name="connsiteX30" fmla="*/ 36005 w 181462"/>
                <a:gd name="connsiteY30" fmla="*/ 512891 h 543466"/>
                <a:gd name="connsiteX31" fmla="*/ 48578 w 181462"/>
                <a:gd name="connsiteY31" fmla="*/ 524892 h 543466"/>
                <a:gd name="connsiteX32" fmla="*/ 90011 w 181462"/>
                <a:gd name="connsiteY32" fmla="*/ 528321 h 543466"/>
                <a:gd name="connsiteX33" fmla="*/ 118301 w 181462"/>
                <a:gd name="connsiteY33" fmla="*/ 486888 h 543466"/>
                <a:gd name="connsiteX34" fmla="*/ 121158 w 181462"/>
                <a:gd name="connsiteY34" fmla="*/ 458027 h 543466"/>
                <a:gd name="connsiteX35" fmla="*/ 121158 w 181462"/>
                <a:gd name="connsiteY35" fmla="*/ 429452 h 543466"/>
                <a:gd name="connsiteX36" fmla="*/ 117729 w 181462"/>
                <a:gd name="connsiteY36" fmla="*/ 429738 h 543466"/>
                <a:gd name="connsiteX37" fmla="*/ 100298 w 181462"/>
                <a:gd name="connsiteY37" fmla="*/ 430881 h 543466"/>
                <a:gd name="connsiteX38" fmla="*/ 75438 w 181462"/>
                <a:gd name="connsiteY38" fmla="*/ 428023 h 543466"/>
                <a:gd name="connsiteX39" fmla="*/ 1143 w 181462"/>
                <a:gd name="connsiteY39" fmla="*/ 347442 h 543466"/>
                <a:gd name="connsiteX40" fmla="*/ 0 w 181462"/>
                <a:gd name="connsiteY40" fmla="*/ 330011 h 543466"/>
                <a:gd name="connsiteX41" fmla="*/ 1429 w 181462"/>
                <a:gd name="connsiteY41" fmla="*/ 311723 h 543466"/>
                <a:gd name="connsiteX42" fmla="*/ 32861 w 181462"/>
                <a:gd name="connsiteY42" fmla="*/ 242286 h 543466"/>
                <a:gd name="connsiteX43" fmla="*/ 59436 w 181462"/>
                <a:gd name="connsiteY43" fmla="*/ 207996 h 543466"/>
                <a:gd name="connsiteX44" fmla="*/ 68580 w 181462"/>
                <a:gd name="connsiteY44" fmla="*/ 196280 h 543466"/>
                <a:gd name="connsiteX45" fmla="*/ 66865 w 181462"/>
                <a:gd name="connsiteY45" fmla="*/ 189708 h 543466"/>
                <a:gd name="connsiteX46" fmla="*/ 51721 w 181462"/>
                <a:gd name="connsiteY46" fmla="*/ 116556 h 543466"/>
                <a:gd name="connsiteX47" fmla="*/ 51149 w 181462"/>
                <a:gd name="connsiteY47" fmla="*/ 78837 h 543466"/>
                <a:gd name="connsiteX48" fmla="*/ 80867 w 181462"/>
                <a:gd name="connsiteY48" fmla="*/ 11400 h 543466"/>
                <a:gd name="connsiteX49" fmla="*/ 92011 w 181462"/>
                <a:gd name="connsiteY49" fmla="*/ 541 h 543466"/>
                <a:gd name="connsiteX50" fmla="*/ 111157 w 181462"/>
                <a:gd name="connsiteY50" fmla="*/ 45404 h 543466"/>
                <a:gd name="connsiteX51" fmla="*/ 108299 w 181462"/>
                <a:gd name="connsiteY51" fmla="*/ 40260 h 543466"/>
                <a:gd name="connsiteX52" fmla="*/ 105442 w 181462"/>
                <a:gd name="connsiteY52" fmla="*/ 42261 h 543466"/>
                <a:gd name="connsiteX53" fmla="*/ 64865 w 181462"/>
                <a:gd name="connsiteY53" fmla="*/ 109983 h 543466"/>
                <a:gd name="connsiteX54" fmla="*/ 64580 w 181462"/>
                <a:gd name="connsiteY54" fmla="*/ 127986 h 543466"/>
                <a:gd name="connsiteX55" fmla="*/ 74866 w 181462"/>
                <a:gd name="connsiteY55" fmla="*/ 177706 h 543466"/>
                <a:gd name="connsiteX56" fmla="*/ 77153 w 181462"/>
                <a:gd name="connsiteY56" fmla="*/ 185421 h 543466"/>
                <a:gd name="connsiteX57" fmla="*/ 88868 w 181462"/>
                <a:gd name="connsiteY57" fmla="*/ 169419 h 543466"/>
                <a:gd name="connsiteX58" fmla="*/ 118872 w 181462"/>
                <a:gd name="connsiteY58" fmla="*/ 97696 h 543466"/>
                <a:gd name="connsiteX59" fmla="*/ 119443 w 181462"/>
                <a:gd name="connsiteY59" fmla="*/ 75122 h 543466"/>
                <a:gd name="connsiteX60" fmla="*/ 111157 w 181462"/>
                <a:gd name="connsiteY60" fmla="*/ 45404 h 543466"/>
                <a:gd name="connsiteX61" fmla="*/ 83153 w 181462"/>
                <a:gd name="connsiteY61" fmla="*/ 242571 h 543466"/>
                <a:gd name="connsiteX62" fmla="*/ 79153 w 181462"/>
                <a:gd name="connsiteY62" fmla="*/ 229998 h 543466"/>
                <a:gd name="connsiteX63" fmla="*/ 61436 w 181462"/>
                <a:gd name="connsiteY63" fmla="*/ 252573 h 543466"/>
                <a:gd name="connsiteX64" fmla="*/ 20003 w 181462"/>
                <a:gd name="connsiteY64" fmla="*/ 341155 h 543466"/>
                <a:gd name="connsiteX65" fmla="*/ 19717 w 181462"/>
                <a:gd name="connsiteY65" fmla="*/ 351442 h 543466"/>
                <a:gd name="connsiteX66" fmla="*/ 20288 w 181462"/>
                <a:gd name="connsiteY66" fmla="*/ 362015 h 543466"/>
                <a:gd name="connsiteX67" fmla="*/ 25146 w 181462"/>
                <a:gd name="connsiteY67" fmla="*/ 376017 h 543466"/>
                <a:gd name="connsiteX68" fmla="*/ 57721 w 181462"/>
                <a:gd name="connsiteY68" fmla="*/ 408592 h 543466"/>
                <a:gd name="connsiteX69" fmla="*/ 88297 w 181462"/>
                <a:gd name="connsiteY69" fmla="*/ 418879 h 543466"/>
                <a:gd name="connsiteX70" fmla="*/ 116300 w 181462"/>
                <a:gd name="connsiteY70" fmla="*/ 418593 h 543466"/>
                <a:gd name="connsiteX71" fmla="*/ 120301 w 181462"/>
                <a:gd name="connsiteY71" fmla="*/ 415736 h 543466"/>
                <a:gd name="connsiteX72" fmla="*/ 104870 w 181462"/>
                <a:gd name="connsiteY72" fmla="*/ 319724 h 543466"/>
                <a:gd name="connsiteX73" fmla="*/ 103156 w 181462"/>
                <a:gd name="connsiteY73" fmla="*/ 312294 h 543466"/>
                <a:gd name="connsiteX74" fmla="*/ 95440 w 181462"/>
                <a:gd name="connsiteY74" fmla="*/ 313152 h 543466"/>
                <a:gd name="connsiteX75" fmla="*/ 74295 w 181462"/>
                <a:gd name="connsiteY75" fmla="*/ 324010 h 543466"/>
                <a:gd name="connsiteX76" fmla="*/ 64294 w 181462"/>
                <a:gd name="connsiteY76" fmla="*/ 349156 h 543466"/>
                <a:gd name="connsiteX77" fmla="*/ 76009 w 181462"/>
                <a:gd name="connsiteY77" fmla="*/ 373731 h 543466"/>
                <a:gd name="connsiteX78" fmla="*/ 87154 w 181462"/>
                <a:gd name="connsiteY78" fmla="*/ 382303 h 543466"/>
                <a:gd name="connsiteX79" fmla="*/ 91154 w 181462"/>
                <a:gd name="connsiteY79" fmla="*/ 385446 h 543466"/>
                <a:gd name="connsiteX80" fmla="*/ 85439 w 181462"/>
                <a:gd name="connsiteY80" fmla="*/ 393733 h 543466"/>
                <a:gd name="connsiteX81" fmla="*/ 73438 w 181462"/>
                <a:gd name="connsiteY81" fmla="*/ 387732 h 543466"/>
                <a:gd name="connsiteX82" fmla="*/ 55721 w 181462"/>
                <a:gd name="connsiteY82" fmla="*/ 370302 h 543466"/>
                <a:gd name="connsiteX83" fmla="*/ 72009 w 181462"/>
                <a:gd name="connsiteY83" fmla="*/ 292292 h 543466"/>
                <a:gd name="connsiteX84" fmla="*/ 83153 w 181462"/>
                <a:gd name="connsiteY84" fmla="*/ 286291 h 543466"/>
                <a:gd name="connsiteX85" fmla="*/ 94012 w 181462"/>
                <a:gd name="connsiteY85" fmla="*/ 283434 h 543466"/>
                <a:gd name="connsiteX86" fmla="*/ 94869 w 181462"/>
                <a:gd name="connsiteY86" fmla="*/ 283148 h 543466"/>
                <a:gd name="connsiteX87" fmla="*/ 83153 w 181462"/>
                <a:gd name="connsiteY87" fmla="*/ 242571 h 543466"/>
                <a:gd name="connsiteX88" fmla="*/ 119158 w 181462"/>
                <a:gd name="connsiteY88" fmla="*/ 313152 h 543466"/>
                <a:gd name="connsiteX89" fmla="*/ 115443 w 181462"/>
                <a:gd name="connsiteY89" fmla="*/ 312580 h 543466"/>
                <a:gd name="connsiteX90" fmla="*/ 117158 w 181462"/>
                <a:gd name="connsiteY90" fmla="*/ 322296 h 543466"/>
                <a:gd name="connsiteX91" fmla="*/ 131445 w 181462"/>
                <a:gd name="connsiteY91" fmla="*/ 408878 h 543466"/>
                <a:gd name="connsiteX92" fmla="*/ 136303 w 181462"/>
                <a:gd name="connsiteY92" fmla="*/ 412878 h 543466"/>
                <a:gd name="connsiteX93" fmla="*/ 155162 w 181462"/>
                <a:gd name="connsiteY93" fmla="*/ 396019 h 543466"/>
                <a:gd name="connsiteX94" fmla="*/ 158020 w 181462"/>
                <a:gd name="connsiteY94" fmla="*/ 343155 h 543466"/>
                <a:gd name="connsiteX95" fmla="*/ 119158 w 181462"/>
                <a:gd name="connsiteY95" fmla="*/ 313152 h 543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181462" h="543466">
                  <a:moveTo>
                    <a:pt x="92011" y="541"/>
                  </a:moveTo>
                  <a:cubicBezTo>
                    <a:pt x="92869" y="-316"/>
                    <a:pt x="94298" y="-30"/>
                    <a:pt x="95440" y="541"/>
                  </a:cubicBezTo>
                  <a:cubicBezTo>
                    <a:pt x="96583" y="1398"/>
                    <a:pt x="100870" y="6256"/>
                    <a:pt x="104584" y="11114"/>
                  </a:cubicBezTo>
                  <a:cubicBezTo>
                    <a:pt x="121444" y="33402"/>
                    <a:pt x="135160" y="66835"/>
                    <a:pt x="138589" y="94267"/>
                  </a:cubicBezTo>
                  <a:cubicBezTo>
                    <a:pt x="140589" y="109126"/>
                    <a:pt x="138875" y="125414"/>
                    <a:pt x="134303" y="140559"/>
                  </a:cubicBezTo>
                  <a:cubicBezTo>
                    <a:pt x="127730" y="162561"/>
                    <a:pt x="116014" y="183135"/>
                    <a:pt x="94012" y="211425"/>
                  </a:cubicBezTo>
                  <a:cubicBezTo>
                    <a:pt x="91154" y="215139"/>
                    <a:pt x="88583" y="218283"/>
                    <a:pt x="88297" y="218568"/>
                  </a:cubicBezTo>
                  <a:cubicBezTo>
                    <a:pt x="88011" y="219140"/>
                    <a:pt x="88297" y="219997"/>
                    <a:pt x="90011" y="225998"/>
                  </a:cubicBezTo>
                  <a:cubicBezTo>
                    <a:pt x="95155" y="242000"/>
                    <a:pt x="103156" y="268289"/>
                    <a:pt x="106013" y="278290"/>
                  </a:cubicBezTo>
                  <a:lnTo>
                    <a:pt x="106870" y="282291"/>
                  </a:lnTo>
                  <a:lnTo>
                    <a:pt x="110585" y="282291"/>
                  </a:lnTo>
                  <a:cubicBezTo>
                    <a:pt x="124587" y="283148"/>
                    <a:pt x="136874" y="287148"/>
                    <a:pt x="148304" y="294578"/>
                  </a:cubicBezTo>
                  <a:cubicBezTo>
                    <a:pt x="165735" y="306294"/>
                    <a:pt x="177451" y="325153"/>
                    <a:pt x="180594" y="347156"/>
                  </a:cubicBezTo>
                  <a:cubicBezTo>
                    <a:pt x="181451" y="351442"/>
                    <a:pt x="181737" y="359443"/>
                    <a:pt x="181165" y="363729"/>
                  </a:cubicBezTo>
                  <a:cubicBezTo>
                    <a:pt x="180308" y="373445"/>
                    <a:pt x="178022" y="381160"/>
                    <a:pt x="174022" y="389733"/>
                  </a:cubicBezTo>
                  <a:cubicBezTo>
                    <a:pt x="166021" y="406020"/>
                    <a:pt x="152305" y="418879"/>
                    <a:pt x="135731" y="425166"/>
                  </a:cubicBezTo>
                  <a:lnTo>
                    <a:pt x="132588" y="426309"/>
                  </a:lnTo>
                  <a:lnTo>
                    <a:pt x="132874" y="438310"/>
                  </a:lnTo>
                  <a:cubicBezTo>
                    <a:pt x="132874" y="454884"/>
                    <a:pt x="132302" y="472886"/>
                    <a:pt x="130874" y="482316"/>
                  </a:cubicBezTo>
                  <a:cubicBezTo>
                    <a:pt x="126587" y="511462"/>
                    <a:pt x="110014" y="534608"/>
                    <a:pt x="88297" y="541466"/>
                  </a:cubicBezTo>
                  <a:cubicBezTo>
                    <a:pt x="82867" y="543180"/>
                    <a:pt x="79724" y="543466"/>
                    <a:pt x="73152" y="543466"/>
                  </a:cubicBezTo>
                  <a:cubicBezTo>
                    <a:pt x="66580" y="543466"/>
                    <a:pt x="63436" y="543180"/>
                    <a:pt x="57436" y="541466"/>
                  </a:cubicBezTo>
                  <a:cubicBezTo>
                    <a:pt x="46577" y="538894"/>
                    <a:pt x="37147" y="533465"/>
                    <a:pt x="29432" y="525750"/>
                  </a:cubicBezTo>
                  <a:cubicBezTo>
                    <a:pt x="20003" y="516320"/>
                    <a:pt x="14573" y="505176"/>
                    <a:pt x="13144" y="492031"/>
                  </a:cubicBezTo>
                  <a:cubicBezTo>
                    <a:pt x="12287" y="484316"/>
                    <a:pt x="13716" y="477458"/>
                    <a:pt x="17431" y="471743"/>
                  </a:cubicBezTo>
                  <a:cubicBezTo>
                    <a:pt x="23432" y="462313"/>
                    <a:pt x="34861" y="456884"/>
                    <a:pt x="46006" y="457170"/>
                  </a:cubicBezTo>
                  <a:cubicBezTo>
                    <a:pt x="60293" y="458027"/>
                    <a:pt x="71152" y="469743"/>
                    <a:pt x="72009" y="485173"/>
                  </a:cubicBezTo>
                  <a:cubicBezTo>
                    <a:pt x="72581" y="499175"/>
                    <a:pt x="63151" y="510891"/>
                    <a:pt x="49435" y="513462"/>
                  </a:cubicBezTo>
                  <a:cubicBezTo>
                    <a:pt x="45148" y="514034"/>
                    <a:pt x="41434" y="513748"/>
                    <a:pt x="37147" y="512605"/>
                  </a:cubicBezTo>
                  <a:lnTo>
                    <a:pt x="35147" y="511748"/>
                  </a:lnTo>
                  <a:lnTo>
                    <a:pt x="36005" y="512891"/>
                  </a:lnTo>
                  <a:cubicBezTo>
                    <a:pt x="39719" y="518034"/>
                    <a:pt x="43434" y="521749"/>
                    <a:pt x="48578" y="524892"/>
                  </a:cubicBezTo>
                  <a:cubicBezTo>
                    <a:pt x="61436" y="533179"/>
                    <a:pt x="77724" y="534608"/>
                    <a:pt x="90011" y="528321"/>
                  </a:cubicBezTo>
                  <a:cubicBezTo>
                    <a:pt x="103727" y="521463"/>
                    <a:pt x="114014" y="506604"/>
                    <a:pt x="118301" y="486888"/>
                  </a:cubicBezTo>
                  <a:cubicBezTo>
                    <a:pt x="119729" y="480601"/>
                    <a:pt x="120586" y="472600"/>
                    <a:pt x="121158" y="458027"/>
                  </a:cubicBezTo>
                  <a:cubicBezTo>
                    <a:pt x="121444" y="450026"/>
                    <a:pt x="121444" y="430023"/>
                    <a:pt x="121158" y="429452"/>
                  </a:cubicBezTo>
                  <a:cubicBezTo>
                    <a:pt x="120872" y="429452"/>
                    <a:pt x="119443" y="429452"/>
                    <a:pt x="117729" y="429738"/>
                  </a:cubicBezTo>
                  <a:cubicBezTo>
                    <a:pt x="111442" y="430881"/>
                    <a:pt x="108299" y="430881"/>
                    <a:pt x="100298" y="430881"/>
                  </a:cubicBezTo>
                  <a:cubicBezTo>
                    <a:pt x="90297" y="430881"/>
                    <a:pt x="84010" y="430309"/>
                    <a:pt x="75438" y="428023"/>
                  </a:cubicBezTo>
                  <a:cubicBezTo>
                    <a:pt x="37147" y="418593"/>
                    <a:pt x="7715" y="386589"/>
                    <a:pt x="1143" y="347442"/>
                  </a:cubicBezTo>
                  <a:cubicBezTo>
                    <a:pt x="0" y="341155"/>
                    <a:pt x="0" y="338012"/>
                    <a:pt x="0" y="330011"/>
                  </a:cubicBezTo>
                  <a:cubicBezTo>
                    <a:pt x="0" y="322010"/>
                    <a:pt x="0" y="319152"/>
                    <a:pt x="1429" y="311723"/>
                  </a:cubicBezTo>
                  <a:cubicBezTo>
                    <a:pt x="4858" y="290006"/>
                    <a:pt x="14859" y="267717"/>
                    <a:pt x="32861" y="242286"/>
                  </a:cubicBezTo>
                  <a:lnTo>
                    <a:pt x="59436" y="207996"/>
                  </a:lnTo>
                  <a:cubicBezTo>
                    <a:pt x="64580" y="201709"/>
                    <a:pt x="68580" y="196566"/>
                    <a:pt x="68580" y="196280"/>
                  </a:cubicBezTo>
                  <a:cubicBezTo>
                    <a:pt x="68580" y="195994"/>
                    <a:pt x="67723" y="193137"/>
                    <a:pt x="66865" y="189708"/>
                  </a:cubicBezTo>
                  <a:cubicBezTo>
                    <a:pt x="57721" y="159132"/>
                    <a:pt x="53435" y="139416"/>
                    <a:pt x="51721" y="116556"/>
                  </a:cubicBezTo>
                  <a:cubicBezTo>
                    <a:pt x="50578" y="103411"/>
                    <a:pt x="50292" y="87123"/>
                    <a:pt x="51149" y="78837"/>
                  </a:cubicBezTo>
                  <a:cubicBezTo>
                    <a:pt x="54292" y="53405"/>
                    <a:pt x="64294" y="30545"/>
                    <a:pt x="80867" y="11400"/>
                  </a:cubicBezTo>
                  <a:cubicBezTo>
                    <a:pt x="84296" y="7399"/>
                    <a:pt x="90297" y="1398"/>
                    <a:pt x="92011" y="541"/>
                  </a:cubicBezTo>
                  <a:close/>
                  <a:moveTo>
                    <a:pt x="111157" y="45404"/>
                  </a:moveTo>
                  <a:cubicBezTo>
                    <a:pt x="109728" y="42546"/>
                    <a:pt x="108299" y="40260"/>
                    <a:pt x="108299" y="40260"/>
                  </a:cubicBezTo>
                  <a:cubicBezTo>
                    <a:pt x="108013" y="40260"/>
                    <a:pt x="106585" y="41118"/>
                    <a:pt x="105442" y="42261"/>
                  </a:cubicBezTo>
                  <a:cubicBezTo>
                    <a:pt x="82582" y="58834"/>
                    <a:pt x="68580" y="82266"/>
                    <a:pt x="64865" y="109983"/>
                  </a:cubicBezTo>
                  <a:cubicBezTo>
                    <a:pt x="64294" y="115127"/>
                    <a:pt x="64294" y="123414"/>
                    <a:pt x="64580" y="127986"/>
                  </a:cubicBezTo>
                  <a:cubicBezTo>
                    <a:pt x="65437" y="140273"/>
                    <a:pt x="69152" y="157704"/>
                    <a:pt x="74866" y="177706"/>
                  </a:cubicBezTo>
                  <a:cubicBezTo>
                    <a:pt x="76295" y="181707"/>
                    <a:pt x="77153" y="185136"/>
                    <a:pt x="77153" y="185421"/>
                  </a:cubicBezTo>
                  <a:cubicBezTo>
                    <a:pt x="77153" y="185707"/>
                    <a:pt x="85154" y="174849"/>
                    <a:pt x="88868" y="169419"/>
                  </a:cubicBezTo>
                  <a:cubicBezTo>
                    <a:pt x="106870" y="143416"/>
                    <a:pt x="116300" y="121128"/>
                    <a:pt x="118872" y="97696"/>
                  </a:cubicBezTo>
                  <a:cubicBezTo>
                    <a:pt x="119729" y="92267"/>
                    <a:pt x="120015" y="81123"/>
                    <a:pt x="119443" y="75122"/>
                  </a:cubicBezTo>
                  <a:cubicBezTo>
                    <a:pt x="118586" y="63406"/>
                    <a:pt x="116872" y="56834"/>
                    <a:pt x="111157" y="45404"/>
                  </a:cubicBezTo>
                  <a:close/>
                  <a:moveTo>
                    <a:pt x="83153" y="242571"/>
                  </a:moveTo>
                  <a:cubicBezTo>
                    <a:pt x="81153" y="235713"/>
                    <a:pt x="79438" y="229998"/>
                    <a:pt x="79153" y="229998"/>
                  </a:cubicBezTo>
                  <a:cubicBezTo>
                    <a:pt x="79153" y="229998"/>
                    <a:pt x="67723" y="244000"/>
                    <a:pt x="61436" y="252573"/>
                  </a:cubicBezTo>
                  <a:cubicBezTo>
                    <a:pt x="34861" y="287148"/>
                    <a:pt x="23146" y="312580"/>
                    <a:pt x="20003" y="341155"/>
                  </a:cubicBezTo>
                  <a:cubicBezTo>
                    <a:pt x="19717" y="343155"/>
                    <a:pt x="19717" y="347727"/>
                    <a:pt x="19717" y="351442"/>
                  </a:cubicBezTo>
                  <a:cubicBezTo>
                    <a:pt x="19717" y="358014"/>
                    <a:pt x="19717" y="358586"/>
                    <a:pt x="20288" y="362015"/>
                  </a:cubicBezTo>
                  <a:cubicBezTo>
                    <a:pt x="21431" y="367158"/>
                    <a:pt x="22860" y="371445"/>
                    <a:pt x="25146" y="376017"/>
                  </a:cubicBezTo>
                  <a:cubicBezTo>
                    <a:pt x="31718" y="389161"/>
                    <a:pt x="42577" y="400305"/>
                    <a:pt x="57721" y="408592"/>
                  </a:cubicBezTo>
                  <a:cubicBezTo>
                    <a:pt x="66865" y="413736"/>
                    <a:pt x="77438" y="417165"/>
                    <a:pt x="88297" y="418879"/>
                  </a:cubicBezTo>
                  <a:cubicBezTo>
                    <a:pt x="95726" y="420022"/>
                    <a:pt x="107728" y="420022"/>
                    <a:pt x="116300" y="418593"/>
                  </a:cubicBezTo>
                  <a:cubicBezTo>
                    <a:pt x="121158" y="418022"/>
                    <a:pt x="120586" y="418308"/>
                    <a:pt x="120301" y="415736"/>
                  </a:cubicBezTo>
                  <a:cubicBezTo>
                    <a:pt x="118015" y="384018"/>
                    <a:pt x="113443" y="355443"/>
                    <a:pt x="104870" y="319724"/>
                  </a:cubicBezTo>
                  <a:cubicBezTo>
                    <a:pt x="104013" y="316009"/>
                    <a:pt x="103156" y="312580"/>
                    <a:pt x="103156" y="312294"/>
                  </a:cubicBezTo>
                  <a:cubicBezTo>
                    <a:pt x="102870" y="312009"/>
                    <a:pt x="99155" y="312294"/>
                    <a:pt x="95440" y="313152"/>
                  </a:cubicBezTo>
                  <a:cubicBezTo>
                    <a:pt x="86868" y="314866"/>
                    <a:pt x="79724" y="318581"/>
                    <a:pt x="74295" y="324010"/>
                  </a:cubicBezTo>
                  <a:cubicBezTo>
                    <a:pt x="67437" y="330868"/>
                    <a:pt x="64008" y="339726"/>
                    <a:pt x="64294" y="349156"/>
                  </a:cubicBezTo>
                  <a:cubicBezTo>
                    <a:pt x="64865" y="358300"/>
                    <a:pt x="68866" y="366587"/>
                    <a:pt x="76009" y="373731"/>
                  </a:cubicBezTo>
                  <a:cubicBezTo>
                    <a:pt x="79438" y="377160"/>
                    <a:pt x="82867" y="379731"/>
                    <a:pt x="87154" y="382303"/>
                  </a:cubicBezTo>
                  <a:cubicBezTo>
                    <a:pt x="90297" y="384018"/>
                    <a:pt x="90583" y="384303"/>
                    <a:pt x="91154" y="385446"/>
                  </a:cubicBezTo>
                  <a:cubicBezTo>
                    <a:pt x="92869" y="389447"/>
                    <a:pt x="89440" y="394019"/>
                    <a:pt x="85439" y="393733"/>
                  </a:cubicBezTo>
                  <a:cubicBezTo>
                    <a:pt x="83725" y="393447"/>
                    <a:pt x="77438" y="390304"/>
                    <a:pt x="73438" y="387732"/>
                  </a:cubicBezTo>
                  <a:cubicBezTo>
                    <a:pt x="66008" y="382875"/>
                    <a:pt x="60293" y="377160"/>
                    <a:pt x="55721" y="370302"/>
                  </a:cubicBezTo>
                  <a:cubicBezTo>
                    <a:pt x="38862" y="344584"/>
                    <a:pt x="46291" y="309151"/>
                    <a:pt x="72009" y="292292"/>
                  </a:cubicBezTo>
                  <a:cubicBezTo>
                    <a:pt x="74866" y="290292"/>
                    <a:pt x="79724" y="287720"/>
                    <a:pt x="83153" y="286291"/>
                  </a:cubicBezTo>
                  <a:cubicBezTo>
                    <a:pt x="86011" y="285434"/>
                    <a:pt x="92869" y="283434"/>
                    <a:pt x="94012" y="283434"/>
                  </a:cubicBezTo>
                  <a:cubicBezTo>
                    <a:pt x="94583" y="283434"/>
                    <a:pt x="94869" y="283434"/>
                    <a:pt x="94869" y="283148"/>
                  </a:cubicBezTo>
                  <a:cubicBezTo>
                    <a:pt x="95155" y="282862"/>
                    <a:pt x="90011" y="264860"/>
                    <a:pt x="83153" y="242571"/>
                  </a:cubicBezTo>
                  <a:close/>
                  <a:moveTo>
                    <a:pt x="119158" y="313152"/>
                  </a:moveTo>
                  <a:cubicBezTo>
                    <a:pt x="117443" y="312866"/>
                    <a:pt x="115729" y="312580"/>
                    <a:pt x="115443" y="312580"/>
                  </a:cubicBezTo>
                  <a:cubicBezTo>
                    <a:pt x="115157" y="312580"/>
                    <a:pt x="115443" y="314580"/>
                    <a:pt x="117158" y="322296"/>
                  </a:cubicBezTo>
                  <a:cubicBezTo>
                    <a:pt x="124301" y="352585"/>
                    <a:pt x="129159" y="382303"/>
                    <a:pt x="131445" y="408878"/>
                  </a:cubicBezTo>
                  <a:cubicBezTo>
                    <a:pt x="132016" y="415736"/>
                    <a:pt x="131445" y="415450"/>
                    <a:pt x="136303" y="412878"/>
                  </a:cubicBezTo>
                  <a:cubicBezTo>
                    <a:pt x="143732" y="409449"/>
                    <a:pt x="150019" y="403734"/>
                    <a:pt x="155162" y="396019"/>
                  </a:cubicBezTo>
                  <a:cubicBezTo>
                    <a:pt x="165449" y="380589"/>
                    <a:pt x="166592" y="360872"/>
                    <a:pt x="158020" y="343155"/>
                  </a:cubicBezTo>
                  <a:cubicBezTo>
                    <a:pt x="150305" y="327725"/>
                    <a:pt x="136017" y="316581"/>
                    <a:pt x="119158" y="31315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F1EA4D3C-6F13-D46D-54E5-697E4A6069D1}"/>
                </a:ext>
              </a:extLst>
            </p:cNvPr>
            <p:cNvSpPr/>
            <p:nvPr/>
          </p:nvSpPr>
          <p:spPr>
            <a:xfrm>
              <a:off x="1739769" y="3471568"/>
              <a:ext cx="78581" cy="213952"/>
            </a:xfrm>
            <a:custGeom>
              <a:avLst/>
              <a:gdLst>
                <a:gd name="connsiteX0" fmla="*/ 54578 w 78581"/>
                <a:gd name="connsiteY0" fmla="*/ 497 h 213952"/>
                <a:gd name="connsiteX1" fmla="*/ 60865 w 78581"/>
                <a:gd name="connsiteY1" fmla="*/ 2783 h 213952"/>
                <a:gd name="connsiteX2" fmla="*/ 61436 w 78581"/>
                <a:gd name="connsiteY2" fmla="*/ 24785 h 213952"/>
                <a:gd name="connsiteX3" fmla="*/ 61722 w 78581"/>
                <a:gd name="connsiteY3" fmla="*/ 45931 h 213952"/>
                <a:gd name="connsiteX4" fmla="*/ 67437 w 78581"/>
                <a:gd name="connsiteY4" fmla="*/ 43645 h 213952"/>
                <a:gd name="connsiteX5" fmla="*/ 76581 w 78581"/>
                <a:gd name="connsiteY5" fmla="*/ 42216 h 213952"/>
                <a:gd name="connsiteX6" fmla="*/ 78581 w 78581"/>
                <a:gd name="connsiteY6" fmla="*/ 55361 h 213952"/>
                <a:gd name="connsiteX7" fmla="*/ 78010 w 78581"/>
                <a:gd name="connsiteY7" fmla="*/ 66791 h 213952"/>
                <a:gd name="connsiteX8" fmla="*/ 76867 w 78581"/>
                <a:gd name="connsiteY8" fmla="*/ 68219 h 213952"/>
                <a:gd name="connsiteX9" fmla="*/ 68866 w 78581"/>
                <a:gd name="connsiteY9" fmla="*/ 71648 h 213952"/>
                <a:gd name="connsiteX10" fmla="*/ 61722 w 78581"/>
                <a:gd name="connsiteY10" fmla="*/ 74792 h 213952"/>
                <a:gd name="connsiteX11" fmla="*/ 61436 w 78581"/>
                <a:gd name="connsiteY11" fmla="*/ 97938 h 213952"/>
                <a:gd name="connsiteX12" fmla="*/ 61722 w 78581"/>
                <a:gd name="connsiteY12" fmla="*/ 121083 h 213952"/>
                <a:gd name="connsiteX13" fmla="*/ 67437 w 78581"/>
                <a:gd name="connsiteY13" fmla="*/ 118797 h 213952"/>
                <a:gd name="connsiteX14" fmla="*/ 76581 w 78581"/>
                <a:gd name="connsiteY14" fmla="*/ 117368 h 213952"/>
                <a:gd name="connsiteX15" fmla="*/ 78581 w 78581"/>
                <a:gd name="connsiteY15" fmla="*/ 130513 h 213952"/>
                <a:gd name="connsiteX16" fmla="*/ 78010 w 78581"/>
                <a:gd name="connsiteY16" fmla="*/ 141943 h 213952"/>
                <a:gd name="connsiteX17" fmla="*/ 76867 w 78581"/>
                <a:gd name="connsiteY17" fmla="*/ 143372 h 213952"/>
                <a:gd name="connsiteX18" fmla="*/ 68866 w 78581"/>
                <a:gd name="connsiteY18" fmla="*/ 146801 h 213952"/>
                <a:gd name="connsiteX19" fmla="*/ 61722 w 78581"/>
                <a:gd name="connsiteY19" fmla="*/ 149944 h 213952"/>
                <a:gd name="connsiteX20" fmla="*/ 61436 w 78581"/>
                <a:gd name="connsiteY20" fmla="*/ 173947 h 213952"/>
                <a:gd name="connsiteX21" fmla="*/ 60865 w 78581"/>
                <a:gd name="connsiteY21" fmla="*/ 199093 h 213952"/>
                <a:gd name="connsiteX22" fmla="*/ 52006 w 78581"/>
                <a:gd name="connsiteY22" fmla="*/ 199093 h 213952"/>
                <a:gd name="connsiteX23" fmla="*/ 51435 w 78581"/>
                <a:gd name="connsiteY23" fmla="*/ 175947 h 213952"/>
                <a:gd name="connsiteX24" fmla="*/ 51435 w 78581"/>
                <a:gd name="connsiteY24" fmla="*/ 153944 h 213952"/>
                <a:gd name="connsiteX25" fmla="*/ 39148 w 78581"/>
                <a:gd name="connsiteY25" fmla="*/ 158802 h 213952"/>
                <a:gd name="connsiteX26" fmla="*/ 27146 w 78581"/>
                <a:gd name="connsiteY26" fmla="*/ 163660 h 213952"/>
                <a:gd name="connsiteX27" fmla="*/ 27146 w 78581"/>
                <a:gd name="connsiteY27" fmla="*/ 186806 h 213952"/>
                <a:gd name="connsiteX28" fmla="*/ 25718 w 78581"/>
                <a:gd name="connsiteY28" fmla="*/ 212238 h 213952"/>
                <a:gd name="connsiteX29" fmla="*/ 22289 w 78581"/>
                <a:gd name="connsiteY29" fmla="*/ 213952 h 213952"/>
                <a:gd name="connsiteX30" fmla="*/ 18574 w 78581"/>
                <a:gd name="connsiteY30" fmla="*/ 212238 h 213952"/>
                <a:gd name="connsiteX31" fmla="*/ 17145 w 78581"/>
                <a:gd name="connsiteY31" fmla="*/ 189092 h 213952"/>
                <a:gd name="connsiteX32" fmla="*/ 16859 w 78581"/>
                <a:gd name="connsiteY32" fmla="*/ 167946 h 213952"/>
                <a:gd name="connsiteX33" fmla="*/ 11144 w 78581"/>
                <a:gd name="connsiteY33" fmla="*/ 170232 h 213952"/>
                <a:gd name="connsiteX34" fmla="*/ 2000 w 78581"/>
                <a:gd name="connsiteY34" fmla="*/ 171661 h 213952"/>
                <a:gd name="connsiteX35" fmla="*/ 0 w 78581"/>
                <a:gd name="connsiteY35" fmla="*/ 158516 h 213952"/>
                <a:gd name="connsiteX36" fmla="*/ 572 w 78581"/>
                <a:gd name="connsiteY36" fmla="*/ 147087 h 213952"/>
                <a:gd name="connsiteX37" fmla="*/ 1715 w 78581"/>
                <a:gd name="connsiteY37" fmla="*/ 145658 h 213952"/>
                <a:gd name="connsiteX38" fmla="*/ 9716 w 78581"/>
                <a:gd name="connsiteY38" fmla="*/ 142229 h 213952"/>
                <a:gd name="connsiteX39" fmla="*/ 17145 w 78581"/>
                <a:gd name="connsiteY39" fmla="*/ 139086 h 213952"/>
                <a:gd name="connsiteX40" fmla="*/ 17145 w 78581"/>
                <a:gd name="connsiteY40" fmla="*/ 115940 h 213952"/>
                <a:gd name="connsiteX41" fmla="*/ 16859 w 78581"/>
                <a:gd name="connsiteY41" fmla="*/ 92794 h 213952"/>
                <a:gd name="connsiteX42" fmla="*/ 11144 w 78581"/>
                <a:gd name="connsiteY42" fmla="*/ 95080 h 213952"/>
                <a:gd name="connsiteX43" fmla="*/ 2000 w 78581"/>
                <a:gd name="connsiteY43" fmla="*/ 96509 h 213952"/>
                <a:gd name="connsiteX44" fmla="*/ 0 w 78581"/>
                <a:gd name="connsiteY44" fmla="*/ 83364 h 213952"/>
                <a:gd name="connsiteX45" fmla="*/ 572 w 78581"/>
                <a:gd name="connsiteY45" fmla="*/ 71934 h 213952"/>
                <a:gd name="connsiteX46" fmla="*/ 1715 w 78581"/>
                <a:gd name="connsiteY46" fmla="*/ 70505 h 213952"/>
                <a:gd name="connsiteX47" fmla="*/ 9716 w 78581"/>
                <a:gd name="connsiteY47" fmla="*/ 67076 h 213952"/>
                <a:gd name="connsiteX48" fmla="*/ 17145 w 78581"/>
                <a:gd name="connsiteY48" fmla="*/ 63933 h 213952"/>
                <a:gd name="connsiteX49" fmla="*/ 17145 w 78581"/>
                <a:gd name="connsiteY49" fmla="*/ 39930 h 213952"/>
                <a:gd name="connsiteX50" fmla="*/ 17717 w 78581"/>
                <a:gd name="connsiteY50" fmla="*/ 14784 h 213952"/>
                <a:gd name="connsiteX51" fmla="*/ 26575 w 78581"/>
                <a:gd name="connsiteY51" fmla="*/ 14784 h 213952"/>
                <a:gd name="connsiteX52" fmla="*/ 27146 w 78581"/>
                <a:gd name="connsiteY52" fmla="*/ 37930 h 213952"/>
                <a:gd name="connsiteX53" fmla="*/ 27432 w 78581"/>
                <a:gd name="connsiteY53" fmla="*/ 59933 h 213952"/>
                <a:gd name="connsiteX54" fmla="*/ 39433 w 78581"/>
                <a:gd name="connsiteY54" fmla="*/ 55075 h 213952"/>
                <a:gd name="connsiteX55" fmla="*/ 51435 w 78581"/>
                <a:gd name="connsiteY55" fmla="*/ 50217 h 213952"/>
                <a:gd name="connsiteX56" fmla="*/ 51435 w 78581"/>
                <a:gd name="connsiteY56" fmla="*/ 27071 h 213952"/>
                <a:gd name="connsiteX57" fmla="*/ 52006 w 78581"/>
                <a:gd name="connsiteY57" fmla="*/ 2783 h 213952"/>
                <a:gd name="connsiteX58" fmla="*/ 54578 w 78581"/>
                <a:gd name="connsiteY58" fmla="*/ 497 h 213952"/>
                <a:gd name="connsiteX59" fmla="*/ 51435 w 78581"/>
                <a:gd name="connsiteY59" fmla="*/ 101938 h 213952"/>
                <a:gd name="connsiteX60" fmla="*/ 51435 w 78581"/>
                <a:gd name="connsiteY60" fmla="*/ 78792 h 213952"/>
                <a:gd name="connsiteX61" fmla="*/ 39148 w 78581"/>
                <a:gd name="connsiteY61" fmla="*/ 83650 h 213952"/>
                <a:gd name="connsiteX62" fmla="*/ 27146 w 78581"/>
                <a:gd name="connsiteY62" fmla="*/ 88508 h 213952"/>
                <a:gd name="connsiteX63" fmla="*/ 27146 w 78581"/>
                <a:gd name="connsiteY63" fmla="*/ 111939 h 213952"/>
                <a:gd name="connsiteX64" fmla="*/ 27146 w 78581"/>
                <a:gd name="connsiteY64" fmla="*/ 135085 h 213952"/>
                <a:gd name="connsiteX65" fmla="*/ 28003 w 78581"/>
                <a:gd name="connsiteY65" fmla="*/ 134799 h 213952"/>
                <a:gd name="connsiteX66" fmla="*/ 40291 w 78581"/>
                <a:gd name="connsiteY66" fmla="*/ 129941 h 213952"/>
                <a:gd name="connsiteX67" fmla="*/ 51435 w 78581"/>
                <a:gd name="connsiteY67" fmla="*/ 125369 h 213952"/>
                <a:gd name="connsiteX68" fmla="*/ 51435 w 78581"/>
                <a:gd name="connsiteY68" fmla="*/ 101938 h 213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78581" h="213952">
                  <a:moveTo>
                    <a:pt x="54578" y="497"/>
                  </a:moveTo>
                  <a:cubicBezTo>
                    <a:pt x="56579" y="-646"/>
                    <a:pt x="59722" y="211"/>
                    <a:pt x="60865" y="2783"/>
                  </a:cubicBezTo>
                  <a:cubicBezTo>
                    <a:pt x="61436" y="3926"/>
                    <a:pt x="61436" y="4783"/>
                    <a:pt x="61436" y="24785"/>
                  </a:cubicBezTo>
                  <a:cubicBezTo>
                    <a:pt x="61436" y="36501"/>
                    <a:pt x="61436" y="45931"/>
                    <a:pt x="61722" y="45931"/>
                  </a:cubicBezTo>
                  <a:cubicBezTo>
                    <a:pt x="61722" y="45931"/>
                    <a:pt x="64294" y="44788"/>
                    <a:pt x="67437" y="43645"/>
                  </a:cubicBezTo>
                  <a:cubicBezTo>
                    <a:pt x="74009" y="41073"/>
                    <a:pt x="74867" y="40787"/>
                    <a:pt x="76581" y="42216"/>
                  </a:cubicBezTo>
                  <a:cubicBezTo>
                    <a:pt x="78581" y="43645"/>
                    <a:pt x="78581" y="43931"/>
                    <a:pt x="78581" y="55361"/>
                  </a:cubicBezTo>
                  <a:cubicBezTo>
                    <a:pt x="78581" y="65076"/>
                    <a:pt x="78581" y="65934"/>
                    <a:pt x="78010" y="66791"/>
                  </a:cubicBezTo>
                  <a:cubicBezTo>
                    <a:pt x="77724" y="67362"/>
                    <a:pt x="77152" y="67934"/>
                    <a:pt x="76867" y="68219"/>
                  </a:cubicBezTo>
                  <a:cubicBezTo>
                    <a:pt x="76295" y="68505"/>
                    <a:pt x="72866" y="70220"/>
                    <a:pt x="68866" y="71648"/>
                  </a:cubicBezTo>
                  <a:lnTo>
                    <a:pt x="61722" y="74792"/>
                  </a:lnTo>
                  <a:lnTo>
                    <a:pt x="61436" y="97938"/>
                  </a:lnTo>
                  <a:cubicBezTo>
                    <a:pt x="61436" y="110511"/>
                    <a:pt x="61436" y="121083"/>
                    <a:pt x="61722" y="121083"/>
                  </a:cubicBezTo>
                  <a:cubicBezTo>
                    <a:pt x="61722" y="121083"/>
                    <a:pt x="64294" y="119940"/>
                    <a:pt x="67437" y="118797"/>
                  </a:cubicBezTo>
                  <a:cubicBezTo>
                    <a:pt x="74009" y="116225"/>
                    <a:pt x="74867" y="115940"/>
                    <a:pt x="76581" y="117368"/>
                  </a:cubicBezTo>
                  <a:cubicBezTo>
                    <a:pt x="78581" y="118797"/>
                    <a:pt x="78581" y="119083"/>
                    <a:pt x="78581" y="130513"/>
                  </a:cubicBezTo>
                  <a:cubicBezTo>
                    <a:pt x="78581" y="140228"/>
                    <a:pt x="78581" y="141086"/>
                    <a:pt x="78010" y="141943"/>
                  </a:cubicBezTo>
                  <a:cubicBezTo>
                    <a:pt x="77724" y="142515"/>
                    <a:pt x="77152" y="143086"/>
                    <a:pt x="76867" y="143372"/>
                  </a:cubicBezTo>
                  <a:cubicBezTo>
                    <a:pt x="76295" y="143658"/>
                    <a:pt x="72866" y="145372"/>
                    <a:pt x="68866" y="146801"/>
                  </a:cubicBezTo>
                  <a:lnTo>
                    <a:pt x="61722" y="149944"/>
                  </a:lnTo>
                  <a:lnTo>
                    <a:pt x="61436" y="173947"/>
                  </a:lnTo>
                  <a:cubicBezTo>
                    <a:pt x="61436" y="195664"/>
                    <a:pt x="61150" y="198236"/>
                    <a:pt x="60865" y="199093"/>
                  </a:cubicBezTo>
                  <a:cubicBezTo>
                    <a:pt x="58865" y="202522"/>
                    <a:pt x="54007" y="202522"/>
                    <a:pt x="52006" y="199093"/>
                  </a:cubicBezTo>
                  <a:cubicBezTo>
                    <a:pt x="51721" y="198236"/>
                    <a:pt x="51435" y="195950"/>
                    <a:pt x="51435" y="175947"/>
                  </a:cubicBezTo>
                  <a:lnTo>
                    <a:pt x="51435" y="153944"/>
                  </a:lnTo>
                  <a:lnTo>
                    <a:pt x="39148" y="158802"/>
                  </a:lnTo>
                  <a:lnTo>
                    <a:pt x="27146" y="163660"/>
                  </a:lnTo>
                  <a:lnTo>
                    <a:pt x="27146" y="186806"/>
                  </a:lnTo>
                  <a:cubicBezTo>
                    <a:pt x="27146" y="211380"/>
                    <a:pt x="27146" y="210809"/>
                    <a:pt x="25718" y="212238"/>
                  </a:cubicBezTo>
                  <a:cubicBezTo>
                    <a:pt x="25146" y="213095"/>
                    <a:pt x="23146" y="213952"/>
                    <a:pt x="22289" y="213952"/>
                  </a:cubicBezTo>
                  <a:cubicBezTo>
                    <a:pt x="21146" y="213952"/>
                    <a:pt x="19145" y="213095"/>
                    <a:pt x="18574" y="212238"/>
                  </a:cubicBezTo>
                  <a:cubicBezTo>
                    <a:pt x="17145" y="210809"/>
                    <a:pt x="17145" y="211380"/>
                    <a:pt x="17145" y="189092"/>
                  </a:cubicBezTo>
                  <a:cubicBezTo>
                    <a:pt x="17145" y="177376"/>
                    <a:pt x="17145" y="167946"/>
                    <a:pt x="16859" y="167946"/>
                  </a:cubicBezTo>
                  <a:cubicBezTo>
                    <a:pt x="16859" y="167946"/>
                    <a:pt x="14288" y="169089"/>
                    <a:pt x="11144" y="170232"/>
                  </a:cubicBezTo>
                  <a:cubicBezTo>
                    <a:pt x="4572" y="172804"/>
                    <a:pt x="3715" y="173090"/>
                    <a:pt x="2000" y="171661"/>
                  </a:cubicBezTo>
                  <a:cubicBezTo>
                    <a:pt x="0" y="170232"/>
                    <a:pt x="0" y="169946"/>
                    <a:pt x="0" y="158516"/>
                  </a:cubicBezTo>
                  <a:cubicBezTo>
                    <a:pt x="0" y="148801"/>
                    <a:pt x="0" y="147944"/>
                    <a:pt x="572" y="147087"/>
                  </a:cubicBezTo>
                  <a:cubicBezTo>
                    <a:pt x="857" y="146515"/>
                    <a:pt x="1429" y="145943"/>
                    <a:pt x="1715" y="145658"/>
                  </a:cubicBezTo>
                  <a:cubicBezTo>
                    <a:pt x="2286" y="145372"/>
                    <a:pt x="5715" y="143658"/>
                    <a:pt x="9716" y="142229"/>
                  </a:cubicBezTo>
                  <a:lnTo>
                    <a:pt x="17145" y="139086"/>
                  </a:lnTo>
                  <a:lnTo>
                    <a:pt x="17145" y="115940"/>
                  </a:lnTo>
                  <a:cubicBezTo>
                    <a:pt x="17145" y="103367"/>
                    <a:pt x="17145" y="92794"/>
                    <a:pt x="16859" y="92794"/>
                  </a:cubicBezTo>
                  <a:cubicBezTo>
                    <a:pt x="16859" y="92794"/>
                    <a:pt x="14288" y="93937"/>
                    <a:pt x="11144" y="95080"/>
                  </a:cubicBezTo>
                  <a:cubicBezTo>
                    <a:pt x="4572" y="97652"/>
                    <a:pt x="3715" y="97938"/>
                    <a:pt x="2000" y="96509"/>
                  </a:cubicBezTo>
                  <a:cubicBezTo>
                    <a:pt x="0" y="95080"/>
                    <a:pt x="0" y="94794"/>
                    <a:pt x="0" y="83364"/>
                  </a:cubicBezTo>
                  <a:cubicBezTo>
                    <a:pt x="0" y="73649"/>
                    <a:pt x="0" y="72791"/>
                    <a:pt x="572" y="71934"/>
                  </a:cubicBezTo>
                  <a:cubicBezTo>
                    <a:pt x="857" y="71363"/>
                    <a:pt x="1429" y="70791"/>
                    <a:pt x="1715" y="70505"/>
                  </a:cubicBezTo>
                  <a:cubicBezTo>
                    <a:pt x="2286" y="70220"/>
                    <a:pt x="5715" y="68505"/>
                    <a:pt x="9716" y="67076"/>
                  </a:cubicBezTo>
                  <a:lnTo>
                    <a:pt x="17145" y="63933"/>
                  </a:lnTo>
                  <a:lnTo>
                    <a:pt x="17145" y="39930"/>
                  </a:lnTo>
                  <a:cubicBezTo>
                    <a:pt x="17145" y="18213"/>
                    <a:pt x="17431" y="15641"/>
                    <a:pt x="17717" y="14784"/>
                  </a:cubicBezTo>
                  <a:cubicBezTo>
                    <a:pt x="19717" y="11355"/>
                    <a:pt x="24575" y="11355"/>
                    <a:pt x="26575" y="14784"/>
                  </a:cubicBezTo>
                  <a:cubicBezTo>
                    <a:pt x="26860" y="15641"/>
                    <a:pt x="27146" y="17927"/>
                    <a:pt x="27146" y="37930"/>
                  </a:cubicBezTo>
                  <a:lnTo>
                    <a:pt x="27432" y="59933"/>
                  </a:lnTo>
                  <a:lnTo>
                    <a:pt x="39433" y="55075"/>
                  </a:lnTo>
                  <a:lnTo>
                    <a:pt x="51435" y="50217"/>
                  </a:lnTo>
                  <a:lnTo>
                    <a:pt x="51435" y="27071"/>
                  </a:lnTo>
                  <a:cubicBezTo>
                    <a:pt x="51435" y="5354"/>
                    <a:pt x="51435" y="3926"/>
                    <a:pt x="52006" y="2783"/>
                  </a:cubicBezTo>
                  <a:cubicBezTo>
                    <a:pt x="52578" y="1640"/>
                    <a:pt x="53150" y="1068"/>
                    <a:pt x="54578" y="497"/>
                  </a:cubicBezTo>
                  <a:close/>
                  <a:moveTo>
                    <a:pt x="51435" y="101938"/>
                  </a:moveTo>
                  <a:lnTo>
                    <a:pt x="51435" y="78792"/>
                  </a:lnTo>
                  <a:lnTo>
                    <a:pt x="39148" y="83650"/>
                  </a:lnTo>
                  <a:lnTo>
                    <a:pt x="27146" y="88508"/>
                  </a:lnTo>
                  <a:lnTo>
                    <a:pt x="27146" y="111939"/>
                  </a:lnTo>
                  <a:lnTo>
                    <a:pt x="27146" y="135085"/>
                  </a:lnTo>
                  <a:lnTo>
                    <a:pt x="28003" y="134799"/>
                  </a:lnTo>
                  <a:cubicBezTo>
                    <a:pt x="28575" y="134514"/>
                    <a:pt x="34004" y="132227"/>
                    <a:pt x="40291" y="129941"/>
                  </a:cubicBezTo>
                  <a:lnTo>
                    <a:pt x="51435" y="125369"/>
                  </a:lnTo>
                  <a:lnTo>
                    <a:pt x="51435" y="10193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14" name="Grafik 2">
              <a:extLst>
                <a:ext uri="{FF2B5EF4-FFF2-40B4-BE49-F238E27FC236}">
                  <a16:creationId xmlns:a16="http://schemas.microsoft.com/office/drawing/2014/main" id="{31226B96-1D23-9B2B-81AC-4E62790D5DE2}"/>
                </a:ext>
              </a:extLst>
            </p:cNvPr>
            <p:cNvGrpSpPr/>
            <p:nvPr/>
          </p:nvGrpSpPr>
          <p:grpSpPr>
            <a:xfrm>
              <a:off x="1912985" y="3583180"/>
              <a:ext cx="112343" cy="290458"/>
              <a:chOff x="1912985" y="3583180"/>
              <a:chExt cx="112343" cy="290458"/>
            </a:xfrm>
            <a:solidFill>
              <a:srgbClr val="000000"/>
            </a:solidFill>
          </p:grpSpPr>
          <p:sp>
            <p:nvSpPr>
              <p:cNvPr id="59" name="Freihandform: Form 58">
                <a:extLst>
                  <a:ext uri="{FF2B5EF4-FFF2-40B4-BE49-F238E27FC236}">
                    <a16:creationId xmlns:a16="http://schemas.microsoft.com/office/drawing/2014/main" id="{4631EBFE-E6E0-2C65-28F9-2036474CFC5C}"/>
                  </a:ext>
                </a:extLst>
              </p:cNvPr>
              <p:cNvSpPr/>
              <p:nvPr/>
            </p:nvSpPr>
            <p:spPr>
              <a:xfrm>
                <a:off x="1912985" y="3583180"/>
                <a:ext cx="112343" cy="142821"/>
              </a:xfrm>
              <a:custGeom>
                <a:avLst/>
                <a:gdLst>
                  <a:gd name="connsiteX0" fmla="*/ 82911 w 112343"/>
                  <a:gd name="connsiteY0" fmla="*/ 803 h 142821"/>
                  <a:gd name="connsiteX1" fmla="*/ 88055 w 112343"/>
                  <a:gd name="connsiteY1" fmla="*/ 518 h 142821"/>
                  <a:gd name="connsiteX2" fmla="*/ 89484 w 112343"/>
                  <a:gd name="connsiteY2" fmla="*/ 3375 h 142821"/>
                  <a:gd name="connsiteX3" fmla="*/ 49193 w 112343"/>
                  <a:gd name="connsiteY3" fmla="*/ 51381 h 142821"/>
                  <a:gd name="connsiteX4" fmla="*/ 8616 w 112343"/>
                  <a:gd name="connsiteY4" fmla="*/ 99101 h 142821"/>
                  <a:gd name="connsiteX5" fmla="*/ 32905 w 112343"/>
                  <a:gd name="connsiteY5" fmla="*/ 99673 h 142821"/>
                  <a:gd name="connsiteX6" fmla="*/ 57765 w 112343"/>
                  <a:gd name="connsiteY6" fmla="*/ 99673 h 142821"/>
                  <a:gd name="connsiteX7" fmla="*/ 57765 w 112343"/>
                  <a:gd name="connsiteY7" fmla="*/ 77099 h 142821"/>
                  <a:gd name="connsiteX8" fmla="*/ 58337 w 112343"/>
                  <a:gd name="connsiteY8" fmla="*/ 53667 h 142821"/>
                  <a:gd name="connsiteX9" fmla="*/ 63766 w 112343"/>
                  <a:gd name="connsiteY9" fmla="*/ 49667 h 142821"/>
                  <a:gd name="connsiteX10" fmla="*/ 81482 w 112343"/>
                  <a:gd name="connsiteY10" fmla="*/ 29093 h 142821"/>
                  <a:gd name="connsiteX11" fmla="*/ 84054 w 112343"/>
                  <a:gd name="connsiteY11" fmla="*/ 23663 h 142821"/>
                  <a:gd name="connsiteX12" fmla="*/ 88340 w 112343"/>
                  <a:gd name="connsiteY12" fmla="*/ 24806 h 142821"/>
                  <a:gd name="connsiteX13" fmla="*/ 88912 w 112343"/>
                  <a:gd name="connsiteY13" fmla="*/ 62525 h 142821"/>
                  <a:gd name="connsiteX14" fmla="*/ 88912 w 112343"/>
                  <a:gd name="connsiteY14" fmla="*/ 99673 h 142821"/>
                  <a:gd name="connsiteX15" fmla="*/ 99199 w 112343"/>
                  <a:gd name="connsiteY15" fmla="*/ 99673 h 142821"/>
                  <a:gd name="connsiteX16" fmla="*/ 110629 w 112343"/>
                  <a:gd name="connsiteY16" fmla="*/ 100244 h 142821"/>
                  <a:gd name="connsiteX17" fmla="*/ 110629 w 112343"/>
                  <a:gd name="connsiteY17" fmla="*/ 106817 h 142821"/>
                  <a:gd name="connsiteX18" fmla="*/ 99199 w 112343"/>
                  <a:gd name="connsiteY18" fmla="*/ 107388 h 142821"/>
                  <a:gd name="connsiteX19" fmla="*/ 88912 w 112343"/>
                  <a:gd name="connsiteY19" fmla="*/ 107388 h 142821"/>
                  <a:gd name="connsiteX20" fmla="*/ 88912 w 112343"/>
                  <a:gd name="connsiteY20" fmla="*/ 110531 h 142821"/>
                  <a:gd name="connsiteX21" fmla="*/ 91769 w 112343"/>
                  <a:gd name="connsiteY21" fmla="*/ 125105 h 142821"/>
                  <a:gd name="connsiteX22" fmla="*/ 107771 w 112343"/>
                  <a:gd name="connsiteY22" fmla="*/ 137106 h 142821"/>
                  <a:gd name="connsiteX23" fmla="*/ 111486 w 112343"/>
                  <a:gd name="connsiteY23" fmla="*/ 139964 h 142821"/>
                  <a:gd name="connsiteX24" fmla="*/ 110629 w 112343"/>
                  <a:gd name="connsiteY24" fmla="*/ 142250 h 142821"/>
                  <a:gd name="connsiteX25" fmla="*/ 106057 w 112343"/>
                  <a:gd name="connsiteY25" fmla="*/ 142821 h 142821"/>
                  <a:gd name="connsiteX26" fmla="*/ 86055 w 112343"/>
                  <a:gd name="connsiteY26" fmla="*/ 140535 h 142821"/>
                  <a:gd name="connsiteX27" fmla="*/ 60623 w 112343"/>
                  <a:gd name="connsiteY27" fmla="*/ 140535 h 142821"/>
                  <a:gd name="connsiteX28" fmla="*/ 40620 w 112343"/>
                  <a:gd name="connsiteY28" fmla="*/ 142821 h 142821"/>
                  <a:gd name="connsiteX29" fmla="*/ 36048 w 112343"/>
                  <a:gd name="connsiteY29" fmla="*/ 142250 h 142821"/>
                  <a:gd name="connsiteX30" fmla="*/ 35477 w 112343"/>
                  <a:gd name="connsiteY30" fmla="*/ 139964 h 142821"/>
                  <a:gd name="connsiteX31" fmla="*/ 38906 w 112343"/>
                  <a:gd name="connsiteY31" fmla="*/ 137106 h 142821"/>
                  <a:gd name="connsiteX32" fmla="*/ 54908 w 112343"/>
                  <a:gd name="connsiteY32" fmla="*/ 125105 h 142821"/>
                  <a:gd name="connsiteX33" fmla="*/ 57765 w 112343"/>
                  <a:gd name="connsiteY33" fmla="*/ 110531 h 142821"/>
                  <a:gd name="connsiteX34" fmla="*/ 57765 w 112343"/>
                  <a:gd name="connsiteY34" fmla="*/ 107388 h 142821"/>
                  <a:gd name="connsiteX35" fmla="*/ 32048 w 112343"/>
                  <a:gd name="connsiteY35" fmla="*/ 107388 h 142821"/>
                  <a:gd name="connsiteX36" fmla="*/ 2615 w 112343"/>
                  <a:gd name="connsiteY36" fmla="*/ 105959 h 142821"/>
                  <a:gd name="connsiteX37" fmla="*/ 44 w 112343"/>
                  <a:gd name="connsiteY37" fmla="*/ 100816 h 142821"/>
                  <a:gd name="connsiteX38" fmla="*/ 3187 w 112343"/>
                  <a:gd name="connsiteY38" fmla="*/ 96530 h 142821"/>
                  <a:gd name="connsiteX39" fmla="*/ 23475 w 112343"/>
                  <a:gd name="connsiteY39" fmla="*/ 67669 h 142821"/>
                  <a:gd name="connsiteX40" fmla="*/ 33476 w 112343"/>
                  <a:gd name="connsiteY40" fmla="*/ 47095 h 142821"/>
                  <a:gd name="connsiteX41" fmla="*/ 42049 w 112343"/>
                  <a:gd name="connsiteY41" fmla="*/ 8519 h 142821"/>
                  <a:gd name="connsiteX42" fmla="*/ 44335 w 112343"/>
                  <a:gd name="connsiteY42" fmla="*/ 803 h 142821"/>
                  <a:gd name="connsiteX43" fmla="*/ 45478 w 112343"/>
                  <a:gd name="connsiteY43" fmla="*/ 232 h 142821"/>
                  <a:gd name="connsiteX44" fmla="*/ 49764 w 112343"/>
                  <a:gd name="connsiteY44" fmla="*/ 1375 h 142821"/>
                  <a:gd name="connsiteX45" fmla="*/ 63766 w 112343"/>
                  <a:gd name="connsiteY45" fmla="*/ 3947 h 142821"/>
                  <a:gd name="connsiteX46" fmla="*/ 82911 w 112343"/>
                  <a:gd name="connsiteY46" fmla="*/ 803 h 142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12343" h="142821">
                    <a:moveTo>
                      <a:pt x="82911" y="803"/>
                    </a:moveTo>
                    <a:cubicBezTo>
                      <a:pt x="85483" y="-54"/>
                      <a:pt x="86912" y="-340"/>
                      <a:pt x="88055" y="518"/>
                    </a:cubicBezTo>
                    <a:cubicBezTo>
                      <a:pt x="88912" y="1089"/>
                      <a:pt x="89484" y="2518"/>
                      <a:pt x="89484" y="3375"/>
                    </a:cubicBezTo>
                    <a:cubicBezTo>
                      <a:pt x="89198" y="3947"/>
                      <a:pt x="71196" y="25378"/>
                      <a:pt x="49193" y="51381"/>
                    </a:cubicBezTo>
                    <a:cubicBezTo>
                      <a:pt x="27190" y="77384"/>
                      <a:pt x="8902" y="98816"/>
                      <a:pt x="8616" y="99101"/>
                    </a:cubicBezTo>
                    <a:cubicBezTo>
                      <a:pt x="8330" y="99673"/>
                      <a:pt x="9759" y="99673"/>
                      <a:pt x="32905" y="99673"/>
                    </a:cubicBezTo>
                    <a:lnTo>
                      <a:pt x="57765" y="99673"/>
                    </a:lnTo>
                    <a:lnTo>
                      <a:pt x="57765" y="77099"/>
                    </a:lnTo>
                    <a:cubicBezTo>
                      <a:pt x="57765" y="56239"/>
                      <a:pt x="58051" y="54524"/>
                      <a:pt x="58337" y="53667"/>
                    </a:cubicBezTo>
                    <a:cubicBezTo>
                      <a:pt x="58622" y="53096"/>
                      <a:pt x="60337" y="51953"/>
                      <a:pt x="63766" y="49667"/>
                    </a:cubicBezTo>
                    <a:cubicBezTo>
                      <a:pt x="74053" y="42809"/>
                      <a:pt x="76911" y="39380"/>
                      <a:pt x="81482" y="29093"/>
                    </a:cubicBezTo>
                    <a:cubicBezTo>
                      <a:pt x="82625" y="26235"/>
                      <a:pt x="83769" y="23949"/>
                      <a:pt x="84054" y="23663"/>
                    </a:cubicBezTo>
                    <a:cubicBezTo>
                      <a:pt x="85197" y="22520"/>
                      <a:pt x="87769" y="23092"/>
                      <a:pt x="88340" y="24806"/>
                    </a:cubicBezTo>
                    <a:cubicBezTo>
                      <a:pt x="88912" y="25664"/>
                      <a:pt x="88912" y="30236"/>
                      <a:pt x="88912" y="62525"/>
                    </a:cubicBezTo>
                    <a:lnTo>
                      <a:pt x="88912" y="99673"/>
                    </a:lnTo>
                    <a:lnTo>
                      <a:pt x="99199" y="99673"/>
                    </a:lnTo>
                    <a:cubicBezTo>
                      <a:pt x="109200" y="99673"/>
                      <a:pt x="109772" y="99673"/>
                      <a:pt x="110629" y="100244"/>
                    </a:cubicBezTo>
                    <a:cubicBezTo>
                      <a:pt x="112915" y="101673"/>
                      <a:pt x="112915" y="105388"/>
                      <a:pt x="110629" y="106817"/>
                    </a:cubicBezTo>
                    <a:cubicBezTo>
                      <a:pt x="109772" y="107388"/>
                      <a:pt x="109200" y="107388"/>
                      <a:pt x="99199" y="107388"/>
                    </a:cubicBezTo>
                    <a:lnTo>
                      <a:pt x="88912" y="107388"/>
                    </a:lnTo>
                    <a:lnTo>
                      <a:pt x="88912" y="110531"/>
                    </a:lnTo>
                    <a:cubicBezTo>
                      <a:pt x="88912" y="115961"/>
                      <a:pt x="89769" y="121104"/>
                      <a:pt x="91769" y="125105"/>
                    </a:cubicBezTo>
                    <a:cubicBezTo>
                      <a:pt x="95198" y="132248"/>
                      <a:pt x="100628" y="136249"/>
                      <a:pt x="107771" y="137106"/>
                    </a:cubicBezTo>
                    <a:cubicBezTo>
                      <a:pt x="110629" y="137392"/>
                      <a:pt x="111486" y="137963"/>
                      <a:pt x="111486" y="139964"/>
                    </a:cubicBezTo>
                    <a:cubicBezTo>
                      <a:pt x="111486" y="141392"/>
                      <a:pt x="111200" y="141678"/>
                      <a:pt x="110629" y="142250"/>
                    </a:cubicBezTo>
                    <a:cubicBezTo>
                      <a:pt x="110057" y="142821"/>
                      <a:pt x="109772" y="142821"/>
                      <a:pt x="106057" y="142821"/>
                    </a:cubicBezTo>
                    <a:cubicBezTo>
                      <a:pt x="102057" y="142821"/>
                      <a:pt x="99485" y="142535"/>
                      <a:pt x="86055" y="140535"/>
                    </a:cubicBezTo>
                    <a:cubicBezTo>
                      <a:pt x="77482" y="139106"/>
                      <a:pt x="69195" y="139106"/>
                      <a:pt x="60623" y="140535"/>
                    </a:cubicBezTo>
                    <a:cubicBezTo>
                      <a:pt x="47192" y="142535"/>
                      <a:pt x="44621" y="142821"/>
                      <a:pt x="40620" y="142821"/>
                    </a:cubicBezTo>
                    <a:cubicBezTo>
                      <a:pt x="36905" y="142821"/>
                      <a:pt x="36620" y="142821"/>
                      <a:pt x="36048" y="142250"/>
                    </a:cubicBezTo>
                    <a:cubicBezTo>
                      <a:pt x="35477" y="141678"/>
                      <a:pt x="35477" y="141392"/>
                      <a:pt x="35477" y="139964"/>
                    </a:cubicBezTo>
                    <a:cubicBezTo>
                      <a:pt x="35477" y="137963"/>
                      <a:pt x="36048" y="137392"/>
                      <a:pt x="38906" y="137106"/>
                    </a:cubicBezTo>
                    <a:cubicBezTo>
                      <a:pt x="46049" y="136249"/>
                      <a:pt x="51479" y="132248"/>
                      <a:pt x="54908" y="125105"/>
                    </a:cubicBezTo>
                    <a:cubicBezTo>
                      <a:pt x="56908" y="121104"/>
                      <a:pt x="57765" y="115961"/>
                      <a:pt x="57765" y="110531"/>
                    </a:cubicBezTo>
                    <a:lnTo>
                      <a:pt x="57765" y="107388"/>
                    </a:lnTo>
                    <a:lnTo>
                      <a:pt x="32048" y="107388"/>
                    </a:lnTo>
                    <a:cubicBezTo>
                      <a:pt x="4330" y="107388"/>
                      <a:pt x="4901" y="107388"/>
                      <a:pt x="2615" y="105959"/>
                    </a:cubicBezTo>
                    <a:cubicBezTo>
                      <a:pt x="901" y="104816"/>
                      <a:pt x="-242" y="102245"/>
                      <a:pt x="44" y="100816"/>
                    </a:cubicBezTo>
                    <a:cubicBezTo>
                      <a:pt x="329" y="100244"/>
                      <a:pt x="1758" y="98530"/>
                      <a:pt x="3187" y="96530"/>
                    </a:cubicBezTo>
                    <a:cubicBezTo>
                      <a:pt x="10331" y="87957"/>
                      <a:pt x="18332" y="76813"/>
                      <a:pt x="23475" y="67669"/>
                    </a:cubicBezTo>
                    <a:cubicBezTo>
                      <a:pt x="26619" y="62525"/>
                      <a:pt x="31476" y="52238"/>
                      <a:pt x="33476" y="47095"/>
                    </a:cubicBezTo>
                    <a:cubicBezTo>
                      <a:pt x="38906" y="33665"/>
                      <a:pt x="41477" y="21949"/>
                      <a:pt x="42049" y="8519"/>
                    </a:cubicBezTo>
                    <a:cubicBezTo>
                      <a:pt x="42335" y="2518"/>
                      <a:pt x="42621" y="1661"/>
                      <a:pt x="44335" y="803"/>
                    </a:cubicBezTo>
                    <a:lnTo>
                      <a:pt x="45478" y="232"/>
                    </a:lnTo>
                    <a:lnTo>
                      <a:pt x="49764" y="1375"/>
                    </a:lnTo>
                    <a:cubicBezTo>
                      <a:pt x="56051" y="3089"/>
                      <a:pt x="59480" y="3661"/>
                      <a:pt x="63766" y="3947"/>
                    </a:cubicBezTo>
                    <a:cubicBezTo>
                      <a:pt x="69481" y="4232"/>
                      <a:pt x="75482" y="3089"/>
                      <a:pt x="82911" y="80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0" name="Freihandform: Form 59">
                <a:extLst>
                  <a:ext uri="{FF2B5EF4-FFF2-40B4-BE49-F238E27FC236}">
                    <a16:creationId xmlns:a16="http://schemas.microsoft.com/office/drawing/2014/main" id="{C8C44DFA-4EC1-DCC6-4DE4-ED1EC8B1B1C5}"/>
                  </a:ext>
                </a:extLst>
              </p:cNvPr>
              <p:cNvSpPr/>
              <p:nvPr/>
            </p:nvSpPr>
            <p:spPr>
              <a:xfrm>
                <a:off x="1912985" y="3730817"/>
                <a:ext cx="112343" cy="142821"/>
              </a:xfrm>
              <a:custGeom>
                <a:avLst/>
                <a:gdLst>
                  <a:gd name="connsiteX0" fmla="*/ 82911 w 112343"/>
                  <a:gd name="connsiteY0" fmla="*/ 803 h 142821"/>
                  <a:gd name="connsiteX1" fmla="*/ 88055 w 112343"/>
                  <a:gd name="connsiteY1" fmla="*/ 518 h 142821"/>
                  <a:gd name="connsiteX2" fmla="*/ 89484 w 112343"/>
                  <a:gd name="connsiteY2" fmla="*/ 3375 h 142821"/>
                  <a:gd name="connsiteX3" fmla="*/ 49193 w 112343"/>
                  <a:gd name="connsiteY3" fmla="*/ 51381 h 142821"/>
                  <a:gd name="connsiteX4" fmla="*/ 8616 w 112343"/>
                  <a:gd name="connsiteY4" fmla="*/ 99101 h 142821"/>
                  <a:gd name="connsiteX5" fmla="*/ 32905 w 112343"/>
                  <a:gd name="connsiteY5" fmla="*/ 99673 h 142821"/>
                  <a:gd name="connsiteX6" fmla="*/ 57765 w 112343"/>
                  <a:gd name="connsiteY6" fmla="*/ 99673 h 142821"/>
                  <a:gd name="connsiteX7" fmla="*/ 57765 w 112343"/>
                  <a:gd name="connsiteY7" fmla="*/ 77099 h 142821"/>
                  <a:gd name="connsiteX8" fmla="*/ 58337 w 112343"/>
                  <a:gd name="connsiteY8" fmla="*/ 53667 h 142821"/>
                  <a:gd name="connsiteX9" fmla="*/ 63766 w 112343"/>
                  <a:gd name="connsiteY9" fmla="*/ 49667 h 142821"/>
                  <a:gd name="connsiteX10" fmla="*/ 81482 w 112343"/>
                  <a:gd name="connsiteY10" fmla="*/ 29093 h 142821"/>
                  <a:gd name="connsiteX11" fmla="*/ 84054 w 112343"/>
                  <a:gd name="connsiteY11" fmla="*/ 23663 h 142821"/>
                  <a:gd name="connsiteX12" fmla="*/ 88340 w 112343"/>
                  <a:gd name="connsiteY12" fmla="*/ 24806 h 142821"/>
                  <a:gd name="connsiteX13" fmla="*/ 88912 w 112343"/>
                  <a:gd name="connsiteY13" fmla="*/ 62525 h 142821"/>
                  <a:gd name="connsiteX14" fmla="*/ 88912 w 112343"/>
                  <a:gd name="connsiteY14" fmla="*/ 99673 h 142821"/>
                  <a:gd name="connsiteX15" fmla="*/ 99199 w 112343"/>
                  <a:gd name="connsiteY15" fmla="*/ 99673 h 142821"/>
                  <a:gd name="connsiteX16" fmla="*/ 110629 w 112343"/>
                  <a:gd name="connsiteY16" fmla="*/ 100244 h 142821"/>
                  <a:gd name="connsiteX17" fmla="*/ 110629 w 112343"/>
                  <a:gd name="connsiteY17" fmla="*/ 106817 h 142821"/>
                  <a:gd name="connsiteX18" fmla="*/ 99199 w 112343"/>
                  <a:gd name="connsiteY18" fmla="*/ 107388 h 142821"/>
                  <a:gd name="connsiteX19" fmla="*/ 88912 w 112343"/>
                  <a:gd name="connsiteY19" fmla="*/ 107388 h 142821"/>
                  <a:gd name="connsiteX20" fmla="*/ 88912 w 112343"/>
                  <a:gd name="connsiteY20" fmla="*/ 110531 h 142821"/>
                  <a:gd name="connsiteX21" fmla="*/ 91769 w 112343"/>
                  <a:gd name="connsiteY21" fmla="*/ 125105 h 142821"/>
                  <a:gd name="connsiteX22" fmla="*/ 107771 w 112343"/>
                  <a:gd name="connsiteY22" fmla="*/ 137106 h 142821"/>
                  <a:gd name="connsiteX23" fmla="*/ 111486 w 112343"/>
                  <a:gd name="connsiteY23" fmla="*/ 139964 h 142821"/>
                  <a:gd name="connsiteX24" fmla="*/ 110629 w 112343"/>
                  <a:gd name="connsiteY24" fmla="*/ 142250 h 142821"/>
                  <a:gd name="connsiteX25" fmla="*/ 106057 w 112343"/>
                  <a:gd name="connsiteY25" fmla="*/ 142821 h 142821"/>
                  <a:gd name="connsiteX26" fmla="*/ 86055 w 112343"/>
                  <a:gd name="connsiteY26" fmla="*/ 140535 h 142821"/>
                  <a:gd name="connsiteX27" fmla="*/ 60623 w 112343"/>
                  <a:gd name="connsiteY27" fmla="*/ 140535 h 142821"/>
                  <a:gd name="connsiteX28" fmla="*/ 40620 w 112343"/>
                  <a:gd name="connsiteY28" fmla="*/ 142821 h 142821"/>
                  <a:gd name="connsiteX29" fmla="*/ 36048 w 112343"/>
                  <a:gd name="connsiteY29" fmla="*/ 142250 h 142821"/>
                  <a:gd name="connsiteX30" fmla="*/ 35477 w 112343"/>
                  <a:gd name="connsiteY30" fmla="*/ 139964 h 142821"/>
                  <a:gd name="connsiteX31" fmla="*/ 38906 w 112343"/>
                  <a:gd name="connsiteY31" fmla="*/ 137106 h 142821"/>
                  <a:gd name="connsiteX32" fmla="*/ 54908 w 112343"/>
                  <a:gd name="connsiteY32" fmla="*/ 125105 h 142821"/>
                  <a:gd name="connsiteX33" fmla="*/ 57765 w 112343"/>
                  <a:gd name="connsiteY33" fmla="*/ 110531 h 142821"/>
                  <a:gd name="connsiteX34" fmla="*/ 57765 w 112343"/>
                  <a:gd name="connsiteY34" fmla="*/ 107388 h 142821"/>
                  <a:gd name="connsiteX35" fmla="*/ 32048 w 112343"/>
                  <a:gd name="connsiteY35" fmla="*/ 107388 h 142821"/>
                  <a:gd name="connsiteX36" fmla="*/ 2615 w 112343"/>
                  <a:gd name="connsiteY36" fmla="*/ 105959 h 142821"/>
                  <a:gd name="connsiteX37" fmla="*/ 44 w 112343"/>
                  <a:gd name="connsiteY37" fmla="*/ 100816 h 142821"/>
                  <a:gd name="connsiteX38" fmla="*/ 3187 w 112343"/>
                  <a:gd name="connsiteY38" fmla="*/ 96530 h 142821"/>
                  <a:gd name="connsiteX39" fmla="*/ 23475 w 112343"/>
                  <a:gd name="connsiteY39" fmla="*/ 67669 h 142821"/>
                  <a:gd name="connsiteX40" fmla="*/ 33476 w 112343"/>
                  <a:gd name="connsiteY40" fmla="*/ 47095 h 142821"/>
                  <a:gd name="connsiteX41" fmla="*/ 42049 w 112343"/>
                  <a:gd name="connsiteY41" fmla="*/ 8519 h 142821"/>
                  <a:gd name="connsiteX42" fmla="*/ 44335 w 112343"/>
                  <a:gd name="connsiteY42" fmla="*/ 803 h 142821"/>
                  <a:gd name="connsiteX43" fmla="*/ 45478 w 112343"/>
                  <a:gd name="connsiteY43" fmla="*/ 232 h 142821"/>
                  <a:gd name="connsiteX44" fmla="*/ 49764 w 112343"/>
                  <a:gd name="connsiteY44" fmla="*/ 1375 h 142821"/>
                  <a:gd name="connsiteX45" fmla="*/ 63766 w 112343"/>
                  <a:gd name="connsiteY45" fmla="*/ 3947 h 142821"/>
                  <a:gd name="connsiteX46" fmla="*/ 82911 w 112343"/>
                  <a:gd name="connsiteY46" fmla="*/ 803 h 142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12343" h="142821">
                    <a:moveTo>
                      <a:pt x="82911" y="803"/>
                    </a:moveTo>
                    <a:cubicBezTo>
                      <a:pt x="85483" y="-54"/>
                      <a:pt x="86912" y="-340"/>
                      <a:pt x="88055" y="518"/>
                    </a:cubicBezTo>
                    <a:cubicBezTo>
                      <a:pt x="88912" y="1089"/>
                      <a:pt x="89484" y="2518"/>
                      <a:pt x="89484" y="3375"/>
                    </a:cubicBezTo>
                    <a:cubicBezTo>
                      <a:pt x="89198" y="3947"/>
                      <a:pt x="71196" y="25378"/>
                      <a:pt x="49193" y="51381"/>
                    </a:cubicBezTo>
                    <a:cubicBezTo>
                      <a:pt x="27190" y="77384"/>
                      <a:pt x="8902" y="98816"/>
                      <a:pt x="8616" y="99101"/>
                    </a:cubicBezTo>
                    <a:cubicBezTo>
                      <a:pt x="8330" y="99673"/>
                      <a:pt x="9759" y="99673"/>
                      <a:pt x="32905" y="99673"/>
                    </a:cubicBezTo>
                    <a:lnTo>
                      <a:pt x="57765" y="99673"/>
                    </a:lnTo>
                    <a:lnTo>
                      <a:pt x="57765" y="77099"/>
                    </a:lnTo>
                    <a:cubicBezTo>
                      <a:pt x="57765" y="56239"/>
                      <a:pt x="58051" y="54524"/>
                      <a:pt x="58337" y="53667"/>
                    </a:cubicBezTo>
                    <a:cubicBezTo>
                      <a:pt x="58622" y="53096"/>
                      <a:pt x="60337" y="51953"/>
                      <a:pt x="63766" y="49667"/>
                    </a:cubicBezTo>
                    <a:cubicBezTo>
                      <a:pt x="74053" y="42809"/>
                      <a:pt x="76911" y="39380"/>
                      <a:pt x="81482" y="29093"/>
                    </a:cubicBezTo>
                    <a:cubicBezTo>
                      <a:pt x="82625" y="26235"/>
                      <a:pt x="83769" y="23949"/>
                      <a:pt x="84054" y="23663"/>
                    </a:cubicBezTo>
                    <a:cubicBezTo>
                      <a:pt x="85197" y="22520"/>
                      <a:pt x="87769" y="23092"/>
                      <a:pt x="88340" y="24806"/>
                    </a:cubicBezTo>
                    <a:cubicBezTo>
                      <a:pt x="88912" y="25664"/>
                      <a:pt x="88912" y="30236"/>
                      <a:pt x="88912" y="62525"/>
                    </a:cubicBezTo>
                    <a:lnTo>
                      <a:pt x="88912" y="99673"/>
                    </a:lnTo>
                    <a:lnTo>
                      <a:pt x="99199" y="99673"/>
                    </a:lnTo>
                    <a:cubicBezTo>
                      <a:pt x="109200" y="99673"/>
                      <a:pt x="109772" y="99673"/>
                      <a:pt x="110629" y="100244"/>
                    </a:cubicBezTo>
                    <a:cubicBezTo>
                      <a:pt x="112915" y="101673"/>
                      <a:pt x="112915" y="105388"/>
                      <a:pt x="110629" y="106817"/>
                    </a:cubicBezTo>
                    <a:cubicBezTo>
                      <a:pt x="109772" y="107388"/>
                      <a:pt x="109200" y="107388"/>
                      <a:pt x="99199" y="107388"/>
                    </a:cubicBezTo>
                    <a:lnTo>
                      <a:pt x="88912" y="107388"/>
                    </a:lnTo>
                    <a:lnTo>
                      <a:pt x="88912" y="110531"/>
                    </a:lnTo>
                    <a:cubicBezTo>
                      <a:pt x="88912" y="115961"/>
                      <a:pt x="89769" y="121104"/>
                      <a:pt x="91769" y="125105"/>
                    </a:cubicBezTo>
                    <a:cubicBezTo>
                      <a:pt x="95198" y="132248"/>
                      <a:pt x="100628" y="136249"/>
                      <a:pt x="107771" y="137106"/>
                    </a:cubicBezTo>
                    <a:cubicBezTo>
                      <a:pt x="110629" y="137392"/>
                      <a:pt x="111486" y="137963"/>
                      <a:pt x="111486" y="139964"/>
                    </a:cubicBezTo>
                    <a:cubicBezTo>
                      <a:pt x="111486" y="141392"/>
                      <a:pt x="111200" y="141678"/>
                      <a:pt x="110629" y="142250"/>
                    </a:cubicBezTo>
                    <a:cubicBezTo>
                      <a:pt x="110057" y="142821"/>
                      <a:pt x="109772" y="142821"/>
                      <a:pt x="106057" y="142821"/>
                    </a:cubicBezTo>
                    <a:cubicBezTo>
                      <a:pt x="102057" y="142821"/>
                      <a:pt x="99485" y="142535"/>
                      <a:pt x="86055" y="140535"/>
                    </a:cubicBezTo>
                    <a:cubicBezTo>
                      <a:pt x="77482" y="139106"/>
                      <a:pt x="69195" y="139106"/>
                      <a:pt x="60623" y="140535"/>
                    </a:cubicBezTo>
                    <a:cubicBezTo>
                      <a:pt x="47192" y="142535"/>
                      <a:pt x="44621" y="142821"/>
                      <a:pt x="40620" y="142821"/>
                    </a:cubicBezTo>
                    <a:cubicBezTo>
                      <a:pt x="36905" y="142821"/>
                      <a:pt x="36620" y="142821"/>
                      <a:pt x="36048" y="142250"/>
                    </a:cubicBezTo>
                    <a:cubicBezTo>
                      <a:pt x="35477" y="141678"/>
                      <a:pt x="35477" y="141392"/>
                      <a:pt x="35477" y="139964"/>
                    </a:cubicBezTo>
                    <a:cubicBezTo>
                      <a:pt x="35477" y="137963"/>
                      <a:pt x="36048" y="137392"/>
                      <a:pt x="38906" y="137106"/>
                    </a:cubicBezTo>
                    <a:cubicBezTo>
                      <a:pt x="46049" y="136249"/>
                      <a:pt x="51479" y="132248"/>
                      <a:pt x="54908" y="125105"/>
                    </a:cubicBezTo>
                    <a:cubicBezTo>
                      <a:pt x="56908" y="121104"/>
                      <a:pt x="57765" y="115961"/>
                      <a:pt x="57765" y="110531"/>
                    </a:cubicBezTo>
                    <a:lnTo>
                      <a:pt x="57765" y="107388"/>
                    </a:lnTo>
                    <a:lnTo>
                      <a:pt x="32048" y="107388"/>
                    </a:lnTo>
                    <a:cubicBezTo>
                      <a:pt x="4330" y="107388"/>
                      <a:pt x="4901" y="107388"/>
                      <a:pt x="2615" y="105959"/>
                    </a:cubicBezTo>
                    <a:cubicBezTo>
                      <a:pt x="901" y="104816"/>
                      <a:pt x="-242" y="102245"/>
                      <a:pt x="44" y="100816"/>
                    </a:cubicBezTo>
                    <a:cubicBezTo>
                      <a:pt x="329" y="100244"/>
                      <a:pt x="1758" y="98530"/>
                      <a:pt x="3187" y="96530"/>
                    </a:cubicBezTo>
                    <a:cubicBezTo>
                      <a:pt x="10331" y="87957"/>
                      <a:pt x="18332" y="76813"/>
                      <a:pt x="23475" y="67669"/>
                    </a:cubicBezTo>
                    <a:cubicBezTo>
                      <a:pt x="26619" y="62525"/>
                      <a:pt x="31476" y="52238"/>
                      <a:pt x="33476" y="47095"/>
                    </a:cubicBezTo>
                    <a:cubicBezTo>
                      <a:pt x="38906" y="33665"/>
                      <a:pt x="41477" y="21949"/>
                      <a:pt x="42049" y="8519"/>
                    </a:cubicBezTo>
                    <a:cubicBezTo>
                      <a:pt x="42335" y="2518"/>
                      <a:pt x="42621" y="1661"/>
                      <a:pt x="44335" y="803"/>
                    </a:cubicBezTo>
                    <a:lnTo>
                      <a:pt x="45478" y="232"/>
                    </a:lnTo>
                    <a:lnTo>
                      <a:pt x="49764" y="1375"/>
                    </a:lnTo>
                    <a:cubicBezTo>
                      <a:pt x="56051" y="3089"/>
                      <a:pt x="59480" y="3661"/>
                      <a:pt x="63766" y="3947"/>
                    </a:cubicBezTo>
                    <a:cubicBezTo>
                      <a:pt x="69481" y="4232"/>
                      <a:pt x="75482" y="3089"/>
                      <a:pt x="82911" y="80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15" name="Grafik 2">
              <a:extLst>
                <a:ext uri="{FF2B5EF4-FFF2-40B4-BE49-F238E27FC236}">
                  <a16:creationId xmlns:a16="http://schemas.microsoft.com/office/drawing/2014/main" id="{D01E6DD4-9D5B-6BE3-A783-575F3850016D}"/>
                </a:ext>
              </a:extLst>
            </p:cNvPr>
            <p:cNvGrpSpPr/>
            <p:nvPr/>
          </p:nvGrpSpPr>
          <p:grpSpPr>
            <a:xfrm>
              <a:off x="2102166" y="3689377"/>
              <a:ext cx="166501" cy="296768"/>
              <a:chOff x="2102166" y="3689377"/>
              <a:chExt cx="166501" cy="296768"/>
            </a:xfrm>
            <a:solidFill>
              <a:srgbClr val="000000"/>
            </a:solidFill>
          </p:grpSpPr>
          <p:sp>
            <p:nvSpPr>
              <p:cNvPr id="55" name="Freihandform: Form 54">
                <a:extLst>
                  <a:ext uri="{FF2B5EF4-FFF2-40B4-BE49-F238E27FC236}">
                    <a16:creationId xmlns:a16="http://schemas.microsoft.com/office/drawing/2014/main" id="{391415FC-843D-B4FF-4242-9FC8CF67E32B}"/>
                  </a:ext>
                </a:extLst>
              </p:cNvPr>
              <p:cNvSpPr/>
              <p:nvPr/>
            </p:nvSpPr>
            <p:spPr>
              <a:xfrm>
                <a:off x="2204922" y="3689377"/>
                <a:ext cx="63746" cy="215169"/>
              </a:xfrm>
              <a:custGeom>
                <a:avLst/>
                <a:gdLst>
                  <a:gd name="connsiteX0" fmla="*/ 0 w 63746"/>
                  <a:gd name="connsiteY0" fmla="*/ 35719 h 215169"/>
                  <a:gd name="connsiteX1" fmla="*/ 0 w 63746"/>
                  <a:gd name="connsiteY1" fmla="*/ 0 h 215169"/>
                  <a:gd name="connsiteX2" fmla="*/ 2000 w 63746"/>
                  <a:gd name="connsiteY2" fmla="*/ 0 h 215169"/>
                  <a:gd name="connsiteX3" fmla="*/ 4000 w 63746"/>
                  <a:gd name="connsiteY3" fmla="*/ 0 h 215169"/>
                  <a:gd name="connsiteX4" fmla="*/ 4000 w 63746"/>
                  <a:gd name="connsiteY4" fmla="*/ 1715 h 215169"/>
                  <a:gd name="connsiteX5" fmla="*/ 5144 w 63746"/>
                  <a:gd name="connsiteY5" fmla="*/ 13430 h 215169"/>
                  <a:gd name="connsiteX6" fmla="*/ 25432 w 63746"/>
                  <a:gd name="connsiteY6" fmla="*/ 62579 h 215169"/>
                  <a:gd name="connsiteX7" fmla="*/ 34862 w 63746"/>
                  <a:gd name="connsiteY7" fmla="*/ 77724 h 215169"/>
                  <a:gd name="connsiteX8" fmla="*/ 51721 w 63746"/>
                  <a:gd name="connsiteY8" fmla="*/ 107156 h 215169"/>
                  <a:gd name="connsiteX9" fmla="*/ 63722 w 63746"/>
                  <a:gd name="connsiteY9" fmla="*/ 150305 h 215169"/>
                  <a:gd name="connsiteX10" fmla="*/ 56579 w 63746"/>
                  <a:gd name="connsiteY10" fmla="*/ 198025 h 215169"/>
                  <a:gd name="connsiteX11" fmla="*/ 50864 w 63746"/>
                  <a:gd name="connsiteY11" fmla="*/ 213170 h 215169"/>
                  <a:gd name="connsiteX12" fmla="*/ 46863 w 63746"/>
                  <a:gd name="connsiteY12" fmla="*/ 215170 h 215169"/>
                  <a:gd name="connsiteX13" fmla="*/ 42005 w 63746"/>
                  <a:gd name="connsiteY13" fmla="*/ 213170 h 215169"/>
                  <a:gd name="connsiteX14" fmla="*/ 41148 w 63746"/>
                  <a:gd name="connsiteY14" fmla="*/ 206883 h 215169"/>
                  <a:gd name="connsiteX15" fmla="*/ 46577 w 63746"/>
                  <a:gd name="connsiteY15" fmla="*/ 191453 h 215169"/>
                  <a:gd name="connsiteX16" fmla="*/ 52292 w 63746"/>
                  <a:gd name="connsiteY16" fmla="*/ 154305 h 215169"/>
                  <a:gd name="connsiteX17" fmla="*/ 51721 w 63746"/>
                  <a:gd name="connsiteY17" fmla="*/ 143732 h 215169"/>
                  <a:gd name="connsiteX18" fmla="*/ 8001 w 63746"/>
                  <a:gd name="connsiteY18" fmla="*/ 75724 h 215169"/>
                  <a:gd name="connsiteX19" fmla="*/ 4000 w 63746"/>
                  <a:gd name="connsiteY19" fmla="*/ 71438 h 215169"/>
                  <a:gd name="connsiteX20" fmla="*/ 2000 w 63746"/>
                  <a:gd name="connsiteY20" fmla="*/ 71438 h 215169"/>
                  <a:gd name="connsiteX21" fmla="*/ 0 w 63746"/>
                  <a:gd name="connsiteY21" fmla="*/ 71438 h 215169"/>
                  <a:gd name="connsiteX22" fmla="*/ 0 w 63746"/>
                  <a:gd name="connsiteY22" fmla="*/ 35719 h 215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3746" h="215169">
                    <a:moveTo>
                      <a:pt x="0" y="35719"/>
                    </a:moveTo>
                    <a:lnTo>
                      <a:pt x="0" y="0"/>
                    </a:lnTo>
                    <a:lnTo>
                      <a:pt x="2000" y="0"/>
                    </a:lnTo>
                    <a:lnTo>
                      <a:pt x="4000" y="0"/>
                    </a:lnTo>
                    <a:lnTo>
                      <a:pt x="4000" y="1715"/>
                    </a:lnTo>
                    <a:cubicBezTo>
                      <a:pt x="4000" y="4572"/>
                      <a:pt x="4572" y="9716"/>
                      <a:pt x="5144" y="13430"/>
                    </a:cubicBezTo>
                    <a:cubicBezTo>
                      <a:pt x="7429" y="28003"/>
                      <a:pt x="13716" y="43148"/>
                      <a:pt x="25432" y="62579"/>
                    </a:cubicBezTo>
                    <a:lnTo>
                      <a:pt x="34862" y="77724"/>
                    </a:lnTo>
                    <a:cubicBezTo>
                      <a:pt x="43148" y="91440"/>
                      <a:pt x="48006" y="100013"/>
                      <a:pt x="51721" y="107156"/>
                    </a:cubicBezTo>
                    <a:cubicBezTo>
                      <a:pt x="59436" y="123158"/>
                      <a:pt x="63151" y="136303"/>
                      <a:pt x="63722" y="150305"/>
                    </a:cubicBezTo>
                    <a:cubicBezTo>
                      <a:pt x="64008" y="164878"/>
                      <a:pt x="61722" y="181451"/>
                      <a:pt x="56579" y="198025"/>
                    </a:cubicBezTo>
                    <a:cubicBezTo>
                      <a:pt x="54578" y="204597"/>
                      <a:pt x="51721" y="212312"/>
                      <a:pt x="50864" y="213170"/>
                    </a:cubicBezTo>
                    <a:cubicBezTo>
                      <a:pt x="50006" y="214312"/>
                      <a:pt x="48292" y="215170"/>
                      <a:pt x="46863" y="215170"/>
                    </a:cubicBezTo>
                    <a:cubicBezTo>
                      <a:pt x="45434" y="215170"/>
                      <a:pt x="42863" y="214027"/>
                      <a:pt x="42005" y="213170"/>
                    </a:cubicBezTo>
                    <a:cubicBezTo>
                      <a:pt x="40577" y="211455"/>
                      <a:pt x="40291" y="209169"/>
                      <a:pt x="41148" y="206883"/>
                    </a:cubicBezTo>
                    <a:cubicBezTo>
                      <a:pt x="42577" y="203740"/>
                      <a:pt x="45434" y="195453"/>
                      <a:pt x="46577" y="191453"/>
                    </a:cubicBezTo>
                    <a:cubicBezTo>
                      <a:pt x="50578" y="178308"/>
                      <a:pt x="52292" y="166878"/>
                      <a:pt x="52292" y="154305"/>
                    </a:cubicBezTo>
                    <a:cubicBezTo>
                      <a:pt x="52292" y="148018"/>
                      <a:pt x="52292" y="146590"/>
                      <a:pt x="51721" y="143732"/>
                    </a:cubicBezTo>
                    <a:cubicBezTo>
                      <a:pt x="48006" y="124016"/>
                      <a:pt x="34576" y="103156"/>
                      <a:pt x="8001" y="75724"/>
                    </a:cubicBezTo>
                    <a:lnTo>
                      <a:pt x="4000" y="71438"/>
                    </a:lnTo>
                    <a:lnTo>
                      <a:pt x="2000" y="71438"/>
                    </a:lnTo>
                    <a:lnTo>
                      <a:pt x="0" y="71438"/>
                    </a:lnTo>
                    <a:lnTo>
                      <a:pt x="0" y="35719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6" name="Freihandform: Form 55">
                <a:extLst>
                  <a:ext uri="{FF2B5EF4-FFF2-40B4-BE49-F238E27FC236}">
                    <a16:creationId xmlns:a16="http://schemas.microsoft.com/office/drawing/2014/main" id="{CBA02DE2-6FEC-CAF6-A8DE-E7F7CC0CC3B6}"/>
                  </a:ext>
                </a:extLst>
              </p:cNvPr>
              <p:cNvSpPr/>
              <p:nvPr/>
            </p:nvSpPr>
            <p:spPr>
              <a:xfrm>
                <a:off x="2121483" y="3909055"/>
                <a:ext cx="93440" cy="77091"/>
              </a:xfrm>
              <a:custGeom>
                <a:avLst/>
                <a:gdLst>
                  <a:gd name="connsiteX0" fmla="*/ 57722 w 93440"/>
                  <a:gd name="connsiteY0" fmla="*/ 112 h 77091"/>
                  <a:gd name="connsiteX1" fmla="*/ 72295 w 93440"/>
                  <a:gd name="connsiteY1" fmla="*/ 684 h 77091"/>
                  <a:gd name="connsiteX2" fmla="*/ 92869 w 93440"/>
                  <a:gd name="connsiteY2" fmla="*/ 18114 h 77091"/>
                  <a:gd name="connsiteX3" fmla="*/ 93440 w 93440"/>
                  <a:gd name="connsiteY3" fmla="*/ 24401 h 77091"/>
                  <a:gd name="connsiteX4" fmla="*/ 92012 w 93440"/>
                  <a:gd name="connsiteY4" fmla="*/ 34688 h 77091"/>
                  <a:gd name="connsiteX5" fmla="*/ 39433 w 93440"/>
                  <a:gd name="connsiteY5" fmla="*/ 76407 h 77091"/>
                  <a:gd name="connsiteX6" fmla="*/ 22003 w 93440"/>
                  <a:gd name="connsiteY6" fmla="*/ 76693 h 77091"/>
                  <a:gd name="connsiteX7" fmla="*/ 572 w 93440"/>
                  <a:gd name="connsiteY7" fmla="*/ 58977 h 77091"/>
                  <a:gd name="connsiteX8" fmla="*/ 0 w 93440"/>
                  <a:gd name="connsiteY8" fmla="*/ 52690 h 77091"/>
                  <a:gd name="connsiteX9" fmla="*/ 1429 w 93440"/>
                  <a:gd name="connsiteY9" fmla="*/ 42403 h 77091"/>
                  <a:gd name="connsiteX10" fmla="*/ 15145 w 93440"/>
                  <a:gd name="connsiteY10" fmla="*/ 21258 h 77091"/>
                  <a:gd name="connsiteX11" fmla="*/ 57722 w 93440"/>
                  <a:gd name="connsiteY11" fmla="*/ 112 h 77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440" h="77091">
                    <a:moveTo>
                      <a:pt x="57722" y="112"/>
                    </a:moveTo>
                    <a:cubicBezTo>
                      <a:pt x="61151" y="-174"/>
                      <a:pt x="69152" y="112"/>
                      <a:pt x="72295" y="684"/>
                    </a:cubicBezTo>
                    <a:cubicBezTo>
                      <a:pt x="83439" y="2970"/>
                      <a:pt x="90297" y="8685"/>
                      <a:pt x="92869" y="18114"/>
                    </a:cubicBezTo>
                    <a:cubicBezTo>
                      <a:pt x="93440" y="19829"/>
                      <a:pt x="93440" y="20972"/>
                      <a:pt x="93440" y="24401"/>
                    </a:cubicBezTo>
                    <a:cubicBezTo>
                      <a:pt x="93440" y="28687"/>
                      <a:pt x="93440" y="30402"/>
                      <a:pt x="92012" y="34688"/>
                    </a:cubicBezTo>
                    <a:cubicBezTo>
                      <a:pt x="85725" y="54119"/>
                      <a:pt x="62865" y="72121"/>
                      <a:pt x="39433" y="76407"/>
                    </a:cubicBezTo>
                    <a:cubicBezTo>
                      <a:pt x="34290" y="77265"/>
                      <a:pt x="25718" y="77265"/>
                      <a:pt x="22003" y="76693"/>
                    </a:cubicBezTo>
                    <a:cubicBezTo>
                      <a:pt x="10287" y="74121"/>
                      <a:pt x="3143" y="68406"/>
                      <a:pt x="572" y="58977"/>
                    </a:cubicBezTo>
                    <a:cubicBezTo>
                      <a:pt x="0" y="57262"/>
                      <a:pt x="0" y="56119"/>
                      <a:pt x="0" y="52690"/>
                    </a:cubicBezTo>
                    <a:cubicBezTo>
                      <a:pt x="0" y="48404"/>
                      <a:pt x="0" y="46689"/>
                      <a:pt x="1429" y="42403"/>
                    </a:cubicBezTo>
                    <a:cubicBezTo>
                      <a:pt x="3715" y="34974"/>
                      <a:pt x="8573" y="27830"/>
                      <a:pt x="15145" y="21258"/>
                    </a:cubicBezTo>
                    <a:cubicBezTo>
                      <a:pt x="26575" y="9828"/>
                      <a:pt x="42291" y="2112"/>
                      <a:pt x="57722" y="1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7" name="Freihandform: Form 56">
                <a:extLst>
                  <a:ext uri="{FF2B5EF4-FFF2-40B4-BE49-F238E27FC236}">
                    <a16:creationId xmlns:a16="http://schemas.microsoft.com/office/drawing/2014/main" id="{EE670ED4-E7C9-7C1A-C98B-BAA5718CD55E}"/>
                  </a:ext>
                </a:extLst>
              </p:cNvPr>
              <p:cNvSpPr/>
              <p:nvPr/>
            </p:nvSpPr>
            <p:spPr>
              <a:xfrm>
                <a:off x="2205132" y="3689406"/>
                <a:ext cx="9525" cy="246030"/>
              </a:xfrm>
              <a:custGeom>
                <a:avLst/>
                <a:gdLst>
                  <a:gd name="connsiteX0" fmla="*/ 9525 w 9525"/>
                  <a:gd name="connsiteY0" fmla="*/ 0 h 246030"/>
                  <a:gd name="connsiteX1" fmla="*/ 9525 w 9525"/>
                  <a:gd name="connsiteY1" fmla="*/ 246031 h 246030"/>
                  <a:gd name="connsiteX2" fmla="*/ 0 w 9525"/>
                  <a:gd name="connsiteY2" fmla="*/ 246031 h 246030"/>
                  <a:gd name="connsiteX3" fmla="*/ 0 w 9525"/>
                  <a:gd name="connsiteY3" fmla="*/ 0 h 246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" h="246030">
                    <a:moveTo>
                      <a:pt x="9525" y="0"/>
                    </a:moveTo>
                    <a:lnTo>
                      <a:pt x="9525" y="246031"/>
                    </a:lnTo>
                    <a:lnTo>
                      <a:pt x="0" y="2460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8" name="Freihandform: Form 57">
                <a:extLst>
                  <a:ext uri="{FF2B5EF4-FFF2-40B4-BE49-F238E27FC236}">
                    <a16:creationId xmlns:a16="http://schemas.microsoft.com/office/drawing/2014/main" id="{115C24AC-89D0-5EB7-B468-EFA238C9F173}"/>
                  </a:ext>
                </a:extLst>
              </p:cNvPr>
              <p:cNvSpPr/>
              <p:nvPr/>
            </p:nvSpPr>
            <p:spPr>
              <a:xfrm>
                <a:off x="2102166" y="3944390"/>
                <a:ext cx="131540" cy="6667"/>
              </a:xfrm>
              <a:custGeom>
                <a:avLst/>
                <a:gdLst>
                  <a:gd name="connsiteX0" fmla="*/ 0 w 131540"/>
                  <a:gd name="connsiteY0" fmla="*/ 0 h 6667"/>
                  <a:gd name="connsiteX1" fmla="*/ 131540 w 131540"/>
                  <a:gd name="connsiteY1" fmla="*/ 0 h 6667"/>
                  <a:gd name="connsiteX2" fmla="*/ 131540 w 131540"/>
                  <a:gd name="connsiteY2" fmla="*/ 6667 h 6667"/>
                  <a:gd name="connsiteX3" fmla="*/ 0 w 131540"/>
                  <a:gd name="connsiteY3" fmla="*/ 6667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540" h="6667">
                    <a:moveTo>
                      <a:pt x="0" y="0"/>
                    </a:moveTo>
                    <a:lnTo>
                      <a:pt x="131540" y="0"/>
                    </a:lnTo>
                    <a:lnTo>
                      <a:pt x="131540" y="6667"/>
                    </a:lnTo>
                    <a:lnTo>
                      <a:pt x="0" y="66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16" name="Grafik 2">
              <a:extLst>
                <a:ext uri="{FF2B5EF4-FFF2-40B4-BE49-F238E27FC236}">
                  <a16:creationId xmlns:a16="http://schemas.microsoft.com/office/drawing/2014/main" id="{0A4136FC-0565-0541-CAF6-DF55784F3EF2}"/>
                </a:ext>
              </a:extLst>
            </p:cNvPr>
            <p:cNvGrpSpPr/>
            <p:nvPr/>
          </p:nvGrpSpPr>
          <p:grpSpPr>
            <a:xfrm>
              <a:off x="2407233" y="3652449"/>
              <a:ext cx="147184" cy="296787"/>
              <a:chOff x="2407233" y="3652449"/>
              <a:chExt cx="147184" cy="296787"/>
            </a:xfrm>
            <a:solidFill>
              <a:srgbClr val="000000"/>
            </a:solidFill>
          </p:grpSpPr>
          <p:sp>
            <p:nvSpPr>
              <p:cNvPr id="52" name="Freihandform: Form 51">
                <a:extLst>
                  <a:ext uri="{FF2B5EF4-FFF2-40B4-BE49-F238E27FC236}">
                    <a16:creationId xmlns:a16="http://schemas.microsoft.com/office/drawing/2014/main" id="{42C7A289-6C74-C688-00C4-A84D8E75E5CE}"/>
                  </a:ext>
                </a:extLst>
              </p:cNvPr>
              <p:cNvSpPr/>
              <p:nvPr/>
            </p:nvSpPr>
            <p:spPr>
              <a:xfrm>
                <a:off x="2490672" y="3652468"/>
                <a:ext cx="63745" cy="215169"/>
              </a:xfrm>
              <a:custGeom>
                <a:avLst/>
                <a:gdLst>
                  <a:gd name="connsiteX0" fmla="*/ 0 w 63745"/>
                  <a:gd name="connsiteY0" fmla="*/ 35719 h 215169"/>
                  <a:gd name="connsiteX1" fmla="*/ 0 w 63745"/>
                  <a:gd name="connsiteY1" fmla="*/ 0 h 215169"/>
                  <a:gd name="connsiteX2" fmla="*/ 2000 w 63745"/>
                  <a:gd name="connsiteY2" fmla="*/ 0 h 215169"/>
                  <a:gd name="connsiteX3" fmla="*/ 4000 w 63745"/>
                  <a:gd name="connsiteY3" fmla="*/ 0 h 215169"/>
                  <a:gd name="connsiteX4" fmla="*/ 4000 w 63745"/>
                  <a:gd name="connsiteY4" fmla="*/ 1715 h 215169"/>
                  <a:gd name="connsiteX5" fmla="*/ 5143 w 63745"/>
                  <a:gd name="connsiteY5" fmla="*/ 13430 h 215169"/>
                  <a:gd name="connsiteX6" fmla="*/ 25432 w 63745"/>
                  <a:gd name="connsiteY6" fmla="*/ 62579 h 215169"/>
                  <a:gd name="connsiteX7" fmla="*/ 34861 w 63745"/>
                  <a:gd name="connsiteY7" fmla="*/ 77724 h 215169"/>
                  <a:gd name="connsiteX8" fmla="*/ 51721 w 63745"/>
                  <a:gd name="connsiteY8" fmla="*/ 107156 h 215169"/>
                  <a:gd name="connsiteX9" fmla="*/ 63722 w 63745"/>
                  <a:gd name="connsiteY9" fmla="*/ 150304 h 215169"/>
                  <a:gd name="connsiteX10" fmla="*/ 56578 w 63745"/>
                  <a:gd name="connsiteY10" fmla="*/ 198025 h 215169"/>
                  <a:gd name="connsiteX11" fmla="*/ 50863 w 63745"/>
                  <a:gd name="connsiteY11" fmla="*/ 213170 h 215169"/>
                  <a:gd name="connsiteX12" fmla="*/ 46863 w 63745"/>
                  <a:gd name="connsiteY12" fmla="*/ 215170 h 215169"/>
                  <a:gd name="connsiteX13" fmla="*/ 42005 w 63745"/>
                  <a:gd name="connsiteY13" fmla="*/ 213170 h 215169"/>
                  <a:gd name="connsiteX14" fmla="*/ 41148 w 63745"/>
                  <a:gd name="connsiteY14" fmla="*/ 206883 h 215169"/>
                  <a:gd name="connsiteX15" fmla="*/ 46577 w 63745"/>
                  <a:gd name="connsiteY15" fmla="*/ 191453 h 215169"/>
                  <a:gd name="connsiteX16" fmla="*/ 52292 w 63745"/>
                  <a:gd name="connsiteY16" fmla="*/ 154305 h 215169"/>
                  <a:gd name="connsiteX17" fmla="*/ 51721 w 63745"/>
                  <a:gd name="connsiteY17" fmla="*/ 143732 h 215169"/>
                  <a:gd name="connsiteX18" fmla="*/ 8001 w 63745"/>
                  <a:gd name="connsiteY18" fmla="*/ 75724 h 215169"/>
                  <a:gd name="connsiteX19" fmla="*/ 4000 w 63745"/>
                  <a:gd name="connsiteY19" fmla="*/ 71438 h 215169"/>
                  <a:gd name="connsiteX20" fmla="*/ 2000 w 63745"/>
                  <a:gd name="connsiteY20" fmla="*/ 71438 h 215169"/>
                  <a:gd name="connsiteX21" fmla="*/ 0 w 63745"/>
                  <a:gd name="connsiteY21" fmla="*/ 71438 h 215169"/>
                  <a:gd name="connsiteX22" fmla="*/ 0 w 63745"/>
                  <a:gd name="connsiteY22" fmla="*/ 35719 h 215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3745" h="215169">
                    <a:moveTo>
                      <a:pt x="0" y="35719"/>
                    </a:moveTo>
                    <a:lnTo>
                      <a:pt x="0" y="0"/>
                    </a:lnTo>
                    <a:lnTo>
                      <a:pt x="2000" y="0"/>
                    </a:lnTo>
                    <a:lnTo>
                      <a:pt x="4000" y="0"/>
                    </a:lnTo>
                    <a:lnTo>
                      <a:pt x="4000" y="1715"/>
                    </a:lnTo>
                    <a:cubicBezTo>
                      <a:pt x="4000" y="4572"/>
                      <a:pt x="4572" y="9716"/>
                      <a:pt x="5143" y="13430"/>
                    </a:cubicBezTo>
                    <a:cubicBezTo>
                      <a:pt x="7429" y="28003"/>
                      <a:pt x="13716" y="43148"/>
                      <a:pt x="25432" y="62579"/>
                    </a:cubicBezTo>
                    <a:lnTo>
                      <a:pt x="34861" y="77724"/>
                    </a:lnTo>
                    <a:cubicBezTo>
                      <a:pt x="43148" y="91440"/>
                      <a:pt x="48006" y="100013"/>
                      <a:pt x="51721" y="107156"/>
                    </a:cubicBezTo>
                    <a:cubicBezTo>
                      <a:pt x="59436" y="123158"/>
                      <a:pt x="63151" y="136303"/>
                      <a:pt x="63722" y="150304"/>
                    </a:cubicBezTo>
                    <a:cubicBezTo>
                      <a:pt x="64008" y="164878"/>
                      <a:pt x="61722" y="181451"/>
                      <a:pt x="56578" y="198025"/>
                    </a:cubicBezTo>
                    <a:cubicBezTo>
                      <a:pt x="54578" y="204597"/>
                      <a:pt x="51721" y="212312"/>
                      <a:pt x="50863" y="213170"/>
                    </a:cubicBezTo>
                    <a:cubicBezTo>
                      <a:pt x="50006" y="214312"/>
                      <a:pt x="48292" y="215170"/>
                      <a:pt x="46863" y="215170"/>
                    </a:cubicBezTo>
                    <a:cubicBezTo>
                      <a:pt x="45434" y="215170"/>
                      <a:pt x="42863" y="214027"/>
                      <a:pt x="42005" y="213170"/>
                    </a:cubicBezTo>
                    <a:cubicBezTo>
                      <a:pt x="40576" y="211455"/>
                      <a:pt x="40291" y="209169"/>
                      <a:pt x="41148" y="206883"/>
                    </a:cubicBezTo>
                    <a:cubicBezTo>
                      <a:pt x="42577" y="203740"/>
                      <a:pt x="45434" y="195453"/>
                      <a:pt x="46577" y="191453"/>
                    </a:cubicBezTo>
                    <a:cubicBezTo>
                      <a:pt x="50578" y="178308"/>
                      <a:pt x="52292" y="166878"/>
                      <a:pt x="52292" y="154305"/>
                    </a:cubicBezTo>
                    <a:cubicBezTo>
                      <a:pt x="52292" y="148019"/>
                      <a:pt x="52292" y="146590"/>
                      <a:pt x="51721" y="143732"/>
                    </a:cubicBezTo>
                    <a:cubicBezTo>
                      <a:pt x="48006" y="124016"/>
                      <a:pt x="34576" y="103156"/>
                      <a:pt x="8001" y="75724"/>
                    </a:cubicBezTo>
                    <a:lnTo>
                      <a:pt x="4000" y="71438"/>
                    </a:lnTo>
                    <a:lnTo>
                      <a:pt x="2000" y="71438"/>
                    </a:lnTo>
                    <a:lnTo>
                      <a:pt x="0" y="71438"/>
                    </a:lnTo>
                    <a:lnTo>
                      <a:pt x="0" y="35719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3" name="Freihandform: Form 52">
                <a:extLst>
                  <a:ext uri="{FF2B5EF4-FFF2-40B4-BE49-F238E27FC236}">
                    <a16:creationId xmlns:a16="http://schemas.microsoft.com/office/drawing/2014/main" id="{31227EEB-05E3-4881-5338-9516402517ED}"/>
                  </a:ext>
                </a:extLst>
              </p:cNvPr>
              <p:cNvSpPr/>
              <p:nvPr/>
            </p:nvSpPr>
            <p:spPr>
              <a:xfrm>
                <a:off x="2407233" y="3872145"/>
                <a:ext cx="93440" cy="77091"/>
              </a:xfrm>
              <a:custGeom>
                <a:avLst/>
                <a:gdLst>
                  <a:gd name="connsiteX0" fmla="*/ 57721 w 93440"/>
                  <a:gd name="connsiteY0" fmla="*/ 112 h 77091"/>
                  <a:gd name="connsiteX1" fmla="*/ 72295 w 93440"/>
                  <a:gd name="connsiteY1" fmla="*/ 684 h 77091"/>
                  <a:gd name="connsiteX2" fmla="*/ 92869 w 93440"/>
                  <a:gd name="connsiteY2" fmla="*/ 18114 h 77091"/>
                  <a:gd name="connsiteX3" fmla="*/ 93440 w 93440"/>
                  <a:gd name="connsiteY3" fmla="*/ 24401 h 77091"/>
                  <a:gd name="connsiteX4" fmla="*/ 92012 w 93440"/>
                  <a:gd name="connsiteY4" fmla="*/ 34688 h 77091"/>
                  <a:gd name="connsiteX5" fmla="*/ 39433 w 93440"/>
                  <a:gd name="connsiteY5" fmla="*/ 76407 h 77091"/>
                  <a:gd name="connsiteX6" fmla="*/ 22003 w 93440"/>
                  <a:gd name="connsiteY6" fmla="*/ 76693 h 77091"/>
                  <a:gd name="connsiteX7" fmla="*/ 571 w 93440"/>
                  <a:gd name="connsiteY7" fmla="*/ 58977 h 77091"/>
                  <a:gd name="connsiteX8" fmla="*/ 0 w 93440"/>
                  <a:gd name="connsiteY8" fmla="*/ 52690 h 77091"/>
                  <a:gd name="connsiteX9" fmla="*/ 1429 w 93440"/>
                  <a:gd name="connsiteY9" fmla="*/ 42403 h 77091"/>
                  <a:gd name="connsiteX10" fmla="*/ 15145 w 93440"/>
                  <a:gd name="connsiteY10" fmla="*/ 21258 h 77091"/>
                  <a:gd name="connsiteX11" fmla="*/ 57721 w 93440"/>
                  <a:gd name="connsiteY11" fmla="*/ 112 h 77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440" h="77091">
                    <a:moveTo>
                      <a:pt x="57721" y="112"/>
                    </a:moveTo>
                    <a:cubicBezTo>
                      <a:pt x="61150" y="-174"/>
                      <a:pt x="69152" y="112"/>
                      <a:pt x="72295" y="684"/>
                    </a:cubicBezTo>
                    <a:cubicBezTo>
                      <a:pt x="83439" y="2970"/>
                      <a:pt x="90297" y="8685"/>
                      <a:pt x="92869" y="18114"/>
                    </a:cubicBezTo>
                    <a:cubicBezTo>
                      <a:pt x="93440" y="19829"/>
                      <a:pt x="93440" y="20972"/>
                      <a:pt x="93440" y="24401"/>
                    </a:cubicBezTo>
                    <a:cubicBezTo>
                      <a:pt x="93440" y="28687"/>
                      <a:pt x="93440" y="30402"/>
                      <a:pt x="92012" y="34688"/>
                    </a:cubicBezTo>
                    <a:cubicBezTo>
                      <a:pt x="85725" y="54119"/>
                      <a:pt x="62865" y="72121"/>
                      <a:pt x="39433" y="76407"/>
                    </a:cubicBezTo>
                    <a:cubicBezTo>
                      <a:pt x="34290" y="77265"/>
                      <a:pt x="25717" y="77265"/>
                      <a:pt x="22003" y="76693"/>
                    </a:cubicBezTo>
                    <a:cubicBezTo>
                      <a:pt x="10287" y="74121"/>
                      <a:pt x="3143" y="68406"/>
                      <a:pt x="571" y="58977"/>
                    </a:cubicBezTo>
                    <a:cubicBezTo>
                      <a:pt x="0" y="57262"/>
                      <a:pt x="0" y="56119"/>
                      <a:pt x="0" y="52690"/>
                    </a:cubicBezTo>
                    <a:cubicBezTo>
                      <a:pt x="0" y="48404"/>
                      <a:pt x="0" y="46689"/>
                      <a:pt x="1429" y="42403"/>
                    </a:cubicBezTo>
                    <a:cubicBezTo>
                      <a:pt x="3715" y="34974"/>
                      <a:pt x="8573" y="27830"/>
                      <a:pt x="15145" y="21258"/>
                    </a:cubicBezTo>
                    <a:cubicBezTo>
                      <a:pt x="26575" y="9828"/>
                      <a:pt x="42291" y="2112"/>
                      <a:pt x="57721" y="1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4" name="Freihandform: Form 53">
                <a:extLst>
                  <a:ext uri="{FF2B5EF4-FFF2-40B4-BE49-F238E27FC236}">
                    <a16:creationId xmlns:a16="http://schemas.microsoft.com/office/drawing/2014/main" id="{BBCB174F-3773-476D-C30E-F9138A3A3350}"/>
                  </a:ext>
                </a:extLst>
              </p:cNvPr>
              <p:cNvSpPr/>
              <p:nvPr/>
            </p:nvSpPr>
            <p:spPr>
              <a:xfrm>
                <a:off x="2490882" y="3652449"/>
                <a:ext cx="9525" cy="246126"/>
              </a:xfrm>
              <a:custGeom>
                <a:avLst/>
                <a:gdLst>
                  <a:gd name="connsiteX0" fmla="*/ 9525 w 9525"/>
                  <a:gd name="connsiteY0" fmla="*/ 0 h 246126"/>
                  <a:gd name="connsiteX1" fmla="*/ 9525 w 9525"/>
                  <a:gd name="connsiteY1" fmla="*/ 246126 h 246126"/>
                  <a:gd name="connsiteX2" fmla="*/ 0 w 9525"/>
                  <a:gd name="connsiteY2" fmla="*/ 246126 h 246126"/>
                  <a:gd name="connsiteX3" fmla="*/ 0 w 9525"/>
                  <a:gd name="connsiteY3" fmla="*/ 0 h 246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" h="246126">
                    <a:moveTo>
                      <a:pt x="9525" y="0"/>
                    </a:moveTo>
                    <a:lnTo>
                      <a:pt x="9525" y="246126"/>
                    </a:lnTo>
                    <a:lnTo>
                      <a:pt x="0" y="2461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17" name="Grafik 2">
              <a:extLst>
                <a:ext uri="{FF2B5EF4-FFF2-40B4-BE49-F238E27FC236}">
                  <a16:creationId xmlns:a16="http://schemas.microsoft.com/office/drawing/2014/main" id="{3AA40709-9B54-8567-CE8E-EADF38F504B1}"/>
                </a:ext>
              </a:extLst>
            </p:cNvPr>
            <p:cNvGrpSpPr/>
            <p:nvPr/>
          </p:nvGrpSpPr>
          <p:grpSpPr>
            <a:xfrm>
              <a:off x="2692747" y="3467950"/>
              <a:ext cx="98770" cy="481483"/>
              <a:chOff x="2692747" y="3467950"/>
              <a:chExt cx="98770" cy="481483"/>
            </a:xfrm>
            <a:solidFill>
              <a:srgbClr val="000000"/>
            </a:solidFill>
          </p:grpSpPr>
          <p:sp>
            <p:nvSpPr>
              <p:cNvPr id="48" name="Freihandform: Form 47">
                <a:extLst>
                  <a:ext uri="{FF2B5EF4-FFF2-40B4-BE49-F238E27FC236}">
                    <a16:creationId xmlns:a16="http://schemas.microsoft.com/office/drawing/2014/main" id="{6EAB9598-7EAE-D14A-F909-C0EF4278C1E6}"/>
                  </a:ext>
                </a:extLst>
              </p:cNvPr>
              <p:cNvSpPr/>
              <p:nvPr/>
            </p:nvSpPr>
            <p:spPr>
              <a:xfrm>
                <a:off x="2692747" y="3871972"/>
                <a:ext cx="98770" cy="77461"/>
              </a:xfrm>
              <a:custGeom>
                <a:avLst/>
                <a:gdLst>
                  <a:gd name="connsiteX0" fmla="*/ 70816 w 98770"/>
                  <a:gd name="connsiteY0" fmla="*/ 286 h 77461"/>
                  <a:gd name="connsiteX1" fmla="*/ 75388 w 98770"/>
                  <a:gd name="connsiteY1" fmla="*/ 0 h 77461"/>
                  <a:gd name="connsiteX2" fmla="*/ 95391 w 98770"/>
                  <a:gd name="connsiteY2" fmla="*/ 7715 h 77461"/>
                  <a:gd name="connsiteX3" fmla="*/ 97105 w 98770"/>
                  <a:gd name="connsiteY3" fmla="*/ 30575 h 77461"/>
                  <a:gd name="connsiteX4" fmla="*/ 76531 w 98770"/>
                  <a:gd name="connsiteY4" fmla="*/ 62865 h 77461"/>
                  <a:gd name="connsiteX5" fmla="*/ 25096 w 98770"/>
                  <a:gd name="connsiteY5" fmla="*/ 77438 h 77461"/>
                  <a:gd name="connsiteX6" fmla="*/ 3379 w 98770"/>
                  <a:gd name="connsiteY6" fmla="*/ 69723 h 77461"/>
                  <a:gd name="connsiteX7" fmla="*/ 1665 w 98770"/>
                  <a:gd name="connsiteY7" fmla="*/ 46863 h 77461"/>
                  <a:gd name="connsiteX8" fmla="*/ 22239 w 98770"/>
                  <a:gd name="connsiteY8" fmla="*/ 14573 h 77461"/>
                  <a:gd name="connsiteX9" fmla="*/ 41098 w 98770"/>
                  <a:gd name="connsiteY9" fmla="*/ 5429 h 77461"/>
                  <a:gd name="connsiteX10" fmla="*/ 70816 w 98770"/>
                  <a:gd name="connsiteY10" fmla="*/ 286 h 77461"/>
                  <a:gd name="connsiteX11" fmla="*/ 83103 w 98770"/>
                  <a:gd name="connsiteY11" fmla="*/ 8572 h 77461"/>
                  <a:gd name="connsiteX12" fmla="*/ 74531 w 98770"/>
                  <a:gd name="connsiteY12" fmla="*/ 8287 h 77461"/>
                  <a:gd name="connsiteX13" fmla="*/ 43384 w 98770"/>
                  <a:gd name="connsiteY13" fmla="*/ 25432 h 77461"/>
                  <a:gd name="connsiteX14" fmla="*/ 9380 w 98770"/>
                  <a:gd name="connsiteY14" fmla="*/ 52006 h 77461"/>
                  <a:gd name="connsiteX15" fmla="*/ 15667 w 98770"/>
                  <a:gd name="connsiteY15" fmla="*/ 68866 h 77461"/>
                  <a:gd name="connsiteX16" fmla="*/ 25096 w 98770"/>
                  <a:gd name="connsiteY16" fmla="*/ 68866 h 77461"/>
                  <a:gd name="connsiteX17" fmla="*/ 64530 w 98770"/>
                  <a:gd name="connsiteY17" fmla="*/ 46292 h 77461"/>
                  <a:gd name="connsiteX18" fmla="*/ 89390 w 98770"/>
                  <a:gd name="connsiteY18" fmla="*/ 25432 h 77461"/>
                  <a:gd name="connsiteX19" fmla="*/ 83103 w 98770"/>
                  <a:gd name="connsiteY19" fmla="*/ 8572 h 77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8770" h="77461">
                    <a:moveTo>
                      <a:pt x="70816" y="286"/>
                    </a:moveTo>
                    <a:cubicBezTo>
                      <a:pt x="71388" y="0"/>
                      <a:pt x="73388" y="0"/>
                      <a:pt x="75388" y="0"/>
                    </a:cubicBezTo>
                    <a:cubicBezTo>
                      <a:pt x="85390" y="0"/>
                      <a:pt x="91676" y="2286"/>
                      <a:pt x="95391" y="7715"/>
                    </a:cubicBezTo>
                    <a:cubicBezTo>
                      <a:pt x="99391" y="13430"/>
                      <a:pt x="99677" y="20574"/>
                      <a:pt x="97105" y="30575"/>
                    </a:cubicBezTo>
                    <a:cubicBezTo>
                      <a:pt x="93105" y="45720"/>
                      <a:pt x="86247" y="56578"/>
                      <a:pt x="76531" y="62865"/>
                    </a:cubicBezTo>
                    <a:cubicBezTo>
                      <a:pt x="63101" y="71723"/>
                      <a:pt x="46242" y="76581"/>
                      <a:pt x="25096" y="77438"/>
                    </a:cubicBezTo>
                    <a:cubicBezTo>
                      <a:pt x="13952" y="77724"/>
                      <a:pt x="7094" y="75438"/>
                      <a:pt x="3379" y="69723"/>
                    </a:cubicBezTo>
                    <a:cubicBezTo>
                      <a:pt x="-621" y="64008"/>
                      <a:pt x="-907" y="56864"/>
                      <a:pt x="1665" y="46863"/>
                    </a:cubicBezTo>
                    <a:cubicBezTo>
                      <a:pt x="5665" y="31718"/>
                      <a:pt x="12523" y="20860"/>
                      <a:pt x="22239" y="14573"/>
                    </a:cubicBezTo>
                    <a:cubicBezTo>
                      <a:pt x="28240" y="10573"/>
                      <a:pt x="33955" y="7715"/>
                      <a:pt x="41098" y="5429"/>
                    </a:cubicBezTo>
                    <a:cubicBezTo>
                      <a:pt x="49671" y="2572"/>
                      <a:pt x="56815" y="1429"/>
                      <a:pt x="70816" y="286"/>
                    </a:cubicBezTo>
                    <a:close/>
                    <a:moveTo>
                      <a:pt x="83103" y="8572"/>
                    </a:moveTo>
                    <a:cubicBezTo>
                      <a:pt x="80532" y="7715"/>
                      <a:pt x="77103" y="7429"/>
                      <a:pt x="74531" y="8287"/>
                    </a:cubicBezTo>
                    <a:cubicBezTo>
                      <a:pt x="67673" y="10573"/>
                      <a:pt x="59958" y="14859"/>
                      <a:pt x="43384" y="25432"/>
                    </a:cubicBezTo>
                    <a:cubicBezTo>
                      <a:pt x="21096" y="39719"/>
                      <a:pt x="11952" y="46863"/>
                      <a:pt x="9380" y="52006"/>
                    </a:cubicBezTo>
                    <a:cubicBezTo>
                      <a:pt x="5951" y="58865"/>
                      <a:pt x="8809" y="66294"/>
                      <a:pt x="15667" y="68866"/>
                    </a:cubicBezTo>
                    <a:cubicBezTo>
                      <a:pt x="17953" y="70009"/>
                      <a:pt x="22239" y="69723"/>
                      <a:pt x="25096" y="68866"/>
                    </a:cubicBezTo>
                    <a:cubicBezTo>
                      <a:pt x="33097" y="66008"/>
                      <a:pt x="43384" y="60007"/>
                      <a:pt x="64530" y="46292"/>
                    </a:cubicBezTo>
                    <a:cubicBezTo>
                      <a:pt x="79960" y="36004"/>
                      <a:pt x="87104" y="30004"/>
                      <a:pt x="89390" y="25432"/>
                    </a:cubicBezTo>
                    <a:cubicBezTo>
                      <a:pt x="92819" y="18574"/>
                      <a:pt x="89961" y="11144"/>
                      <a:pt x="83103" y="85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9" name="Freihandform: Form 48">
                <a:extLst>
                  <a:ext uri="{FF2B5EF4-FFF2-40B4-BE49-F238E27FC236}">
                    <a16:creationId xmlns:a16="http://schemas.microsoft.com/office/drawing/2014/main" id="{9B6DAE2F-78A3-8AC8-3F26-06331AA98F2F}"/>
                  </a:ext>
                </a:extLst>
              </p:cNvPr>
              <p:cNvSpPr/>
              <p:nvPr/>
            </p:nvSpPr>
            <p:spPr>
              <a:xfrm>
                <a:off x="2692747" y="3761244"/>
                <a:ext cx="98770" cy="77461"/>
              </a:xfrm>
              <a:custGeom>
                <a:avLst/>
                <a:gdLst>
                  <a:gd name="connsiteX0" fmla="*/ 70816 w 98770"/>
                  <a:gd name="connsiteY0" fmla="*/ 286 h 77461"/>
                  <a:gd name="connsiteX1" fmla="*/ 75388 w 98770"/>
                  <a:gd name="connsiteY1" fmla="*/ 0 h 77461"/>
                  <a:gd name="connsiteX2" fmla="*/ 95391 w 98770"/>
                  <a:gd name="connsiteY2" fmla="*/ 7715 h 77461"/>
                  <a:gd name="connsiteX3" fmla="*/ 97105 w 98770"/>
                  <a:gd name="connsiteY3" fmla="*/ 30575 h 77461"/>
                  <a:gd name="connsiteX4" fmla="*/ 76531 w 98770"/>
                  <a:gd name="connsiteY4" fmla="*/ 62865 h 77461"/>
                  <a:gd name="connsiteX5" fmla="*/ 25096 w 98770"/>
                  <a:gd name="connsiteY5" fmla="*/ 77438 h 77461"/>
                  <a:gd name="connsiteX6" fmla="*/ 3379 w 98770"/>
                  <a:gd name="connsiteY6" fmla="*/ 69723 h 77461"/>
                  <a:gd name="connsiteX7" fmla="*/ 1665 w 98770"/>
                  <a:gd name="connsiteY7" fmla="*/ 46863 h 77461"/>
                  <a:gd name="connsiteX8" fmla="*/ 22239 w 98770"/>
                  <a:gd name="connsiteY8" fmla="*/ 14573 h 77461"/>
                  <a:gd name="connsiteX9" fmla="*/ 41098 w 98770"/>
                  <a:gd name="connsiteY9" fmla="*/ 5429 h 77461"/>
                  <a:gd name="connsiteX10" fmla="*/ 70816 w 98770"/>
                  <a:gd name="connsiteY10" fmla="*/ 286 h 77461"/>
                  <a:gd name="connsiteX11" fmla="*/ 83103 w 98770"/>
                  <a:gd name="connsiteY11" fmla="*/ 8573 h 77461"/>
                  <a:gd name="connsiteX12" fmla="*/ 74531 w 98770"/>
                  <a:gd name="connsiteY12" fmla="*/ 8287 h 77461"/>
                  <a:gd name="connsiteX13" fmla="*/ 43384 w 98770"/>
                  <a:gd name="connsiteY13" fmla="*/ 25432 h 77461"/>
                  <a:gd name="connsiteX14" fmla="*/ 9380 w 98770"/>
                  <a:gd name="connsiteY14" fmla="*/ 52007 h 77461"/>
                  <a:gd name="connsiteX15" fmla="*/ 15667 w 98770"/>
                  <a:gd name="connsiteY15" fmla="*/ 68866 h 77461"/>
                  <a:gd name="connsiteX16" fmla="*/ 25096 w 98770"/>
                  <a:gd name="connsiteY16" fmla="*/ 68866 h 77461"/>
                  <a:gd name="connsiteX17" fmla="*/ 64530 w 98770"/>
                  <a:gd name="connsiteY17" fmla="*/ 46292 h 77461"/>
                  <a:gd name="connsiteX18" fmla="*/ 89390 w 98770"/>
                  <a:gd name="connsiteY18" fmla="*/ 25432 h 77461"/>
                  <a:gd name="connsiteX19" fmla="*/ 83103 w 98770"/>
                  <a:gd name="connsiteY19" fmla="*/ 8573 h 77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8770" h="77461">
                    <a:moveTo>
                      <a:pt x="70816" y="286"/>
                    </a:moveTo>
                    <a:cubicBezTo>
                      <a:pt x="71388" y="0"/>
                      <a:pt x="73388" y="0"/>
                      <a:pt x="75388" y="0"/>
                    </a:cubicBezTo>
                    <a:cubicBezTo>
                      <a:pt x="85390" y="0"/>
                      <a:pt x="91676" y="2286"/>
                      <a:pt x="95391" y="7715"/>
                    </a:cubicBezTo>
                    <a:cubicBezTo>
                      <a:pt x="99391" y="13430"/>
                      <a:pt x="99677" y="20574"/>
                      <a:pt x="97105" y="30575"/>
                    </a:cubicBezTo>
                    <a:cubicBezTo>
                      <a:pt x="93105" y="45720"/>
                      <a:pt x="86247" y="56579"/>
                      <a:pt x="76531" y="62865"/>
                    </a:cubicBezTo>
                    <a:cubicBezTo>
                      <a:pt x="63101" y="71723"/>
                      <a:pt x="46242" y="76581"/>
                      <a:pt x="25096" y="77438"/>
                    </a:cubicBezTo>
                    <a:cubicBezTo>
                      <a:pt x="13952" y="77724"/>
                      <a:pt x="7094" y="75438"/>
                      <a:pt x="3379" y="69723"/>
                    </a:cubicBezTo>
                    <a:cubicBezTo>
                      <a:pt x="-621" y="64008"/>
                      <a:pt x="-907" y="56864"/>
                      <a:pt x="1665" y="46863"/>
                    </a:cubicBezTo>
                    <a:cubicBezTo>
                      <a:pt x="5665" y="31718"/>
                      <a:pt x="12523" y="20860"/>
                      <a:pt x="22239" y="14573"/>
                    </a:cubicBezTo>
                    <a:cubicBezTo>
                      <a:pt x="28240" y="10573"/>
                      <a:pt x="33955" y="7715"/>
                      <a:pt x="41098" y="5429"/>
                    </a:cubicBezTo>
                    <a:cubicBezTo>
                      <a:pt x="49671" y="2572"/>
                      <a:pt x="56815" y="1429"/>
                      <a:pt x="70816" y="286"/>
                    </a:cubicBezTo>
                    <a:close/>
                    <a:moveTo>
                      <a:pt x="83103" y="8573"/>
                    </a:moveTo>
                    <a:cubicBezTo>
                      <a:pt x="80532" y="7715"/>
                      <a:pt x="77103" y="7430"/>
                      <a:pt x="74531" y="8287"/>
                    </a:cubicBezTo>
                    <a:cubicBezTo>
                      <a:pt x="67673" y="10573"/>
                      <a:pt x="59958" y="14859"/>
                      <a:pt x="43384" y="25432"/>
                    </a:cubicBezTo>
                    <a:cubicBezTo>
                      <a:pt x="21096" y="39719"/>
                      <a:pt x="11952" y="46863"/>
                      <a:pt x="9380" y="52007"/>
                    </a:cubicBezTo>
                    <a:cubicBezTo>
                      <a:pt x="5951" y="58865"/>
                      <a:pt x="8809" y="66294"/>
                      <a:pt x="15667" y="68866"/>
                    </a:cubicBezTo>
                    <a:cubicBezTo>
                      <a:pt x="17953" y="70009"/>
                      <a:pt x="22239" y="69723"/>
                      <a:pt x="25096" y="68866"/>
                    </a:cubicBezTo>
                    <a:cubicBezTo>
                      <a:pt x="33097" y="66008"/>
                      <a:pt x="43384" y="60008"/>
                      <a:pt x="64530" y="46292"/>
                    </a:cubicBezTo>
                    <a:cubicBezTo>
                      <a:pt x="79960" y="36005"/>
                      <a:pt x="87104" y="30004"/>
                      <a:pt x="89390" y="25432"/>
                    </a:cubicBezTo>
                    <a:cubicBezTo>
                      <a:pt x="92819" y="18574"/>
                      <a:pt x="89961" y="11144"/>
                      <a:pt x="83103" y="857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0" name="Freihandform: Form 49">
                <a:extLst>
                  <a:ext uri="{FF2B5EF4-FFF2-40B4-BE49-F238E27FC236}">
                    <a16:creationId xmlns:a16="http://schemas.microsoft.com/office/drawing/2014/main" id="{942D51B2-315A-F04F-C20C-D4215DC34366}"/>
                  </a:ext>
                </a:extLst>
              </p:cNvPr>
              <p:cNvSpPr/>
              <p:nvPr/>
            </p:nvSpPr>
            <p:spPr>
              <a:xfrm>
                <a:off x="2692747" y="3687425"/>
                <a:ext cx="98770" cy="77461"/>
              </a:xfrm>
              <a:custGeom>
                <a:avLst/>
                <a:gdLst>
                  <a:gd name="connsiteX0" fmla="*/ 70816 w 98770"/>
                  <a:gd name="connsiteY0" fmla="*/ 286 h 77461"/>
                  <a:gd name="connsiteX1" fmla="*/ 75388 w 98770"/>
                  <a:gd name="connsiteY1" fmla="*/ 0 h 77461"/>
                  <a:gd name="connsiteX2" fmla="*/ 95391 w 98770"/>
                  <a:gd name="connsiteY2" fmla="*/ 7715 h 77461"/>
                  <a:gd name="connsiteX3" fmla="*/ 97105 w 98770"/>
                  <a:gd name="connsiteY3" fmla="*/ 30575 h 77461"/>
                  <a:gd name="connsiteX4" fmla="*/ 76531 w 98770"/>
                  <a:gd name="connsiteY4" fmla="*/ 62865 h 77461"/>
                  <a:gd name="connsiteX5" fmla="*/ 25096 w 98770"/>
                  <a:gd name="connsiteY5" fmla="*/ 77438 h 77461"/>
                  <a:gd name="connsiteX6" fmla="*/ 3379 w 98770"/>
                  <a:gd name="connsiteY6" fmla="*/ 69723 h 77461"/>
                  <a:gd name="connsiteX7" fmla="*/ 1665 w 98770"/>
                  <a:gd name="connsiteY7" fmla="*/ 46863 h 77461"/>
                  <a:gd name="connsiteX8" fmla="*/ 22239 w 98770"/>
                  <a:gd name="connsiteY8" fmla="*/ 14573 h 77461"/>
                  <a:gd name="connsiteX9" fmla="*/ 41098 w 98770"/>
                  <a:gd name="connsiteY9" fmla="*/ 5429 h 77461"/>
                  <a:gd name="connsiteX10" fmla="*/ 70816 w 98770"/>
                  <a:gd name="connsiteY10" fmla="*/ 286 h 77461"/>
                  <a:gd name="connsiteX11" fmla="*/ 83103 w 98770"/>
                  <a:gd name="connsiteY11" fmla="*/ 8573 h 77461"/>
                  <a:gd name="connsiteX12" fmla="*/ 74531 w 98770"/>
                  <a:gd name="connsiteY12" fmla="*/ 8287 h 77461"/>
                  <a:gd name="connsiteX13" fmla="*/ 43384 w 98770"/>
                  <a:gd name="connsiteY13" fmla="*/ 25432 h 77461"/>
                  <a:gd name="connsiteX14" fmla="*/ 9380 w 98770"/>
                  <a:gd name="connsiteY14" fmla="*/ 52007 h 77461"/>
                  <a:gd name="connsiteX15" fmla="*/ 15667 w 98770"/>
                  <a:gd name="connsiteY15" fmla="*/ 68866 h 77461"/>
                  <a:gd name="connsiteX16" fmla="*/ 25096 w 98770"/>
                  <a:gd name="connsiteY16" fmla="*/ 68866 h 77461"/>
                  <a:gd name="connsiteX17" fmla="*/ 64530 w 98770"/>
                  <a:gd name="connsiteY17" fmla="*/ 46292 h 77461"/>
                  <a:gd name="connsiteX18" fmla="*/ 89390 w 98770"/>
                  <a:gd name="connsiteY18" fmla="*/ 25432 h 77461"/>
                  <a:gd name="connsiteX19" fmla="*/ 83103 w 98770"/>
                  <a:gd name="connsiteY19" fmla="*/ 8573 h 77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8770" h="77461">
                    <a:moveTo>
                      <a:pt x="70816" y="286"/>
                    </a:moveTo>
                    <a:cubicBezTo>
                      <a:pt x="71388" y="0"/>
                      <a:pt x="73388" y="0"/>
                      <a:pt x="75388" y="0"/>
                    </a:cubicBezTo>
                    <a:cubicBezTo>
                      <a:pt x="85390" y="0"/>
                      <a:pt x="91676" y="2286"/>
                      <a:pt x="95391" y="7715"/>
                    </a:cubicBezTo>
                    <a:cubicBezTo>
                      <a:pt x="99391" y="13430"/>
                      <a:pt x="99677" y="20574"/>
                      <a:pt x="97105" y="30575"/>
                    </a:cubicBezTo>
                    <a:cubicBezTo>
                      <a:pt x="93105" y="45720"/>
                      <a:pt x="86247" y="56579"/>
                      <a:pt x="76531" y="62865"/>
                    </a:cubicBezTo>
                    <a:cubicBezTo>
                      <a:pt x="63101" y="71723"/>
                      <a:pt x="46242" y="76581"/>
                      <a:pt x="25096" y="77438"/>
                    </a:cubicBezTo>
                    <a:cubicBezTo>
                      <a:pt x="13952" y="77724"/>
                      <a:pt x="7094" y="75438"/>
                      <a:pt x="3379" y="69723"/>
                    </a:cubicBezTo>
                    <a:cubicBezTo>
                      <a:pt x="-621" y="64008"/>
                      <a:pt x="-907" y="56864"/>
                      <a:pt x="1665" y="46863"/>
                    </a:cubicBezTo>
                    <a:cubicBezTo>
                      <a:pt x="5665" y="31718"/>
                      <a:pt x="12523" y="20860"/>
                      <a:pt x="22239" y="14573"/>
                    </a:cubicBezTo>
                    <a:cubicBezTo>
                      <a:pt x="28240" y="10573"/>
                      <a:pt x="33955" y="7715"/>
                      <a:pt x="41098" y="5429"/>
                    </a:cubicBezTo>
                    <a:cubicBezTo>
                      <a:pt x="49671" y="2572"/>
                      <a:pt x="56815" y="1429"/>
                      <a:pt x="70816" y="286"/>
                    </a:cubicBezTo>
                    <a:close/>
                    <a:moveTo>
                      <a:pt x="83103" y="8573"/>
                    </a:moveTo>
                    <a:cubicBezTo>
                      <a:pt x="80532" y="7715"/>
                      <a:pt x="77103" y="7430"/>
                      <a:pt x="74531" y="8287"/>
                    </a:cubicBezTo>
                    <a:cubicBezTo>
                      <a:pt x="67673" y="10573"/>
                      <a:pt x="59958" y="14859"/>
                      <a:pt x="43384" y="25432"/>
                    </a:cubicBezTo>
                    <a:cubicBezTo>
                      <a:pt x="21096" y="39719"/>
                      <a:pt x="11952" y="46863"/>
                      <a:pt x="9380" y="52007"/>
                    </a:cubicBezTo>
                    <a:cubicBezTo>
                      <a:pt x="5951" y="58865"/>
                      <a:pt x="8809" y="66294"/>
                      <a:pt x="15667" y="68866"/>
                    </a:cubicBezTo>
                    <a:cubicBezTo>
                      <a:pt x="17953" y="70009"/>
                      <a:pt x="22239" y="69723"/>
                      <a:pt x="25096" y="68866"/>
                    </a:cubicBezTo>
                    <a:cubicBezTo>
                      <a:pt x="33097" y="66008"/>
                      <a:pt x="43384" y="60008"/>
                      <a:pt x="64530" y="46292"/>
                    </a:cubicBezTo>
                    <a:cubicBezTo>
                      <a:pt x="79960" y="36005"/>
                      <a:pt x="87104" y="30004"/>
                      <a:pt x="89390" y="25432"/>
                    </a:cubicBezTo>
                    <a:cubicBezTo>
                      <a:pt x="92819" y="18574"/>
                      <a:pt x="89961" y="11144"/>
                      <a:pt x="83103" y="857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1" name="Freihandform: Form 50">
                <a:extLst>
                  <a:ext uri="{FF2B5EF4-FFF2-40B4-BE49-F238E27FC236}">
                    <a16:creationId xmlns:a16="http://schemas.microsoft.com/office/drawing/2014/main" id="{F1EB49B6-6F42-91F3-A9D5-48446C9A63E7}"/>
                  </a:ext>
                </a:extLst>
              </p:cNvPr>
              <p:cNvSpPr/>
              <p:nvPr/>
            </p:nvSpPr>
            <p:spPr>
              <a:xfrm>
                <a:off x="2781966" y="3467950"/>
                <a:ext cx="9525" cy="430625"/>
              </a:xfrm>
              <a:custGeom>
                <a:avLst/>
                <a:gdLst>
                  <a:gd name="connsiteX0" fmla="*/ 9525 w 9525"/>
                  <a:gd name="connsiteY0" fmla="*/ 0 h 430625"/>
                  <a:gd name="connsiteX1" fmla="*/ 9525 w 9525"/>
                  <a:gd name="connsiteY1" fmla="*/ 430625 h 430625"/>
                  <a:gd name="connsiteX2" fmla="*/ 0 w 9525"/>
                  <a:gd name="connsiteY2" fmla="*/ 430625 h 430625"/>
                  <a:gd name="connsiteX3" fmla="*/ 0 w 9525"/>
                  <a:gd name="connsiteY3" fmla="*/ 0 h 430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" h="430625">
                    <a:moveTo>
                      <a:pt x="9525" y="0"/>
                    </a:moveTo>
                    <a:lnTo>
                      <a:pt x="9525" y="430625"/>
                    </a:lnTo>
                    <a:lnTo>
                      <a:pt x="0" y="4306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18" name="Grafik 2">
              <a:extLst>
                <a:ext uri="{FF2B5EF4-FFF2-40B4-BE49-F238E27FC236}">
                  <a16:creationId xmlns:a16="http://schemas.microsoft.com/office/drawing/2014/main" id="{705837DA-8183-7F0A-4BA2-E2BD525382E9}"/>
                </a:ext>
              </a:extLst>
            </p:cNvPr>
            <p:cNvGrpSpPr/>
            <p:nvPr/>
          </p:nvGrpSpPr>
          <p:grpSpPr>
            <a:xfrm>
              <a:off x="3668267" y="3578630"/>
              <a:ext cx="76200" cy="295274"/>
              <a:chOff x="3668267" y="3578630"/>
              <a:chExt cx="76200" cy="295274"/>
            </a:xfrm>
            <a:solidFill>
              <a:srgbClr val="000000"/>
            </a:solidFill>
          </p:grpSpPr>
          <p:sp>
            <p:nvSpPr>
              <p:cNvPr id="46" name="Freihandform: Form 45">
                <a:extLst>
                  <a:ext uri="{FF2B5EF4-FFF2-40B4-BE49-F238E27FC236}">
                    <a16:creationId xmlns:a16="http://schemas.microsoft.com/office/drawing/2014/main" id="{692FFD5A-3DD4-1E63-9754-7ED73E3EA4EC}"/>
                  </a:ext>
                </a:extLst>
              </p:cNvPr>
              <p:cNvSpPr/>
              <p:nvPr/>
            </p:nvSpPr>
            <p:spPr>
              <a:xfrm>
                <a:off x="3668267" y="3578630"/>
                <a:ext cx="5715" cy="295274"/>
              </a:xfrm>
              <a:custGeom>
                <a:avLst/>
                <a:gdLst>
                  <a:gd name="connsiteX0" fmla="*/ 0 w 5715"/>
                  <a:gd name="connsiteY0" fmla="*/ 295275 h 295274"/>
                  <a:gd name="connsiteX1" fmla="*/ 0 w 5715"/>
                  <a:gd name="connsiteY1" fmla="*/ 0 h 295274"/>
                  <a:gd name="connsiteX2" fmla="*/ 5715 w 5715"/>
                  <a:gd name="connsiteY2" fmla="*/ 0 h 295274"/>
                  <a:gd name="connsiteX3" fmla="*/ 5715 w 5715"/>
                  <a:gd name="connsiteY3" fmla="*/ 295275 h 29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" h="295274">
                    <a:moveTo>
                      <a:pt x="0" y="295275"/>
                    </a:moveTo>
                    <a:lnTo>
                      <a:pt x="0" y="0"/>
                    </a:lnTo>
                    <a:lnTo>
                      <a:pt x="5715" y="0"/>
                    </a:lnTo>
                    <a:lnTo>
                      <a:pt x="5715" y="29527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7" name="Freihandform: Form 46">
                <a:extLst>
                  <a:ext uri="{FF2B5EF4-FFF2-40B4-BE49-F238E27FC236}">
                    <a16:creationId xmlns:a16="http://schemas.microsoft.com/office/drawing/2014/main" id="{165C6A3E-D838-CCB6-CBC1-5F68050BD006}"/>
                  </a:ext>
                </a:extLst>
              </p:cNvPr>
              <p:cNvSpPr/>
              <p:nvPr/>
            </p:nvSpPr>
            <p:spPr>
              <a:xfrm>
                <a:off x="3706367" y="3578630"/>
                <a:ext cx="38100" cy="295274"/>
              </a:xfrm>
              <a:custGeom>
                <a:avLst/>
                <a:gdLst>
                  <a:gd name="connsiteX0" fmla="*/ 0 w 38100"/>
                  <a:gd name="connsiteY0" fmla="*/ 295275 h 295274"/>
                  <a:gd name="connsiteX1" fmla="*/ 0 w 38100"/>
                  <a:gd name="connsiteY1" fmla="*/ 0 h 295274"/>
                  <a:gd name="connsiteX2" fmla="*/ 38100 w 38100"/>
                  <a:gd name="connsiteY2" fmla="*/ 0 h 295274"/>
                  <a:gd name="connsiteX3" fmla="*/ 38100 w 38100"/>
                  <a:gd name="connsiteY3" fmla="*/ 295275 h 29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00" h="295274">
                    <a:moveTo>
                      <a:pt x="0" y="295275"/>
                    </a:moveTo>
                    <a:lnTo>
                      <a:pt x="0" y="0"/>
                    </a:lnTo>
                    <a:lnTo>
                      <a:pt x="38100" y="0"/>
                    </a:lnTo>
                    <a:lnTo>
                      <a:pt x="38100" y="29527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19" name="Grafik 2">
              <a:extLst>
                <a:ext uri="{FF2B5EF4-FFF2-40B4-BE49-F238E27FC236}">
                  <a16:creationId xmlns:a16="http://schemas.microsoft.com/office/drawing/2014/main" id="{C2CE4254-034B-D4EA-ACDF-750900CA8843}"/>
                </a:ext>
              </a:extLst>
            </p:cNvPr>
            <p:cNvGrpSpPr/>
            <p:nvPr/>
          </p:nvGrpSpPr>
          <p:grpSpPr>
            <a:xfrm>
              <a:off x="1404937" y="4327771"/>
              <a:ext cx="2339530" cy="301942"/>
              <a:chOff x="1404937" y="4327771"/>
              <a:chExt cx="2339530" cy="301942"/>
            </a:xfrm>
            <a:solidFill>
              <a:srgbClr val="000000"/>
            </a:solidFill>
          </p:grpSpPr>
          <p:sp>
            <p:nvSpPr>
              <p:cNvPr id="41" name="Freihandform: Form 40">
                <a:extLst>
                  <a:ext uri="{FF2B5EF4-FFF2-40B4-BE49-F238E27FC236}">
                    <a16:creationId xmlns:a16="http://schemas.microsoft.com/office/drawing/2014/main" id="{B3A19D10-4C0F-CF52-037B-16144C0CF7C8}"/>
                  </a:ext>
                </a:extLst>
              </p:cNvPr>
              <p:cNvSpPr/>
              <p:nvPr/>
            </p:nvSpPr>
            <p:spPr>
              <a:xfrm>
                <a:off x="1404937" y="4327771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7 h 6667"/>
                  <a:gd name="connsiteX3" fmla="*/ 0 w 2339530"/>
                  <a:gd name="connsiteY3" fmla="*/ 6667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7"/>
                    </a:lnTo>
                    <a:lnTo>
                      <a:pt x="0" y="66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2" name="Freihandform: Form 41">
                <a:extLst>
                  <a:ext uri="{FF2B5EF4-FFF2-40B4-BE49-F238E27FC236}">
                    <a16:creationId xmlns:a16="http://schemas.microsoft.com/office/drawing/2014/main" id="{5A9F0526-1EC7-455E-B18A-9D44BC201390}"/>
                  </a:ext>
                </a:extLst>
              </p:cNvPr>
              <p:cNvSpPr/>
              <p:nvPr/>
            </p:nvSpPr>
            <p:spPr>
              <a:xfrm>
                <a:off x="1404937" y="4401590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7 h 6667"/>
                  <a:gd name="connsiteX3" fmla="*/ 0 w 2339530"/>
                  <a:gd name="connsiteY3" fmla="*/ 6667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7"/>
                    </a:lnTo>
                    <a:lnTo>
                      <a:pt x="0" y="66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3" name="Freihandform: Form 42">
                <a:extLst>
                  <a:ext uri="{FF2B5EF4-FFF2-40B4-BE49-F238E27FC236}">
                    <a16:creationId xmlns:a16="http://schemas.microsoft.com/office/drawing/2014/main" id="{CF112AE8-8C99-7300-FB25-3A36AF967282}"/>
                  </a:ext>
                </a:extLst>
              </p:cNvPr>
              <p:cNvSpPr/>
              <p:nvPr/>
            </p:nvSpPr>
            <p:spPr>
              <a:xfrm>
                <a:off x="1404937" y="4475409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7 h 6667"/>
                  <a:gd name="connsiteX3" fmla="*/ 0 w 2339530"/>
                  <a:gd name="connsiteY3" fmla="*/ 6667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7"/>
                    </a:lnTo>
                    <a:lnTo>
                      <a:pt x="0" y="66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4" name="Freihandform: Form 43">
                <a:extLst>
                  <a:ext uri="{FF2B5EF4-FFF2-40B4-BE49-F238E27FC236}">
                    <a16:creationId xmlns:a16="http://schemas.microsoft.com/office/drawing/2014/main" id="{681EF26E-49CD-E263-1D6F-7CA2D992A415}"/>
                  </a:ext>
                </a:extLst>
              </p:cNvPr>
              <p:cNvSpPr/>
              <p:nvPr/>
            </p:nvSpPr>
            <p:spPr>
              <a:xfrm>
                <a:off x="1404937" y="4549228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7 h 6667"/>
                  <a:gd name="connsiteX3" fmla="*/ 0 w 2339530"/>
                  <a:gd name="connsiteY3" fmla="*/ 6667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7"/>
                    </a:lnTo>
                    <a:lnTo>
                      <a:pt x="0" y="66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5" name="Freihandform: Form 44">
                <a:extLst>
                  <a:ext uri="{FF2B5EF4-FFF2-40B4-BE49-F238E27FC236}">
                    <a16:creationId xmlns:a16="http://schemas.microsoft.com/office/drawing/2014/main" id="{3D4C0592-0A0B-D54A-B086-DA84196C67AD}"/>
                  </a:ext>
                </a:extLst>
              </p:cNvPr>
              <p:cNvSpPr/>
              <p:nvPr/>
            </p:nvSpPr>
            <p:spPr>
              <a:xfrm>
                <a:off x="1404937" y="4623046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7 h 6667"/>
                  <a:gd name="connsiteX3" fmla="*/ 0 w 2339530"/>
                  <a:gd name="connsiteY3" fmla="*/ 6667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7"/>
                    </a:lnTo>
                    <a:lnTo>
                      <a:pt x="0" y="66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5B12DB24-55B9-4036-5433-3640B384A909}"/>
                </a:ext>
              </a:extLst>
            </p:cNvPr>
            <p:cNvSpPr/>
            <p:nvPr/>
          </p:nvSpPr>
          <p:spPr>
            <a:xfrm>
              <a:off x="1449418" y="4330530"/>
              <a:ext cx="191957" cy="220431"/>
            </a:xfrm>
            <a:custGeom>
              <a:avLst/>
              <a:gdLst>
                <a:gd name="connsiteX0" fmla="*/ 63151 w 191957"/>
                <a:gd name="connsiteY0" fmla="*/ 118 h 220431"/>
                <a:gd name="connsiteX1" fmla="*/ 83439 w 191957"/>
                <a:gd name="connsiteY1" fmla="*/ 404 h 220431"/>
                <a:gd name="connsiteX2" fmla="*/ 149447 w 191957"/>
                <a:gd name="connsiteY2" fmla="*/ 46696 h 220431"/>
                <a:gd name="connsiteX3" fmla="*/ 152876 w 191957"/>
                <a:gd name="connsiteY3" fmla="*/ 71270 h 220431"/>
                <a:gd name="connsiteX4" fmla="*/ 151162 w 191957"/>
                <a:gd name="connsiteY4" fmla="*/ 91844 h 220431"/>
                <a:gd name="connsiteX5" fmla="*/ 71437 w 191957"/>
                <a:gd name="connsiteY5" fmla="*/ 186713 h 220431"/>
                <a:gd name="connsiteX6" fmla="*/ 12573 w 191957"/>
                <a:gd name="connsiteY6" fmla="*/ 216431 h 220431"/>
                <a:gd name="connsiteX7" fmla="*/ 4858 w 191957"/>
                <a:gd name="connsiteY7" fmla="*/ 219860 h 220431"/>
                <a:gd name="connsiteX8" fmla="*/ 3143 w 191957"/>
                <a:gd name="connsiteY8" fmla="*/ 220432 h 220431"/>
                <a:gd name="connsiteX9" fmla="*/ 0 w 191957"/>
                <a:gd name="connsiteY9" fmla="*/ 217288 h 220431"/>
                <a:gd name="connsiteX10" fmla="*/ 4858 w 191957"/>
                <a:gd name="connsiteY10" fmla="*/ 212716 h 220431"/>
                <a:gd name="connsiteX11" fmla="*/ 70009 w 191957"/>
                <a:gd name="connsiteY11" fmla="*/ 167568 h 220431"/>
                <a:gd name="connsiteX12" fmla="*/ 88583 w 191957"/>
                <a:gd name="connsiteY12" fmla="*/ 148994 h 220431"/>
                <a:gd name="connsiteX13" fmla="*/ 118586 w 191957"/>
                <a:gd name="connsiteY13" fmla="*/ 84415 h 220431"/>
                <a:gd name="connsiteX14" fmla="*/ 118586 w 191957"/>
                <a:gd name="connsiteY14" fmla="*/ 63555 h 220431"/>
                <a:gd name="connsiteX15" fmla="*/ 99155 w 191957"/>
                <a:gd name="connsiteY15" fmla="*/ 18692 h 220431"/>
                <a:gd name="connsiteX16" fmla="*/ 79438 w 191957"/>
                <a:gd name="connsiteY16" fmla="*/ 7262 h 220431"/>
                <a:gd name="connsiteX17" fmla="*/ 36005 w 191957"/>
                <a:gd name="connsiteY17" fmla="*/ 20978 h 220431"/>
                <a:gd name="connsiteX18" fmla="*/ 23432 w 191957"/>
                <a:gd name="connsiteY18" fmla="*/ 42124 h 220431"/>
                <a:gd name="connsiteX19" fmla="*/ 22574 w 191957"/>
                <a:gd name="connsiteY19" fmla="*/ 44124 h 220431"/>
                <a:gd name="connsiteX20" fmla="*/ 24860 w 191957"/>
                <a:gd name="connsiteY20" fmla="*/ 42981 h 220431"/>
                <a:gd name="connsiteX21" fmla="*/ 35433 w 191957"/>
                <a:gd name="connsiteY21" fmla="*/ 40695 h 220431"/>
                <a:gd name="connsiteX22" fmla="*/ 41719 w 191957"/>
                <a:gd name="connsiteY22" fmla="*/ 41266 h 220431"/>
                <a:gd name="connsiteX23" fmla="*/ 60293 w 191957"/>
                <a:gd name="connsiteY23" fmla="*/ 82986 h 220431"/>
                <a:gd name="connsiteX24" fmla="*/ 36862 w 191957"/>
                <a:gd name="connsiteY24" fmla="*/ 99274 h 220431"/>
                <a:gd name="connsiteX25" fmla="*/ 4572 w 191957"/>
                <a:gd name="connsiteY25" fmla="*/ 77842 h 220431"/>
                <a:gd name="connsiteX26" fmla="*/ 4286 w 191957"/>
                <a:gd name="connsiteY26" fmla="*/ 56125 h 220431"/>
                <a:gd name="connsiteX27" fmla="*/ 40577 w 191957"/>
                <a:gd name="connsiteY27" fmla="*/ 6691 h 220431"/>
                <a:gd name="connsiteX28" fmla="*/ 63151 w 191957"/>
                <a:gd name="connsiteY28" fmla="*/ 118 h 220431"/>
                <a:gd name="connsiteX29" fmla="*/ 173450 w 191957"/>
                <a:gd name="connsiteY29" fmla="*/ 24121 h 220431"/>
                <a:gd name="connsiteX30" fmla="*/ 191453 w 191957"/>
                <a:gd name="connsiteY30" fmla="*/ 34980 h 220431"/>
                <a:gd name="connsiteX31" fmla="*/ 173450 w 191957"/>
                <a:gd name="connsiteY31" fmla="*/ 52982 h 220431"/>
                <a:gd name="connsiteX32" fmla="*/ 163735 w 191957"/>
                <a:gd name="connsiteY32" fmla="*/ 31551 h 220431"/>
                <a:gd name="connsiteX33" fmla="*/ 173450 w 191957"/>
                <a:gd name="connsiteY33" fmla="*/ 24121 h 220431"/>
                <a:gd name="connsiteX34" fmla="*/ 173450 w 191957"/>
                <a:gd name="connsiteY34" fmla="*/ 95559 h 220431"/>
                <a:gd name="connsiteX35" fmla="*/ 191453 w 191957"/>
                <a:gd name="connsiteY35" fmla="*/ 106417 h 220431"/>
                <a:gd name="connsiteX36" fmla="*/ 180594 w 191957"/>
                <a:gd name="connsiteY36" fmla="*/ 124420 h 220431"/>
                <a:gd name="connsiteX37" fmla="*/ 162592 w 191957"/>
                <a:gd name="connsiteY37" fmla="*/ 113561 h 220431"/>
                <a:gd name="connsiteX38" fmla="*/ 173450 w 191957"/>
                <a:gd name="connsiteY38" fmla="*/ 95559 h 220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91957" h="220431">
                  <a:moveTo>
                    <a:pt x="63151" y="118"/>
                  </a:moveTo>
                  <a:cubicBezTo>
                    <a:pt x="66580" y="-167"/>
                    <a:pt x="78867" y="118"/>
                    <a:pt x="83439" y="404"/>
                  </a:cubicBezTo>
                  <a:cubicBezTo>
                    <a:pt x="117729" y="4405"/>
                    <a:pt x="140875" y="20407"/>
                    <a:pt x="149447" y="46696"/>
                  </a:cubicBezTo>
                  <a:cubicBezTo>
                    <a:pt x="152019" y="54697"/>
                    <a:pt x="152876" y="60983"/>
                    <a:pt x="152876" y="71270"/>
                  </a:cubicBezTo>
                  <a:cubicBezTo>
                    <a:pt x="152876" y="79843"/>
                    <a:pt x="152590" y="84129"/>
                    <a:pt x="151162" y="91844"/>
                  </a:cubicBezTo>
                  <a:cubicBezTo>
                    <a:pt x="143732" y="127849"/>
                    <a:pt x="117443" y="159281"/>
                    <a:pt x="71437" y="186713"/>
                  </a:cubicBezTo>
                  <a:cubicBezTo>
                    <a:pt x="54864" y="196714"/>
                    <a:pt x="34576" y="207001"/>
                    <a:pt x="12573" y="216431"/>
                  </a:cubicBezTo>
                  <a:cubicBezTo>
                    <a:pt x="8858" y="218146"/>
                    <a:pt x="5429" y="219574"/>
                    <a:pt x="4858" y="219860"/>
                  </a:cubicBezTo>
                  <a:cubicBezTo>
                    <a:pt x="4286" y="220146"/>
                    <a:pt x="3429" y="220432"/>
                    <a:pt x="3143" y="220432"/>
                  </a:cubicBezTo>
                  <a:cubicBezTo>
                    <a:pt x="1715" y="220432"/>
                    <a:pt x="0" y="218717"/>
                    <a:pt x="0" y="217288"/>
                  </a:cubicBezTo>
                  <a:cubicBezTo>
                    <a:pt x="0" y="215860"/>
                    <a:pt x="571" y="215288"/>
                    <a:pt x="4858" y="212716"/>
                  </a:cubicBezTo>
                  <a:cubicBezTo>
                    <a:pt x="33433" y="195857"/>
                    <a:pt x="53721" y="182141"/>
                    <a:pt x="70009" y="167568"/>
                  </a:cubicBezTo>
                  <a:cubicBezTo>
                    <a:pt x="74866" y="163282"/>
                    <a:pt x="85154" y="153280"/>
                    <a:pt x="88583" y="148994"/>
                  </a:cubicBezTo>
                  <a:cubicBezTo>
                    <a:pt x="106585" y="128134"/>
                    <a:pt x="116014" y="107846"/>
                    <a:pt x="118586" y="84415"/>
                  </a:cubicBezTo>
                  <a:cubicBezTo>
                    <a:pt x="119158" y="80414"/>
                    <a:pt x="119158" y="67555"/>
                    <a:pt x="118586" y="63555"/>
                  </a:cubicBezTo>
                  <a:cubicBezTo>
                    <a:pt x="116300" y="44410"/>
                    <a:pt x="109728" y="28979"/>
                    <a:pt x="99155" y="18692"/>
                  </a:cubicBezTo>
                  <a:cubicBezTo>
                    <a:pt x="93155" y="12691"/>
                    <a:pt x="86868" y="8977"/>
                    <a:pt x="79438" y="7262"/>
                  </a:cubicBezTo>
                  <a:cubicBezTo>
                    <a:pt x="64008" y="3547"/>
                    <a:pt x="47435" y="8691"/>
                    <a:pt x="36005" y="20978"/>
                  </a:cubicBezTo>
                  <a:cubicBezTo>
                    <a:pt x="30861" y="26693"/>
                    <a:pt x="26003" y="34980"/>
                    <a:pt x="23432" y="42124"/>
                  </a:cubicBezTo>
                  <a:lnTo>
                    <a:pt x="22574" y="44124"/>
                  </a:lnTo>
                  <a:lnTo>
                    <a:pt x="24860" y="42981"/>
                  </a:lnTo>
                  <a:cubicBezTo>
                    <a:pt x="28575" y="40981"/>
                    <a:pt x="30861" y="40695"/>
                    <a:pt x="35433" y="40695"/>
                  </a:cubicBezTo>
                  <a:cubicBezTo>
                    <a:pt x="38290" y="40695"/>
                    <a:pt x="39719" y="40695"/>
                    <a:pt x="41719" y="41266"/>
                  </a:cubicBezTo>
                  <a:cubicBezTo>
                    <a:pt x="60008" y="45838"/>
                    <a:pt x="68866" y="65555"/>
                    <a:pt x="60293" y="82986"/>
                  </a:cubicBezTo>
                  <a:cubicBezTo>
                    <a:pt x="56007" y="92416"/>
                    <a:pt x="46863" y="98416"/>
                    <a:pt x="36862" y="99274"/>
                  </a:cubicBezTo>
                  <a:cubicBezTo>
                    <a:pt x="22860" y="100131"/>
                    <a:pt x="9144" y="90987"/>
                    <a:pt x="4572" y="77842"/>
                  </a:cubicBezTo>
                  <a:cubicBezTo>
                    <a:pt x="2857" y="72413"/>
                    <a:pt x="2572" y="65269"/>
                    <a:pt x="4286" y="56125"/>
                  </a:cubicBezTo>
                  <a:cubicBezTo>
                    <a:pt x="8001" y="34694"/>
                    <a:pt x="21717" y="16120"/>
                    <a:pt x="40577" y="6691"/>
                  </a:cubicBezTo>
                  <a:cubicBezTo>
                    <a:pt x="47149" y="3262"/>
                    <a:pt x="55721" y="976"/>
                    <a:pt x="63151" y="118"/>
                  </a:cubicBezTo>
                  <a:close/>
                  <a:moveTo>
                    <a:pt x="173450" y="24121"/>
                  </a:moveTo>
                  <a:cubicBezTo>
                    <a:pt x="181451" y="22121"/>
                    <a:pt x="189738" y="26979"/>
                    <a:pt x="191453" y="34980"/>
                  </a:cubicBezTo>
                  <a:cubicBezTo>
                    <a:pt x="194310" y="46124"/>
                    <a:pt x="184594" y="55840"/>
                    <a:pt x="173450" y="52982"/>
                  </a:cubicBezTo>
                  <a:cubicBezTo>
                    <a:pt x="164021" y="50982"/>
                    <a:pt x="159163" y="40409"/>
                    <a:pt x="163735" y="31551"/>
                  </a:cubicBezTo>
                  <a:cubicBezTo>
                    <a:pt x="165449" y="27836"/>
                    <a:pt x="169450" y="24979"/>
                    <a:pt x="173450" y="24121"/>
                  </a:cubicBezTo>
                  <a:close/>
                  <a:moveTo>
                    <a:pt x="173450" y="95559"/>
                  </a:moveTo>
                  <a:cubicBezTo>
                    <a:pt x="181451" y="93559"/>
                    <a:pt x="189738" y="98416"/>
                    <a:pt x="191453" y="106417"/>
                  </a:cubicBezTo>
                  <a:cubicBezTo>
                    <a:pt x="193453" y="114704"/>
                    <a:pt x="188595" y="122705"/>
                    <a:pt x="180594" y="124420"/>
                  </a:cubicBezTo>
                  <a:cubicBezTo>
                    <a:pt x="172307" y="126420"/>
                    <a:pt x="164306" y="121562"/>
                    <a:pt x="162592" y="113561"/>
                  </a:cubicBezTo>
                  <a:cubicBezTo>
                    <a:pt x="160591" y="105560"/>
                    <a:pt x="165449" y="97273"/>
                    <a:pt x="173450" y="9555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61DC8636-A680-54FA-FE60-1E96A30FE31C}"/>
                </a:ext>
              </a:extLst>
            </p:cNvPr>
            <p:cNvSpPr/>
            <p:nvPr/>
          </p:nvSpPr>
          <p:spPr>
            <a:xfrm>
              <a:off x="1739769" y="4297862"/>
              <a:ext cx="78581" cy="213952"/>
            </a:xfrm>
            <a:custGeom>
              <a:avLst/>
              <a:gdLst>
                <a:gd name="connsiteX0" fmla="*/ 54578 w 78581"/>
                <a:gd name="connsiteY0" fmla="*/ 497 h 213952"/>
                <a:gd name="connsiteX1" fmla="*/ 60865 w 78581"/>
                <a:gd name="connsiteY1" fmla="*/ 2783 h 213952"/>
                <a:gd name="connsiteX2" fmla="*/ 61436 w 78581"/>
                <a:gd name="connsiteY2" fmla="*/ 24785 h 213952"/>
                <a:gd name="connsiteX3" fmla="*/ 61722 w 78581"/>
                <a:gd name="connsiteY3" fmla="*/ 45931 h 213952"/>
                <a:gd name="connsiteX4" fmla="*/ 67437 w 78581"/>
                <a:gd name="connsiteY4" fmla="*/ 43645 h 213952"/>
                <a:gd name="connsiteX5" fmla="*/ 76581 w 78581"/>
                <a:gd name="connsiteY5" fmla="*/ 42216 h 213952"/>
                <a:gd name="connsiteX6" fmla="*/ 78581 w 78581"/>
                <a:gd name="connsiteY6" fmla="*/ 55361 h 213952"/>
                <a:gd name="connsiteX7" fmla="*/ 78010 w 78581"/>
                <a:gd name="connsiteY7" fmla="*/ 66791 h 213952"/>
                <a:gd name="connsiteX8" fmla="*/ 76867 w 78581"/>
                <a:gd name="connsiteY8" fmla="*/ 68220 h 213952"/>
                <a:gd name="connsiteX9" fmla="*/ 68866 w 78581"/>
                <a:gd name="connsiteY9" fmla="*/ 71649 h 213952"/>
                <a:gd name="connsiteX10" fmla="*/ 61722 w 78581"/>
                <a:gd name="connsiteY10" fmla="*/ 74792 h 213952"/>
                <a:gd name="connsiteX11" fmla="*/ 61436 w 78581"/>
                <a:gd name="connsiteY11" fmla="*/ 97937 h 213952"/>
                <a:gd name="connsiteX12" fmla="*/ 61722 w 78581"/>
                <a:gd name="connsiteY12" fmla="*/ 121083 h 213952"/>
                <a:gd name="connsiteX13" fmla="*/ 67437 w 78581"/>
                <a:gd name="connsiteY13" fmla="*/ 118797 h 213952"/>
                <a:gd name="connsiteX14" fmla="*/ 76581 w 78581"/>
                <a:gd name="connsiteY14" fmla="*/ 117368 h 213952"/>
                <a:gd name="connsiteX15" fmla="*/ 78581 w 78581"/>
                <a:gd name="connsiteY15" fmla="*/ 130513 h 213952"/>
                <a:gd name="connsiteX16" fmla="*/ 78010 w 78581"/>
                <a:gd name="connsiteY16" fmla="*/ 141943 h 213952"/>
                <a:gd name="connsiteX17" fmla="*/ 76867 w 78581"/>
                <a:gd name="connsiteY17" fmla="*/ 143372 h 213952"/>
                <a:gd name="connsiteX18" fmla="*/ 68866 w 78581"/>
                <a:gd name="connsiteY18" fmla="*/ 146801 h 213952"/>
                <a:gd name="connsiteX19" fmla="*/ 61722 w 78581"/>
                <a:gd name="connsiteY19" fmla="*/ 149944 h 213952"/>
                <a:gd name="connsiteX20" fmla="*/ 61436 w 78581"/>
                <a:gd name="connsiteY20" fmla="*/ 173947 h 213952"/>
                <a:gd name="connsiteX21" fmla="*/ 60865 w 78581"/>
                <a:gd name="connsiteY21" fmla="*/ 199093 h 213952"/>
                <a:gd name="connsiteX22" fmla="*/ 52006 w 78581"/>
                <a:gd name="connsiteY22" fmla="*/ 199093 h 213952"/>
                <a:gd name="connsiteX23" fmla="*/ 51435 w 78581"/>
                <a:gd name="connsiteY23" fmla="*/ 175947 h 213952"/>
                <a:gd name="connsiteX24" fmla="*/ 51435 w 78581"/>
                <a:gd name="connsiteY24" fmla="*/ 153945 h 213952"/>
                <a:gd name="connsiteX25" fmla="*/ 39148 w 78581"/>
                <a:gd name="connsiteY25" fmla="*/ 158802 h 213952"/>
                <a:gd name="connsiteX26" fmla="*/ 27146 w 78581"/>
                <a:gd name="connsiteY26" fmla="*/ 163660 h 213952"/>
                <a:gd name="connsiteX27" fmla="*/ 27146 w 78581"/>
                <a:gd name="connsiteY27" fmla="*/ 186806 h 213952"/>
                <a:gd name="connsiteX28" fmla="*/ 25718 w 78581"/>
                <a:gd name="connsiteY28" fmla="*/ 212237 h 213952"/>
                <a:gd name="connsiteX29" fmla="*/ 22289 w 78581"/>
                <a:gd name="connsiteY29" fmla="*/ 213952 h 213952"/>
                <a:gd name="connsiteX30" fmla="*/ 18574 w 78581"/>
                <a:gd name="connsiteY30" fmla="*/ 212237 h 213952"/>
                <a:gd name="connsiteX31" fmla="*/ 17145 w 78581"/>
                <a:gd name="connsiteY31" fmla="*/ 189092 h 213952"/>
                <a:gd name="connsiteX32" fmla="*/ 16859 w 78581"/>
                <a:gd name="connsiteY32" fmla="*/ 167946 h 213952"/>
                <a:gd name="connsiteX33" fmla="*/ 11144 w 78581"/>
                <a:gd name="connsiteY33" fmla="*/ 170232 h 213952"/>
                <a:gd name="connsiteX34" fmla="*/ 2000 w 78581"/>
                <a:gd name="connsiteY34" fmla="*/ 171661 h 213952"/>
                <a:gd name="connsiteX35" fmla="*/ 0 w 78581"/>
                <a:gd name="connsiteY35" fmla="*/ 158516 h 213952"/>
                <a:gd name="connsiteX36" fmla="*/ 572 w 78581"/>
                <a:gd name="connsiteY36" fmla="*/ 147086 h 213952"/>
                <a:gd name="connsiteX37" fmla="*/ 1715 w 78581"/>
                <a:gd name="connsiteY37" fmla="*/ 145658 h 213952"/>
                <a:gd name="connsiteX38" fmla="*/ 9716 w 78581"/>
                <a:gd name="connsiteY38" fmla="*/ 142229 h 213952"/>
                <a:gd name="connsiteX39" fmla="*/ 17145 w 78581"/>
                <a:gd name="connsiteY39" fmla="*/ 139085 h 213952"/>
                <a:gd name="connsiteX40" fmla="*/ 17145 w 78581"/>
                <a:gd name="connsiteY40" fmla="*/ 115940 h 213952"/>
                <a:gd name="connsiteX41" fmla="*/ 16859 w 78581"/>
                <a:gd name="connsiteY41" fmla="*/ 92794 h 213952"/>
                <a:gd name="connsiteX42" fmla="*/ 11144 w 78581"/>
                <a:gd name="connsiteY42" fmla="*/ 95080 h 213952"/>
                <a:gd name="connsiteX43" fmla="*/ 2000 w 78581"/>
                <a:gd name="connsiteY43" fmla="*/ 96509 h 213952"/>
                <a:gd name="connsiteX44" fmla="*/ 0 w 78581"/>
                <a:gd name="connsiteY44" fmla="*/ 83364 h 213952"/>
                <a:gd name="connsiteX45" fmla="*/ 572 w 78581"/>
                <a:gd name="connsiteY45" fmla="*/ 71934 h 213952"/>
                <a:gd name="connsiteX46" fmla="*/ 1715 w 78581"/>
                <a:gd name="connsiteY46" fmla="*/ 70505 h 213952"/>
                <a:gd name="connsiteX47" fmla="*/ 9716 w 78581"/>
                <a:gd name="connsiteY47" fmla="*/ 67076 h 213952"/>
                <a:gd name="connsiteX48" fmla="*/ 17145 w 78581"/>
                <a:gd name="connsiteY48" fmla="*/ 63933 h 213952"/>
                <a:gd name="connsiteX49" fmla="*/ 17145 w 78581"/>
                <a:gd name="connsiteY49" fmla="*/ 39930 h 213952"/>
                <a:gd name="connsiteX50" fmla="*/ 17717 w 78581"/>
                <a:gd name="connsiteY50" fmla="*/ 14784 h 213952"/>
                <a:gd name="connsiteX51" fmla="*/ 26575 w 78581"/>
                <a:gd name="connsiteY51" fmla="*/ 14784 h 213952"/>
                <a:gd name="connsiteX52" fmla="*/ 27146 w 78581"/>
                <a:gd name="connsiteY52" fmla="*/ 37930 h 213952"/>
                <a:gd name="connsiteX53" fmla="*/ 27432 w 78581"/>
                <a:gd name="connsiteY53" fmla="*/ 59933 h 213952"/>
                <a:gd name="connsiteX54" fmla="*/ 39433 w 78581"/>
                <a:gd name="connsiteY54" fmla="*/ 55075 h 213952"/>
                <a:gd name="connsiteX55" fmla="*/ 51435 w 78581"/>
                <a:gd name="connsiteY55" fmla="*/ 50217 h 213952"/>
                <a:gd name="connsiteX56" fmla="*/ 51435 w 78581"/>
                <a:gd name="connsiteY56" fmla="*/ 27072 h 213952"/>
                <a:gd name="connsiteX57" fmla="*/ 52006 w 78581"/>
                <a:gd name="connsiteY57" fmla="*/ 2783 h 213952"/>
                <a:gd name="connsiteX58" fmla="*/ 54578 w 78581"/>
                <a:gd name="connsiteY58" fmla="*/ 497 h 213952"/>
                <a:gd name="connsiteX59" fmla="*/ 51435 w 78581"/>
                <a:gd name="connsiteY59" fmla="*/ 101938 h 213952"/>
                <a:gd name="connsiteX60" fmla="*/ 51435 w 78581"/>
                <a:gd name="connsiteY60" fmla="*/ 78792 h 213952"/>
                <a:gd name="connsiteX61" fmla="*/ 39148 w 78581"/>
                <a:gd name="connsiteY61" fmla="*/ 83650 h 213952"/>
                <a:gd name="connsiteX62" fmla="*/ 27146 w 78581"/>
                <a:gd name="connsiteY62" fmla="*/ 88508 h 213952"/>
                <a:gd name="connsiteX63" fmla="*/ 27146 w 78581"/>
                <a:gd name="connsiteY63" fmla="*/ 111939 h 213952"/>
                <a:gd name="connsiteX64" fmla="*/ 27146 w 78581"/>
                <a:gd name="connsiteY64" fmla="*/ 135085 h 213952"/>
                <a:gd name="connsiteX65" fmla="*/ 28003 w 78581"/>
                <a:gd name="connsiteY65" fmla="*/ 134799 h 213952"/>
                <a:gd name="connsiteX66" fmla="*/ 40291 w 78581"/>
                <a:gd name="connsiteY66" fmla="*/ 129941 h 213952"/>
                <a:gd name="connsiteX67" fmla="*/ 51435 w 78581"/>
                <a:gd name="connsiteY67" fmla="*/ 125370 h 213952"/>
                <a:gd name="connsiteX68" fmla="*/ 51435 w 78581"/>
                <a:gd name="connsiteY68" fmla="*/ 101938 h 213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78581" h="213952">
                  <a:moveTo>
                    <a:pt x="54578" y="497"/>
                  </a:moveTo>
                  <a:cubicBezTo>
                    <a:pt x="56579" y="-646"/>
                    <a:pt x="59722" y="211"/>
                    <a:pt x="60865" y="2783"/>
                  </a:cubicBezTo>
                  <a:cubicBezTo>
                    <a:pt x="61436" y="3926"/>
                    <a:pt x="61436" y="4783"/>
                    <a:pt x="61436" y="24785"/>
                  </a:cubicBezTo>
                  <a:cubicBezTo>
                    <a:pt x="61436" y="36501"/>
                    <a:pt x="61436" y="45931"/>
                    <a:pt x="61722" y="45931"/>
                  </a:cubicBezTo>
                  <a:cubicBezTo>
                    <a:pt x="61722" y="45931"/>
                    <a:pt x="64294" y="44788"/>
                    <a:pt x="67437" y="43645"/>
                  </a:cubicBezTo>
                  <a:cubicBezTo>
                    <a:pt x="74009" y="41073"/>
                    <a:pt x="74867" y="40787"/>
                    <a:pt x="76581" y="42216"/>
                  </a:cubicBezTo>
                  <a:cubicBezTo>
                    <a:pt x="78581" y="43645"/>
                    <a:pt x="78581" y="43931"/>
                    <a:pt x="78581" y="55361"/>
                  </a:cubicBezTo>
                  <a:cubicBezTo>
                    <a:pt x="78581" y="65076"/>
                    <a:pt x="78581" y="65933"/>
                    <a:pt x="78010" y="66791"/>
                  </a:cubicBezTo>
                  <a:cubicBezTo>
                    <a:pt x="77724" y="67362"/>
                    <a:pt x="77152" y="67934"/>
                    <a:pt x="76867" y="68220"/>
                  </a:cubicBezTo>
                  <a:cubicBezTo>
                    <a:pt x="76295" y="68505"/>
                    <a:pt x="72866" y="70220"/>
                    <a:pt x="68866" y="71649"/>
                  </a:cubicBezTo>
                  <a:lnTo>
                    <a:pt x="61722" y="74792"/>
                  </a:lnTo>
                  <a:lnTo>
                    <a:pt x="61436" y="97937"/>
                  </a:lnTo>
                  <a:cubicBezTo>
                    <a:pt x="61436" y="110510"/>
                    <a:pt x="61436" y="121083"/>
                    <a:pt x="61722" y="121083"/>
                  </a:cubicBezTo>
                  <a:cubicBezTo>
                    <a:pt x="61722" y="121083"/>
                    <a:pt x="64294" y="119940"/>
                    <a:pt x="67437" y="118797"/>
                  </a:cubicBezTo>
                  <a:cubicBezTo>
                    <a:pt x="74009" y="116226"/>
                    <a:pt x="74867" y="115940"/>
                    <a:pt x="76581" y="117368"/>
                  </a:cubicBezTo>
                  <a:cubicBezTo>
                    <a:pt x="78581" y="118797"/>
                    <a:pt x="78581" y="119083"/>
                    <a:pt x="78581" y="130513"/>
                  </a:cubicBezTo>
                  <a:cubicBezTo>
                    <a:pt x="78581" y="140228"/>
                    <a:pt x="78581" y="141086"/>
                    <a:pt x="78010" y="141943"/>
                  </a:cubicBezTo>
                  <a:cubicBezTo>
                    <a:pt x="77724" y="142514"/>
                    <a:pt x="77152" y="143086"/>
                    <a:pt x="76867" y="143372"/>
                  </a:cubicBezTo>
                  <a:cubicBezTo>
                    <a:pt x="76295" y="143657"/>
                    <a:pt x="72866" y="145372"/>
                    <a:pt x="68866" y="146801"/>
                  </a:cubicBezTo>
                  <a:lnTo>
                    <a:pt x="61722" y="149944"/>
                  </a:lnTo>
                  <a:lnTo>
                    <a:pt x="61436" y="173947"/>
                  </a:lnTo>
                  <a:cubicBezTo>
                    <a:pt x="61436" y="195664"/>
                    <a:pt x="61150" y="198236"/>
                    <a:pt x="60865" y="199093"/>
                  </a:cubicBezTo>
                  <a:cubicBezTo>
                    <a:pt x="58865" y="202522"/>
                    <a:pt x="54007" y="202522"/>
                    <a:pt x="52006" y="199093"/>
                  </a:cubicBezTo>
                  <a:cubicBezTo>
                    <a:pt x="51721" y="198236"/>
                    <a:pt x="51435" y="195950"/>
                    <a:pt x="51435" y="175947"/>
                  </a:cubicBezTo>
                  <a:lnTo>
                    <a:pt x="51435" y="153945"/>
                  </a:lnTo>
                  <a:lnTo>
                    <a:pt x="39148" y="158802"/>
                  </a:lnTo>
                  <a:lnTo>
                    <a:pt x="27146" y="163660"/>
                  </a:lnTo>
                  <a:lnTo>
                    <a:pt x="27146" y="186806"/>
                  </a:lnTo>
                  <a:cubicBezTo>
                    <a:pt x="27146" y="211380"/>
                    <a:pt x="27146" y="210809"/>
                    <a:pt x="25718" y="212237"/>
                  </a:cubicBezTo>
                  <a:cubicBezTo>
                    <a:pt x="25146" y="213095"/>
                    <a:pt x="23146" y="213952"/>
                    <a:pt x="22289" y="213952"/>
                  </a:cubicBezTo>
                  <a:cubicBezTo>
                    <a:pt x="21146" y="213952"/>
                    <a:pt x="19145" y="213095"/>
                    <a:pt x="18574" y="212237"/>
                  </a:cubicBezTo>
                  <a:cubicBezTo>
                    <a:pt x="17145" y="210809"/>
                    <a:pt x="17145" y="211380"/>
                    <a:pt x="17145" y="189092"/>
                  </a:cubicBezTo>
                  <a:cubicBezTo>
                    <a:pt x="17145" y="177376"/>
                    <a:pt x="17145" y="167946"/>
                    <a:pt x="16859" y="167946"/>
                  </a:cubicBezTo>
                  <a:cubicBezTo>
                    <a:pt x="16859" y="167946"/>
                    <a:pt x="14288" y="169089"/>
                    <a:pt x="11144" y="170232"/>
                  </a:cubicBezTo>
                  <a:cubicBezTo>
                    <a:pt x="4572" y="172804"/>
                    <a:pt x="3715" y="173090"/>
                    <a:pt x="2000" y="171661"/>
                  </a:cubicBezTo>
                  <a:cubicBezTo>
                    <a:pt x="0" y="170232"/>
                    <a:pt x="0" y="169946"/>
                    <a:pt x="0" y="158516"/>
                  </a:cubicBezTo>
                  <a:cubicBezTo>
                    <a:pt x="0" y="148801"/>
                    <a:pt x="0" y="147944"/>
                    <a:pt x="572" y="147086"/>
                  </a:cubicBezTo>
                  <a:cubicBezTo>
                    <a:pt x="857" y="146515"/>
                    <a:pt x="1429" y="145943"/>
                    <a:pt x="1715" y="145658"/>
                  </a:cubicBezTo>
                  <a:cubicBezTo>
                    <a:pt x="2286" y="145372"/>
                    <a:pt x="5715" y="143657"/>
                    <a:pt x="9716" y="142229"/>
                  </a:cubicBezTo>
                  <a:lnTo>
                    <a:pt x="17145" y="139085"/>
                  </a:lnTo>
                  <a:lnTo>
                    <a:pt x="17145" y="115940"/>
                  </a:lnTo>
                  <a:cubicBezTo>
                    <a:pt x="17145" y="103367"/>
                    <a:pt x="17145" y="92794"/>
                    <a:pt x="16859" y="92794"/>
                  </a:cubicBezTo>
                  <a:cubicBezTo>
                    <a:pt x="16859" y="92794"/>
                    <a:pt x="14288" y="93937"/>
                    <a:pt x="11144" y="95080"/>
                  </a:cubicBezTo>
                  <a:cubicBezTo>
                    <a:pt x="4572" y="97652"/>
                    <a:pt x="3715" y="97937"/>
                    <a:pt x="2000" y="96509"/>
                  </a:cubicBezTo>
                  <a:cubicBezTo>
                    <a:pt x="0" y="95080"/>
                    <a:pt x="0" y="94794"/>
                    <a:pt x="0" y="83364"/>
                  </a:cubicBezTo>
                  <a:cubicBezTo>
                    <a:pt x="0" y="73649"/>
                    <a:pt x="0" y="72791"/>
                    <a:pt x="572" y="71934"/>
                  </a:cubicBezTo>
                  <a:cubicBezTo>
                    <a:pt x="857" y="71363"/>
                    <a:pt x="1429" y="70791"/>
                    <a:pt x="1715" y="70505"/>
                  </a:cubicBezTo>
                  <a:cubicBezTo>
                    <a:pt x="2286" y="70220"/>
                    <a:pt x="5715" y="68505"/>
                    <a:pt x="9716" y="67076"/>
                  </a:cubicBezTo>
                  <a:lnTo>
                    <a:pt x="17145" y="63933"/>
                  </a:lnTo>
                  <a:lnTo>
                    <a:pt x="17145" y="39930"/>
                  </a:lnTo>
                  <a:cubicBezTo>
                    <a:pt x="17145" y="18213"/>
                    <a:pt x="17431" y="15641"/>
                    <a:pt x="17717" y="14784"/>
                  </a:cubicBezTo>
                  <a:cubicBezTo>
                    <a:pt x="19717" y="11355"/>
                    <a:pt x="24575" y="11355"/>
                    <a:pt x="26575" y="14784"/>
                  </a:cubicBezTo>
                  <a:cubicBezTo>
                    <a:pt x="26860" y="15641"/>
                    <a:pt x="27146" y="17928"/>
                    <a:pt x="27146" y="37930"/>
                  </a:cubicBezTo>
                  <a:lnTo>
                    <a:pt x="27432" y="59933"/>
                  </a:lnTo>
                  <a:lnTo>
                    <a:pt x="39433" y="55075"/>
                  </a:lnTo>
                  <a:lnTo>
                    <a:pt x="51435" y="50217"/>
                  </a:lnTo>
                  <a:lnTo>
                    <a:pt x="51435" y="27072"/>
                  </a:lnTo>
                  <a:cubicBezTo>
                    <a:pt x="51435" y="5354"/>
                    <a:pt x="51435" y="3926"/>
                    <a:pt x="52006" y="2783"/>
                  </a:cubicBezTo>
                  <a:cubicBezTo>
                    <a:pt x="52578" y="1640"/>
                    <a:pt x="53150" y="1068"/>
                    <a:pt x="54578" y="497"/>
                  </a:cubicBezTo>
                  <a:close/>
                  <a:moveTo>
                    <a:pt x="51435" y="101938"/>
                  </a:moveTo>
                  <a:lnTo>
                    <a:pt x="51435" y="78792"/>
                  </a:lnTo>
                  <a:lnTo>
                    <a:pt x="39148" y="83650"/>
                  </a:lnTo>
                  <a:lnTo>
                    <a:pt x="27146" y="88508"/>
                  </a:lnTo>
                  <a:lnTo>
                    <a:pt x="27146" y="111939"/>
                  </a:lnTo>
                  <a:lnTo>
                    <a:pt x="27146" y="135085"/>
                  </a:lnTo>
                  <a:lnTo>
                    <a:pt x="28003" y="134799"/>
                  </a:lnTo>
                  <a:cubicBezTo>
                    <a:pt x="28575" y="134513"/>
                    <a:pt x="34004" y="132228"/>
                    <a:pt x="40291" y="129941"/>
                  </a:cubicBezTo>
                  <a:lnTo>
                    <a:pt x="51435" y="125370"/>
                  </a:lnTo>
                  <a:lnTo>
                    <a:pt x="51435" y="10193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22" name="Grafik 2">
              <a:extLst>
                <a:ext uri="{FF2B5EF4-FFF2-40B4-BE49-F238E27FC236}">
                  <a16:creationId xmlns:a16="http://schemas.microsoft.com/office/drawing/2014/main" id="{CBF4C7B7-CD63-450E-C6B4-EF65421B6B5B}"/>
                </a:ext>
              </a:extLst>
            </p:cNvPr>
            <p:cNvGrpSpPr/>
            <p:nvPr/>
          </p:nvGrpSpPr>
          <p:grpSpPr>
            <a:xfrm>
              <a:off x="1912985" y="4335655"/>
              <a:ext cx="112343" cy="290458"/>
              <a:chOff x="1912985" y="4335655"/>
              <a:chExt cx="112343" cy="290458"/>
            </a:xfrm>
            <a:solidFill>
              <a:srgbClr val="000000"/>
            </a:solidFill>
          </p:grpSpPr>
          <p:sp>
            <p:nvSpPr>
              <p:cNvPr id="39" name="Freihandform: Form 38">
                <a:extLst>
                  <a:ext uri="{FF2B5EF4-FFF2-40B4-BE49-F238E27FC236}">
                    <a16:creationId xmlns:a16="http://schemas.microsoft.com/office/drawing/2014/main" id="{B23583EE-DA67-CCB7-4D31-2F18AEF50C69}"/>
                  </a:ext>
                </a:extLst>
              </p:cNvPr>
              <p:cNvSpPr/>
              <p:nvPr/>
            </p:nvSpPr>
            <p:spPr>
              <a:xfrm>
                <a:off x="1912985" y="4335655"/>
                <a:ext cx="112343" cy="142821"/>
              </a:xfrm>
              <a:custGeom>
                <a:avLst/>
                <a:gdLst>
                  <a:gd name="connsiteX0" fmla="*/ 82911 w 112343"/>
                  <a:gd name="connsiteY0" fmla="*/ 803 h 142821"/>
                  <a:gd name="connsiteX1" fmla="*/ 88055 w 112343"/>
                  <a:gd name="connsiteY1" fmla="*/ 518 h 142821"/>
                  <a:gd name="connsiteX2" fmla="*/ 89484 w 112343"/>
                  <a:gd name="connsiteY2" fmla="*/ 3375 h 142821"/>
                  <a:gd name="connsiteX3" fmla="*/ 49193 w 112343"/>
                  <a:gd name="connsiteY3" fmla="*/ 51381 h 142821"/>
                  <a:gd name="connsiteX4" fmla="*/ 8616 w 112343"/>
                  <a:gd name="connsiteY4" fmla="*/ 99101 h 142821"/>
                  <a:gd name="connsiteX5" fmla="*/ 32905 w 112343"/>
                  <a:gd name="connsiteY5" fmla="*/ 99673 h 142821"/>
                  <a:gd name="connsiteX6" fmla="*/ 57765 w 112343"/>
                  <a:gd name="connsiteY6" fmla="*/ 99673 h 142821"/>
                  <a:gd name="connsiteX7" fmla="*/ 57765 w 112343"/>
                  <a:gd name="connsiteY7" fmla="*/ 77099 h 142821"/>
                  <a:gd name="connsiteX8" fmla="*/ 58337 w 112343"/>
                  <a:gd name="connsiteY8" fmla="*/ 53667 h 142821"/>
                  <a:gd name="connsiteX9" fmla="*/ 63766 w 112343"/>
                  <a:gd name="connsiteY9" fmla="*/ 49667 h 142821"/>
                  <a:gd name="connsiteX10" fmla="*/ 81482 w 112343"/>
                  <a:gd name="connsiteY10" fmla="*/ 29093 h 142821"/>
                  <a:gd name="connsiteX11" fmla="*/ 84054 w 112343"/>
                  <a:gd name="connsiteY11" fmla="*/ 23663 h 142821"/>
                  <a:gd name="connsiteX12" fmla="*/ 88340 w 112343"/>
                  <a:gd name="connsiteY12" fmla="*/ 24806 h 142821"/>
                  <a:gd name="connsiteX13" fmla="*/ 88912 w 112343"/>
                  <a:gd name="connsiteY13" fmla="*/ 62525 h 142821"/>
                  <a:gd name="connsiteX14" fmla="*/ 88912 w 112343"/>
                  <a:gd name="connsiteY14" fmla="*/ 99673 h 142821"/>
                  <a:gd name="connsiteX15" fmla="*/ 99199 w 112343"/>
                  <a:gd name="connsiteY15" fmla="*/ 99673 h 142821"/>
                  <a:gd name="connsiteX16" fmla="*/ 110629 w 112343"/>
                  <a:gd name="connsiteY16" fmla="*/ 100244 h 142821"/>
                  <a:gd name="connsiteX17" fmla="*/ 110629 w 112343"/>
                  <a:gd name="connsiteY17" fmla="*/ 106817 h 142821"/>
                  <a:gd name="connsiteX18" fmla="*/ 99199 w 112343"/>
                  <a:gd name="connsiteY18" fmla="*/ 107388 h 142821"/>
                  <a:gd name="connsiteX19" fmla="*/ 88912 w 112343"/>
                  <a:gd name="connsiteY19" fmla="*/ 107388 h 142821"/>
                  <a:gd name="connsiteX20" fmla="*/ 88912 w 112343"/>
                  <a:gd name="connsiteY20" fmla="*/ 110531 h 142821"/>
                  <a:gd name="connsiteX21" fmla="*/ 91769 w 112343"/>
                  <a:gd name="connsiteY21" fmla="*/ 125105 h 142821"/>
                  <a:gd name="connsiteX22" fmla="*/ 107771 w 112343"/>
                  <a:gd name="connsiteY22" fmla="*/ 137106 h 142821"/>
                  <a:gd name="connsiteX23" fmla="*/ 111486 w 112343"/>
                  <a:gd name="connsiteY23" fmla="*/ 139964 h 142821"/>
                  <a:gd name="connsiteX24" fmla="*/ 110629 w 112343"/>
                  <a:gd name="connsiteY24" fmla="*/ 142250 h 142821"/>
                  <a:gd name="connsiteX25" fmla="*/ 106057 w 112343"/>
                  <a:gd name="connsiteY25" fmla="*/ 142821 h 142821"/>
                  <a:gd name="connsiteX26" fmla="*/ 86055 w 112343"/>
                  <a:gd name="connsiteY26" fmla="*/ 140535 h 142821"/>
                  <a:gd name="connsiteX27" fmla="*/ 60623 w 112343"/>
                  <a:gd name="connsiteY27" fmla="*/ 140535 h 142821"/>
                  <a:gd name="connsiteX28" fmla="*/ 40620 w 112343"/>
                  <a:gd name="connsiteY28" fmla="*/ 142821 h 142821"/>
                  <a:gd name="connsiteX29" fmla="*/ 36048 w 112343"/>
                  <a:gd name="connsiteY29" fmla="*/ 142250 h 142821"/>
                  <a:gd name="connsiteX30" fmla="*/ 35477 w 112343"/>
                  <a:gd name="connsiteY30" fmla="*/ 139964 h 142821"/>
                  <a:gd name="connsiteX31" fmla="*/ 38906 w 112343"/>
                  <a:gd name="connsiteY31" fmla="*/ 137106 h 142821"/>
                  <a:gd name="connsiteX32" fmla="*/ 54908 w 112343"/>
                  <a:gd name="connsiteY32" fmla="*/ 125105 h 142821"/>
                  <a:gd name="connsiteX33" fmla="*/ 57765 w 112343"/>
                  <a:gd name="connsiteY33" fmla="*/ 110531 h 142821"/>
                  <a:gd name="connsiteX34" fmla="*/ 57765 w 112343"/>
                  <a:gd name="connsiteY34" fmla="*/ 107388 h 142821"/>
                  <a:gd name="connsiteX35" fmla="*/ 32048 w 112343"/>
                  <a:gd name="connsiteY35" fmla="*/ 107388 h 142821"/>
                  <a:gd name="connsiteX36" fmla="*/ 2615 w 112343"/>
                  <a:gd name="connsiteY36" fmla="*/ 105959 h 142821"/>
                  <a:gd name="connsiteX37" fmla="*/ 44 w 112343"/>
                  <a:gd name="connsiteY37" fmla="*/ 100816 h 142821"/>
                  <a:gd name="connsiteX38" fmla="*/ 3187 w 112343"/>
                  <a:gd name="connsiteY38" fmla="*/ 96530 h 142821"/>
                  <a:gd name="connsiteX39" fmla="*/ 23475 w 112343"/>
                  <a:gd name="connsiteY39" fmla="*/ 67669 h 142821"/>
                  <a:gd name="connsiteX40" fmla="*/ 33476 w 112343"/>
                  <a:gd name="connsiteY40" fmla="*/ 47095 h 142821"/>
                  <a:gd name="connsiteX41" fmla="*/ 42049 w 112343"/>
                  <a:gd name="connsiteY41" fmla="*/ 8519 h 142821"/>
                  <a:gd name="connsiteX42" fmla="*/ 44335 w 112343"/>
                  <a:gd name="connsiteY42" fmla="*/ 803 h 142821"/>
                  <a:gd name="connsiteX43" fmla="*/ 45478 w 112343"/>
                  <a:gd name="connsiteY43" fmla="*/ 232 h 142821"/>
                  <a:gd name="connsiteX44" fmla="*/ 49764 w 112343"/>
                  <a:gd name="connsiteY44" fmla="*/ 1375 h 142821"/>
                  <a:gd name="connsiteX45" fmla="*/ 63766 w 112343"/>
                  <a:gd name="connsiteY45" fmla="*/ 3947 h 142821"/>
                  <a:gd name="connsiteX46" fmla="*/ 82911 w 112343"/>
                  <a:gd name="connsiteY46" fmla="*/ 803 h 142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12343" h="142821">
                    <a:moveTo>
                      <a:pt x="82911" y="803"/>
                    </a:moveTo>
                    <a:cubicBezTo>
                      <a:pt x="85483" y="-54"/>
                      <a:pt x="86912" y="-340"/>
                      <a:pt x="88055" y="518"/>
                    </a:cubicBezTo>
                    <a:cubicBezTo>
                      <a:pt x="88912" y="1089"/>
                      <a:pt x="89484" y="2518"/>
                      <a:pt x="89484" y="3375"/>
                    </a:cubicBezTo>
                    <a:cubicBezTo>
                      <a:pt x="89198" y="3947"/>
                      <a:pt x="71196" y="25378"/>
                      <a:pt x="49193" y="51381"/>
                    </a:cubicBezTo>
                    <a:cubicBezTo>
                      <a:pt x="27190" y="77384"/>
                      <a:pt x="8902" y="98816"/>
                      <a:pt x="8616" y="99101"/>
                    </a:cubicBezTo>
                    <a:cubicBezTo>
                      <a:pt x="8330" y="99673"/>
                      <a:pt x="9759" y="99673"/>
                      <a:pt x="32905" y="99673"/>
                    </a:cubicBezTo>
                    <a:lnTo>
                      <a:pt x="57765" y="99673"/>
                    </a:lnTo>
                    <a:lnTo>
                      <a:pt x="57765" y="77099"/>
                    </a:lnTo>
                    <a:cubicBezTo>
                      <a:pt x="57765" y="56239"/>
                      <a:pt x="58051" y="54524"/>
                      <a:pt x="58337" y="53667"/>
                    </a:cubicBezTo>
                    <a:cubicBezTo>
                      <a:pt x="58622" y="53096"/>
                      <a:pt x="60337" y="51953"/>
                      <a:pt x="63766" y="49667"/>
                    </a:cubicBezTo>
                    <a:cubicBezTo>
                      <a:pt x="74053" y="42809"/>
                      <a:pt x="76911" y="39380"/>
                      <a:pt x="81482" y="29093"/>
                    </a:cubicBezTo>
                    <a:cubicBezTo>
                      <a:pt x="82625" y="26235"/>
                      <a:pt x="83769" y="23949"/>
                      <a:pt x="84054" y="23663"/>
                    </a:cubicBezTo>
                    <a:cubicBezTo>
                      <a:pt x="85197" y="22520"/>
                      <a:pt x="87769" y="23092"/>
                      <a:pt x="88340" y="24806"/>
                    </a:cubicBezTo>
                    <a:cubicBezTo>
                      <a:pt x="88912" y="25664"/>
                      <a:pt x="88912" y="30236"/>
                      <a:pt x="88912" y="62525"/>
                    </a:cubicBezTo>
                    <a:lnTo>
                      <a:pt x="88912" y="99673"/>
                    </a:lnTo>
                    <a:lnTo>
                      <a:pt x="99199" y="99673"/>
                    </a:lnTo>
                    <a:cubicBezTo>
                      <a:pt x="109200" y="99673"/>
                      <a:pt x="109772" y="99673"/>
                      <a:pt x="110629" y="100244"/>
                    </a:cubicBezTo>
                    <a:cubicBezTo>
                      <a:pt x="112915" y="101673"/>
                      <a:pt x="112915" y="105388"/>
                      <a:pt x="110629" y="106817"/>
                    </a:cubicBezTo>
                    <a:cubicBezTo>
                      <a:pt x="109772" y="107388"/>
                      <a:pt x="109200" y="107388"/>
                      <a:pt x="99199" y="107388"/>
                    </a:cubicBezTo>
                    <a:lnTo>
                      <a:pt x="88912" y="107388"/>
                    </a:lnTo>
                    <a:lnTo>
                      <a:pt x="88912" y="110531"/>
                    </a:lnTo>
                    <a:cubicBezTo>
                      <a:pt x="88912" y="115961"/>
                      <a:pt x="89769" y="121104"/>
                      <a:pt x="91769" y="125105"/>
                    </a:cubicBezTo>
                    <a:cubicBezTo>
                      <a:pt x="95198" y="132248"/>
                      <a:pt x="100628" y="136249"/>
                      <a:pt x="107771" y="137106"/>
                    </a:cubicBezTo>
                    <a:cubicBezTo>
                      <a:pt x="110629" y="137392"/>
                      <a:pt x="111486" y="137963"/>
                      <a:pt x="111486" y="139964"/>
                    </a:cubicBezTo>
                    <a:cubicBezTo>
                      <a:pt x="111486" y="141392"/>
                      <a:pt x="111200" y="141678"/>
                      <a:pt x="110629" y="142250"/>
                    </a:cubicBezTo>
                    <a:cubicBezTo>
                      <a:pt x="110057" y="142821"/>
                      <a:pt x="109772" y="142821"/>
                      <a:pt x="106057" y="142821"/>
                    </a:cubicBezTo>
                    <a:cubicBezTo>
                      <a:pt x="102057" y="142821"/>
                      <a:pt x="99485" y="142535"/>
                      <a:pt x="86055" y="140535"/>
                    </a:cubicBezTo>
                    <a:cubicBezTo>
                      <a:pt x="77482" y="139106"/>
                      <a:pt x="69195" y="139106"/>
                      <a:pt x="60623" y="140535"/>
                    </a:cubicBezTo>
                    <a:cubicBezTo>
                      <a:pt x="47192" y="142535"/>
                      <a:pt x="44621" y="142821"/>
                      <a:pt x="40620" y="142821"/>
                    </a:cubicBezTo>
                    <a:cubicBezTo>
                      <a:pt x="36905" y="142821"/>
                      <a:pt x="36620" y="142821"/>
                      <a:pt x="36048" y="142250"/>
                    </a:cubicBezTo>
                    <a:cubicBezTo>
                      <a:pt x="35477" y="141678"/>
                      <a:pt x="35477" y="141392"/>
                      <a:pt x="35477" y="139964"/>
                    </a:cubicBezTo>
                    <a:cubicBezTo>
                      <a:pt x="35477" y="137963"/>
                      <a:pt x="36048" y="137392"/>
                      <a:pt x="38906" y="137106"/>
                    </a:cubicBezTo>
                    <a:cubicBezTo>
                      <a:pt x="46049" y="136249"/>
                      <a:pt x="51479" y="132248"/>
                      <a:pt x="54908" y="125105"/>
                    </a:cubicBezTo>
                    <a:cubicBezTo>
                      <a:pt x="56908" y="121104"/>
                      <a:pt x="57765" y="115961"/>
                      <a:pt x="57765" y="110531"/>
                    </a:cubicBezTo>
                    <a:lnTo>
                      <a:pt x="57765" y="107388"/>
                    </a:lnTo>
                    <a:lnTo>
                      <a:pt x="32048" y="107388"/>
                    </a:lnTo>
                    <a:cubicBezTo>
                      <a:pt x="4330" y="107388"/>
                      <a:pt x="4901" y="107388"/>
                      <a:pt x="2615" y="105959"/>
                    </a:cubicBezTo>
                    <a:cubicBezTo>
                      <a:pt x="901" y="104816"/>
                      <a:pt x="-242" y="102245"/>
                      <a:pt x="44" y="100816"/>
                    </a:cubicBezTo>
                    <a:cubicBezTo>
                      <a:pt x="329" y="100244"/>
                      <a:pt x="1758" y="98530"/>
                      <a:pt x="3187" y="96530"/>
                    </a:cubicBezTo>
                    <a:cubicBezTo>
                      <a:pt x="10331" y="87957"/>
                      <a:pt x="18332" y="76813"/>
                      <a:pt x="23475" y="67669"/>
                    </a:cubicBezTo>
                    <a:cubicBezTo>
                      <a:pt x="26619" y="62525"/>
                      <a:pt x="31476" y="52238"/>
                      <a:pt x="33476" y="47095"/>
                    </a:cubicBezTo>
                    <a:cubicBezTo>
                      <a:pt x="38906" y="33665"/>
                      <a:pt x="41477" y="21949"/>
                      <a:pt x="42049" y="8519"/>
                    </a:cubicBezTo>
                    <a:cubicBezTo>
                      <a:pt x="42335" y="2518"/>
                      <a:pt x="42621" y="1661"/>
                      <a:pt x="44335" y="803"/>
                    </a:cubicBezTo>
                    <a:lnTo>
                      <a:pt x="45478" y="232"/>
                    </a:lnTo>
                    <a:lnTo>
                      <a:pt x="49764" y="1375"/>
                    </a:lnTo>
                    <a:cubicBezTo>
                      <a:pt x="56051" y="3089"/>
                      <a:pt x="59480" y="3661"/>
                      <a:pt x="63766" y="3947"/>
                    </a:cubicBezTo>
                    <a:cubicBezTo>
                      <a:pt x="69481" y="4232"/>
                      <a:pt x="75482" y="3089"/>
                      <a:pt x="82911" y="80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0" name="Freihandform: Form 39">
                <a:extLst>
                  <a:ext uri="{FF2B5EF4-FFF2-40B4-BE49-F238E27FC236}">
                    <a16:creationId xmlns:a16="http://schemas.microsoft.com/office/drawing/2014/main" id="{C2A12BC8-9E5A-82E4-7DB0-69815C31852F}"/>
                  </a:ext>
                </a:extLst>
              </p:cNvPr>
              <p:cNvSpPr/>
              <p:nvPr/>
            </p:nvSpPr>
            <p:spPr>
              <a:xfrm>
                <a:off x="1912985" y="4483292"/>
                <a:ext cx="112343" cy="142821"/>
              </a:xfrm>
              <a:custGeom>
                <a:avLst/>
                <a:gdLst>
                  <a:gd name="connsiteX0" fmla="*/ 82911 w 112343"/>
                  <a:gd name="connsiteY0" fmla="*/ 803 h 142821"/>
                  <a:gd name="connsiteX1" fmla="*/ 88055 w 112343"/>
                  <a:gd name="connsiteY1" fmla="*/ 518 h 142821"/>
                  <a:gd name="connsiteX2" fmla="*/ 89484 w 112343"/>
                  <a:gd name="connsiteY2" fmla="*/ 3375 h 142821"/>
                  <a:gd name="connsiteX3" fmla="*/ 49193 w 112343"/>
                  <a:gd name="connsiteY3" fmla="*/ 51381 h 142821"/>
                  <a:gd name="connsiteX4" fmla="*/ 8616 w 112343"/>
                  <a:gd name="connsiteY4" fmla="*/ 99101 h 142821"/>
                  <a:gd name="connsiteX5" fmla="*/ 32905 w 112343"/>
                  <a:gd name="connsiteY5" fmla="*/ 99673 h 142821"/>
                  <a:gd name="connsiteX6" fmla="*/ 57765 w 112343"/>
                  <a:gd name="connsiteY6" fmla="*/ 99673 h 142821"/>
                  <a:gd name="connsiteX7" fmla="*/ 57765 w 112343"/>
                  <a:gd name="connsiteY7" fmla="*/ 77099 h 142821"/>
                  <a:gd name="connsiteX8" fmla="*/ 58337 w 112343"/>
                  <a:gd name="connsiteY8" fmla="*/ 53667 h 142821"/>
                  <a:gd name="connsiteX9" fmla="*/ 63766 w 112343"/>
                  <a:gd name="connsiteY9" fmla="*/ 49667 h 142821"/>
                  <a:gd name="connsiteX10" fmla="*/ 81482 w 112343"/>
                  <a:gd name="connsiteY10" fmla="*/ 29093 h 142821"/>
                  <a:gd name="connsiteX11" fmla="*/ 84054 w 112343"/>
                  <a:gd name="connsiteY11" fmla="*/ 23663 h 142821"/>
                  <a:gd name="connsiteX12" fmla="*/ 88340 w 112343"/>
                  <a:gd name="connsiteY12" fmla="*/ 24806 h 142821"/>
                  <a:gd name="connsiteX13" fmla="*/ 88912 w 112343"/>
                  <a:gd name="connsiteY13" fmla="*/ 62525 h 142821"/>
                  <a:gd name="connsiteX14" fmla="*/ 88912 w 112343"/>
                  <a:gd name="connsiteY14" fmla="*/ 99673 h 142821"/>
                  <a:gd name="connsiteX15" fmla="*/ 99199 w 112343"/>
                  <a:gd name="connsiteY15" fmla="*/ 99673 h 142821"/>
                  <a:gd name="connsiteX16" fmla="*/ 110629 w 112343"/>
                  <a:gd name="connsiteY16" fmla="*/ 100244 h 142821"/>
                  <a:gd name="connsiteX17" fmla="*/ 110629 w 112343"/>
                  <a:gd name="connsiteY17" fmla="*/ 106817 h 142821"/>
                  <a:gd name="connsiteX18" fmla="*/ 99199 w 112343"/>
                  <a:gd name="connsiteY18" fmla="*/ 107388 h 142821"/>
                  <a:gd name="connsiteX19" fmla="*/ 88912 w 112343"/>
                  <a:gd name="connsiteY19" fmla="*/ 107388 h 142821"/>
                  <a:gd name="connsiteX20" fmla="*/ 88912 w 112343"/>
                  <a:gd name="connsiteY20" fmla="*/ 110531 h 142821"/>
                  <a:gd name="connsiteX21" fmla="*/ 91769 w 112343"/>
                  <a:gd name="connsiteY21" fmla="*/ 125105 h 142821"/>
                  <a:gd name="connsiteX22" fmla="*/ 107771 w 112343"/>
                  <a:gd name="connsiteY22" fmla="*/ 137106 h 142821"/>
                  <a:gd name="connsiteX23" fmla="*/ 111486 w 112343"/>
                  <a:gd name="connsiteY23" fmla="*/ 139964 h 142821"/>
                  <a:gd name="connsiteX24" fmla="*/ 110629 w 112343"/>
                  <a:gd name="connsiteY24" fmla="*/ 142249 h 142821"/>
                  <a:gd name="connsiteX25" fmla="*/ 106057 w 112343"/>
                  <a:gd name="connsiteY25" fmla="*/ 142821 h 142821"/>
                  <a:gd name="connsiteX26" fmla="*/ 86055 w 112343"/>
                  <a:gd name="connsiteY26" fmla="*/ 140535 h 142821"/>
                  <a:gd name="connsiteX27" fmla="*/ 60623 w 112343"/>
                  <a:gd name="connsiteY27" fmla="*/ 140535 h 142821"/>
                  <a:gd name="connsiteX28" fmla="*/ 40620 w 112343"/>
                  <a:gd name="connsiteY28" fmla="*/ 142821 h 142821"/>
                  <a:gd name="connsiteX29" fmla="*/ 36048 w 112343"/>
                  <a:gd name="connsiteY29" fmla="*/ 142249 h 142821"/>
                  <a:gd name="connsiteX30" fmla="*/ 35477 w 112343"/>
                  <a:gd name="connsiteY30" fmla="*/ 139964 h 142821"/>
                  <a:gd name="connsiteX31" fmla="*/ 38906 w 112343"/>
                  <a:gd name="connsiteY31" fmla="*/ 137106 h 142821"/>
                  <a:gd name="connsiteX32" fmla="*/ 54908 w 112343"/>
                  <a:gd name="connsiteY32" fmla="*/ 125105 h 142821"/>
                  <a:gd name="connsiteX33" fmla="*/ 57765 w 112343"/>
                  <a:gd name="connsiteY33" fmla="*/ 110531 h 142821"/>
                  <a:gd name="connsiteX34" fmla="*/ 57765 w 112343"/>
                  <a:gd name="connsiteY34" fmla="*/ 107388 h 142821"/>
                  <a:gd name="connsiteX35" fmla="*/ 32048 w 112343"/>
                  <a:gd name="connsiteY35" fmla="*/ 107388 h 142821"/>
                  <a:gd name="connsiteX36" fmla="*/ 2615 w 112343"/>
                  <a:gd name="connsiteY36" fmla="*/ 105959 h 142821"/>
                  <a:gd name="connsiteX37" fmla="*/ 44 w 112343"/>
                  <a:gd name="connsiteY37" fmla="*/ 100816 h 142821"/>
                  <a:gd name="connsiteX38" fmla="*/ 3187 w 112343"/>
                  <a:gd name="connsiteY38" fmla="*/ 96530 h 142821"/>
                  <a:gd name="connsiteX39" fmla="*/ 23475 w 112343"/>
                  <a:gd name="connsiteY39" fmla="*/ 67669 h 142821"/>
                  <a:gd name="connsiteX40" fmla="*/ 33476 w 112343"/>
                  <a:gd name="connsiteY40" fmla="*/ 47095 h 142821"/>
                  <a:gd name="connsiteX41" fmla="*/ 42049 w 112343"/>
                  <a:gd name="connsiteY41" fmla="*/ 8519 h 142821"/>
                  <a:gd name="connsiteX42" fmla="*/ 44335 w 112343"/>
                  <a:gd name="connsiteY42" fmla="*/ 803 h 142821"/>
                  <a:gd name="connsiteX43" fmla="*/ 45478 w 112343"/>
                  <a:gd name="connsiteY43" fmla="*/ 232 h 142821"/>
                  <a:gd name="connsiteX44" fmla="*/ 49764 w 112343"/>
                  <a:gd name="connsiteY44" fmla="*/ 1375 h 142821"/>
                  <a:gd name="connsiteX45" fmla="*/ 63766 w 112343"/>
                  <a:gd name="connsiteY45" fmla="*/ 3947 h 142821"/>
                  <a:gd name="connsiteX46" fmla="*/ 82911 w 112343"/>
                  <a:gd name="connsiteY46" fmla="*/ 803 h 142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12343" h="142821">
                    <a:moveTo>
                      <a:pt x="82911" y="803"/>
                    </a:moveTo>
                    <a:cubicBezTo>
                      <a:pt x="85483" y="-54"/>
                      <a:pt x="86912" y="-340"/>
                      <a:pt x="88055" y="518"/>
                    </a:cubicBezTo>
                    <a:cubicBezTo>
                      <a:pt x="88912" y="1089"/>
                      <a:pt x="89484" y="2518"/>
                      <a:pt x="89484" y="3375"/>
                    </a:cubicBezTo>
                    <a:cubicBezTo>
                      <a:pt x="89198" y="3947"/>
                      <a:pt x="71196" y="25378"/>
                      <a:pt x="49193" y="51381"/>
                    </a:cubicBezTo>
                    <a:cubicBezTo>
                      <a:pt x="27190" y="77384"/>
                      <a:pt x="8902" y="98816"/>
                      <a:pt x="8616" y="99101"/>
                    </a:cubicBezTo>
                    <a:cubicBezTo>
                      <a:pt x="8330" y="99673"/>
                      <a:pt x="9759" y="99673"/>
                      <a:pt x="32905" y="99673"/>
                    </a:cubicBezTo>
                    <a:lnTo>
                      <a:pt x="57765" y="99673"/>
                    </a:lnTo>
                    <a:lnTo>
                      <a:pt x="57765" y="77099"/>
                    </a:lnTo>
                    <a:cubicBezTo>
                      <a:pt x="57765" y="56239"/>
                      <a:pt x="58051" y="54524"/>
                      <a:pt x="58337" y="53667"/>
                    </a:cubicBezTo>
                    <a:cubicBezTo>
                      <a:pt x="58622" y="53096"/>
                      <a:pt x="60337" y="51953"/>
                      <a:pt x="63766" y="49667"/>
                    </a:cubicBezTo>
                    <a:cubicBezTo>
                      <a:pt x="74053" y="42809"/>
                      <a:pt x="76911" y="39380"/>
                      <a:pt x="81482" y="29093"/>
                    </a:cubicBezTo>
                    <a:cubicBezTo>
                      <a:pt x="82625" y="26235"/>
                      <a:pt x="83769" y="23949"/>
                      <a:pt x="84054" y="23663"/>
                    </a:cubicBezTo>
                    <a:cubicBezTo>
                      <a:pt x="85197" y="22520"/>
                      <a:pt x="87769" y="23092"/>
                      <a:pt x="88340" y="24806"/>
                    </a:cubicBezTo>
                    <a:cubicBezTo>
                      <a:pt x="88912" y="25664"/>
                      <a:pt x="88912" y="30236"/>
                      <a:pt x="88912" y="62525"/>
                    </a:cubicBezTo>
                    <a:lnTo>
                      <a:pt x="88912" y="99673"/>
                    </a:lnTo>
                    <a:lnTo>
                      <a:pt x="99199" y="99673"/>
                    </a:lnTo>
                    <a:cubicBezTo>
                      <a:pt x="109200" y="99673"/>
                      <a:pt x="109772" y="99673"/>
                      <a:pt x="110629" y="100244"/>
                    </a:cubicBezTo>
                    <a:cubicBezTo>
                      <a:pt x="112915" y="101673"/>
                      <a:pt x="112915" y="105388"/>
                      <a:pt x="110629" y="106817"/>
                    </a:cubicBezTo>
                    <a:cubicBezTo>
                      <a:pt x="109772" y="107388"/>
                      <a:pt x="109200" y="107388"/>
                      <a:pt x="99199" y="107388"/>
                    </a:cubicBezTo>
                    <a:lnTo>
                      <a:pt x="88912" y="107388"/>
                    </a:lnTo>
                    <a:lnTo>
                      <a:pt x="88912" y="110531"/>
                    </a:lnTo>
                    <a:cubicBezTo>
                      <a:pt x="88912" y="115961"/>
                      <a:pt x="89769" y="121104"/>
                      <a:pt x="91769" y="125105"/>
                    </a:cubicBezTo>
                    <a:cubicBezTo>
                      <a:pt x="95198" y="132248"/>
                      <a:pt x="100628" y="136249"/>
                      <a:pt x="107771" y="137106"/>
                    </a:cubicBezTo>
                    <a:cubicBezTo>
                      <a:pt x="110629" y="137392"/>
                      <a:pt x="111486" y="137963"/>
                      <a:pt x="111486" y="139964"/>
                    </a:cubicBezTo>
                    <a:cubicBezTo>
                      <a:pt x="111486" y="141392"/>
                      <a:pt x="111200" y="141678"/>
                      <a:pt x="110629" y="142249"/>
                    </a:cubicBezTo>
                    <a:cubicBezTo>
                      <a:pt x="110057" y="142821"/>
                      <a:pt x="109772" y="142821"/>
                      <a:pt x="106057" y="142821"/>
                    </a:cubicBezTo>
                    <a:cubicBezTo>
                      <a:pt x="102057" y="142821"/>
                      <a:pt x="99485" y="142535"/>
                      <a:pt x="86055" y="140535"/>
                    </a:cubicBezTo>
                    <a:cubicBezTo>
                      <a:pt x="77482" y="139106"/>
                      <a:pt x="69195" y="139106"/>
                      <a:pt x="60623" y="140535"/>
                    </a:cubicBezTo>
                    <a:cubicBezTo>
                      <a:pt x="47192" y="142535"/>
                      <a:pt x="44621" y="142821"/>
                      <a:pt x="40620" y="142821"/>
                    </a:cubicBezTo>
                    <a:cubicBezTo>
                      <a:pt x="36905" y="142821"/>
                      <a:pt x="36620" y="142821"/>
                      <a:pt x="36048" y="142249"/>
                    </a:cubicBezTo>
                    <a:cubicBezTo>
                      <a:pt x="35477" y="141678"/>
                      <a:pt x="35477" y="141392"/>
                      <a:pt x="35477" y="139964"/>
                    </a:cubicBezTo>
                    <a:cubicBezTo>
                      <a:pt x="35477" y="137963"/>
                      <a:pt x="36048" y="137392"/>
                      <a:pt x="38906" y="137106"/>
                    </a:cubicBezTo>
                    <a:cubicBezTo>
                      <a:pt x="46049" y="136249"/>
                      <a:pt x="51479" y="132248"/>
                      <a:pt x="54908" y="125105"/>
                    </a:cubicBezTo>
                    <a:cubicBezTo>
                      <a:pt x="56908" y="121104"/>
                      <a:pt x="57765" y="115961"/>
                      <a:pt x="57765" y="110531"/>
                    </a:cubicBezTo>
                    <a:lnTo>
                      <a:pt x="57765" y="107388"/>
                    </a:lnTo>
                    <a:lnTo>
                      <a:pt x="32048" y="107388"/>
                    </a:lnTo>
                    <a:cubicBezTo>
                      <a:pt x="4330" y="107388"/>
                      <a:pt x="4901" y="107388"/>
                      <a:pt x="2615" y="105959"/>
                    </a:cubicBezTo>
                    <a:cubicBezTo>
                      <a:pt x="901" y="104816"/>
                      <a:pt x="-242" y="102245"/>
                      <a:pt x="44" y="100816"/>
                    </a:cubicBezTo>
                    <a:cubicBezTo>
                      <a:pt x="329" y="100244"/>
                      <a:pt x="1758" y="98530"/>
                      <a:pt x="3187" y="96530"/>
                    </a:cubicBezTo>
                    <a:cubicBezTo>
                      <a:pt x="10331" y="87957"/>
                      <a:pt x="18332" y="76813"/>
                      <a:pt x="23475" y="67669"/>
                    </a:cubicBezTo>
                    <a:cubicBezTo>
                      <a:pt x="26619" y="62525"/>
                      <a:pt x="31476" y="52238"/>
                      <a:pt x="33476" y="47095"/>
                    </a:cubicBezTo>
                    <a:cubicBezTo>
                      <a:pt x="38906" y="33665"/>
                      <a:pt x="41477" y="21949"/>
                      <a:pt x="42049" y="8519"/>
                    </a:cubicBezTo>
                    <a:cubicBezTo>
                      <a:pt x="42335" y="2518"/>
                      <a:pt x="42621" y="1661"/>
                      <a:pt x="44335" y="803"/>
                    </a:cubicBezTo>
                    <a:lnTo>
                      <a:pt x="45478" y="232"/>
                    </a:lnTo>
                    <a:lnTo>
                      <a:pt x="49764" y="1375"/>
                    </a:lnTo>
                    <a:cubicBezTo>
                      <a:pt x="56051" y="3089"/>
                      <a:pt x="59480" y="3661"/>
                      <a:pt x="63766" y="3947"/>
                    </a:cubicBezTo>
                    <a:cubicBezTo>
                      <a:pt x="69481" y="4232"/>
                      <a:pt x="75482" y="3089"/>
                      <a:pt x="82911" y="80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CEBA1A3C-3234-263E-1DCF-8E7D6B163205}"/>
                </a:ext>
              </a:extLst>
            </p:cNvPr>
            <p:cNvSpPr/>
            <p:nvPr/>
          </p:nvSpPr>
          <p:spPr>
            <a:xfrm>
              <a:off x="2114967" y="4365703"/>
              <a:ext cx="75137" cy="204164"/>
            </a:xfrm>
            <a:custGeom>
              <a:avLst/>
              <a:gdLst>
                <a:gd name="connsiteX0" fmla="*/ 24233 w 75137"/>
                <a:gd name="connsiteY0" fmla="*/ 473 h 204164"/>
                <a:gd name="connsiteX1" fmla="*/ 27662 w 75137"/>
                <a:gd name="connsiteY1" fmla="*/ 188 h 204164"/>
                <a:gd name="connsiteX2" fmla="*/ 73954 w 75137"/>
                <a:gd name="connsiteY2" fmla="*/ 55623 h 204164"/>
                <a:gd name="connsiteX3" fmla="*/ 72525 w 75137"/>
                <a:gd name="connsiteY3" fmla="*/ 67625 h 204164"/>
                <a:gd name="connsiteX4" fmla="*/ 57094 w 75137"/>
                <a:gd name="connsiteY4" fmla="*/ 82484 h 204164"/>
                <a:gd name="connsiteX5" fmla="*/ 47950 w 75137"/>
                <a:gd name="connsiteY5" fmla="*/ 90485 h 204164"/>
                <a:gd name="connsiteX6" fmla="*/ 42235 w 75137"/>
                <a:gd name="connsiteY6" fmla="*/ 125060 h 204164"/>
                <a:gd name="connsiteX7" fmla="*/ 54808 w 75137"/>
                <a:gd name="connsiteY7" fmla="*/ 141063 h 204164"/>
                <a:gd name="connsiteX8" fmla="*/ 72239 w 75137"/>
                <a:gd name="connsiteY8" fmla="*/ 163351 h 204164"/>
                <a:gd name="connsiteX9" fmla="*/ 68810 w 75137"/>
                <a:gd name="connsiteY9" fmla="*/ 167066 h 204164"/>
                <a:gd name="connsiteX10" fmla="*/ 64238 w 75137"/>
                <a:gd name="connsiteY10" fmla="*/ 164494 h 204164"/>
                <a:gd name="connsiteX11" fmla="*/ 31948 w 75137"/>
                <a:gd name="connsiteY11" fmla="*/ 154207 h 204164"/>
                <a:gd name="connsiteX12" fmla="*/ 23376 w 75137"/>
                <a:gd name="connsiteY12" fmla="*/ 160779 h 204164"/>
                <a:gd name="connsiteX13" fmla="*/ 21090 w 75137"/>
                <a:gd name="connsiteY13" fmla="*/ 171638 h 204164"/>
                <a:gd name="connsiteX14" fmla="*/ 23947 w 75137"/>
                <a:gd name="connsiteY14" fmla="*/ 190783 h 204164"/>
                <a:gd name="connsiteX15" fmla="*/ 28234 w 75137"/>
                <a:gd name="connsiteY15" fmla="*/ 199927 h 204164"/>
                <a:gd name="connsiteX16" fmla="*/ 28519 w 75137"/>
                <a:gd name="connsiteY16" fmla="*/ 203927 h 204164"/>
                <a:gd name="connsiteX17" fmla="*/ 24233 w 75137"/>
                <a:gd name="connsiteY17" fmla="*/ 201070 h 204164"/>
                <a:gd name="connsiteX18" fmla="*/ 1373 w 75137"/>
                <a:gd name="connsiteY18" fmla="*/ 155064 h 204164"/>
                <a:gd name="connsiteX19" fmla="*/ 3945 w 75137"/>
                <a:gd name="connsiteY19" fmla="*/ 135347 h 204164"/>
                <a:gd name="connsiteX20" fmla="*/ 12232 w 75137"/>
                <a:gd name="connsiteY20" fmla="*/ 133919 h 204164"/>
                <a:gd name="connsiteX21" fmla="*/ 43664 w 75137"/>
                <a:gd name="connsiteY21" fmla="*/ 142491 h 204164"/>
                <a:gd name="connsiteX22" fmla="*/ 47379 w 75137"/>
                <a:gd name="connsiteY22" fmla="*/ 144206 h 204164"/>
                <a:gd name="connsiteX23" fmla="*/ 31663 w 75137"/>
                <a:gd name="connsiteY23" fmla="*/ 125632 h 204164"/>
                <a:gd name="connsiteX24" fmla="*/ 5945 w 75137"/>
                <a:gd name="connsiteY24" fmla="*/ 94485 h 204164"/>
                <a:gd name="connsiteX25" fmla="*/ 5659 w 75137"/>
                <a:gd name="connsiteY25" fmla="*/ 87342 h 204164"/>
                <a:gd name="connsiteX26" fmla="*/ 23090 w 75137"/>
                <a:gd name="connsiteY26" fmla="*/ 68196 h 204164"/>
                <a:gd name="connsiteX27" fmla="*/ 31948 w 75137"/>
                <a:gd name="connsiteY27" fmla="*/ 60767 h 204164"/>
                <a:gd name="connsiteX28" fmla="*/ 40521 w 75137"/>
                <a:gd name="connsiteY28" fmla="*/ 34192 h 204164"/>
                <a:gd name="connsiteX29" fmla="*/ 36806 w 75137"/>
                <a:gd name="connsiteY29" fmla="*/ 23619 h 204164"/>
                <a:gd name="connsiteX30" fmla="*/ 29091 w 75137"/>
                <a:gd name="connsiteY30" fmla="*/ 13618 h 204164"/>
                <a:gd name="connsiteX31" fmla="*/ 22233 w 75137"/>
                <a:gd name="connsiteY31" fmla="*/ 5331 h 204164"/>
                <a:gd name="connsiteX32" fmla="*/ 24233 w 75137"/>
                <a:gd name="connsiteY32" fmla="*/ 473 h 204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5137" h="204164">
                  <a:moveTo>
                    <a:pt x="24233" y="473"/>
                  </a:moveTo>
                  <a:cubicBezTo>
                    <a:pt x="25376" y="-98"/>
                    <a:pt x="26519" y="-98"/>
                    <a:pt x="27662" y="188"/>
                  </a:cubicBezTo>
                  <a:cubicBezTo>
                    <a:pt x="28519" y="759"/>
                    <a:pt x="72811" y="53337"/>
                    <a:pt x="73954" y="55623"/>
                  </a:cubicBezTo>
                  <a:cubicBezTo>
                    <a:pt x="75954" y="59338"/>
                    <a:pt x="75382" y="63053"/>
                    <a:pt x="72525" y="67625"/>
                  </a:cubicBezTo>
                  <a:cubicBezTo>
                    <a:pt x="70239" y="70768"/>
                    <a:pt x="65667" y="75340"/>
                    <a:pt x="57094" y="82484"/>
                  </a:cubicBezTo>
                  <a:cubicBezTo>
                    <a:pt x="52808" y="85913"/>
                    <a:pt x="48808" y="89627"/>
                    <a:pt x="47950" y="90485"/>
                  </a:cubicBezTo>
                  <a:cubicBezTo>
                    <a:pt x="39092" y="99914"/>
                    <a:pt x="37092" y="114202"/>
                    <a:pt x="42235" y="125060"/>
                  </a:cubicBezTo>
                  <a:cubicBezTo>
                    <a:pt x="43950" y="128775"/>
                    <a:pt x="44807" y="129632"/>
                    <a:pt x="54808" y="141063"/>
                  </a:cubicBezTo>
                  <a:cubicBezTo>
                    <a:pt x="73096" y="162494"/>
                    <a:pt x="72239" y="161636"/>
                    <a:pt x="72239" y="163351"/>
                  </a:cubicBezTo>
                  <a:cubicBezTo>
                    <a:pt x="72239" y="165065"/>
                    <a:pt x="70525" y="166780"/>
                    <a:pt x="68810" y="167066"/>
                  </a:cubicBezTo>
                  <a:cubicBezTo>
                    <a:pt x="67381" y="167066"/>
                    <a:pt x="66238" y="166494"/>
                    <a:pt x="64238" y="164494"/>
                  </a:cubicBezTo>
                  <a:cubicBezTo>
                    <a:pt x="57094" y="157350"/>
                    <a:pt x="40807" y="152207"/>
                    <a:pt x="31948" y="154207"/>
                  </a:cubicBezTo>
                  <a:cubicBezTo>
                    <a:pt x="27662" y="155064"/>
                    <a:pt x="25376" y="156779"/>
                    <a:pt x="23376" y="160779"/>
                  </a:cubicBezTo>
                  <a:cubicBezTo>
                    <a:pt x="22233" y="163637"/>
                    <a:pt x="21376" y="167066"/>
                    <a:pt x="21090" y="171638"/>
                  </a:cubicBezTo>
                  <a:cubicBezTo>
                    <a:pt x="20804" y="177924"/>
                    <a:pt x="21947" y="184497"/>
                    <a:pt x="23947" y="190783"/>
                  </a:cubicBezTo>
                  <a:cubicBezTo>
                    <a:pt x="25376" y="194784"/>
                    <a:pt x="26233" y="197069"/>
                    <a:pt x="28234" y="199927"/>
                  </a:cubicBezTo>
                  <a:cubicBezTo>
                    <a:pt x="29948" y="202213"/>
                    <a:pt x="29948" y="203070"/>
                    <a:pt x="28519" y="203927"/>
                  </a:cubicBezTo>
                  <a:cubicBezTo>
                    <a:pt x="27376" y="204499"/>
                    <a:pt x="26805" y="204213"/>
                    <a:pt x="24233" y="201070"/>
                  </a:cubicBezTo>
                  <a:cubicBezTo>
                    <a:pt x="13946" y="187926"/>
                    <a:pt x="4516" y="169066"/>
                    <a:pt x="1373" y="155064"/>
                  </a:cubicBezTo>
                  <a:cubicBezTo>
                    <a:pt x="-1199" y="145063"/>
                    <a:pt x="-56" y="138205"/>
                    <a:pt x="3945" y="135347"/>
                  </a:cubicBezTo>
                  <a:cubicBezTo>
                    <a:pt x="5945" y="134205"/>
                    <a:pt x="7945" y="133919"/>
                    <a:pt x="12232" y="133919"/>
                  </a:cubicBezTo>
                  <a:cubicBezTo>
                    <a:pt x="20518" y="134490"/>
                    <a:pt x="32234" y="137634"/>
                    <a:pt x="43664" y="142491"/>
                  </a:cubicBezTo>
                  <a:lnTo>
                    <a:pt x="47379" y="144206"/>
                  </a:lnTo>
                  <a:lnTo>
                    <a:pt x="31663" y="125632"/>
                  </a:lnTo>
                  <a:cubicBezTo>
                    <a:pt x="7660" y="97343"/>
                    <a:pt x="6802" y="96200"/>
                    <a:pt x="5945" y="94485"/>
                  </a:cubicBezTo>
                  <a:cubicBezTo>
                    <a:pt x="5088" y="92199"/>
                    <a:pt x="4802" y="89913"/>
                    <a:pt x="5659" y="87342"/>
                  </a:cubicBezTo>
                  <a:cubicBezTo>
                    <a:pt x="7088" y="82769"/>
                    <a:pt x="11089" y="78197"/>
                    <a:pt x="23090" y="68196"/>
                  </a:cubicBezTo>
                  <a:cubicBezTo>
                    <a:pt x="27376" y="64767"/>
                    <a:pt x="31091" y="61338"/>
                    <a:pt x="31948" y="60767"/>
                  </a:cubicBezTo>
                  <a:cubicBezTo>
                    <a:pt x="38521" y="53623"/>
                    <a:pt x="41664" y="43622"/>
                    <a:pt x="40521" y="34192"/>
                  </a:cubicBezTo>
                  <a:cubicBezTo>
                    <a:pt x="39949" y="31049"/>
                    <a:pt x="38521" y="26191"/>
                    <a:pt x="36806" y="23619"/>
                  </a:cubicBezTo>
                  <a:cubicBezTo>
                    <a:pt x="35949" y="22190"/>
                    <a:pt x="32520" y="17904"/>
                    <a:pt x="29091" y="13618"/>
                  </a:cubicBezTo>
                  <a:cubicBezTo>
                    <a:pt x="25662" y="9617"/>
                    <a:pt x="22519" y="5903"/>
                    <a:pt x="22233" y="5331"/>
                  </a:cubicBezTo>
                  <a:cubicBezTo>
                    <a:pt x="21376" y="3617"/>
                    <a:pt x="22233" y="1331"/>
                    <a:pt x="24233" y="47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24" name="Grafik 2">
              <a:extLst>
                <a:ext uri="{FF2B5EF4-FFF2-40B4-BE49-F238E27FC236}">
                  <a16:creationId xmlns:a16="http://schemas.microsoft.com/office/drawing/2014/main" id="{121BBA86-7045-B5CA-3BA6-B1FD3AF6A0B3}"/>
                </a:ext>
              </a:extLst>
            </p:cNvPr>
            <p:cNvGrpSpPr/>
            <p:nvPr/>
          </p:nvGrpSpPr>
          <p:grpSpPr>
            <a:xfrm>
              <a:off x="2692716" y="4292436"/>
              <a:ext cx="93706" cy="315465"/>
              <a:chOff x="2692716" y="4292436"/>
              <a:chExt cx="93706" cy="315465"/>
            </a:xfrm>
            <a:solidFill>
              <a:srgbClr val="000000"/>
            </a:solidFill>
          </p:grpSpPr>
          <p:sp>
            <p:nvSpPr>
              <p:cNvPr id="37" name="Freihandform: Form 36">
                <a:extLst>
                  <a:ext uri="{FF2B5EF4-FFF2-40B4-BE49-F238E27FC236}">
                    <a16:creationId xmlns:a16="http://schemas.microsoft.com/office/drawing/2014/main" id="{52F5CC92-733A-EC96-5E04-57024C210987}"/>
                  </a:ext>
                </a:extLst>
              </p:cNvPr>
              <p:cNvSpPr/>
              <p:nvPr/>
            </p:nvSpPr>
            <p:spPr>
              <a:xfrm>
                <a:off x="2692983" y="4292436"/>
                <a:ext cx="93440" cy="77091"/>
              </a:xfrm>
              <a:custGeom>
                <a:avLst/>
                <a:gdLst>
                  <a:gd name="connsiteX0" fmla="*/ 57721 w 93440"/>
                  <a:gd name="connsiteY0" fmla="*/ 112 h 77091"/>
                  <a:gd name="connsiteX1" fmla="*/ 72295 w 93440"/>
                  <a:gd name="connsiteY1" fmla="*/ 684 h 77091"/>
                  <a:gd name="connsiteX2" fmla="*/ 92869 w 93440"/>
                  <a:gd name="connsiteY2" fmla="*/ 18114 h 77091"/>
                  <a:gd name="connsiteX3" fmla="*/ 93440 w 93440"/>
                  <a:gd name="connsiteY3" fmla="*/ 24401 h 77091"/>
                  <a:gd name="connsiteX4" fmla="*/ 92012 w 93440"/>
                  <a:gd name="connsiteY4" fmla="*/ 34688 h 77091"/>
                  <a:gd name="connsiteX5" fmla="*/ 39433 w 93440"/>
                  <a:gd name="connsiteY5" fmla="*/ 76407 h 77091"/>
                  <a:gd name="connsiteX6" fmla="*/ 22003 w 93440"/>
                  <a:gd name="connsiteY6" fmla="*/ 76693 h 77091"/>
                  <a:gd name="connsiteX7" fmla="*/ 571 w 93440"/>
                  <a:gd name="connsiteY7" fmla="*/ 58977 h 77091"/>
                  <a:gd name="connsiteX8" fmla="*/ 0 w 93440"/>
                  <a:gd name="connsiteY8" fmla="*/ 52690 h 77091"/>
                  <a:gd name="connsiteX9" fmla="*/ 1429 w 93440"/>
                  <a:gd name="connsiteY9" fmla="*/ 42403 h 77091"/>
                  <a:gd name="connsiteX10" fmla="*/ 15145 w 93440"/>
                  <a:gd name="connsiteY10" fmla="*/ 21258 h 77091"/>
                  <a:gd name="connsiteX11" fmla="*/ 57721 w 93440"/>
                  <a:gd name="connsiteY11" fmla="*/ 112 h 77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440" h="77091">
                    <a:moveTo>
                      <a:pt x="57721" y="112"/>
                    </a:moveTo>
                    <a:cubicBezTo>
                      <a:pt x="61150" y="-174"/>
                      <a:pt x="69152" y="112"/>
                      <a:pt x="72295" y="684"/>
                    </a:cubicBezTo>
                    <a:cubicBezTo>
                      <a:pt x="83439" y="2970"/>
                      <a:pt x="90297" y="8685"/>
                      <a:pt x="92869" y="18114"/>
                    </a:cubicBezTo>
                    <a:cubicBezTo>
                      <a:pt x="93440" y="19829"/>
                      <a:pt x="93440" y="20972"/>
                      <a:pt x="93440" y="24401"/>
                    </a:cubicBezTo>
                    <a:cubicBezTo>
                      <a:pt x="93440" y="28687"/>
                      <a:pt x="93440" y="30402"/>
                      <a:pt x="92012" y="34688"/>
                    </a:cubicBezTo>
                    <a:cubicBezTo>
                      <a:pt x="85725" y="54119"/>
                      <a:pt x="62865" y="72121"/>
                      <a:pt x="39433" y="76407"/>
                    </a:cubicBezTo>
                    <a:cubicBezTo>
                      <a:pt x="34290" y="77265"/>
                      <a:pt x="25717" y="77265"/>
                      <a:pt x="22003" y="76693"/>
                    </a:cubicBezTo>
                    <a:cubicBezTo>
                      <a:pt x="10287" y="74121"/>
                      <a:pt x="3143" y="68406"/>
                      <a:pt x="571" y="58977"/>
                    </a:cubicBezTo>
                    <a:cubicBezTo>
                      <a:pt x="0" y="57262"/>
                      <a:pt x="0" y="56119"/>
                      <a:pt x="0" y="52690"/>
                    </a:cubicBezTo>
                    <a:cubicBezTo>
                      <a:pt x="0" y="48404"/>
                      <a:pt x="0" y="46689"/>
                      <a:pt x="1429" y="42403"/>
                    </a:cubicBezTo>
                    <a:cubicBezTo>
                      <a:pt x="3715" y="34974"/>
                      <a:pt x="8573" y="27830"/>
                      <a:pt x="15145" y="21258"/>
                    </a:cubicBezTo>
                    <a:cubicBezTo>
                      <a:pt x="26575" y="9828"/>
                      <a:pt x="42291" y="2112"/>
                      <a:pt x="57721" y="1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8" name="Freihandform: Form 37">
                <a:extLst>
                  <a:ext uri="{FF2B5EF4-FFF2-40B4-BE49-F238E27FC236}">
                    <a16:creationId xmlns:a16="http://schemas.microsoft.com/office/drawing/2014/main" id="{9F85FF55-3ADE-64D9-5020-E72CEAD8F8CF}"/>
                  </a:ext>
                </a:extLst>
              </p:cNvPr>
              <p:cNvSpPr/>
              <p:nvPr/>
            </p:nvSpPr>
            <p:spPr>
              <a:xfrm>
                <a:off x="2692716" y="4338535"/>
                <a:ext cx="5715" cy="269367"/>
              </a:xfrm>
              <a:custGeom>
                <a:avLst/>
                <a:gdLst>
                  <a:gd name="connsiteX0" fmla="*/ 0 w 5715"/>
                  <a:gd name="connsiteY0" fmla="*/ 269367 h 269367"/>
                  <a:gd name="connsiteX1" fmla="*/ 0 w 5715"/>
                  <a:gd name="connsiteY1" fmla="*/ 0 h 269367"/>
                  <a:gd name="connsiteX2" fmla="*/ 5715 w 5715"/>
                  <a:gd name="connsiteY2" fmla="*/ 0 h 269367"/>
                  <a:gd name="connsiteX3" fmla="*/ 5715 w 5715"/>
                  <a:gd name="connsiteY3" fmla="*/ 269367 h 269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" h="269367">
                    <a:moveTo>
                      <a:pt x="0" y="269367"/>
                    </a:moveTo>
                    <a:lnTo>
                      <a:pt x="0" y="0"/>
                    </a:lnTo>
                    <a:lnTo>
                      <a:pt x="5715" y="0"/>
                    </a:lnTo>
                    <a:lnTo>
                      <a:pt x="5715" y="2693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25" name="Grafik 2">
              <a:extLst>
                <a:ext uri="{FF2B5EF4-FFF2-40B4-BE49-F238E27FC236}">
                  <a16:creationId xmlns:a16="http://schemas.microsoft.com/office/drawing/2014/main" id="{CABB0DE4-C7B5-A644-A2D1-AEFC377044AB}"/>
                </a:ext>
              </a:extLst>
            </p:cNvPr>
            <p:cNvGrpSpPr/>
            <p:nvPr/>
          </p:nvGrpSpPr>
          <p:grpSpPr>
            <a:xfrm>
              <a:off x="2978466" y="4329345"/>
              <a:ext cx="93706" cy="314751"/>
              <a:chOff x="2978466" y="4329345"/>
              <a:chExt cx="93706" cy="314751"/>
            </a:xfrm>
            <a:solidFill>
              <a:srgbClr val="000000"/>
            </a:solidFill>
          </p:grpSpPr>
          <p:sp>
            <p:nvSpPr>
              <p:cNvPr id="35" name="Freihandform: Form 34">
                <a:extLst>
                  <a:ext uri="{FF2B5EF4-FFF2-40B4-BE49-F238E27FC236}">
                    <a16:creationId xmlns:a16="http://schemas.microsoft.com/office/drawing/2014/main" id="{4DAEF2E3-6DA7-D33A-D2DC-710A7C5B9785}"/>
                  </a:ext>
                </a:extLst>
              </p:cNvPr>
              <p:cNvSpPr/>
              <p:nvPr/>
            </p:nvSpPr>
            <p:spPr>
              <a:xfrm>
                <a:off x="2978733" y="4329345"/>
                <a:ext cx="93440" cy="77091"/>
              </a:xfrm>
              <a:custGeom>
                <a:avLst/>
                <a:gdLst>
                  <a:gd name="connsiteX0" fmla="*/ 57721 w 93440"/>
                  <a:gd name="connsiteY0" fmla="*/ 112 h 77091"/>
                  <a:gd name="connsiteX1" fmla="*/ 72295 w 93440"/>
                  <a:gd name="connsiteY1" fmla="*/ 684 h 77091"/>
                  <a:gd name="connsiteX2" fmla="*/ 92869 w 93440"/>
                  <a:gd name="connsiteY2" fmla="*/ 18114 h 77091"/>
                  <a:gd name="connsiteX3" fmla="*/ 93440 w 93440"/>
                  <a:gd name="connsiteY3" fmla="*/ 24401 h 77091"/>
                  <a:gd name="connsiteX4" fmla="*/ 92012 w 93440"/>
                  <a:gd name="connsiteY4" fmla="*/ 34688 h 77091"/>
                  <a:gd name="connsiteX5" fmla="*/ 39433 w 93440"/>
                  <a:gd name="connsiteY5" fmla="*/ 76407 h 77091"/>
                  <a:gd name="connsiteX6" fmla="*/ 22003 w 93440"/>
                  <a:gd name="connsiteY6" fmla="*/ 76693 h 77091"/>
                  <a:gd name="connsiteX7" fmla="*/ 571 w 93440"/>
                  <a:gd name="connsiteY7" fmla="*/ 58977 h 77091"/>
                  <a:gd name="connsiteX8" fmla="*/ 0 w 93440"/>
                  <a:gd name="connsiteY8" fmla="*/ 52690 h 77091"/>
                  <a:gd name="connsiteX9" fmla="*/ 1429 w 93440"/>
                  <a:gd name="connsiteY9" fmla="*/ 42403 h 77091"/>
                  <a:gd name="connsiteX10" fmla="*/ 15145 w 93440"/>
                  <a:gd name="connsiteY10" fmla="*/ 21258 h 77091"/>
                  <a:gd name="connsiteX11" fmla="*/ 57721 w 93440"/>
                  <a:gd name="connsiteY11" fmla="*/ 112 h 77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440" h="77091">
                    <a:moveTo>
                      <a:pt x="57721" y="112"/>
                    </a:moveTo>
                    <a:cubicBezTo>
                      <a:pt x="61150" y="-174"/>
                      <a:pt x="69152" y="112"/>
                      <a:pt x="72295" y="684"/>
                    </a:cubicBezTo>
                    <a:cubicBezTo>
                      <a:pt x="83439" y="2970"/>
                      <a:pt x="90297" y="8685"/>
                      <a:pt x="92869" y="18114"/>
                    </a:cubicBezTo>
                    <a:cubicBezTo>
                      <a:pt x="93440" y="19829"/>
                      <a:pt x="93440" y="20972"/>
                      <a:pt x="93440" y="24401"/>
                    </a:cubicBezTo>
                    <a:cubicBezTo>
                      <a:pt x="93440" y="28687"/>
                      <a:pt x="93440" y="30402"/>
                      <a:pt x="92012" y="34688"/>
                    </a:cubicBezTo>
                    <a:cubicBezTo>
                      <a:pt x="85725" y="54119"/>
                      <a:pt x="62865" y="72121"/>
                      <a:pt x="39433" y="76407"/>
                    </a:cubicBezTo>
                    <a:cubicBezTo>
                      <a:pt x="34290" y="77265"/>
                      <a:pt x="25717" y="77265"/>
                      <a:pt x="22003" y="76693"/>
                    </a:cubicBezTo>
                    <a:cubicBezTo>
                      <a:pt x="10287" y="74121"/>
                      <a:pt x="3143" y="68406"/>
                      <a:pt x="571" y="58977"/>
                    </a:cubicBezTo>
                    <a:cubicBezTo>
                      <a:pt x="0" y="57262"/>
                      <a:pt x="0" y="56119"/>
                      <a:pt x="0" y="52690"/>
                    </a:cubicBezTo>
                    <a:cubicBezTo>
                      <a:pt x="0" y="48404"/>
                      <a:pt x="0" y="46689"/>
                      <a:pt x="1429" y="42403"/>
                    </a:cubicBezTo>
                    <a:cubicBezTo>
                      <a:pt x="3715" y="34974"/>
                      <a:pt x="8573" y="27830"/>
                      <a:pt x="15145" y="21258"/>
                    </a:cubicBezTo>
                    <a:cubicBezTo>
                      <a:pt x="26575" y="9828"/>
                      <a:pt x="42291" y="2112"/>
                      <a:pt x="57721" y="1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6" name="Freihandform: Form 35">
                <a:extLst>
                  <a:ext uri="{FF2B5EF4-FFF2-40B4-BE49-F238E27FC236}">
                    <a16:creationId xmlns:a16="http://schemas.microsoft.com/office/drawing/2014/main" id="{902927F2-06FC-BFC3-E63E-5F679B68D55D}"/>
                  </a:ext>
                </a:extLst>
              </p:cNvPr>
              <p:cNvSpPr/>
              <p:nvPr/>
            </p:nvSpPr>
            <p:spPr>
              <a:xfrm>
                <a:off x="2978466" y="4375396"/>
                <a:ext cx="5715" cy="268700"/>
              </a:xfrm>
              <a:custGeom>
                <a:avLst/>
                <a:gdLst>
                  <a:gd name="connsiteX0" fmla="*/ 0 w 5715"/>
                  <a:gd name="connsiteY0" fmla="*/ 268700 h 268700"/>
                  <a:gd name="connsiteX1" fmla="*/ 0 w 5715"/>
                  <a:gd name="connsiteY1" fmla="*/ 0 h 268700"/>
                  <a:gd name="connsiteX2" fmla="*/ 5715 w 5715"/>
                  <a:gd name="connsiteY2" fmla="*/ 0 h 268700"/>
                  <a:gd name="connsiteX3" fmla="*/ 5715 w 5715"/>
                  <a:gd name="connsiteY3" fmla="*/ 268700 h 268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" h="268700">
                    <a:moveTo>
                      <a:pt x="0" y="268700"/>
                    </a:moveTo>
                    <a:lnTo>
                      <a:pt x="0" y="0"/>
                    </a:lnTo>
                    <a:lnTo>
                      <a:pt x="5715" y="0"/>
                    </a:lnTo>
                    <a:lnTo>
                      <a:pt x="5715" y="26870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26" name="Grafik 2">
              <a:extLst>
                <a:ext uri="{FF2B5EF4-FFF2-40B4-BE49-F238E27FC236}">
                  <a16:creationId xmlns:a16="http://schemas.microsoft.com/office/drawing/2014/main" id="{693C9F77-C8DA-51DD-1DEA-37D0508033A1}"/>
                </a:ext>
              </a:extLst>
            </p:cNvPr>
            <p:cNvGrpSpPr/>
            <p:nvPr/>
          </p:nvGrpSpPr>
          <p:grpSpPr>
            <a:xfrm>
              <a:off x="3191712" y="4296139"/>
              <a:ext cx="166211" cy="367198"/>
              <a:chOff x="3191712" y="4296139"/>
              <a:chExt cx="166211" cy="367198"/>
            </a:xfrm>
            <a:solidFill>
              <a:srgbClr val="000000"/>
            </a:solidFill>
          </p:grpSpPr>
          <p:sp>
            <p:nvSpPr>
              <p:cNvPr id="32" name="Freihandform: Form 31">
                <a:extLst>
                  <a:ext uri="{FF2B5EF4-FFF2-40B4-BE49-F238E27FC236}">
                    <a16:creationId xmlns:a16="http://schemas.microsoft.com/office/drawing/2014/main" id="{1261CB84-1A69-66FE-7B4D-EE86567889FB}"/>
                  </a:ext>
                </a:extLst>
              </p:cNvPr>
              <p:cNvSpPr/>
              <p:nvPr/>
            </p:nvSpPr>
            <p:spPr>
              <a:xfrm>
                <a:off x="3191712" y="4296139"/>
                <a:ext cx="51542" cy="217174"/>
              </a:xfrm>
              <a:custGeom>
                <a:avLst/>
                <a:gdLst>
                  <a:gd name="connsiteX0" fmla="*/ 4000 w 51542"/>
                  <a:gd name="connsiteY0" fmla="*/ 219 h 217174"/>
                  <a:gd name="connsiteX1" fmla="*/ 13430 w 51542"/>
                  <a:gd name="connsiteY1" fmla="*/ 1648 h 217174"/>
                  <a:gd name="connsiteX2" fmla="*/ 13430 w 51542"/>
                  <a:gd name="connsiteY2" fmla="*/ 26508 h 217174"/>
                  <a:gd name="connsiteX3" fmla="*/ 13145 w 51542"/>
                  <a:gd name="connsiteY3" fmla="*/ 51368 h 217174"/>
                  <a:gd name="connsiteX4" fmla="*/ 29146 w 51542"/>
                  <a:gd name="connsiteY4" fmla="*/ 49082 h 217174"/>
                  <a:gd name="connsiteX5" fmla="*/ 45720 w 51542"/>
                  <a:gd name="connsiteY5" fmla="*/ 46511 h 217174"/>
                  <a:gd name="connsiteX6" fmla="*/ 49149 w 51542"/>
                  <a:gd name="connsiteY6" fmla="*/ 49368 h 217174"/>
                  <a:gd name="connsiteX7" fmla="*/ 49721 w 51542"/>
                  <a:gd name="connsiteY7" fmla="*/ 50511 h 217174"/>
                  <a:gd name="connsiteX8" fmla="*/ 50578 w 51542"/>
                  <a:gd name="connsiteY8" fmla="*/ 133093 h 217174"/>
                  <a:gd name="connsiteX9" fmla="*/ 51435 w 51542"/>
                  <a:gd name="connsiteY9" fmla="*/ 215675 h 217174"/>
                  <a:gd name="connsiteX10" fmla="*/ 49435 w 51542"/>
                  <a:gd name="connsiteY10" fmla="*/ 216532 h 217174"/>
                  <a:gd name="connsiteX11" fmla="*/ 40291 w 51542"/>
                  <a:gd name="connsiteY11" fmla="*/ 216532 h 217174"/>
                  <a:gd name="connsiteX12" fmla="*/ 38291 w 51542"/>
                  <a:gd name="connsiteY12" fmla="*/ 215675 h 217174"/>
                  <a:gd name="connsiteX13" fmla="*/ 38291 w 51542"/>
                  <a:gd name="connsiteY13" fmla="*/ 190814 h 217174"/>
                  <a:gd name="connsiteX14" fmla="*/ 38576 w 51542"/>
                  <a:gd name="connsiteY14" fmla="*/ 165954 h 217174"/>
                  <a:gd name="connsiteX15" fmla="*/ 22574 w 51542"/>
                  <a:gd name="connsiteY15" fmla="*/ 168240 h 217174"/>
                  <a:gd name="connsiteX16" fmla="*/ 6001 w 51542"/>
                  <a:gd name="connsiteY16" fmla="*/ 170812 h 217174"/>
                  <a:gd name="connsiteX17" fmla="*/ 2572 w 51542"/>
                  <a:gd name="connsiteY17" fmla="*/ 167954 h 217174"/>
                  <a:gd name="connsiteX18" fmla="*/ 2000 w 51542"/>
                  <a:gd name="connsiteY18" fmla="*/ 166526 h 217174"/>
                  <a:gd name="connsiteX19" fmla="*/ 1143 w 51542"/>
                  <a:gd name="connsiteY19" fmla="*/ 94802 h 217174"/>
                  <a:gd name="connsiteX20" fmla="*/ 0 w 51542"/>
                  <a:gd name="connsiteY20" fmla="*/ 12220 h 217174"/>
                  <a:gd name="connsiteX21" fmla="*/ 0 w 51542"/>
                  <a:gd name="connsiteY21" fmla="*/ 1648 h 217174"/>
                  <a:gd name="connsiteX22" fmla="*/ 1429 w 51542"/>
                  <a:gd name="connsiteY22" fmla="*/ 1076 h 217174"/>
                  <a:gd name="connsiteX23" fmla="*/ 4000 w 51542"/>
                  <a:gd name="connsiteY23" fmla="*/ 219 h 217174"/>
                  <a:gd name="connsiteX24" fmla="*/ 39719 w 51542"/>
                  <a:gd name="connsiteY24" fmla="*/ 80229 h 217174"/>
                  <a:gd name="connsiteX25" fmla="*/ 39433 w 51542"/>
                  <a:gd name="connsiteY25" fmla="*/ 76228 h 217174"/>
                  <a:gd name="connsiteX26" fmla="*/ 12859 w 51542"/>
                  <a:gd name="connsiteY26" fmla="*/ 80801 h 217174"/>
                  <a:gd name="connsiteX27" fmla="*/ 12002 w 51542"/>
                  <a:gd name="connsiteY27" fmla="*/ 141094 h 217174"/>
                  <a:gd name="connsiteX28" fmla="*/ 38862 w 51542"/>
                  <a:gd name="connsiteY28" fmla="*/ 136522 h 217174"/>
                  <a:gd name="connsiteX29" fmla="*/ 39719 w 51542"/>
                  <a:gd name="connsiteY29" fmla="*/ 80229 h 217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51542" h="217174">
                    <a:moveTo>
                      <a:pt x="4000" y="219"/>
                    </a:moveTo>
                    <a:cubicBezTo>
                      <a:pt x="6287" y="-353"/>
                      <a:pt x="11430" y="219"/>
                      <a:pt x="13430" y="1648"/>
                    </a:cubicBezTo>
                    <a:cubicBezTo>
                      <a:pt x="13716" y="1934"/>
                      <a:pt x="13716" y="6220"/>
                      <a:pt x="13430" y="26508"/>
                    </a:cubicBezTo>
                    <a:cubicBezTo>
                      <a:pt x="13145" y="40224"/>
                      <a:pt x="13145" y="51368"/>
                      <a:pt x="13145" y="51368"/>
                    </a:cubicBezTo>
                    <a:cubicBezTo>
                      <a:pt x="13145" y="51654"/>
                      <a:pt x="20288" y="50511"/>
                      <a:pt x="29146" y="49082"/>
                    </a:cubicBezTo>
                    <a:cubicBezTo>
                      <a:pt x="38291" y="47368"/>
                      <a:pt x="45434" y="46511"/>
                      <a:pt x="45720" y="46511"/>
                    </a:cubicBezTo>
                    <a:cubicBezTo>
                      <a:pt x="47149" y="46796"/>
                      <a:pt x="48292" y="47939"/>
                      <a:pt x="49149" y="49368"/>
                    </a:cubicBezTo>
                    <a:lnTo>
                      <a:pt x="49721" y="50511"/>
                    </a:lnTo>
                    <a:lnTo>
                      <a:pt x="50578" y="133093"/>
                    </a:lnTo>
                    <a:cubicBezTo>
                      <a:pt x="51435" y="199387"/>
                      <a:pt x="51721" y="215675"/>
                      <a:pt x="51435" y="215675"/>
                    </a:cubicBezTo>
                    <a:cubicBezTo>
                      <a:pt x="51149" y="215960"/>
                      <a:pt x="50292" y="216246"/>
                      <a:pt x="49435" y="216532"/>
                    </a:cubicBezTo>
                    <a:cubicBezTo>
                      <a:pt x="47149" y="217389"/>
                      <a:pt x="42577" y="217389"/>
                      <a:pt x="40291" y="216532"/>
                    </a:cubicBezTo>
                    <a:cubicBezTo>
                      <a:pt x="39433" y="216246"/>
                      <a:pt x="38576" y="215960"/>
                      <a:pt x="38291" y="215675"/>
                    </a:cubicBezTo>
                    <a:cubicBezTo>
                      <a:pt x="38005" y="215389"/>
                      <a:pt x="38005" y="211102"/>
                      <a:pt x="38291" y="190814"/>
                    </a:cubicBezTo>
                    <a:cubicBezTo>
                      <a:pt x="38576" y="177098"/>
                      <a:pt x="38576" y="165954"/>
                      <a:pt x="38576" y="165954"/>
                    </a:cubicBezTo>
                    <a:cubicBezTo>
                      <a:pt x="38576" y="165668"/>
                      <a:pt x="31433" y="166811"/>
                      <a:pt x="22574" y="168240"/>
                    </a:cubicBezTo>
                    <a:cubicBezTo>
                      <a:pt x="13430" y="169955"/>
                      <a:pt x="6287" y="170812"/>
                      <a:pt x="6001" y="170812"/>
                    </a:cubicBezTo>
                    <a:cubicBezTo>
                      <a:pt x="4572" y="170526"/>
                      <a:pt x="3429" y="169383"/>
                      <a:pt x="2572" y="167954"/>
                    </a:cubicBezTo>
                    <a:lnTo>
                      <a:pt x="2000" y="166526"/>
                    </a:lnTo>
                    <a:lnTo>
                      <a:pt x="1143" y="94802"/>
                    </a:lnTo>
                    <a:cubicBezTo>
                      <a:pt x="571" y="55369"/>
                      <a:pt x="286" y="18221"/>
                      <a:pt x="0" y="12220"/>
                    </a:cubicBezTo>
                    <a:lnTo>
                      <a:pt x="0" y="1648"/>
                    </a:lnTo>
                    <a:lnTo>
                      <a:pt x="1429" y="1076"/>
                    </a:lnTo>
                    <a:cubicBezTo>
                      <a:pt x="2286" y="790"/>
                      <a:pt x="3429" y="505"/>
                      <a:pt x="4000" y="219"/>
                    </a:cubicBezTo>
                    <a:close/>
                    <a:moveTo>
                      <a:pt x="39719" y="80229"/>
                    </a:moveTo>
                    <a:cubicBezTo>
                      <a:pt x="39719" y="77086"/>
                      <a:pt x="39719" y="76228"/>
                      <a:pt x="39433" y="76228"/>
                    </a:cubicBezTo>
                    <a:cubicBezTo>
                      <a:pt x="38291" y="76228"/>
                      <a:pt x="12859" y="80515"/>
                      <a:pt x="12859" y="80801"/>
                    </a:cubicBezTo>
                    <a:cubicBezTo>
                      <a:pt x="12573" y="80801"/>
                      <a:pt x="12002" y="140808"/>
                      <a:pt x="12002" y="141094"/>
                    </a:cubicBezTo>
                    <a:cubicBezTo>
                      <a:pt x="12287" y="141094"/>
                      <a:pt x="38576" y="136807"/>
                      <a:pt x="38862" y="136522"/>
                    </a:cubicBezTo>
                    <a:cubicBezTo>
                      <a:pt x="38862" y="136522"/>
                      <a:pt x="39719" y="93374"/>
                      <a:pt x="39719" y="802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3" name="Freihandform: Form 32">
                <a:extLst>
                  <a:ext uri="{FF2B5EF4-FFF2-40B4-BE49-F238E27FC236}">
                    <a16:creationId xmlns:a16="http://schemas.microsoft.com/office/drawing/2014/main" id="{CB434F6F-E74E-32E3-46D6-2D135928CC6F}"/>
                  </a:ext>
                </a:extLst>
              </p:cNvPr>
              <p:cNvSpPr/>
              <p:nvPr/>
            </p:nvSpPr>
            <p:spPr>
              <a:xfrm>
                <a:off x="3264483" y="4366255"/>
                <a:ext cx="93440" cy="77091"/>
              </a:xfrm>
              <a:custGeom>
                <a:avLst/>
                <a:gdLst>
                  <a:gd name="connsiteX0" fmla="*/ 57721 w 93440"/>
                  <a:gd name="connsiteY0" fmla="*/ 112 h 77091"/>
                  <a:gd name="connsiteX1" fmla="*/ 72295 w 93440"/>
                  <a:gd name="connsiteY1" fmla="*/ 684 h 77091"/>
                  <a:gd name="connsiteX2" fmla="*/ 92869 w 93440"/>
                  <a:gd name="connsiteY2" fmla="*/ 18114 h 77091"/>
                  <a:gd name="connsiteX3" fmla="*/ 93440 w 93440"/>
                  <a:gd name="connsiteY3" fmla="*/ 24401 h 77091"/>
                  <a:gd name="connsiteX4" fmla="*/ 92012 w 93440"/>
                  <a:gd name="connsiteY4" fmla="*/ 34688 h 77091"/>
                  <a:gd name="connsiteX5" fmla="*/ 39433 w 93440"/>
                  <a:gd name="connsiteY5" fmla="*/ 76407 h 77091"/>
                  <a:gd name="connsiteX6" fmla="*/ 22003 w 93440"/>
                  <a:gd name="connsiteY6" fmla="*/ 76693 h 77091"/>
                  <a:gd name="connsiteX7" fmla="*/ 571 w 93440"/>
                  <a:gd name="connsiteY7" fmla="*/ 58977 h 77091"/>
                  <a:gd name="connsiteX8" fmla="*/ 0 w 93440"/>
                  <a:gd name="connsiteY8" fmla="*/ 52690 h 77091"/>
                  <a:gd name="connsiteX9" fmla="*/ 1429 w 93440"/>
                  <a:gd name="connsiteY9" fmla="*/ 42403 h 77091"/>
                  <a:gd name="connsiteX10" fmla="*/ 15145 w 93440"/>
                  <a:gd name="connsiteY10" fmla="*/ 21258 h 77091"/>
                  <a:gd name="connsiteX11" fmla="*/ 57721 w 93440"/>
                  <a:gd name="connsiteY11" fmla="*/ 112 h 77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440" h="77091">
                    <a:moveTo>
                      <a:pt x="57721" y="112"/>
                    </a:moveTo>
                    <a:cubicBezTo>
                      <a:pt x="61150" y="-174"/>
                      <a:pt x="69152" y="112"/>
                      <a:pt x="72295" y="684"/>
                    </a:cubicBezTo>
                    <a:cubicBezTo>
                      <a:pt x="83439" y="2970"/>
                      <a:pt x="90297" y="8685"/>
                      <a:pt x="92869" y="18114"/>
                    </a:cubicBezTo>
                    <a:cubicBezTo>
                      <a:pt x="93440" y="19829"/>
                      <a:pt x="93440" y="20972"/>
                      <a:pt x="93440" y="24401"/>
                    </a:cubicBezTo>
                    <a:cubicBezTo>
                      <a:pt x="93440" y="28687"/>
                      <a:pt x="93440" y="30402"/>
                      <a:pt x="92012" y="34688"/>
                    </a:cubicBezTo>
                    <a:cubicBezTo>
                      <a:pt x="85725" y="54119"/>
                      <a:pt x="62865" y="72121"/>
                      <a:pt x="39433" y="76407"/>
                    </a:cubicBezTo>
                    <a:cubicBezTo>
                      <a:pt x="34290" y="77265"/>
                      <a:pt x="25717" y="77265"/>
                      <a:pt x="22003" y="76693"/>
                    </a:cubicBezTo>
                    <a:cubicBezTo>
                      <a:pt x="10287" y="74121"/>
                      <a:pt x="3143" y="68406"/>
                      <a:pt x="571" y="58977"/>
                    </a:cubicBezTo>
                    <a:cubicBezTo>
                      <a:pt x="0" y="57262"/>
                      <a:pt x="0" y="56119"/>
                      <a:pt x="0" y="52690"/>
                    </a:cubicBezTo>
                    <a:cubicBezTo>
                      <a:pt x="0" y="48404"/>
                      <a:pt x="0" y="46689"/>
                      <a:pt x="1429" y="42403"/>
                    </a:cubicBezTo>
                    <a:cubicBezTo>
                      <a:pt x="3715" y="34974"/>
                      <a:pt x="8573" y="27830"/>
                      <a:pt x="15145" y="21258"/>
                    </a:cubicBezTo>
                    <a:cubicBezTo>
                      <a:pt x="26575" y="9828"/>
                      <a:pt x="42291" y="2112"/>
                      <a:pt x="57721" y="1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4" name="Freihandform: Form 33">
                <a:extLst>
                  <a:ext uri="{FF2B5EF4-FFF2-40B4-BE49-F238E27FC236}">
                    <a16:creationId xmlns:a16="http://schemas.microsoft.com/office/drawing/2014/main" id="{8FE7078D-3521-96A6-CD96-C1E284FD5267}"/>
                  </a:ext>
                </a:extLst>
              </p:cNvPr>
              <p:cNvSpPr/>
              <p:nvPr/>
            </p:nvSpPr>
            <p:spPr>
              <a:xfrm>
                <a:off x="3264216" y="4417211"/>
                <a:ext cx="9525" cy="246125"/>
              </a:xfrm>
              <a:custGeom>
                <a:avLst/>
                <a:gdLst>
                  <a:gd name="connsiteX0" fmla="*/ 0 w 9525"/>
                  <a:gd name="connsiteY0" fmla="*/ 246126 h 246125"/>
                  <a:gd name="connsiteX1" fmla="*/ 0 w 9525"/>
                  <a:gd name="connsiteY1" fmla="*/ 0 h 246125"/>
                  <a:gd name="connsiteX2" fmla="*/ 9525 w 9525"/>
                  <a:gd name="connsiteY2" fmla="*/ 0 h 246125"/>
                  <a:gd name="connsiteX3" fmla="*/ 9525 w 9525"/>
                  <a:gd name="connsiteY3" fmla="*/ 246126 h 246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" h="246125">
                    <a:moveTo>
                      <a:pt x="0" y="246126"/>
                    </a:moveTo>
                    <a:lnTo>
                      <a:pt x="0" y="0"/>
                    </a:lnTo>
                    <a:lnTo>
                      <a:pt x="9525" y="0"/>
                    </a:lnTo>
                    <a:lnTo>
                      <a:pt x="9525" y="246126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27" name="Grafik 2">
              <a:extLst>
                <a:ext uri="{FF2B5EF4-FFF2-40B4-BE49-F238E27FC236}">
                  <a16:creationId xmlns:a16="http://schemas.microsoft.com/office/drawing/2014/main" id="{0E47E5C1-57FA-11F2-2358-06404A07DCC1}"/>
                </a:ext>
              </a:extLst>
            </p:cNvPr>
            <p:cNvGrpSpPr/>
            <p:nvPr/>
          </p:nvGrpSpPr>
          <p:grpSpPr>
            <a:xfrm>
              <a:off x="3668267" y="3873905"/>
              <a:ext cx="76200" cy="752475"/>
              <a:chOff x="3668267" y="3873905"/>
              <a:chExt cx="76200" cy="752475"/>
            </a:xfrm>
            <a:solidFill>
              <a:srgbClr val="000000"/>
            </a:solidFill>
          </p:grpSpPr>
          <p:sp>
            <p:nvSpPr>
              <p:cNvPr id="30" name="Freihandform: Form 29">
                <a:extLst>
                  <a:ext uri="{FF2B5EF4-FFF2-40B4-BE49-F238E27FC236}">
                    <a16:creationId xmlns:a16="http://schemas.microsoft.com/office/drawing/2014/main" id="{3BE52671-BD5C-E62C-D372-E1FC49762126}"/>
                  </a:ext>
                </a:extLst>
              </p:cNvPr>
              <p:cNvSpPr/>
              <p:nvPr/>
            </p:nvSpPr>
            <p:spPr>
              <a:xfrm>
                <a:off x="3668267" y="3873905"/>
                <a:ext cx="5715" cy="752475"/>
              </a:xfrm>
              <a:custGeom>
                <a:avLst/>
                <a:gdLst>
                  <a:gd name="connsiteX0" fmla="*/ 0 w 5715"/>
                  <a:gd name="connsiteY0" fmla="*/ 752475 h 752475"/>
                  <a:gd name="connsiteX1" fmla="*/ 0 w 5715"/>
                  <a:gd name="connsiteY1" fmla="*/ 0 h 752475"/>
                  <a:gd name="connsiteX2" fmla="*/ 5715 w 5715"/>
                  <a:gd name="connsiteY2" fmla="*/ 0 h 752475"/>
                  <a:gd name="connsiteX3" fmla="*/ 5715 w 5715"/>
                  <a:gd name="connsiteY3" fmla="*/ 752475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" h="752475">
                    <a:moveTo>
                      <a:pt x="0" y="752475"/>
                    </a:moveTo>
                    <a:lnTo>
                      <a:pt x="0" y="0"/>
                    </a:lnTo>
                    <a:lnTo>
                      <a:pt x="5715" y="0"/>
                    </a:lnTo>
                    <a:lnTo>
                      <a:pt x="5715" y="75247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1" name="Freihandform: Form 30">
                <a:extLst>
                  <a:ext uri="{FF2B5EF4-FFF2-40B4-BE49-F238E27FC236}">
                    <a16:creationId xmlns:a16="http://schemas.microsoft.com/office/drawing/2014/main" id="{0312F941-C836-6EB9-146A-0BB2DEC5819C}"/>
                  </a:ext>
                </a:extLst>
              </p:cNvPr>
              <p:cNvSpPr/>
              <p:nvPr/>
            </p:nvSpPr>
            <p:spPr>
              <a:xfrm>
                <a:off x="3706367" y="3873905"/>
                <a:ext cx="38100" cy="752475"/>
              </a:xfrm>
              <a:custGeom>
                <a:avLst/>
                <a:gdLst>
                  <a:gd name="connsiteX0" fmla="*/ 0 w 38100"/>
                  <a:gd name="connsiteY0" fmla="*/ 752475 h 752475"/>
                  <a:gd name="connsiteX1" fmla="*/ 0 w 38100"/>
                  <a:gd name="connsiteY1" fmla="*/ 0 h 752475"/>
                  <a:gd name="connsiteX2" fmla="*/ 38100 w 38100"/>
                  <a:gd name="connsiteY2" fmla="*/ 0 h 752475"/>
                  <a:gd name="connsiteX3" fmla="*/ 38100 w 38100"/>
                  <a:gd name="connsiteY3" fmla="*/ 752475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00" h="752475">
                    <a:moveTo>
                      <a:pt x="0" y="752475"/>
                    </a:moveTo>
                    <a:lnTo>
                      <a:pt x="0" y="0"/>
                    </a:lnTo>
                    <a:lnTo>
                      <a:pt x="38100" y="0"/>
                    </a:lnTo>
                    <a:lnTo>
                      <a:pt x="38100" y="75247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sp>
          <p:nvSpPr>
            <p:cNvPr id="28" name="Freihandform: Form 27">
              <a:extLst>
                <a:ext uri="{FF2B5EF4-FFF2-40B4-BE49-F238E27FC236}">
                  <a16:creationId xmlns:a16="http://schemas.microsoft.com/office/drawing/2014/main" id="{8B697217-E7D4-6549-4EBC-9695E88F2755}"/>
                </a:ext>
              </a:extLst>
            </p:cNvPr>
            <p:cNvSpPr/>
            <p:nvPr/>
          </p:nvSpPr>
          <p:spPr>
            <a:xfrm>
              <a:off x="2692716" y="4589518"/>
              <a:ext cx="291465" cy="73818"/>
            </a:xfrm>
            <a:custGeom>
              <a:avLst/>
              <a:gdLst>
                <a:gd name="connsiteX0" fmla="*/ 0 w 291465"/>
                <a:gd name="connsiteY0" fmla="*/ 36862 h 73818"/>
                <a:gd name="connsiteX1" fmla="*/ 291465 w 291465"/>
                <a:gd name="connsiteY1" fmla="*/ 73819 h 73818"/>
                <a:gd name="connsiteX2" fmla="*/ 291465 w 291465"/>
                <a:gd name="connsiteY2" fmla="*/ 36957 h 73818"/>
                <a:gd name="connsiteX3" fmla="*/ 0 w 291465"/>
                <a:gd name="connsiteY3" fmla="*/ 0 h 73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1465" h="73818">
                  <a:moveTo>
                    <a:pt x="0" y="36862"/>
                  </a:moveTo>
                  <a:lnTo>
                    <a:pt x="291465" y="73819"/>
                  </a:lnTo>
                  <a:lnTo>
                    <a:pt x="291465" y="369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" name="Freihandform: Form 28">
              <a:extLst>
                <a:ext uri="{FF2B5EF4-FFF2-40B4-BE49-F238E27FC236}">
                  <a16:creationId xmlns:a16="http://schemas.microsoft.com/office/drawing/2014/main" id="{5948683B-5B4E-2B6F-E335-F007F5B3065D}"/>
                </a:ext>
              </a:extLst>
            </p:cNvPr>
            <p:cNvSpPr/>
            <p:nvPr/>
          </p:nvSpPr>
          <p:spPr>
            <a:xfrm>
              <a:off x="1404937" y="3578630"/>
              <a:ext cx="5715" cy="1047750"/>
            </a:xfrm>
            <a:custGeom>
              <a:avLst/>
              <a:gdLst>
                <a:gd name="connsiteX0" fmla="*/ 0 w 5715"/>
                <a:gd name="connsiteY0" fmla="*/ 1047750 h 1047750"/>
                <a:gd name="connsiteX1" fmla="*/ 0 w 5715"/>
                <a:gd name="connsiteY1" fmla="*/ 0 h 1047750"/>
                <a:gd name="connsiteX2" fmla="*/ 5715 w 5715"/>
                <a:gd name="connsiteY2" fmla="*/ 0 h 1047750"/>
                <a:gd name="connsiteX3" fmla="*/ 5715 w 5715"/>
                <a:gd name="connsiteY3" fmla="*/ 1047750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" h="1047750">
                  <a:moveTo>
                    <a:pt x="0" y="1047750"/>
                  </a:moveTo>
                  <a:lnTo>
                    <a:pt x="0" y="0"/>
                  </a:lnTo>
                  <a:lnTo>
                    <a:pt x="5715" y="0"/>
                  </a:lnTo>
                  <a:lnTo>
                    <a:pt x="5715" y="10477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66" name="Pfeil: nach rechts 65">
            <a:extLst>
              <a:ext uri="{FF2B5EF4-FFF2-40B4-BE49-F238E27FC236}">
                <a16:creationId xmlns:a16="http://schemas.microsoft.com/office/drawing/2014/main" id="{0ECE625E-C2B4-713E-ACC8-4AF31C294834}"/>
              </a:ext>
            </a:extLst>
          </p:cNvPr>
          <p:cNvSpPr/>
          <p:nvPr/>
        </p:nvSpPr>
        <p:spPr>
          <a:xfrm>
            <a:off x="5037946" y="3955226"/>
            <a:ext cx="1008112" cy="554462"/>
          </a:xfrm>
          <a:prstGeom prst="rightArrow">
            <a:avLst>
              <a:gd name="adj1" fmla="val 50000"/>
              <a:gd name="adj2" fmla="val 6482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5CAC49F-AE5D-1A5D-7417-ECD683AE8296}"/>
              </a:ext>
            </a:extLst>
          </p:cNvPr>
          <p:cNvSpPr/>
          <p:nvPr/>
        </p:nvSpPr>
        <p:spPr>
          <a:xfrm>
            <a:off x="1430434" y="2492896"/>
            <a:ext cx="2338454" cy="19442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9E856B1A-FFFB-AD59-BDCC-716AFD87685D}"/>
              </a:ext>
            </a:extLst>
          </p:cNvPr>
          <p:cNvSpPr txBox="1"/>
          <p:nvPr/>
        </p:nvSpPr>
        <p:spPr>
          <a:xfrm>
            <a:off x="137168" y="3277108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Header</a:t>
            </a:r>
          </a:p>
        </p:txBody>
      </p:sp>
      <p:sp>
        <p:nvSpPr>
          <p:cNvPr id="70" name="Geschweifte Klammer links 69">
            <a:extLst>
              <a:ext uri="{FF2B5EF4-FFF2-40B4-BE49-F238E27FC236}">
                <a16:creationId xmlns:a16="http://schemas.microsoft.com/office/drawing/2014/main" id="{9939C4F0-C666-2A21-5B0D-A2B77A4D156E}"/>
              </a:ext>
            </a:extLst>
          </p:cNvPr>
          <p:cNvSpPr/>
          <p:nvPr/>
        </p:nvSpPr>
        <p:spPr>
          <a:xfrm>
            <a:off x="1055440" y="2492896"/>
            <a:ext cx="292116" cy="1944216"/>
          </a:xfrm>
          <a:prstGeom prst="leftBrace">
            <a:avLst>
              <a:gd name="adj1" fmla="val 75849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0684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9" grpId="0"/>
      <p:bldP spid="7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B3C0C21-7EBA-8BE5-77F2-BC163A42746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Textbasiertes Notationssystem</a:t>
            </a:r>
          </a:p>
          <a:p>
            <a:r>
              <a:rPr lang="de-DE" dirty="0"/>
              <a:t>Aktueller Standard: v2.1		</a:t>
            </a:r>
            <a:r>
              <a:rPr lang="de-DE" dirty="0">
                <a:hlinkClick r:id="rId2"/>
              </a:rPr>
              <a:t>https://abcnotation.com/wiki/abc:standard</a:t>
            </a:r>
            <a:r>
              <a:rPr lang="de-DE" dirty="0"/>
              <a:t> </a:t>
            </a:r>
          </a:p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0EA42C0-6868-30F6-82C5-585276B144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15.02.2023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BBF22D2-DE2A-562E-0D2D-CA0028D04AE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Peter Schramm – Optical Music Recognition, schrammp@hochschule-trier.de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2801FE6-7855-1A41-64DC-21C9CB1469C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21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852B8B9-BA3C-BEBE-A18C-0A955159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ABC-Notation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1D0B5E9-28DF-A7EC-EBA2-A934CDC1D68F}"/>
              </a:ext>
            </a:extLst>
          </p:cNvPr>
          <p:cNvSpPr txBox="1"/>
          <p:nvPr/>
        </p:nvSpPr>
        <p:spPr>
          <a:xfrm>
            <a:off x="1430434" y="2492896"/>
            <a:ext cx="3336731" cy="3139321"/>
          </a:xfrm>
          <a:prstGeom prst="rect">
            <a:avLst/>
          </a:prstGeom>
          <a:noFill/>
          <a:ln>
            <a:solidFill>
              <a:schemeClr val="bg2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dirty="0">
                <a:latin typeface="Consolas" panose="020B0609020204030204" pitchFamily="49" charset="0"/>
              </a:rPr>
              <a:t>X:1</a:t>
            </a:r>
          </a:p>
          <a:p>
            <a:r>
              <a:rPr lang="de-DE" dirty="0">
                <a:latin typeface="Consolas" panose="020B0609020204030204" pitchFamily="49" charset="0"/>
              </a:rPr>
              <a:t>K: G</a:t>
            </a:r>
          </a:p>
          <a:p>
            <a:r>
              <a:rPr lang="de-DE" dirty="0">
                <a:latin typeface="Consolas" panose="020B0609020204030204" pitchFamily="49" charset="0"/>
              </a:rPr>
              <a:t>M: 4/4</a:t>
            </a:r>
          </a:p>
          <a:p>
            <a:r>
              <a:rPr lang="de-DE" dirty="0">
                <a:latin typeface="Consolas" panose="020B0609020204030204" pitchFamily="49" charset="0"/>
              </a:rPr>
              <a:t>L: 1/8</a:t>
            </a:r>
          </a:p>
          <a:p>
            <a:r>
              <a:rPr lang="de-DE" dirty="0">
                <a:latin typeface="Consolas" panose="020B0609020204030204" pitchFamily="49" charset="0"/>
              </a:rPr>
              <a:t>%%score {V1 V2</a:t>
            </a:r>
          </a:p>
          <a:p>
            <a:r>
              <a:rPr lang="de-DE" dirty="0">
                <a:latin typeface="Consolas" panose="020B0609020204030204" pitchFamily="49" charset="0"/>
              </a:rPr>
              <a:t>V: V1 </a:t>
            </a:r>
            <a:r>
              <a:rPr lang="de-DE" dirty="0" err="1">
                <a:latin typeface="Consolas" panose="020B0609020204030204" pitchFamily="49" charset="0"/>
              </a:rPr>
              <a:t>clef</a:t>
            </a:r>
            <a:r>
              <a:rPr lang="de-DE" dirty="0">
                <a:latin typeface="Consolas" panose="020B0609020204030204" pitchFamily="49" charset="0"/>
              </a:rPr>
              <a:t>=</a:t>
            </a:r>
            <a:r>
              <a:rPr lang="de-DE" dirty="0" err="1">
                <a:latin typeface="Consolas" panose="020B0609020204030204" pitchFamily="49" charset="0"/>
              </a:rPr>
              <a:t>treble</a:t>
            </a:r>
            <a:endParaRPr lang="de-DE" dirty="0">
              <a:latin typeface="Consolas" panose="020B0609020204030204" pitchFamily="49" charset="0"/>
            </a:endParaRPr>
          </a:p>
          <a:p>
            <a:r>
              <a:rPr lang="de-DE" dirty="0">
                <a:latin typeface="Consolas" panose="020B0609020204030204" pitchFamily="49" charset="0"/>
              </a:rPr>
              <a:t>V: V2 </a:t>
            </a:r>
            <a:r>
              <a:rPr lang="de-DE" dirty="0" err="1">
                <a:latin typeface="Consolas" panose="020B0609020204030204" pitchFamily="49" charset="0"/>
              </a:rPr>
              <a:t>clef</a:t>
            </a:r>
            <a:r>
              <a:rPr lang="de-DE" dirty="0">
                <a:latin typeface="Consolas" panose="020B0609020204030204" pitchFamily="49" charset="0"/>
              </a:rPr>
              <a:t>=bass</a:t>
            </a:r>
          </a:p>
          <a:p>
            <a:r>
              <a:rPr lang="de-DE" dirty="0">
                <a:latin typeface="Consolas" panose="020B0609020204030204" pitchFamily="49" charset="0"/>
              </a:rPr>
              <a:t>[V:V1]</a:t>
            </a:r>
          </a:p>
          <a:p>
            <a:r>
              <a:rPr lang="de-DE" dirty="0">
                <a:latin typeface="Consolas" panose="020B0609020204030204" pitchFamily="49" charset="0"/>
              </a:rPr>
              <a:t>C D [DGB]4 |]</a:t>
            </a:r>
          </a:p>
          <a:p>
            <a:r>
              <a:rPr lang="de-DE" dirty="0">
                <a:latin typeface="Consolas" panose="020B0609020204030204" pitchFamily="49" charset="0"/>
              </a:rPr>
              <a:t>[V:V2]</a:t>
            </a:r>
          </a:p>
          <a:p>
            <a:r>
              <a:rPr lang="de-DE" dirty="0">
                <a:latin typeface="Consolas" panose="020B0609020204030204" pitchFamily="49" charset="0"/>
              </a:rPr>
              <a:t>z2 A,G, =F,2 |]</a:t>
            </a:r>
          </a:p>
        </p:txBody>
      </p:sp>
      <p:grpSp>
        <p:nvGrpSpPr>
          <p:cNvPr id="9" name="Grafik 2">
            <a:extLst>
              <a:ext uri="{FF2B5EF4-FFF2-40B4-BE49-F238E27FC236}">
                <a16:creationId xmlns:a16="http://schemas.microsoft.com/office/drawing/2014/main" id="{80A6C486-F724-6A2B-1795-9A4AA48B940C}"/>
              </a:ext>
            </a:extLst>
          </p:cNvPr>
          <p:cNvGrpSpPr/>
          <p:nvPr/>
        </p:nvGrpSpPr>
        <p:grpSpPr>
          <a:xfrm>
            <a:off x="6345260" y="3229475"/>
            <a:ext cx="3736093" cy="1872208"/>
            <a:chOff x="1309687" y="3443234"/>
            <a:chExt cx="2434780" cy="1220102"/>
          </a:xfrm>
          <a:solidFill>
            <a:srgbClr val="000000"/>
          </a:solidFill>
        </p:grpSpPr>
        <p:grpSp>
          <p:nvGrpSpPr>
            <p:cNvPr id="10" name="Grafik 2">
              <a:extLst>
                <a:ext uri="{FF2B5EF4-FFF2-40B4-BE49-F238E27FC236}">
                  <a16:creationId xmlns:a16="http://schemas.microsoft.com/office/drawing/2014/main" id="{5AC940CC-8A45-45B3-BA1E-64FCF96DAAD1}"/>
                </a:ext>
              </a:extLst>
            </p:cNvPr>
            <p:cNvGrpSpPr/>
            <p:nvPr/>
          </p:nvGrpSpPr>
          <p:grpSpPr>
            <a:xfrm>
              <a:off x="1404937" y="3575296"/>
              <a:ext cx="2339530" cy="301942"/>
              <a:chOff x="1404937" y="3575296"/>
              <a:chExt cx="2339530" cy="301942"/>
            </a:xfrm>
            <a:solidFill>
              <a:srgbClr val="000000"/>
            </a:solidFill>
          </p:grpSpPr>
          <p:sp>
            <p:nvSpPr>
              <p:cNvPr id="61" name="Freihandform: Form 60">
                <a:extLst>
                  <a:ext uri="{FF2B5EF4-FFF2-40B4-BE49-F238E27FC236}">
                    <a16:creationId xmlns:a16="http://schemas.microsoft.com/office/drawing/2014/main" id="{AFEE55E5-E413-D738-AECC-C220E168C15E}"/>
                  </a:ext>
                </a:extLst>
              </p:cNvPr>
              <p:cNvSpPr/>
              <p:nvPr/>
            </p:nvSpPr>
            <p:spPr>
              <a:xfrm>
                <a:off x="1404937" y="3575296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8 h 6667"/>
                  <a:gd name="connsiteX3" fmla="*/ 0 w 2339530"/>
                  <a:gd name="connsiteY3" fmla="*/ 6668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8"/>
                    </a:lnTo>
                    <a:lnTo>
                      <a:pt x="0" y="666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2" name="Freihandform: Form 61">
                <a:extLst>
                  <a:ext uri="{FF2B5EF4-FFF2-40B4-BE49-F238E27FC236}">
                    <a16:creationId xmlns:a16="http://schemas.microsoft.com/office/drawing/2014/main" id="{CBD3B87F-4D60-CBB7-9479-9CBA9838E9EC}"/>
                  </a:ext>
                </a:extLst>
              </p:cNvPr>
              <p:cNvSpPr/>
              <p:nvPr/>
            </p:nvSpPr>
            <p:spPr>
              <a:xfrm>
                <a:off x="1404937" y="3649115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8 h 6667"/>
                  <a:gd name="connsiteX3" fmla="*/ 0 w 2339530"/>
                  <a:gd name="connsiteY3" fmla="*/ 6668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8"/>
                    </a:lnTo>
                    <a:lnTo>
                      <a:pt x="0" y="666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3" name="Freihandform: Form 62">
                <a:extLst>
                  <a:ext uri="{FF2B5EF4-FFF2-40B4-BE49-F238E27FC236}">
                    <a16:creationId xmlns:a16="http://schemas.microsoft.com/office/drawing/2014/main" id="{0B321069-C50E-D77F-687F-B2F2AF3BB527}"/>
                  </a:ext>
                </a:extLst>
              </p:cNvPr>
              <p:cNvSpPr/>
              <p:nvPr/>
            </p:nvSpPr>
            <p:spPr>
              <a:xfrm>
                <a:off x="1404937" y="3722934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8 h 6667"/>
                  <a:gd name="connsiteX3" fmla="*/ 0 w 2339530"/>
                  <a:gd name="connsiteY3" fmla="*/ 6668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8"/>
                    </a:lnTo>
                    <a:lnTo>
                      <a:pt x="0" y="666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4" name="Freihandform: Form 63">
                <a:extLst>
                  <a:ext uri="{FF2B5EF4-FFF2-40B4-BE49-F238E27FC236}">
                    <a16:creationId xmlns:a16="http://schemas.microsoft.com/office/drawing/2014/main" id="{B923E87B-E876-B322-C19C-299561667D3E}"/>
                  </a:ext>
                </a:extLst>
              </p:cNvPr>
              <p:cNvSpPr/>
              <p:nvPr/>
            </p:nvSpPr>
            <p:spPr>
              <a:xfrm>
                <a:off x="1404937" y="3796753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8 h 6667"/>
                  <a:gd name="connsiteX3" fmla="*/ 0 w 2339530"/>
                  <a:gd name="connsiteY3" fmla="*/ 6668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8"/>
                    </a:lnTo>
                    <a:lnTo>
                      <a:pt x="0" y="666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5" name="Freihandform: Form 64">
                <a:extLst>
                  <a:ext uri="{FF2B5EF4-FFF2-40B4-BE49-F238E27FC236}">
                    <a16:creationId xmlns:a16="http://schemas.microsoft.com/office/drawing/2014/main" id="{B3B8FC28-12BF-6D33-B6DD-56366A0B3CD5}"/>
                  </a:ext>
                </a:extLst>
              </p:cNvPr>
              <p:cNvSpPr/>
              <p:nvPr/>
            </p:nvSpPr>
            <p:spPr>
              <a:xfrm>
                <a:off x="1404937" y="3870571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7 h 6667"/>
                  <a:gd name="connsiteX3" fmla="*/ 0 w 2339530"/>
                  <a:gd name="connsiteY3" fmla="*/ 6667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7"/>
                    </a:lnTo>
                    <a:lnTo>
                      <a:pt x="0" y="66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B6A8421C-BD8A-67FC-CF77-69ABB83904F5}"/>
                </a:ext>
              </a:extLst>
            </p:cNvPr>
            <p:cNvSpPr/>
            <p:nvPr/>
          </p:nvSpPr>
          <p:spPr>
            <a:xfrm>
              <a:off x="1309687" y="3578649"/>
              <a:ext cx="76748" cy="1047750"/>
            </a:xfrm>
            <a:custGeom>
              <a:avLst/>
              <a:gdLst>
                <a:gd name="connsiteX0" fmla="*/ 71438 w 76748"/>
                <a:gd name="connsiteY0" fmla="*/ 0 h 1047750"/>
                <a:gd name="connsiteX1" fmla="*/ 0 w 76748"/>
                <a:gd name="connsiteY1" fmla="*/ 523875 h 1047750"/>
                <a:gd name="connsiteX2" fmla="*/ 71438 w 76748"/>
                <a:gd name="connsiteY2" fmla="*/ 0 h 1047750"/>
                <a:gd name="connsiteX3" fmla="*/ 0 w 76748"/>
                <a:gd name="connsiteY3" fmla="*/ 523875 h 1047750"/>
                <a:gd name="connsiteX4" fmla="*/ 62865 w 76748"/>
                <a:gd name="connsiteY4" fmla="*/ 1047750 h 1047750"/>
                <a:gd name="connsiteX5" fmla="*/ 0 w 76748"/>
                <a:gd name="connsiteY5" fmla="*/ 523875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48" h="1047750">
                  <a:moveTo>
                    <a:pt x="71438" y="0"/>
                  </a:moveTo>
                  <a:cubicBezTo>
                    <a:pt x="-76200" y="190500"/>
                    <a:pt x="200025" y="333678"/>
                    <a:pt x="0" y="523875"/>
                  </a:cubicBezTo>
                  <a:cubicBezTo>
                    <a:pt x="176213" y="357594"/>
                    <a:pt x="-100013" y="214703"/>
                    <a:pt x="71438" y="0"/>
                  </a:cubicBezTo>
                  <a:close/>
                  <a:moveTo>
                    <a:pt x="0" y="523875"/>
                  </a:moveTo>
                  <a:cubicBezTo>
                    <a:pt x="166688" y="717637"/>
                    <a:pt x="-71438" y="858812"/>
                    <a:pt x="62865" y="1047750"/>
                  </a:cubicBezTo>
                  <a:cubicBezTo>
                    <a:pt x="-47625" y="880462"/>
                    <a:pt x="190500" y="737852"/>
                    <a:pt x="0" y="52387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462ECECB-2403-D3CE-3CD8-7832A672CA71}"/>
                </a:ext>
              </a:extLst>
            </p:cNvPr>
            <p:cNvSpPr/>
            <p:nvPr/>
          </p:nvSpPr>
          <p:spPr>
            <a:xfrm>
              <a:off x="1452847" y="3443234"/>
              <a:ext cx="181462" cy="543466"/>
            </a:xfrm>
            <a:custGeom>
              <a:avLst/>
              <a:gdLst>
                <a:gd name="connsiteX0" fmla="*/ 92011 w 181462"/>
                <a:gd name="connsiteY0" fmla="*/ 541 h 543466"/>
                <a:gd name="connsiteX1" fmla="*/ 95440 w 181462"/>
                <a:gd name="connsiteY1" fmla="*/ 541 h 543466"/>
                <a:gd name="connsiteX2" fmla="*/ 104584 w 181462"/>
                <a:gd name="connsiteY2" fmla="*/ 11114 h 543466"/>
                <a:gd name="connsiteX3" fmla="*/ 138589 w 181462"/>
                <a:gd name="connsiteY3" fmla="*/ 94267 h 543466"/>
                <a:gd name="connsiteX4" fmla="*/ 134303 w 181462"/>
                <a:gd name="connsiteY4" fmla="*/ 140559 h 543466"/>
                <a:gd name="connsiteX5" fmla="*/ 94012 w 181462"/>
                <a:gd name="connsiteY5" fmla="*/ 211425 h 543466"/>
                <a:gd name="connsiteX6" fmla="*/ 88297 w 181462"/>
                <a:gd name="connsiteY6" fmla="*/ 218568 h 543466"/>
                <a:gd name="connsiteX7" fmla="*/ 90011 w 181462"/>
                <a:gd name="connsiteY7" fmla="*/ 225998 h 543466"/>
                <a:gd name="connsiteX8" fmla="*/ 106013 w 181462"/>
                <a:gd name="connsiteY8" fmla="*/ 278290 h 543466"/>
                <a:gd name="connsiteX9" fmla="*/ 106870 w 181462"/>
                <a:gd name="connsiteY9" fmla="*/ 282291 h 543466"/>
                <a:gd name="connsiteX10" fmla="*/ 110585 w 181462"/>
                <a:gd name="connsiteY10" fmla="*/ 282291 h 543466"/>
                <a:gd name="connsiteX11" fmla="*/ 148304 w 181462"/>
                <a:gd name="connsiteY11" fmla="*/ 294578 h 543466"/>
                <a:gd name="connsiteX12" fmla="*/ 180594 w 181462"/>
                <a:gd name="connsiteY12" fmla="*/ 347156 h 543466"/>
                <a:gd name="connsiteX13" fmla="*/ 181165 w 181462"/>
                <a:gd name="connsiteY13" fmla="*/ 363729 h 543466"/>
                <a:gd name="connsiteX14" fmla="*/ 174022 w 181462"/>
                <a:gd name="connsiteY14" fmla="*/ 389733 h 543466"/>
                <a:gd name="connsiteX15" fmla="*/ 135731 w 181462"/>
                <a:gd name="connsiteY15" fmla="*/ 425166 h 543466"/>
                <a:gd name="connsiteX16" fmla="*/ 132588 w 181462"/>
                <a:gd name="connsiteY16" fmla="*/ 426309 h 543466"/>
                <a:gd name="connsiteX17" fmla="*/ 132874 w 181462"/>
                <a:gd name="connsiteY17" fmla="*/ 438310 h 543466"/>
                <a:gd name="connsiteX18" fmla="*/ 130874 w 181462"/>
                <a:gd name="connsiteY18" fmla="*/ 482316 h 543466"/>
                <a:gd name="connsiteX19" fmla="*/ 88297 w 181462"/>
                <a:gd name="connsiteY19" fmla="*/ 541466 h 543466"/>
                <a:gd name="connsiteX20" fmla="*/ 73152 w 181462"/>
                <a:gd name="connsiteY20" fmla="*/ 543466 h 543466"/>
                <a:gd name="connsiteX21" fmla="*/ 57436 w 181462"/>
                <a:gd name="connsiteY21" fmla="*/ 541466 h 543466"/>
                <a:gd name="connsiteX22" fmla="*/ 29432 w 181462"/>
                <a:gd name="connsiteY22" fmla="*/ 525750 h 543466"/>
                <a:gd name="connsiteX23" fmla="*/ 13144 w 181462"/>
                <a:gd name="connsiteY23" fmla="*/ 492031 h 543466"/>
                <a:gd name="connsiteX24" fmla="*/ 17431 w 181462"/>
                <a:gd name="connsiteY24" fmla="*/ 471743 h 543466"/>
                <a:gd name="connsiteX25" fmla="*/ 46006 w 181462"/>
                <a:gd name="connsiteY25" fmla="*/ 457170 h 543466"/>
                <a:gd name="connsiteX26" fmla="*/ 72009 w 181462"/>
                <a:gd name="connsiteY26" fmla="*/ 485173 h 543466"/>
                <a:gd name="connsiteX27" fmla="*/ 49435 w 181462"/>
                <a:gd name="connsiteY27" fmla="*/ 513462 h 543466"/>
                <a:gd name="connsiteX28" fmla="*/ 37147 w 181462"/>
                <a:gd name="connsiteY28" fmla="*/ 512605 h 543466"/>
                <a:gd name="connsiteX29" fmla="*/ 35147 w 181462"/>
                <a:gd name="connsiteY29" fmla="*/ 511748 h 543466"/>
                <a:gd name="connsiteX30" fmla="*/ 36005 w 181462"/>
                <a:gd name="connsiteY30" fmla="*/ 512891 h 543466"/>
                <a:gd name="connsiteX31" fmla="*/ 48578 w 181462"/>
                <a:gd name="connsiteY31" fmla="*/ 524892 h 543466"/>
                <a:gd name="connsiteX32" fmla="*/ 90011 w 181462"/>
                <a:gd name="connsiteY32" fmla="*/ 528321 h 543466"/>
                <a:gd name="connsiteX33" fmla="*/ 118301 w 181462"/>
                <a:gd name="connsiteY33" fmla="*/ 486888 h 543466"/>
                <a:gd name="connsiteX34" fmla="*/ 121158 w 181462"/>
                <a:gd name="connsiteY34" fmla="*/ 458027 h 543466"/>
                <a:gd name="connsiteX35" fmla="*/ 121158 w 181462"/>
                <a:gd name="connsiteY35" fmla="*/ 429452 h 543466"/>
                <a:gd name="connsiteX36" fmla="*/ 117729 w 181462"/>
                <a:gd name="connsiteY36" fmla="*/ 429738 h 543466"/>
                <a:gd name="connsiteX37" fmla="*/ 100298 w 181462"/>
                <a:gd name="connsiteY37" fmla="*/ 430881 h 543466"/>
                <a:gd name="connsiteX38" fmla="*/ 75438 w 181462"/>
                <a:gd name="connsiteY38" fmla="*/ 428023 h 543466"/>
                <a:gd name="connsiteX39" fmla="*/ 1143 w 181462"/>
                <a:gd name="connsiteY39" fmla="*/ 347442 h 543466"/>
                <a:gd name="connsiteX40" fmla="*/ 0 w 181462"/>
                <a:gd name="connsiteY40" fmla="*/ 330011 h 543466"/>
                <a:gd name="connsiteX41" fmla="*/ 1429 w 181462"/>
                <a:gd name="connsiteY41" fmla="*/ 311723 h 543466"/>
                <a:gd name="connsiteX42" fmla="*/ 32861 w 181462"/>
                <a:gd name="connsiteY42" fmla="*/ 242286 h 543466"/>
                <a:gd name="connsiteX43" fmla="*/ 59436 w 181462"/>
                <a:gd name="connsiteY43" fmla="*/ 207996 h 543466"/>
                <a:gd name="connsiteX44" fmla="*/ 68580 w 181462"/>
                <a:gd name="connsiteY44" fmla="*/ 196280 h 543466"/>
                <a:gd name="connsiteX45" fmla="*/ 66865 w 181462"/>
                <a:gd name="connsiteY45" fmla="*/ 189708 h 543466"/>
                <a:gd name="connsiteX46" fmla="*/ 51721 w 181462"/>
                <a:gd name="connsiteY46" fmla="*/ 116556 h 543466"/>
                <a:gd name="connsiteX47" fmla="*/ 51149 w 181462"/>
                <a:gd name="connsiteY47" fmla="*/ 78837 h 543466"/>
                <a:gd name="connsiteX48" fmla="*/ 80867 w 181462"/>
                <a:gd name="connsiteY48" fmla="*/ 11400 h 543466"/>
                <a:gd name="connsiteX49" fmla="*/ 92011 w 181462"/>
                <a:gd name="connsiteY49" fmla="*/ 541 h 543466"/>
                <a:gd name="connsiteX50" fmla="*/ 111157 w 181462"/>
                <a:gd name="connsiteY50" fmla="*/ 45404 h 543466"/>
                <a:gd name="connsiteX51" fmla="*/ 108299 w 181462"/>
                <a:gd name="connsiteY51" fmla="*/ 40260 h 543466"/>
                <a:gd name="connsiteX52" fmla="*/ 105442 w 181462"/>
                <a:gd name="connsiteY52" fmla="*/ 42261 h 543466"/>
                <a:gd name="connsiteX53" fmla="*/ 64865 w 181462"/>
                <a:gd name="connsiteY53" fmla="*/ 109983 h 543466"/>
                <a:gd name="connsiteX54" fmla="*/ 64580 w 181462"/>
                <a:gd name="connsiteY54" fmla="*/ 127986 h 543466"/>
                <a:gd name="connsiteX55" fmla="*/ 74866 w 181462"/>
                <a:gd name="connsiteY55" fmla="*/ 177706 h 543466"/>
                <a:gd name="connsiteX56" fmla="*/ 77153 w 181462"/>
                <a:gd name="connsiteY56" fmla="*/ 185421 h 543466"/>
                <a:gd name="connsiteX57" fmla="*/ 88868 w 181462"/>
                <a:gd name="connsiteY57" fmla="*/ 169419 h 543466"/>
                <a:gd name="connsiteX58" fmla="*/ 118872 w 181462"/>
                <a:gd name="connsiteY58" fmla="*/ 97696 h 543466"/>
                <a:gd name="connsiteX59" fmla="*/ 119443 w 181462"/>
                <a:gd name="connsiteY59" fmla="*/ 75122 h 543466"/>
                <a:gd name="connsiteX60" fmla="*/ 111157 w 181462"/>
                <a:gd name="connsiteY60" fmla="*/ 45404 h 543466"/>
                <a:gd name="connsiteX61" fmla="*/ 83153 w 181462"/>
                <a:gd name="connsiteY61" fmla="*/ 242571 h 543466"/>
                <a:gd name="connsiteX62" fmla="*/ 79153 w 181462"/>
                <a:gd name="connsiteY62" fmla="*/ 229998 h 543466"/>
                <a:gd name="connsiteX63" fmla="*/ 61436 w 181462"/>
                <a:gd name="connsiteY63" fmla="*/ 252573 h 543466"/>
                <a:gd name="connsiteX64" fmla="*/ 20003 w 181462"/>
                <a:gd name="connsiteY64" fmla="*/ 341155 h 543466"/>
                <a:gd name="connsiteX65" fmla="*/ 19717 w 181462"/>
                <a:gd name="connsiteY65" fmla="*/ 351442 h 543466"/>
                <a:gd name="connsiteX66" fmla="*/ 20288 w 181462"/>
                <a:gd name="connsiteY66" fmla="*/ 362015 h 543466"/>
                <a:gd name="connsiteX67" fmla="*/ 25146 w 181462"/>
                <a:gd name="connsiteY67" fmla="*/ 376017 h 543466"/>
                <a:gd name="connsiteX68" fmla="*/ 57721 w 181462"/>
                <a:gd name="connsiteY68" fmla="*/ 408592 h 543466"/>
                <a:gd name="connsiteX69" fmla="*/ 88297 w 181462"/>
                <a:gd name="connsiteY69" fmla="*/ 418879 h 543466"/>
                <a:gd name="connsiteX70" fmla="*/ 116300 w 181462"/>
                <a:gd name="connsiteY70" fmla="*/ 418593 h 543466"/>
                <a:gd name="connsiteX71" fmla="*/ 120301 w 181462"/>
                <a:gd name="connsiteY71" fmla="*/ 415736 h 543466"/>
                <a:gd name="connsiteX72" fmla="*/ 104870 w 181462"/>
                <a:gd name="connsiteY72" fmla="*/ 319724 h 543466"/>
                <a:gd name="connsiteX73" fmla="*/ 103156 w 181462"/>
                <a:gd name="connsiteY73" fmla="*/ 312294 h 543466"/>
                <a:gd name="connsiteX74" fmla="*/ 95440 w 181462"/>
                <a:gd name="connsiteY74" fmla="*/ 313152 h 543466"/>
                <a:gd name="connsiteX75" fmla="*/ 74295 w 181462"/>
                <a:gd name="connsiteY75" fmla="*/ 324010 h 543466"/>
                <a:gd name="connsiteX76" fmla="*/ 64294 w 181462"/>
                <a:gd name="connsiteY76" fmla="*/ 349156 h 543466"/>
                <a:gd name="connsiteX77" fmla="*/ 76009 w 181462"/>
                <a:gd name="connsiteY77" fmla="*/ 373731 h 543466"/>
                <a:gd name="connsiteX78" fmla="*/ 87154 w 181462"/>
                <a:gd name="connsiteY78" fmla="*/ 382303 h 543466"/>
                <a:gd name="connsiteX79" fmla="*/ 91154 w 181462"/>
                <a:gd name="connsiteY79" fmla="*/ 385446 h 543466"/>
                <a:gd name="connsiteX80" fmla="*/ 85439 w 181462"/>
                <a:gd name="connsiteY80" fmla="*/ 393733 h 543466"/>
                <a:gd name="connsiteX81" fmla="*/ 73438 w 181462"/>
                <a:gd name="connsiteY81" fmla="*/ 387732 h 543466"/>
                <a:gd name="connsiteX82" fmla="*/ 55721 w 181462"/>
                <a:gd name="connsiteY82" fmla="*/ 370302 h 543466"/>
                <a:gd name="connsiteX83" fmla="*/ 72009 w 181462"/>
                <a:gd name="connsiteY83" fmla="*/ 292292 h 543466"/>
                <a:gd name="connsiteX84" fmla="*/ 83153 w 181462"/>
                <a:gd name="connsiteY84" fmla="*/ 286291 h 543466"/>
                <a:gd name="connsiteX85" fmla="*/ 94012 w 181462"/>
                <a:gd name="connsiteY85" fmla="*/ 283434 h 543466"/>
                <a:gd name="connsiteX86" fmla="*/ 94869 w 181462"/>
                <a:gd name="connsiteY86" fmla="*/ 283148 h 543466"/>
                <a:gd name="connsiteX87" fmla="*/ 83153 w 181462"/>
                <a:gd name="connsiteY87" fmla="*/ 242571 h 543466"/>
                <a:gd name="connsiteX88" fmla="*/ 119158 w 181462"/>
                <a:gd name="connsiteY88" fmla="*/ 313152 h 543466"/>
                <a:gd name="connsiteX89" fmla="*/ 115443 w 181462"/>
                <a:gd name="connsiteY89" fmla="*/ 312580 h 543466"/>
                <a:gd name="connsiteX90" fmla="*/ 117158 w 181462"/>
                <a:gd name="connsiteY90" fmla="*/ 322296 h 543466"/>
                <a:gd name="connsiteX91" fmla="*/ 131445 w 181462"/>
                <a:gd name="connsiteY91" fmla="*/ 408878 h 543466"/>
                <a:gd name="connsiteX92" fmla="*/ 136303 w 181462"/>
                <a:gd name="connsiteY92" fmla="*/ 412878 h 543466"/>
                <a:gd name="connsiteX93" fmla="*/ 155162 w 181462"/>
                <a:gd name="connsiteY93" fmla="*/ 396019 h 543466"/>
                <a:gd name="connsiteX94" fmla="*/ 158020 w 181462"/>
                <a:gd name="connsiteY94" fmla="*/ 343155 h 543466"/>
                <a:gd name="connsiteX95" fmla="*/ 119158 w 181462"/>
                <a:gd name="connsiteY95" fmla="*/ 313152 h 543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181462" h="543466">
                  <a:moveTo>
                    <a:pt x="92011" y="541"/>
                  </a:moveTo>
                  <a:cubicBezTo>
                    <a:pt x="92869" y="-316"/>
                    <a:pt x="94298" y="-30"/>
                    <a:pt x="95440" y="541"/>
                  </a:cubicBezTo>
                  <a:cubicBezTo>
                    <a:pt x="96583" y="1398"/>
                    <a:pt x="100870" y="6256"/>
                    <a:pt x="104584" y="11114"/>
                  </a:cubicBezTo>
                  <a:cubicBezTo>
                    <a:pt x="121444" y="33402"/>
                    <a:pt x="135160" y="66835"/>
                    <a:pt x="138589" y="94267"/>
                  </a:cubicBezTo>
                  <a:cubicBezTo>
                    <a:pt x="140589" y="109126"/>
                    <a:pt x="138875" y="125414"/>
                    <a:pt x="134303" y="140559"/>
                  </a:cubicBezTo>
                  <a:cubicBezTo>
                    <a:pt x="127730" y="162561"/>
                    <a:pt x="116014" y="183135"/>
                    <a:pt x="94012" y="211425"/>
                  </a:cubicBezTo>
                  <a:cubicBezTo>
                    <a:pt x="91154" y="215139"/>
                    <a:pt x="88583" y="218283"/>
                    <a:pt x="88297" y="218568"/>
                  </a:cubicBezTo>
                  <a:cubicBezTo>
                    <a:pt x="88011" y="219140"/>
                    <a:pt x="88297" y="219997"/>
                    <a:pt x="90011" y="225998"/>
                  </a:cubicBezTo>
                  <a:cubicBezTo>
                    <a:pt x="95155" y="242000"/>
                    <a:pt x="103156" y="268289"/>
                    <a:pt x="106013" y="278290"/>
                  </a:cubicBezTo>
                  <a:lnTo>
                    <a:pt x="106870" y="282291"/>
                  </a:lnTo>
                  <a:lnTo>
                    <a:pt x="110585" y="282291"/>
                  </a:lnTo>
                  <a:cubicBezTo>
                    <a:pt x="124587" y="283148"/>
                    <a:pt x="136874" y="287148"/>
                    <a:pt x="148304" y="294578"/>
                  </a:cubicBezTo>
                  <a:cubicBezTo>
                    <a:pt x="165735" y="306294"/>
                    <a:pt x="177451" y="325153"/>
                    <a:pt x="180594" y="347156"/>
                  </a:cubicBezTo>
                  <a:cubicBezTo>
                    <a:pt x="181451" y="351442"/>
                    <a:pt x="181737" y="359443"/>
                    <a:pt x="181165" y="363729"/>
                  </a:cubicBezTo>
                  <a:cubicBezTo>
                    <a:pt x="180308" y="373445"/>
                    <a:pt x="178022" y="381160"/>
                    <a:pt x="174022" y="389733"/>
                  </a:cubicBezTo>
                  <a:cubicBezTo>
                    <a:pt x="166021" y="406020"/>
                    <a:pt x="152305" y="418879"/>
                    <a:pt x="135731" y="425166"/>
                  </a:cubicBezTo>
                  <a:lnTo>
                    <a:pt x="132588" y="426309"/>
                  </a:lnTo>
                  <a:lnTo>
                    <a:pt x="132874" y="438310"/>
                  </a:lnTo>
                  <a:cubicBezTo>
                    <a:pt x="132874" y="454884"/>
                    <a:pt x="132302" y="472886"/>
                    <a:pt x="130874" y="482316"/>
                  </a:cubicBezTo>
                  <a:cubicBezTo>
                    <a:pt x="126587" y="511462"/>
                    <a:pt x="110014" y="534608"/>
                    <a:pt x="88297" y="541466"/>
                  </a:cubicBezTo>
                  <a:cubicBezTo>
                    <a:pt x="82867" y="543180"/>
                    <a:pt x="79724" y="543466"/>
                    <a:pt x="73152" y="543466"/>
                  </a:cubicBezTo>
                  <a:cubicBezTo>
                    <a:pt x="66580" y="543466"/>
                    <a:pt x="63436" y="543180"/>
                    <a:pt x="57436" y="541466"/>
                  </a:cubicBezTo>
                  <a:cubicBezTo>
                    <a:pt x="46577" y="538894"/>
                    <a:pt x="37147" y="533465"/>
                    <a:pt x="29432" y="525750"/>
                  </a:cubicBezTo>
                  <a:cubicBezTo>
                    <a:pt x="20003" y="516320"/>
                    <a:pt x="14573" y="505176"/>
                    <a:pt x="13144" y="492031"/>
                  </a:cubicBezTo>
                  <a:cubicBezTo>
                    <a:pt x="12287" y="484316"/>
                    <a:pt x="13716" y="477458"/>
                    <a:pt x="17431" y="471743"/>
                  </a:cubicBezTo>
                  <a:cubicBezTo>
                    <a:pt x="23432" y="462313"/>
                    <a:pt x="34861" y="456884"/>
                    <a:pt x="46006" y="457170"/>
                  </a:cubicBezTo>
                  <a:cubicBezTo>
                    <a:pt x="60293" y="458027"/>
                    <a:pt x="71152" y="469743"/>
                    <a:pt x="72009" y="485173"/>
                  </a:cubicBezTo>
                  <a:cubicBezTo>
                    <a:pt x="72581" y="499175"/>
                    <a:pt x="63151" y="510891"/>
                    <a:pt x="49435" y="513462"/>
                  </a:cubicBezTo>
                  <a:cubicBezTo>
                    <a:pt x="45148" y="514034"/>
                    <a:pt x="41434" y="513748"/>
                    <a:pt x="37147" y="512605"/>
                  </a:cubicBezTo>
                  <a:lnTo>
                    <a:pt x="35147" y="511748"/>
                  </a:lnTo>
                  <a:lnTo>
                    <a:pt x="36005" y="512891"/>
                  </a:lnTo>
                  <a:cubicBezTo>
                    <a:pt x="39719" y="518034"/>
                    <a:pt x="43434" y="521749"/>
                    <a:pt x="48578" y="524892"/>
                  </a:cubicBezTo>
                  <a:cubicBezTo>
                    <a:pt x="61436" y="533179"/>
                    <a:pt x="77724" y="534608"/>
                    <a:pt x="90011" y="528321"/>
                  </a:cubicBezTo>
                  <a:cubicBezTo>
                    <a:pt x="103727" y="521463"/>
                    <a:pt x="114014" y="506604"/>
                    <a:pt x="118301" y="486888"/>
                  </a:cubicBezTo>
                  <a:cubicBezTo>
                    <a:pt x="119729" y="480601"/>
                    <a:pt x="120586" y="472600"/>
                    <a:pt x="121158" y="458027"/>
                  </a:cubicBezTo>
                  <a:cubicBezTo>
                    <a:pt x="121444" y="450026"/>
                    <a:pt x="121444" y="430023"/>
                    <a:pt x="121158" y="429452"/>
                  </a:cubicBezTo>
                  <a:cubicBezTo>
                    <a:pt x="120872" y="429452"/>
                    <a:pt x="119443" y="429452"/>
                    <a:pt x="117729" y="429738"/>
                  </a:cubicBezTo>
                  <a:cubicBezTo>
                    <a:pt x="111442" y="430881"/>
                    <a:pt x="108299" y="430881"/>
                    <a:pt x="100298" y="430881"/>
                  </a:cubicBezTo>
                  <a:cubicBezTo>
                    <a:pt x="90297" y="430881"/>
                    <a:pt x="84010" y="430309"/>
                    <a:pt x="75438" y="428023"/>
                  </a:cubicBezTo>
                  <a:cubicBezTo>
                    <a:pt x="37147" y="418593"/>
                    <a:pt x="7715" y="386589"/>
                    <a:pt x="1143" y="347442"/>
                  </a:cubicBezTo>
                  <a:cubicBezTo>
                    <a:pt x="0" y="341155"/>
                    <a:pt x="0" y="338012"/>
                    <a:pt x="0" y="330011"/>
                  </a:cubicBezTo>
                  <a:cubicBezTo>
                    <a:pt x="0" y="322010"/>
                    <a:pt x="0" y="319152"/>
                    <a:pt x="1429" y="311723"/>
                  </a:cubicBezTo>
                  <a:cubicBezTo>
                    <a:pt x="4858" y="290006"/>
                    <a:pt x="14859" y="267717"/>
                    <a:pt x="32861" y="242286"/>
                  </a:cubicBezTo>
                  <a:lnTo>
                    <a:pt x="59436" y="207996"/>
                  </a:lnTo>
                  <a:cubicBezTo>
                    <a:pt x="64580" y="201709"/>
                    <a:pt x="68580" y="196566"/>
                    <a:pt x="68580" y="196280"/>
                  </a:cubicBezTo>
                  <a:cubicBezTo>
                    <a:pt x="68580" y="195994"/>
                    <a:pt x="67723" y="193137"/>
                    <a:pt x="66865" y="189708"/>
                  </a:cubicBezTo>
                  <a:cubicBezTo>
                    <a:pt x="57721" y="159132"/>
                    <a:pt x="53435" y="139416"/>
                    <a:pt x="51721" y="116556"/>
                  </a:cubicBezTo>
                  <a:cubicBezTo>
                    <a:pt x="50578" y="103411"/>
                    <a:pt x="50292" y="87123"/>
                    <a:pt x="51149" y="78837"/>
                  </a:cubicBezTo>
                  <a:cubicBezTo>
                    <a:pt x="54292" y="53405"/>
                    <a:pt x="64294" y="30545"/>
                    <a:pt x="80867" y="11400"/>
                  </a:cubicBezTo>
                  <a:cubicBezTo>
                    <a:pt x="84296" y="7399"/>
                    <a:pt x="90297" y="1398"/>
                    <a:pt x="92011" y="541"/>
                  </a:cubicBezTo>
                  <a:close/>
                  <a:moveTo>
                    <a:pt x="111157" y="45404"/>
                  </a:moveTo>
                  <a:cubicBezTo>
                    <a:pt x="109728" y="42546"/>
                    <a:pt x="108299" y="40260"/>
                    <a:pt x="108299" y="40260"/>
                  </a:cubicBezTo>
                  <a:cubicBezTo>
                    <a:pt x="108013" y="40260"/>
                    <a:pt x="106585" y="41118"/>
                    <a:pt x="105442" y="42261"/>
                  </a:cubicBezTo>
                  <a:cubicBezTo>
                    <a:pt x="82582" y="58834"/>
                    <a:pt x="68580" y="82266"/>
                    <a:pt x="64865" y="109983"/>
                  </a:cubicBezTo>
                  <a:cubicBezTo>
                    <a:pt x="64294" y="115127"/>
                    <a:pt x="64294" y="123414"/>
                    <a:pt x="64580" y="127986"/>
                  </a:cubicBezTo>
                  <a:cubicBezTo>
                    <a:pt x="65437" y="140273"/>
                    <a:pt x="69152" y="157704"/>
                    <a:pt x="74866" y="177706"/>
                  </a:cubicBezTo>
                  <a:cubicBezTo>
                    <a:pt x="76295" y="181707"/>
                    <a:pt x="77153" y="185136"/>
                    <a:pt x="77153" y="185421"/>
                  </a:cubicBezTo>
                  <a:cubicBezTo>
                    <a:pt x="77153" y="185707"/>
                    <a:pt x="85154" y="174849"/>
                    <a:pt x="88868" y="169419"/>
                  </a:cubicBezTo>
                  <a:cubicBezTo>
                    <a:pt x="106870" y="143416"/>
                    <a:pt x="116300" y="121128"/>
                    <a:pt x="118872" y="97696"/>
                  </a:cubicBezTo>
                  <a:cubicBezTo>
                    <a:pt x="119729" y="92267"/>
                    <a:pt x="120015" y="81123"/>
                    <a:pt x="119443" y="75122"/>
                  </a:cubicBezTo>
                  <a:cubicBezTo>
                    <a:pt x="118586" y="63406"/>
                    <a:pt x="116872" y="56834"/>
                    <a:pt x="111157" y="45404"/>
                  </a:cubicBezTo>
                  <a:close/>
                  <a:moveTo>
                    <a:pt x="83153" y="242571"/>
                  </a:moveTo>
                  <a:cubicBezTo>
                    <a:pt x="81153" y="235713"/>
                    <a:pt x="79438" y="229998"/>
                    <a:pt x="79153" y="229998"/>
                  </a:cubicBezTo>
                  <a:cubicBezTo>
                    <a:pt x="79153" y="229998"/>
                    <a:pt x="67723" y="244000"/>
                    <a:pt x="61436" y="252573"/>
                  </a:cubicBezTo>
                  <a:cubicBezTo>
                    <a:pt x="34861" y="287148"/>
                    <a:pt x="23146" y="312580"/>
                    <a:pt x="20003" y="341155"/>
                  </a:cubicBezTo>
                  <a:cubicBezTo>
                    <a:pt x="19717" y="343155"/>
                    <a:pt x="19717" y="347727"/>
                    <a:pt x="19717" y="351442"/>
                  </a:cubicBezTo>
                  <a:cubicBezTo>
                    <a:pt x="19717" y="358014"/>
                    <a:pt x="19717" y="358586"/>
                    <a:pt x="20288" y="362015"/>
                  </a:cubicBezTo>
                  <a:cubicBezTo>
                    <a:pt x="21431" y="367158"/>
                    <a:pt x="22860" y="371445"/>
                    <a:pt x="25146" y="376017"/>
                  </a:cubicBezTo>
                  <a:cubicBezTo>
                    <a:pt x="31718" y="389161"/>
                    <a:pt x="42577" y="400305"/>
                    <a:pt x="57721" y="408592"/>
                  </a:cubicBezTo>
                  <a:cubicBezTo>
                    <a:pt x="66865" y="413736"/>
                    <a:pt x="77438" y="417165"/>
                    <a:pt x="88297" y="418879"/>
                  </a:cubicBezTo>
                  <a:cubicBezTo>
                    <a:pt x="95726" y="420022"/>
                    <a:pt x="107728" y="420022"/>
                    <a:pt x="116300" y="418593"/>
                  </a:cubicBezTo>
                  <a:cubicBezTo>
                    <a:pt x="121158" y="418022"/>
                    <a:pt x="120586" y="418308"/>
                    <a:pt x="120301" y="415736"/>
                  </a:cubicBezTo>
                  <a:cubicBezTo>
                    <a:pt x="118015" y="384018"/>
                    <a:pt x="113443" y="355443"/>
                    <a:pt x="104870" y="319724"/>
                  </a:cubicBezTo>
                  <a:cubicBezTo>
                    <a:pt x="104013" y="316009"/>
                    <a:pt x="103156" y="312580"/>
                    <a:pt x="103156" y="312294"/>
                  </a:cubicBezTo>
                  <a:cubicBezTo>
                    <a:pt x="102870" y="312009"/>
                    <a:pt x="99155" y="312294"/>
                    <a:pt x="95440" y="313152"/>
                  </a:cubicBezTo>
                  <a:cubicBezTo>
                    <a:pt x="86868" y="314866"/>
                    <a:pt x="79724" y="318581"/>
                    <a:pt x="74295" y="324010"/>
                  </a:cubicBezTo>
                  <a:cubicBezTo>
                    <a:pt x="67437" y="330868"/>
                    <a:pt x="64008" y="339726"/>
                    <a:pt x="64294" y="349156"/>
                  </a:cubicBezTo>
                  <a:cubicBezTo>
                    <a:pt x="64865" y="358300"/>
                    <a:pt x="68866" y="366587"/>
                    <a:pt x="76009" y="373731"/>
                  </a:cubicBezTo>
                  <a:cubicBezTo>
                    <a:pt x="79438" y="377160"/>
                    <a:pt x="82867" y="379731"/>
                    <a:pt x="87154" y="382303"/>
                  </a:cubicBezTo>
                  <a:cubicBezTo>
                    <a:pt x="90297" y="384018"/>
                    <a:pt x="90583" y="384303"/>
                    <a:pt x="91154" y="385446"/>
                  </a:cubicBezTo>
                  <a:cubicBezTo>
                    <a:pt x="92869" y="389447"/>
                    <a:pt x="89440" y="394019"/>
                    <a:pt x="85439" y="393733"/>
                  </a:cubicBezTo>
                  <a:cubicBezTo>
                    <a:pt x="83725" y="393447"/>
                    <a:pt x="77438" y="390304"/>
                    <a:pt x="73438" y="387732"/>
                  </a:cubicBezTo>
                  <a:cubicBezTo>
                    <a:pt x="66008" y="382875"/>
                    <a:pt x="60293" y="377160"/>
                    <a:pt x="55721" y="370302"/>
                  </a:cubicBezTo>
                  <a:cubicBezTo>
                    <a:pt x="38862" y="344584"/>
                    <a:pt x="46291" y="309151"/>
                    <a:pt x="72009" y="292292"/>
                  </a:cubicBezTo>
                  <a:cubicBezTo>
                    <a:pt x="74866" y="290292"/>
                    <a:pt x="79724" y="287720"/>
                    <a:pt x="83153" y="286291"/>
                  </a:cubicBezTo>
                  <a:cubicBezTo>
                    <a:pt x="86011" y="285434"/>
                    <a:pt x="92869" y="283434"/>
                    <a:pt x="94012" y="283434"/>
                  </a:cubicBezTo>
                  <a:cubicBezTo>
                    <a:pt x="94583" y="283434"/>
                    <a:pt x="94869" y="283434"/>
                    <a:pt x="94869" y="283148"/>
                  </a:cubicBezTo>
                  <a:cubicBezTo>
                    <a:pt x="95155" y="282862"/>
                    <a:pt x="90011" y="264860"/>
                    <a:pt x="83153" y="242571"/>
                  </a:cubicBezTo>
                  <a:close/>
                  <a:moveTo>
                    <a:pt x="119158" y="313152"/>
                  </a:moveTo>
                  <a:cubicBezTo>
                    <a:pt x="117443" y="312866"/>
                    <a:pt x="115729" y="312580"/>
                    <a:pt x="115443" y="312580"/>
                  </a:cubicBezTo>
                  <a:cubicBezTo>
                    <a:pt x="115157" y="312580"/>
                    <a:pt x="115443" y="314580"/>
                    <a:pt x="117158" y="322296"/>
                  </a:cubicBezTo>
                  <a:cubicBezTo>
                    <a:pt x="124301" y="352585"/>
                    <a:pt x="129159" y="382303"/>
                    <a:pt x="131445" y="408878"/>
                  </a:cubicBezTo>
                  <a:cubicBezTo>
                    <a:pt x="132016" y="415736"/>
                    <a:pt x="131445" y="415450"/>
                    <a:pt x="136303" y="412878"/>
                  </a:cubicBezTo>
                  <a:cubicBezTo>
                    <a:pt x="143732" y="409449"/>
                    <a:pt x="150019" y="403734"/>
                    <a:pt x="155162" y="396019"/>
                  </a:cubicBezTo>
                  <a:cubicBezTo>
                    <a:pt x="165449" y="380589"/>
                    <a:pt x="166592" y="360872"/>
                    <a:pt x="158020" y="343155"/>
                  </a:cubicBezTo>
                  <a:cubicBezTo>
                    <a:pt x="150305" y="327725"/>
                    <a:pt x="136017" y="316581"/>
                    <a:pt x="119158" y="31315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F1EA4D3C-6F13-D46D-54E5-697E4A6069D1}"/>
                </a:ext>
              </a:extLst>
            </p:cNvPr>
            <p:cNvSpPr/>
            <p:nvPr/>
          </p:nvSpPr>
          <p:spPr>
            <a:xfrm>
              <a:off x="1739769" y="3471568"/>
              <a:ext cx="78581" cy="213952"/>
            </a:xfrm>
            <a:custGeom>
              <a:avLst/>
              <a:gdLst>
                <a:gd name="connsiteX0" fmla="*/ 54578 w 78581"/>
                <a:gd name="connsiteY0" fmla="*/ 497 h 213952"/>
                <a:gd name="connsiteX1" fmla="*/ 60865 w 78581"/>
                <a:gd name="connsiteY1" fmla="*/ 2783 h 213952"/>
                <a:gd name="connsiteX2" fmla="*/ 61436 w 78581"/>
                <a:gd name="connsiteY2" fmla="*/ 24785 h 213952"/>
                <a:gd name="connsiteX3" fmla="*/ 61722 w 78581"/>
                <a:gd name="connsiteY3" fmla="*/ 45931 h 213952"/>
                <a:gd name="connsiteX4" fmla="*/ 67437 w 78581"/>
                <a:gd name="connsiteY4" fmla="*/ 43645 h 213952"/>
                <a:gd name="connsiteX5" fmla="*/ 76581 w 78581"/>
                <a:gd name="connsiteY5" fmla="*/ 42216 h 213952"/>
                <a:gd name="connsiteX6" fmla="*/ 78581 w 78581"/>
                <a:gd name="connsiteY6" fmla="*/ 55361 h 213952"/>
                <a:gd name="connsiteX7" fmla="*/ 78010 w 78581"/>
                <a:gd name="connsiteY7" fmla="*/ 66791 h 213952"/>
                <a:gd name="connsiteX8" fmla="*/ 76867 w 78581"/>
                <a:gd name="connsiteY8" fmla="*/ 68219 h 213952"/>
                <a:gd name="connsiteX9" fmla="*/ 68866 w 78581"/>
                <a:gd name="connsiteY9" fmla="*/ 71648 h 213952"/>
                <a:gd name="connsiteX10" fmla="*/ 61722 w 78581"/>
                <a:gd name="connsiteY10" fmla="*/ 74792 h 213952"/>
                <a:gd name="connsiteX11" fmla="*/ 61436 w 78581"/>
                <a:gd name="connsiteY11" fmla="*/ 97938 h 213952"/>
                <a:gd name="connsiteX12" fmla="*/ 61722 w 78581"/>
                <a:gd name="connsiteY12" fmla="*/ 121083 h 213952"/>
                <a:gd name="connsiteX13" fmla="*/ 67437 w 78581"/>
                <a:gd name="connsiteY13" fmla="*/ 118797 h 213952"/>
                <a:gd name="connsiteX14" fmla="*/ 76581 w 78581"/>
                <a:gd name="connsiteY14" fmla="*/ 117368 h 213952"/>
                <a:gd name="connsiteX15" fmla="*/ 78581 w 78581"/>
                <a:gd name="connsiteY15" fmla="*/ 130513 h 213952"/>
                <a:gd name="connsiteX16" fmla="*/ 78010 w 78581"/>
                <a:gd name="connsiteY16" fmla="*/ 141943 h 213952"/>
                <a:gd name="connsiteX17" fmla="*/ 76867 w 78581"/>
                <a:gd name="connsiteY17" fmla="*/ 143372 h 213952"/>
                <a:gd name="connsiteX18" fmla="*/ 68866 w 78581"/>
                <a:gd name="connsiteY18" fmla="*/ 146801 h 213952"/>
                <a:gd name="connsiteX19" fmla="*/ 61722 w 78581"/>
                <a:gd name="connsiteY19" fmla="*/ 149944 h 213952"/>
                <a:gd name="connsiteX20" fmla="*/ 61436 w 78581"/>
                <a:gd name="connsiteY20" fmla="*/ 173947 h 213952"/>
                <a:gd name="connsiteX21" fmla="*/ 60865 w 78581"/>
                <a:gd name="connsiteY21" fmla="*/ 199093 h 213952"/>
                <a:gd name="connsiteX22" fmla="*/ 52006 w 78581"/>
                <a:gd name="connsiteY22" fmla="*/ 199093 h 213952"/>
                <a:gd name="connsiteX23" fmla="*/ 51435 w 78581"/>
                <a:gd name="connsiteY23" fmla="*/ 175947 h 213952"/>
                <a:gd name="connsiteX24" fmla="*/ 51435 w 78581"/>
                <a:gd name="connsiteY24" fmla="*/ 153944 h 213952"/>
                <a:gd name="connsiteX25" fmla="*/ 39148 w 78581"/>
                <a:gd name="connsiteY25" fmla="*/ 158802 h 213952"/>
                <a:gd name="connsiteX26" fmla="*/ 27146 w 78581"/>
                <a:gd name="connsiteY26" fmla="*/ 163660 h 213952"/>
                <a:gd name="connsiteX27" fmla="*/ 27146 w 78581"/>
                <a:gd name="connsiteY27" fmla="*/ 186806 h 213952"/>
                <a:gd name="connsiteX28" fmla="*/ 25718 w 78581"/>
                <a:gd name="connsiteY28" fmla="*/ 212238 h 213952"/>
                <a:gd name="connsiteX29" fmla="*/ 22289 w 78581"/>
                <a:gd name="connsiteY29" fmla="*/ 213952 h 213952"/>
                <a:gd name="connsiteX30" fmla="*/ 18574 w 78581"/>
                <a:gd name="connsiteY30" fmla="*/ 212238 h 213952"/>
                <a:gd name="connsiteX31" fmla="*/ 17145 w 78581"/>
                <a:gd name="connsiteY31" fmla="*/ 189092 h 213952"/>
                <a:gd name="connsiteX32" fmla="*/ 16859 w 78581"/>
                <a:gd name="connsiteY32" fmla="*/ 167946 h 213952"/>
                <a:gd name="connsiteX33" fmla="*/ 11144 w 78581"/>
                <a:gd name="connsiteY33" fmla="*/ 170232 h 213952"/>
                <a:gd name="connsiteX34" fmla="*/ 2000 w 78581"/>
                <a:gd name="connsiteY34" fmla="*/ 171661 h 213952"/>
                <a:gd name="connsiteX35" fmla="*/ 0 w 78581"/>
                <a:gd name="connsiteY35" fmla="*/ 158516 h 213952"/>
                <a:gd name="connsiteX36" fmla="*/ 572 w 78581"/>
                <a:gd name="connsiteY36" fmla="*/ 147087 h 213952"/>
                <a:gd name="connsiteX37" fmla="*/ 1715 w 78581"/>
                <a:gd name="connsiteY37" fmla="*/ 145658 h 213952"/>
                <a:gd name="connsiteX38" fmla="*/ 9716 w 78581"/>
                <a:gd name="connsiteY38" fmla="*/ 142229 h 213952"/>
                <a:gd name="connsiteX39" fmla="*/ 17145 w 78581"/>
                <a:gd name="connsiteY39" fmla="*/ 139086 h 213952"/>
                <a:gd name="connsiteX40" fmla="*/ 17145 w 78581"/>
                <a:gd name="connsiteY40" fmla="*/ 115940 h 213952"/>
                <a:gd name="connsiteX41" fmla="*/ 16859 w 78581"/>
                <a:gd name="connsiteY41" fmla="*/ 92794 h 213952"/>
                <a:gd name="connsiteX42" fmla="*/ 11144 w 78581"/>
                <a:gd name="connsiteY42" fmla="*/ 95080 h 213952"/>
                <a:gd name="connsiteX43" fmla="*/ 2000 w 78581"/>
                <a:gd name="connsiteY43" fmla="*/ 96509 h 213952"/>
                <a:gd name="connsiteX44" fmla="*/ 0 w 78581"/>
                <a:gd name="connsiteY44" fmla="*/ 83364 h 213952"/>
                <a:gd name="connsiteX45" fmla="*/ 572 w 78581"/>
                <a:gd name="connsiteY45" fmla="*/ 71934 h 213952"/>
                <a:gd name="connsiteX46" fmla="*/ 1715 w 78581"/>
                <a:gd name="connsiteY46" fmla="*/ 70505 h 213952"/>
                <a:gd name="connsiteX47" fmla="*/ 9716 w 78581"/>
                <a:gd name="connsiteY47" fmla="*/ 67076 h 213952"/>
                <a:gd name="connsiteX48" fmla="*/ 17145 w 78581"/>
                <a:gd name="connsiteY48" fmla="*/ 63933 h 213952"/>
                <a:gd name="connsiteX49" fmla="*/ 17145 w 78581"/>
                <a:gd name="connsiteY49" fmla="*/ 39930 h 213952"/>
                <a:gd name="connsiteX50" fmla="*/ 17717 w 78581"/>
                <a:gd name="connsiteY50" fmla="*/ 14784 h 213952"/>
                <a:gd name="connsiteX51" fmla="*/ 26575 w 78581"/>
                <a:gd name="connsiteY51" fmla="*/ 14784 h 213952"/>
                <a:gd name="connsiteX52" fmla="*/ 27146 w 78581"/>
                <a:gd name="connsiteY52" fmla="*/ 37930 h 213952"/>
                <a:gd name="connsiteX53" fmla="*/ 27432 w 78581"/>
                <a:gd name="connsiteY53" fmla="*/ 59933 h 213952"/>
                <a:gd name="connsiteX54" fmla="*/ 39433 w 78581"/>
                <a:gd name="connsiteY54" fmla="*/ 55075 h 213952"/>
                <a:gd name="connsiteX55" fmla="*/ 51435 w 78581"/>
                <a:gd name="connsiteY55" fmla="*/ 50217 h 213952"/>
                <a:gd name="connsiteX56" fmla="*/ 51435 w 78581"/>
                <a:gd name="connsiteY56" fmla="*/ 27071 h 213952"/>
                <a:gd name="connsiteX57" fmla="*/ 52006 w 78581"/>
                <a:gd name="connsiteY57" fmla="*/ 2783 h 213952"/>
                <a:gd name="connsiteX58" fmla="*/ 54578 w 78581"/>
                <a:gd name="connsiteY58" fmla="*/ 497 h 213952"/>
                <a:gd name="connsiteX59" fmla="*/ 51435 w 78581"/>
                <a:gd name="connsiteY59" fmla="*/ 101938 h 213952"/>
                <a:gd name="connsiteX60" fmla="*/ 51435 w 78581"/>
                <a:gd name="connsiteY60" fmla="*/ 78792 h 213952"/>
                <a:gd name="connsiteX61" fmla="*/ 39148 w 78581"/>
                <a:gd name="connsiteY61" fmla="*/ 83650 h 213952"/>
                <a:gd name="connsiteX62" fmla="*/ 27146 w 78581"/>
                <a:gd name="connsiteY62" fmla="*/ 88508 h 213952"/>
                <a:gd name="connsiteX63" fmla="*/ 27146 w 78581"/>
                <a:gd name="connsiteY63" fmla="*/ 111939 h 213952"/>
                <a:gd name="connsiteX64" fmla="*/ 27146 w 78581"/>
                <a:gd name="connsiteY64" fmla="*/ 135085 h 213952"/>
                <a:gd name="connsiteX65" fmla="*/ 28003 w 78581"/>
                <a:gd name="connsiteY65" fmla="*/ 134799 h 213952"/>
                <a:gd name="connsiteX66" fmla="*/ 40291 w 78581"/>
                <a:gd name="connsiteY66" fmla="*/ 129941 h 213952"/>
                <a:gd name="connsiteX67" fmla="*/ 51435 w 78581"/>
                <a:gd name="connsiteY67" fmla="*/ 125369 h 213952"/>
                <a:gd name="connsiteX68" fmla="*/ 51435 w 78581"/>
                <a:gd name="connsiteY68" fmla="*/ 101938 h 213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78581" h="213952">
                  <a:moveTo>
                    <a:pt x="54578" y="497"/>
                  </a:moveTo>
                  <a:cubicBezTo>
                    <a:pt x="56579" y="-646"/>
                    <a:pt x="59722" y="211"/>
                    <a:pt x="60865" y="2783"/>
                  </a:cubicBezTo>
                  <a:cubicBezTo>
                    <a:pt x="61436" y="3926"/>
                    <a:pt x="61436" y="4783"/>
                    <a:pt x="61436" y="24785"/>
                  </a:cubicBezTo>
                  <a:cubicBezTo>
                    <a:pt x="61436" y="36501"/>
                    <a:pt x="61436" y="45931"/>
                    <a:pt x="61722" y="45931"/>
                  </a:cubicBezTo>
                  <a:cubicBezTo>
                    <a:pt x="61722" y="45931"/>
                    <a:pt x="64294" y="44788"/>
                    <a:pt x="67437" y="43645"/>
                  </a:cubicBezTo>
                  <a:cubicBezTo>
                    <a:pt x="74009" y="41073"/>
                    <a:pt x="74867" y="40787"/>
                    <a:pt x="76581" y="42216"/>
                  </a:cubicBezTo>
                  <a:cubicBezTo>
                    <a:pt x="78581" y="43645"/>
                    <a:pt x="78581" y="43931"/>
                    <a:pt x="78581" y="55361"/>
                  </a:cubicBezTo>
                  <a:cubicBezTo>
                    <a:pt x="78581" y="65076"/>
                    <a:pt x="78581" y="65934"/>
                    <a:pt x="78010" y="66791"/>
                  </a:cubicBezTo>
                  <a:cubicBezTo>
                    <a:pt x="77724" y="67362"/>
                    <a:pt x="77152" y="67934"/>
                    <a:pt x="76867" y="68219"/>
                  </a:cubicBezTo>
                  <a:cubicBezTo>
                    <a:pt x="76295" y="68505"/>
                    <a:pt x="72866" y="70220"/>
                    <a:pt x="68866" y="71648"/>
                  </a:cubicBezTo>
                  <a:lnTo>
                    <a:pt x="61722" y="74792"/>
                  </a:lnTo>
                  <a:lnTo>
                    <a:pt x="61436" y="97938"/>
                  </a:lnTo>
                  <a:cubicBezTo>
                    <a:pt x="61436" y="110511"/>
                    <a:pt x="61436" y="121083"/>
                    <a:pt x="61722" y="121083"/>
                  </a:cubicBezTo>
                  <a:cubicBezTo>
                    <a:pt x="61722" y="121083"/>
                    <a:pt x="64294" y="119940"/>
                    <a:pt x="67437" y="118797"/>
                  </a:cubicBezTo>
                  <a:cubicBezTo>
                    <a:pt x="74009" y="116225"/>
                    <a:pt x="74867" y="115940"/>
                    <a:pt x="76581" y="117368"/>
                  </a:cubicBezTo>
                  <a:cubicBezTo>
                    <a:pt x="78581" y="118797"/>
                    <a:pt x="78581" y="119083"/>
                    <a:pt x="78581" y="130513"/>
                  </a:cubicBezTo>
                  <a:cubicBezTo>
                    <a:pt x="78581" y="140228"/>
                    <a:pt x="78581" y="141086"/>
                    <a:pt x="78010" y="141943"/>
                  </a:cubicBezTo>
                  <a:cubicBezTo>
                    <a:pt x="77724" y="142515"/>
                    <a:pt x="77152" y="143086"/>
                    <a:pt x="76867" y="143372"/>
                  </a:cubicBezTo>
                  <a:cubicBezTo>
                    <a:pt x="76295" y="143658"/>
                    <a:pt x="72866" y="145372"/>
                    <a:pt x="68866" y="146801"/>
                  </a:cubicBezTo>
                  <a:lnTo>
                    <a:pt x="61722" y="149944"/>
                  </a:lnTo>
                  <a:lnTo>
                    <a:pt x="61436" y="173947"/>
                  </a:lnTo>
                  <a:cubicBezTo>
                    <a:pt x="61436" y="195664"/>
                    <a:pt x="61150" y="198236"/>
                    <a:pt x="60865" y="199093"/>
                  </a:cubicBezTo>
                  <a:cubicBezTo>
                    <a:pt x="58865" y="202522"/>
                    <a:pt x="54007" y="202522"/>
                    <a:pt x="52006" y="199093"/>
                  </a:cubicBezTo>
                  <a:cubicBezTo>
                    <a:pt x="51721" y="198236"/>
                    <a:pt x="51435" y="195950"/>
                    <a:pt x="51435" y="175947"/>
                  </a:cubicBezTo>
                  <a:lnTo>
                    <a:pt x="51435" y="153944"/>
                  </a:lnTo>
                  <a:lnTo>
                    <a:pt x="39148" y="158802"/>
                  </a:lnTo>
                  <a:lnTo>
                    <a:pt x="27146" y="163660"/>
                  </a:lnTo>
                  <a:lnTo>
                    <a:pt x="27146" y="186806"/>
                  </a:lnTo>
                  <a:cubicBezTo>
                    <a:pt x="27146" y="211380"/>
                    <a:pt x="27146" y="210809"/>
                    <a:pt x="25718" y="212238"/>
                  </a:cubicBezTo>
                  <a:cubicBezTo>
                    <a:pt x="25146" y="213095"/>
                    <a:pt x="23146" y="213952"/>
                    <a:pt x="22289" y="213952"/>
                  </a:cubicBezTo>
                  <a:cubicBezTo>
                    <a:pt x="21146" y="213952"/>
                    <a:pt x="19145" y="213095"/>
                    <a:pt x="18574" y="212238"/>
                  </a:cubicBezTo>
                  <a:cubicBezTo>
                    <a:pt x="17145" y="210809"/>
                    <a:pt x="17145" y="211380"/>
                    <a:pt x="17145" y="189092"/>
                  </a:cubicBezTo>
                  <a:cubicBezTo>
                    <a:pt x="17145" y="177376"/>
                    <a:pt x="17145" y="167946"/>
                    <a:pt x="16859" y="167946"/>
                  </a:cubicBezTo>
                  <a:cubicBezTo>
                    <a:pt x="16859" y="167946"/>
                    <a:pt x="14288" y="169089"/>
                    <a:pt x="11144" y="170232"/>
                  </a:cubicBezTo>
                  <a:cubicBezTo>
                    <a:pt x="4572" y="172804"/>
                    <a:pt x="3715" y="173090"/>
                    <a:pt x="2000" y="171661"/>
                  </a:cubicBezTo>
                  <a:cubicBezTo>
                    <a:pt x="0" y="170232"/>
                    <a:pt x="0" y="169946"/>
                    <a:pt x="0" y="158516"/>
                  </a:cubicBezTo>
                  <a:cubicBezTo>
                    <a:pt x="0" y="148801"/>
                    <a:pt x="0" y="147944"/>
                    <a:pt x="572" y="147087"/>
                  </a:cubicBezTo>
                  <a:cubicBezTo>
                    <a:pt x="857" y="146515"/>
                    <a:pt x="1429" y="145943"/>
                    <a:pt x="1715" y="145658"/>
                  </a:cubicBezTo>
                  <a:cubicBezTo>
                    <a:pt x="2286" y="145372"/>
                    <a:pt x="5715" y="143658"/>
                    <a:pt x="9716" y="142229"/>
                  </a:cubicBezTo>
                  <a:lnTo>
                    <a:pt x="17145" y="139086"/>
                  </a:lnTo>
                  <a:lnTo>
                    <a:pt x="17145" y="115940"/>
                  </a:lnTo>
                  <a:cubicBezTo>
                    <a:pt x="17145" y="103367"/>
                    <a:pt x="17145" y="92794"/>
                    <a:pt x="16859" y="92794"/>
                  </a:cubicBezTo>
                  <a:cubicBezTo>
                    <a:pt x="16859" y="92794"/>
                    <a:pt x="14288" y="93937"/>
                    <a:pt x="11144" y="95080"/>
                  </a:cubicBezTo>
                  <a:cubicBezTo>
                    <a:pt x="4572" y="97652"/>
                    <a:pt x="3715" y="97938"/>
                    <a:pt x="2000" y="96509"/>
                  </a:cubicBezTo>
                  <a:cubicBezTo>
                    <a:pt x="0" y="95080"/>
                    <a:pt x="0" y="94794"/>
                    <a:pt x="0" y="83364"/>
                  </a:cubicBezTo>
                  <a:cubicBezTo>
                    <a:pt x="0" y="73649"/>
                    <a:pt x="0" y="72791"/>
                    <a:pt x="572" y="71934"/>
                  </a:cubicBezTo>
                  <a:cubicBezTo>
                    <a:pt x="857" y="71363"/>
                    <a:pt x="1429" y="70791"/>
                    <a:pt x="1715" y="70505"/>
                  </a:cubicBezTo>
                  <a:cubicBezTo>
                    <a:pt x="2286" y="70220"/>
                    <a:pt x="5715" y="68505"/>
                    <a:pt x="9716" y="67076"/>
                  </a:cubicBezTo>
                  <a:lnTo>
                    <a:pt x="17145" y="63933"/>
                  </a:lnTo>
                  <a:lnTo>
                    <a:pt x="17145" y="39930"/>
                  </a:lnTo>
                  <a:cubicBezTo>
                    <a:pt x="17145" y="18213"/>
                    <a:pt x="17431" y="15641"/>
                    <a:pt x="17717" y="14784"/>
                  </a:cubicBezTo>
                  <a:cubicBezTo>
                    <a:pt x="19717" y="11355"/>
                    <a:pt x="24575" y="11355"/>
                    <a:pt x="26575" y="14784"/>
                  </a:cubicBezTo>
                  <a:cubicBezTo>
                    <a:pt x="26860" y="15641"/>
                    <a:pt x="27146" y="17927"/>
                    <a:pt x="27146" y="37930"/>
                  </a:cubicBezTo>
                  <a:lnTo>
                    <a:pt x="27432" y="59933"/>
                  </a:lnTo>
                  <a:lnTo>
                    <a:pt x="39433" y="55075"/>
                  </a:lnTo>
                  <a:lnTo>
                    <a:pt x="51435" y="50217"/>
                  </a:lnTo>
                  <a:lnTo>
                    <a:pt x="51435" y="27071"/>
                  </a:lnTo>
                  <a:cubicBezTo>
                    <a:pt x="51435" y="5354"/>
                    <a:pt x="51435" y="3926"/>
                    <a:pt x="52006" y="2783"/>
                  </a:cubicBezTo>
                  <a:cubicBezTo>
                    <a:pt x="52578" y="1640"/>
                    <a:pt x="53150" y="1068"/>
                    <a:pt x="54578" y="497"/>
                  </a:cubicBezTo>
                  <a:close/>
                  <a:moveTo>
                    <a:pt x="51435" y="101938"/>
                  </a:moveTo>
                  <a:lnTo>
                    <a:pt x="51435" y="78792"/>
                  </a:lnTo>
                  <a:lnTo>
                    <a:pt x="39148" y="83650"/>
                  </a:lnTo>
                  <a:lnTo>
                    <a:pt x="27146" y="88508"/>
                  </a:lnTo>
                  <a:lnTo>
                    <a:pt x="27146" y="111939"/>
                  </a:lnTo>
                  <a:lnTo>
                    <a:pt x="27146" y="135085"/>
                  </a:lnTo>
                  <a:lnTo>
                    <a:pt x="28003" y="134799"/>
                  </a:lnTo>
                  <a:cubicBezTo>
                    <a:pt x="28575" y="134514"/>
                    <a:pt x="34004" y="132227"/>
                    <a:pt x="40291" y="129941"/>
                  </a:cubicBezTo>
                  <a:lnTo>
                    <a:pt x="51435" y="125369"/>
                  </a:lnTo>
                  <a:lnTo>
                    <a:pt x="51435" y="10193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14" name="Grafik 2">
              <a:extLst>
                <a:ext uri="{FF2B5EF4-FFF2-40B4-BE49-F238E27FC236}">
                  <a16:creationId xmlns:a16="http://schemas.microsoft.com/office/drawing/2014/main" id="{31226B96-1D23-9B2B-81AC-4E62790D5DE2}"/>
                </a:ext>
              </a:extLst>
            </p:cNvPr>
            <p:cNvGrpSpPr/>
            <p:nvPr/>
          </p:nvGrpSpPr>
          <p:grpSpPr>
            <a:xfrm>
              <a:off x="1912985" y="3583180"/>
              <a:ext cx="112343" cy="290458"/>
              <a:chOff x="1912985" y="3583180"/>
              <a:chExt cx="112343" cy="290458"/>
            </a:xfrm>
            <a:solidFill>
              <a:srgbClr val="000000"/>
            </a:solidFill>
          </p:grpSpPr>
          <p:sp>
            <p:nvSpPr>
              <p:cNvPr id="59" name="Freihandform: Form 58">
                <a:extLst>
                  <a:ext uri="{FF2B5EF4-FFF2-40B4-BE49-F238E27FC236}">
                    <a16:creationId xmlns:a16="http://schemas.microsoft.com/office/drawing/2014/main" id="{4631EBFE-E6E0-2C65-28F9-2036474CFC5C}"/>
                  </a:ext>
                </a:extLst>
              </p:cNvPr>
              <p:cNvSpPr/>
              <p:nvPr/>
            </p:nvSpPr>
            <p:spPr>
              <a:xfrm>
                <a:off x="1912985" y="3583180"/>
                <a:ext cx="112343" cy="142821"/>
              </a:xfrm>
              <a:custGeom>
                <a:avLst/>
                <a:gdLst>
                  <a:gd name="connsiteX0" fmla="*/ 82911 w 112343"/>
                  <a:gd name="connsiteY0" fmla="*/ 803 h 142821"/>
                  <a:gd name="connsiteX1" fmla="*/ 88055 w 112343"/>
                  <a:gd name="connsiteY1" fmla="*/ 518 h 142821"/>
                  <a:gd name="connsiteX2" fmla="*/ 89484 w 112343"/>
                  <a:gd name="connsiteY2" fmla="*/ 3375 h 142821"/>
                  <a:gd name="connsiteX3" fmla="*/ 49193 w 112343"/>
                  <a:gd name="connsiteY3" fmla="*/ 51381 h 142821"/>
                  <a:gd name="connsiteX4" fmla="*/ 8616 w 112343"/>
                  <a:gd name="connsiteY4" fmla="*/ 99101 h 142821"/>
                  <a:gd name="connsiteX5" fmla="*/ 32905 w 112343"/>
                  <a:gd name="connsiteY5" fmla="*/ 99673 h 142821"/>
                  <a:gd name="connsiteX6" fmla="*/ 57765 w 112343"/>
                  <a:gd name="connsiteY6" fmla="*/ 99673 h 142821"/>
                  <a:gd name="connsiteX7" fmla="*/ 57765 w 112343"/>
                  <a:gd name="connsiteY7" fmla="*/ 77099 h 142821"/>
                  <a:gd name="connsiteX8" fmla="*/ 58337 w 112343"/>
                  <a:gd name="connsiteY8" fmla="*/ 53667 h 142821"/>
                  <a:gd name="connsiteX9" fmla="*/ 63766 w 112343"/>
                  <a:gd name="connsiteY9" fmla="*/ 49667 h 142821"/>
                  <a:gd name="connsiteX10" fmla="*/ 81482 w 112343"/>
                  <a:gd name="connsiteY10" fmla="*/ 29093 h 142821"/>
                  <a:gd name="connsiteX11" fmla="*/ 84054 w 112343"/>
                  <a:gd name="connsiteY11" fmla="*/ 23663 h 142821"/>
                  <a:gd name="connsiteX12" fmla="*/ 88340 w 112343"/>
                  <a:gd name="connsiteY12" fmla="*/ 24806 h 142821"/>
                  <a:gd name="connsiteX13" fmla="*/ 88912 w 112343"/>
                  <a:gd name="connsiteY13" fmla="*/ 62525 h 142821"/>
                  <a:gd name="connsiteX14" fmla="*/ 88912 w 112343"/>
                  <a:gd name="connsiteY14" fmla="*/ 99673 h 142821"/>
                  <a:gd name="connsiteX15" fmla="*/ 99199 w 112343"/>
                  <a:gd name="connsiteY15" fmla="*/ 99673 h 142821"/>
                  <a:gd name="connsiteX16" fmla="*/ 110629 w 112343"/>
                  <a:gd name="connsiteY16" fmla="*/ 100244 h 142821"/>
                  <a:gd name="connsiteX17" fmla="*/ 110629 w 112343"/>
                  <a:gd name="connsiteY17" fmla="*/ 106817 h 142821"/>
                  <a:gd name="connsiteX18" fmla="*/ 99199 w 112343"/>
                  <a:gd name="connsiteY18" fmla="*/ 107388 h 142821"/>
                  <a:gd name="connsiteX19" fmla="*/ 88912 w 112343"/>
                  <a:gd name="connsiteY19" fmla="*/ 107388 h 142821"/>
                  <a:gd name="connsiteX20" fmla="*/ 88912 w 112343"/>
                  <a:gd name="connsiteY20" fmla="*/ 110531 h 142821"/>
                  <a:gd name="connsiteX21" fmla="*/ 91769 w 112343"/>
                  <a:gd name="connsiteY21" fmla="*/ 125105 h 142821"/>
                  <a:gd name="connsiteX22" fmla="*/ 107771 w 112343"/>
                  <a:gd name="connsiteY22" fmla="*/ 137106 h 142821"/>
                  <a:gd name="connsiteX23" fmla="*/ 111486 w 112343"/>
                  <a:gd name="connsiteY23" fmla="*/ 139964 h 142821"/>
                  <a:gd name="connsiteX24" fmla="*/ 110629 w 112343"/>
                  <a:gd name="connsiteY24" fmla="*/ 142250 h 142821"/>
                  <a:gd name="connsiteX25" fmla="*/ 106057 w 112343"/>
                  <a:gd name="connsiteY25" fmla="*/ 142821 h 142821"/>
                  <a:gd name="connsiteX26" fmla="*/ 86055 w 112343"/>
                  <a:gd name="connsiteY26" fmla="*/ 140535 h 142821"/>
                  <a:gd name="connsiteX27" fmla="*/ 60623 w 112343"/>
                  <a:gd name="connsiteY27" fmla="*/ 140535 h 142821"/>
                  <a:gd name="connsiteX28" fmla="*/ 40620 w 112343"/>
                  <a:gd name="connsiteY28" fmla="*/ 142821 h 142821"/>
                  <a:gd name="connsiteX29" fmla="*/ 36048 w 112343"/>
                  <a:gd name="connsiteY29" fmla="*/ 142250 h 142821"/>
                  <a:gd name="connsiteX30" fmla="*/ 35477 w 112343"/>
                  <a:gd name="connsiteY30" fmla="*/ 139964 h 142821"/>
                  <a:gd name="connsiteX31" fmla="*/ 38906 w 112343"/>
                  <a:gd name="connsiteY31" fmla="*/ 137106 h 142821"/>
                  <a:gd name="connsiteX32" fmla="*/ 54908 w 112343"/>
                  <a:gd name="connsiteY32" fmla="*/ 125105 h 142821"/>
                  <a:gd name="connsiteX33" fmla="*/ 57765 w 112343"/>
                  <a:gd name="connsiteY33" fmla="*/ 110531 h 142821"/>
                  <a:gd name="connsiteX34" fmla="*/ 57765 w 112343"/>
                  <a:gd name="connsiteY34" fmla="*/ 107388 h 142821"/>
                  <a:gd name="connsiteX35" fmla="*/ 32048 w 112343"/>
                  <a:gd name="connsiteY35" fmla="*/ 107388 h 142821"/>
                  <a:gd name="connsiteX36" fmla="*/ 2615 w 112343"/>
                  <a:gd name="connsiteY36" fmla="*/ 105959 h 142821"/>
                  <a:gd name="connsiteX37" fmla="*/ 44 w 112343"/>
                  <a:gd name="connsiteY37" fmla="*/ 100816 h 142821"/>
                  <a:gd name="connsiteX38" fmla="*/ 3187 w 112343"/>
                  <a:gd name="connsiteY38" fmla="*/ 96530 h 142821"/>
                  <a:gd name="connsiteX39" fmla="*/ 23475 w 112343"/>
                  <a:gd name="connsiteY39" fmla="*/ 67669 h 142821"/>
                  <a:gd name="connsiteX40" fmla="*/ 33476 w 112343"/>
                  <a:gd name="connsiteY40" fmla="*/ 47095 h 142821"/>
                  <a:gd name="connsiteX41" fmla="*/ 42049 w 112343"/>
                  <a:gd name="connsiteY41" fmla="*/ 8519 h 142821"/>
                  <a:gd name="connsiteX42" fmla="*/ 44335 w 112343"/>
                  <a:gd name="connsiteY42" fmla="*/ 803 h 142821"/>
                  <a:gd name="connsiteX43" fmla="*/ 45478 w 112343"/>
                  <a:gd name="connsiteY43" fmla="*/ 232 h 142821"/>
                  <a:gd name="connsiteX44" fmla="*/ 49764 w 112343"/>
                  <a:gd name="connsiteY44" fmla="*/ 1375 h 142821"/>
                  <a:gd name="connsiteX45" fmla="*/ 63766 w 112343"/>
                  <a:gd name="connsiteY45" fmla="*/ 3947 h 142821"/>
                  <a:gd name="connsiteX46" fmla="*/ 82911 w 112343"/>
                  <a:gd name="connsiteY46" fmla="*/ 803 h 142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12343" h="142821">
                    <a:moveTo>
                      <a:pt x="82911" y="803"/>
                    </a:moveTo>
                    <a:cubicBezTo>
                      <a:pt x="85483" y="-54"/>
                      <a:pt x="86912" y="-340"/>
                      <a:pt x="88055" y="518"/>
                    </a:cubicBezTo>
                    <a:cubicBezTo>
                      <a:pt x="88912" y="1089"/>
                      <a:pt x="89484" y="2518"/>
                      <a:pt x="89484" y="3375"/>
                    </a:cubicBezTo>
                    <a:cubicBezTo>
                      <a:pt x="89198" y="3947"/>
                      <a:pt x="71196" y="25378"/>
                      <a:pt x="49193" y="51381"/>
                    </a:cubicBezTo>
                    <a:cubicBezTo>
                      <a:pt x="27190" y="77384"/>
                      <a:pt x="8902" y="98816"/>
                      <a:pt x="8616" y="99101"/>
                    </a:cubicBezTo>
                    <a:cubicBezTo>
                      <a:pt x="8330" y="99673"/>
                      <a:pt x="9759" y="99673"/>
                      <a:pt x="32905" y="99673"/>
                    </a:cubicBezTo>
                    <a:lnTo>
                      <a:pt x="57765" y="99673"/>
                    </a:lnTo>
                    <a:lnTo>
                      <a:pt x="57765" y="77099"/>
                    </a:lnTo>
                    <a:cubicBezTo>
                      <a:pt x="57765" y="56239"/>
                      <a:pt x="58051" y="54524"/>
                      <a:pt x="58337" y="53667"/>
                    </a:cubicBezTo>
                    <a:cubicBezTo>
                      <a:pt x="58622" y="53096"/>
                      <a:pt x="60337" y="51953"/>
                      <a:pt x="63766" y="49667"/>
                    </a:cubicBezTo>
                    <a:cubicBezTo>
                      <a:pt x="74053" y="42809"/>
                      <a:pt x="76911" y="39380"/>
                      <a:pt x="81482" y="29093"/>
                    </a:cubicBezTo>
                    <a:cubicBezTo>
                      <a:pt x="82625" y="26235"/>
                      <a:pt x="83769" y="23949"/>
                      <a:pt x="84054" y="23663"/>
                    </a:cubicBezTo>
                    <a:cubicBezTo>
                      <a:pt x="85197" y="22520"/>
                      <a:pt x="87769" y="23092"/>
                      <a:pt x="88340" y="24806"/>
                    </a:cubicBezTo>
                    <a:cubicBezTo>
                      <a:pt x="88912" y="25664"/>
                      <a:pt x="88912" y="30236"/>
                      <a:pt x="88912" y="62525"/>
                    </a:cubicBezTo>
                    <a:lnTo>
                      <a:pt x="88912" y="99673"/>
                    </a:lnTo>
                    <a:lnTo>
                      <a:pt x="99199" y="99673"/>
                    </a:lnTo>
                    <a:cubicBezTo>
                      <a:pt x="109200" y="99673"/>
                      <a:pt x="109772" y="99673"/>
                      <a:pt x="110629" y="100244"/>
                    </a:cubicBezTo>
                    <a:cubicBezTo>
                      <a:pt x="112915" y="101673"/>
                      <a:pt x="112915" y="105388"/>
                      <a:pt x="110629" y="106817"/>
                    </a:cubicBezTo>
                    <a:cubicBezTo>
                      <a:pt x="109772" y="107388"/>
                      <a:pt x="109200" y="107388"/>
                      <a:pt x="99199" y="107388"/>
                    </a:cubicBezTo>
                    <a:lnTo>
                      <a:pt x="88912" y="107388"/>
                    </a:lnTo>
                    <a:lnTo>
                      <a:pt x="88912" y="110531"/>
                    </a:lnTo>
                    <a:cubicBezTo>
                      <a:pt x="88912" y="115961"/>
                      <a:pt x="89769" y="121104"/>
                      <a:pt x="91769" y="125105"/>
                    </a:cubicBezTo>
                    <a:cubicBezTo>
                      <a:pt x="95198" y="132248"/>
                      <a:pt x="100628" y="136249"/>
                      <a:pt x="107771" y="137106"/>
                    </a:cubicBezTo>
                    <a:cubicBezTo>
                      <a:pt x="110629" y="137392"/>
                      <a:pt x="111486" y="137963"/>
                      <a:pt x="111486" y="139964"/>
                    </a:cubicBezTo>
                    <a:cubicBezTo>
                      <a:pt x="111486" y="141392"/>
                      <a:pt x="111200" y="141678"/>
                      <a:pt x="110629" y="142250"/>
                    </a:cubicBezTo>
                    <a:cubicBezTo>
                      <a:pt x="110057" y="142821"/>
                      <a:pt x="109772" y="142821"/>
                      <a:pt x="106057" y="142821"/>
                    </a:cubicBezTo>
                    <a:cubicBezTo>
                      <a:pt x="102057" y="142821"/>
                      <a:pt x="99485" y="142535"/>
                      <a:pt x="86055" y="140535"/>
                    </a:cubicBezTo>
                    <a:cubicBezTo>
                      <a:pt x="77482" y="139106"/>
                      <a:pt x="69195" y="139106"/>
                      <a:pt x="60623" y="140535"/>
                    </a:cubicBezTo>
                    <a:cubicBezTo>
                      <a:pt x="47192" y="142535"/>
                      <a:pt x="44621" y="142821"/>
                      <a:pt x="40620" y="142821"/>
                    </a:cubicBezTo>
                    <a:cubicBezTo>
                      <a:pt x="36905" y="142821"/>
                      <a:pt x="36620" y="142821"/>
                      <a:pt x="36048" y="142250"/>
                    </a:cubicBezTo>
                    <a:cubicBezTo>
                      <a:pt x="35477" y="141678"/>
                      <a:pt x="35477" y="141392"/>
                      <a:pt x="35477" y="139964"/>
                    </a:cubicBezTo>
                    <a:cubicBezTo>
                      <a:pt x="35477" y="137963"/>
                      <a:pt x="36048" y="137392"/>
                      <a:pt x="38906" y="137106"/>
                    </a:cubicBezTo>
                    <a:cubicBezTo>
                      <a:pt x="46049" y="136249"/>
                      <a:pt x="51479" y="132248"/>
                      <a:pt x="54908" y="125105"/>
                    </a:cubicBezTo>
                    <a:cubicBezTo>
                      <a:pt x="56908" y="121104"/>
                      <a:pt x="57765" y="115961"/>
                      <a:pt x="57765" y="110531"/>
                    </a:cubicBezTo>
                    <a:lnTo>
                      <a:pt x="57765" y="107388"/>
                    </a:lnTo>
                    <a:lnTo>
                      <a:pt x="32048" y="107388"/>
                    </a:lnTo>
                    <a:cubicBezTo>
                      <a:pt x="4330" y="107388"/>
                      <a:pt x="4901" y="107388"/>
                      <a:pt x="2615" y="105959"/>
                    </a:cubicBezTo>
                    <a:cubicBezTo>
                      <a:pt x="901" y="104816"/>
                      <a:pt x="-242" y="102245"/>
                      <a:pt x="44" y="100816"/>
                    </a:cubicBezTo>
                    <a:cubicBezTo>
                      <a:pt x="329" y="100244"/>
                      <a:pt x="1758" y="98530"/>
                      <a:pt x="3187" y="96530"/>
                    </a:cubicBezTo>
                    <a:cubicBezTo>
                      <a:pt x="10331" y="87957"/>
                      <a:pt x="18332" y="76813"/>
                      <a:pt x="23475" y="67669"/>
                    </a:cubicBezTo>
                    <a:cubicBezTo>
                      <a:pt x="26619" y="62525"/>
                      <a:pt x="31476" y="52238"/>
                      <a:pt x="33476" y="47095"/>
                    </a:cubicBezTo>
                    <a:cubicBezTo>
                      <a:pt x="38906" y="33665"/>
                      <a:pt x="41477" y="21949"/>
                      <a:pt x="42049" y="8519"/>
                    </a:cubicBezTo>
                    <a:cubicBezTo>
                      <a:pt x="42335" y="2518"/>
                      <a:pt x="42621" y="1661"/>
                      <a:pt x="44335" y="803"/>
                    </a:cubicBezTo>
                    <a:lnTo>
                      <a:pt x="45478" y="232"/>
                    </a:lnTo>
                    <a:lnTo>
                      <a:pt x="49764" y="1375"/>
                    </a:lnTo>
                    <a:cubicBezTo>
                      <a:pt x="56051" y="3089"/>
                      <a:pt x="59480" y="3661"/>
                      <a:pt x="63766" y="3947"/>
                    </a:cubicBezTo>
                    <a:cubicBezTo>
                      <a:pt x="69481" y="4232"/>
                      <a:pt x="75482" y="3089"/>
                      <a:pt x="82911" y="80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0" name="Freihandform: Form 59">
                <a:extLst>
                  <a:ext uri="{FF2B5EF4-FFF2-40B4-BE49-F238E27FC236}">
                    <a16:creationId xmlns:a16="http://schemas.microsoft.com/office/drawing/2014/main" id="{C8C44DFA-4EC1-DCC6-4DE4-ED1EC8B1B1C5}"/>
                  </a:ext>
                </a:extLst>
              </p:cNvPr>
              <p:cNvSpPr/>
              <p:nvPr/>
            </p:nvSpPr>
            <p:spPr>
              <a:xfrm>
                <a:off x="1912985" y="3730817"/>
                <a:ext cx="112343" cy="142821"/>
              </a:xfrm>
              <a:custGeom>
                <a:avLst/>
                <a:gdLst>
                  <a:gd name="connsiteX0" fmla="*/ 82911 w 112343"/>
                  <a:gd name="connsiteY0" fmla="*/ 803 h 142821"/>
                  <a:gd name="connsiteX1" fmla="*/ 88055 w 112343"/>
                  <a:gd name="connsiteY1" fmla="*/ 518 h 142821"/>
                  <a:gd name="connsiteX2" fmla="*/ 89484 w 112343"/>
                  <a:gd name="connsiteY2" fmla="*/ 3375 h 142821"/>
                  <a:gd name="connsiteX3" fmla="*/ 49193 w 112343"/>
                  <a:gd name="connsiteY3" fmla="*/ 51381 h 142821"/>
                  <a:gd name="connsiteX4" fmla="*/ 8616 w 112343"/>
                  <a:gd name="connsiteY4" fmla="*/ 99101 h 142821"/>
                  <a:gd name="connsiteX5" fmla="*/ 32905 w 112343"/>
                  <a:gd name="connsiteY5" fmla="*/ 99673 h 142821"/>
                  <a:gd name="connsiteX6" fmla="*/ 57765 w 112343"/>
                  <a:gd name="connsiteY6" fmla="*/ 99673 h 142821"/>
                  <a:gd name="connsiteX7" fmla="*/ 57765 w 112343"/>
                  <a:gd name="connsiteY7" fmla="*/ 77099 h 142821"/>
                  <a:gd name="connsiteX8" fmla="*/ 58337 w 112343"/>
                  <a:gd name="connsiteY8" fmla="*/ 53667 h 142821"/>
                  <a:gd name="connsiteX9" fmla="*/ 63766 w 112343"/>
                  <a:gd name="connsiteY9" fmla="*/ 49667 h 142821"/>
                  <a:gd name="connsiteX10" fmla="*/ 81482 w 112343"/>
                  <a:gd name="connsiteY10" fmla="*/ 29093 h 142821"/>
                  <a:gd name="connsiteX11" fmla="*/ 84054 w 112343"/>
                  <a:gd name="connsiteY11" fmla="*/ 23663 h 142821"/>
                  <a:gd name="connsiteX12" fmla="*/ 88340 w 112343"/>
                  <a:gd name="connsiteY12" fmla="*/ 24806 h 142821"/>
                  <a:gd name="connsiteX13" fmla="*/ 88912 w 112343"/>
                  <a:gd name="connsiteY13" fmla="*/ 62525 h 142821"/>
                  <a:gd name="connsiteX14" fmla="*/ 88912 w 112343"/>
                  <a:gd name="connsiteY14" fmla="*/ 99673 h 142821"/>
                  <a:gd name="connsiteX15" fmla="*/ 99199 w 112343"/>
                  <a:gd name="connsiteY15" fmla="*/ 99673 h 142821"/>
                  <a:gd name="connsiteX16" fmla="*/ 110629 w 112343"/>
                  <a:gd name="connsiteY16" fmla="*/ 100244 h 142821"/>
                  <a:gd name="connsiteX17" fmla="*/ 110629 w 112343"/>
                  <a:gd name="connsiteY17" fmla="*/ 106817 h 142821"/>
                  <a:gd name="connsiteX18" fmla="*/ 99199 w 112343"/>
                  <a:gd name="connsiteY18" fmla="*/ 107388 h 142821"/>
                  <a:gd name="connsiteX19" fmla="*/ 88912 w 112343"/>
                  <a:gd name="connsiteY19" fmla="*/ 107388 h 142821"/>
                  <a:gd name="connsiteX20" fmla="*/ 88912 w 112343"/>
                  <a:gd name="connsiteY20" fmla="*/ 110531 h 142821"/>
                  <a:gd name="connsiteX21" fmla="*/ 91769 w 112343"/>
                  <a:gd name="connsiteY21" fmla="*/ 125105 h 142821"/>
                  <a:gd name="connsiteX22" fmla="*/ 107771 w 112343"/>
                  <a:gd name="connsiteY22" fmla="*/ 137106 h 142821"/>
                  <a:gd name="connsiteX23" fmla="*/ 111486 w 112343"/>
                  <a:gd name="connsiteY23" fmla="*/ 139964 h 142821"/>
                  <a:gd name="connsiteX24" fmla="*/ 110629 w 112343"/>
                  <a:gd name="connsiteY24" fmla="*/ 142250 h 142821"/>
                  <a:gd name="connsiteX25" fmla="*/ 106057 w 112343"/>
                  <a:gd name="connsiteY25" fmla="*/ 142821 h 142821"/>
                  <a:gd name="connsiteX26" fmla="*/ 86055 w 112343"/>
                  <a:gd name="connsiteY26" fmla="*/ 140535 h 142821"/>
                  <a:gd name="connsiteX27" fmla="*/ 60623 w 112343"/>
                  <a:gd name="connsiteY27" fmla="*/ 140535 h 142821"/>
                  <a:gd name="connsiteX28" fmla="*/ 40620 w 112343"/>
                  <a:gd name="connsiteY28" fmla="*/ 142821 h 142821"/>
                  <a:gd name="connsiteX29" fmla="*/ 36048 w 112343"/>
                  <a:gd name="connsiteY29" fmla="*/ 142250 h 142821"/>
                  <a:gd name="connsiteX30" fmla="*/ 35477 w 112343"/>
                  <a:gd name="connsiteY30" fmla="*/ 139964 h 142821"/>
                  <a:gd name="connsiteX31" fmla="*/ 38906 w 112343"/>
                  <a:gd name="connsiteY31" fmla="*/ 137106 h 142821"/>
                  <a:gd name="connsiteX32" fmla="*/ 54908 w 112343"/>
                  <a:gd name="connsiteY32" fmla="*/ 125105 h 142821"/>
                  <a:gd name="connsiteX33" fmla="*/ 57765 w 112343"/>
                  <a:gd name="connsiteY33" fmla="*/ 110531 h 142821"/>
                  <a:gd name="connsiteX34" fmla="*/ 57765 w 112343"/>
                  <a:gd name="connsiteY34" fmla="*/ 107388 h 142821"/>
                  <a:gd name="connsiteX35" fmla="*/ 32048 w 112343"/>
                  <a:gd name="connsiteY35" fmla="*/ 107388 h 142821"/>
                  <a:gd name="connsiteX36" fmla="*/ 2615 w 112343"/>
                  <a:gd name="connsiteY36" fmla="*/ 105959 h 142821"/>
                  <a:gd name="connsiteX37" fmla="*/ 44 w 112343"/>
                  <a:gd name="connsiteY37" fmla="*/ 100816 h 142821"/>
                  <a:gd name="connsiteX38" fmla="*/ 3187 w 112343"/>
                  <a:gd name="connsiteY38" fmla="*/ 96530 h 142821"/>
                  <a:gd name="connsiteX39" fmla="*/ 23475 w 112343"/>
                  <a:gd name="connsiteY39" fmla="*/ 67669 h 142821"/>
                  <a:gd name="connsiteX40" fmla="*/ 33476 w 112343"/>
                  <a:gd name="connsiteY40" fmla="*/ 47095 h 142821"/>
                  <a:gd name="connsiteX41" fmla="*/ 42049 w 112343"/>
                  <a:gd name="connsiteY41" fmla="*/ 8519 h 142821"/>
                  <a:gd name="connsiteX42" fmla="*/ 44335 w 112343"/>
                  <a:gd name="connsiteY42" fmla="*/ 803 h 142821"/>
                  <a:gd name="connsiteX43" fmla="*/ 45478 w 112343"/>
                  <a:gd name="connsiteY43" fmla="*/ 232 h 142821"/>
                  <a:gd name="connsiteX44" fmla="*/ 49764 w 112343"/>
                  <a:gd name="connsiteY44" fmla="*/ 1375 h 142821"/>
                  <a:gd name="connsiteX45" fmla="*/ 63766 w 112343"/>
                  <a:gd name="connsiteY45" fmla="*/ 3947 h 142821"/>
                  <a:gd name="connsiteX46" fmla="*/ 82911 w 112343"/>
                  <a:gd name="connsiteY46" fmla="*/ 803 h 142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12343" h="142821">
                    <a:moveTo>
                      <a:pt x="82911" y="803"/>
                    </a:moveTo>
                    <a:cubicBezTo>
                      <a:pt x="85483" y="-54"/>
                      <a:pt x="86912" y="-340"/>
                      <a:pt x="88055" y="518"/>
                    </a:cubicBezTo>
                    <a:cubicBezTo>
                      <a:pt x="88912" y="1089"/>
                      <a:pt x="89484" y="2518"/>
                      <a:pt x="89484" y="3375"/>
                    </a:cubicBezTo>
                    <a:cubicBezTo>
                      <a:pt x="89198" y="3947"/>
                      <a:pt x="71196" y="25378"/>
                      <a:pt x="49193" y="51381"/>
                    </a:cubicBezTo>
                    <a:cubicBezTo>
                      <a:pt x="27190" y="77384"/>
                      <a:pt x="8902" y="98816"/>
                      <a:pt x="8616" y="99101"/>
                    </a:cubicBezTo>
                    <a:cubicBezTo>
                      <a:pt x="8330" y="99673"/>
                      <a:pt x="9759" y="99673"/>
                      <a:pt x="32905" y="99673"/>
                    </a:cubicBezTo>
                    <a:lnTo>
                      <a:pt x="57765" y="99673"/>
                    </a:lnTo>
                    <a:lnTo>
                      <a:pt x="57765" y="77099"/>
                    </a:lnTo>
                    <a:cubicBezTo>
                      <a:pt x="57765" y="56239"/>
                      <a:pt x="58051" y="54524"/>
                      <a:pt x="58337" y="53667"/>
                    </a:cubicBezTo>
                    <a:cubicBezTo>
                      <a:pt x="58622" y="53096"/>
                      <a:pt x="60337" y="51953"/>
                      <a:pt x="63766" y="49667"/>
                    </a:cubicBezTo>
                    <a:cubicBezTo>
                      <a:pt x="74053" y="42809"/>
                      <a:pt x="76911" y="39380"/>
                      <a:pt x="81482" y="29093"/>
                    </a:cubicBezTo>
                    <a:cubicBezTo>
                      <a:pt x="82625" y="26235"/>
                      <a:pt x="83769" y="23949"/>
                      <a:pt x="84054" y="23663"/>
                    </a:cubicBezTo>
                    <a:cubicBezTo>
                      <a:pt x="85197" y="22520"/>
                      <a:pt x="87769" y="23092"/>
                      <a:pt x="88340" y="24806"/>
                    </a:cubicBezTo>
                    <a:cubicBezTo>
                      <a:pt x="88912" y="25664"/>
                      <a:pt x="88912" y="30236"/>
                      <a:pt x="88912" y="62525"/>
                    </a:cubicBezTo>
                    <a:lnTo>
                      <a:pt x="88912" y="99673"/>
                    </a:lnTo>
                    <a:lnTo>
                      <a:pt x="99199" y="99673"/>
                    </a:lnTo>
                    <a:cubicBezTo>
                      <a:pt x="109200" y="99673"/>
                      <a:pt x="109772" y="99673"/>
                      <a:pt x="110629" y="100244"/>
                    </a:cubicBezTo>
                    <a:cubicBezTo>
                      <a:pt x="112915" y="101673"/>
                      <a:pt x="112915" y="105388"/>
                      <a:pt x="110629" y="106817"/>
                    </a:cubicBezTo>
                    <a:cubicBezTo>
                      <a:pt x="109772" y="107388"/>
                      <a:pt x="109200" y="107388"/>
                      <a:pt x="99199" y="107388"/>
                    </a:cubicBezTo>
                    <a:lnTo>
                      <a:pt x="88912" y="107388"/>
                    </a:lnTo>
                    <a:lnTo>
                      <a:pt x="88912" y="110531"/>
                    </a:lnTo>
                    <a:cubicBezTo>
                      <a:pt x="88912" y="115961"/>
                      <a:pt x="89769" y="121104"/>
                      <a:pt x="91769" y="125105"/>
                    </a:cubicBezTo>
                    <a:cubicBezTo>
                      <a:pt x="95198" y="132248"/>
                      <a:pt x="100628" y="136249"/>
                      <a:pt x="107771" y="137106"/>
                    </a:cubicBezTo>
                    <a:cubicBezTo>
                      <a:pt x="110629" y="137392"/>
                      <a:pt x="111486" y="137963"/>
                      <a:pt x="111486" y="139964"/>
                    </a:cubicBezTo>
                    <a:cubicBezTo>
                      <a:pt x="111486" y="141392"/>
                      <a:pt x="111200" y="141678"/>
                      <a:pt x="110629" y="142250"/>
                    </a:cubicBezTo>
                    <a:cubicBezTo>
                      <a:pt x="110057" y="142821"/>
                      <a:pt x="109772" y="142821"/>
                      <a:pt x="106057" y="142821"/>
                    </a:cubicBezTo>
                    <a:cubicBezTo>
                      <a:pt x="102057" y="142821"/>
                      <a:pt x="99485" y="142535"/>
                      <a:pt x="86055" y="140535"/>
                    </a:cubicBezTo>
                    <a:cubicBezTo>
                      <a:pt x="77482" y="139106"/>
                      <a:pt x="69195" y="139106"/>
                      <a:pt x="60623" y="140535"/>
                    </a:cubicBezTo>
                    <a:cubicBezTo>
                      <a:pt x="47192" y="142535"/>
                      <a:pt x="44621" y="142821"/>
                      <a:pt x="40620" y="142821"/>
                    </a:cubicBezTo>
                    <a:cubicBezTo>
                      <a:pt x="36905" y="142821"/>
                      <a:pt x="36620" y="142821"/>
                      <a:pt x="36048" y="142250"/>
                    </a:cubicBezTo>
                    <a:cubicBezTo>
                      <a:pt x="35477" y="141678"/>
                      <a:pt x="35477" y="141392"/>
                      <a:pt x="35477" y="139964"/>
                    </a:cubicBezTo>
                    <a:cubicBezTo>
                      <a:pt x="35477" y="137963"/>
                      <a:pt x="36048" y="137392"/>
                      <a:pt x="38906" y="137106"/>
                    </a:cubicBezTo>
                    <a:cubicBezTo>
                      <a:pt x="46049" y="136249"/>
                      <a:pt x="51479" y="132248"/>
                      <a:pt x="54908" y="125105"/>
                    </a:cubicBezTo>
                    <a:cubicBezTo>
                      <a:pt x="56908" y="121104"/>
                      <a:pt x="57765" y="115961"/>
                      <a:pt x="57765" y="110531"/>
                    </a:cubicBezTo>
                    <a:lnTo>
                      <a:pt x="57765" y="107388"/>
                    </a:lnTo>
                    <a:lnTo>
                      <a:pt x="32048" y="107388"/>
                    </a:lnTo>
                    <a:cubicBezTo>
                      <a:pt x="4330" y="107388"/>
                      <a:pt x="4901" y="107388"/>
                      <a:pt x="2615" y="105959"/>
                    </a:cubicBezTo>
                    <a:cubicBezTo>
                      <a:pt x="901" y="104816"/>
                      <a:pt x="-242" y="102245"/>
                      <a:pt x="44" y="100816"/>
                    </a:cubicBezTo>
                    <a:cubicBezTo>
                      <a:pt x="329" y="100244"/>
                      <a:pt x="1758" y="98530"/>
                      <a:pt x="3187" y="96530"/>
                    </a:cubicBezTo>
                    <a:cubicBezTo>
                      <a:pt x="10331" y="87957"/>
                      <a:pt x="18332" y="76813"/>
                      <a:pt x="23475" y="67669"/>
                    </a:cubicBezTo>
                    <a:cubicBezTo>
                      <a:pt x="26619" y="62525"/>
                      <a:pt x="31476" y="52238"/>
                      <a:pt x="33476" y="47095"/>
                    </a:cubicBezTo>
                    <a:cubicBezTo>
                      <a:pt x="38906" y="33665"/>
                      <a:pt x="41477" y="21949"/>
                      <a:pt x="42049" y="8519"/>
                    </a:cubicBezTo>
                    <a:cubicBezTo>
                      <a:pt x="42335" y="2518"/>
                      <a:pt x="42621" y="1661"/>
                      <a:pt x="44335" y="803"/>
                    </a:cubicBezTo>
                    <a:lnTo>
                      <a:pt x="45478" y="232"/>
                    </a:lnTo>
                    <a:lnTo>
                      <a:pt x="49764" y="1375"/>
                    </a:lnTo>
                    <a:cubicBezTo>
                      <a:pt x="56051" y="3089"/>
                      <a:pt x="59480" y="3661"/>
                      <a:pt x="63766" y="3947"/>
                    </a:cubicBezTo>
                    <a:cubicBezTo>
                      <a:pt x="69481" y="4232"/>
                      <a:pt x="75482" y="3089"/>
                      <a:pt x="82911" y="80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15" name="Grafik 2">
              <a:extLst>
                <a:ext uri="{FF2B5EF4-FFF2-40B4-BE49-F238E27FC236}">
                  <a16:creationId xmlns:a16="http://schemas.microsoft.com/office/drawing/2014/main" id="{D01E6DD4-9D5B-6BE3-A783-575F3850016D}"/>
                </a:ext>
              </a:extLst>
            </p:cNvPr>
            <p:cNvGrpSpPr/>
            <p:nvPr/>
          </p:nvGrpSpPr>
          <p:grpSpPr>
            <a:xfrm>
              <a:off x="2102166" y="3689377"/>
              <a:ext cx="166501" cy="296768"/>
              <a:chOff x="2102166" y="3689377"/>
              <a:chExt cx="166501" cy="296768"/>
            </a:xfrm>
            <a:solidFill>
              <a:srgbClr val="000000"/>
            </a:solidFill>
          </p:grpSpPr>
          <p:sp>
            <p:nvSpPr>
              <p:cNvPr id="55" name="Freihandform: Form 54">
                <a:extLst>
                  <a:ext uri="{FF2B5EF4-FFF2-40B4-BE49-F238E27FC236}">
                    <a16:creationId xmlns:a16="http://schemas.microsoft.com/office/drawing/2014/main" id="{391415FC-843D-B4FF-4242-9FC8CF67E32B}"/>
                  </a:ext>
                </a:extLst>
              </p:cNvPr>
              <p:cNvSpPr/>
              <p:nvPr/>
            </p:nvSpPr>
            <p:spPr>
              <a:xfrm>
                <a:off x="2204922" y="3689377"/>
                <a:ext cx="63746" cy="215169"/>
              </a:xfrm>
              <a:custGeom>
                <a:avLst/>
                <a:gdLst>
                  <a:gd name="connsiteX0" fmla="*/ 0 w 63746"/>
                  <a:gd name="connsiteY0" fmla="*/ 35719 h 215169"/>
                  <a:gd name="connsiteX1" fmla="*/ 0 w 63746"/>
                  <a:gd name="connsiteY1" fmla="*/ 0 h 215169"/>
                  <a:gd name="connsiteX2" fmla="*/ 2000 w 63746"/>
                  <a:gd name="connsiteY2" fmla="*/ 0 h 215169"/>
                  <a:gd name="connsiteX3" fmla="*/ 4000 w 63746"/>
                  <a:gd name="connsiteY3" fmla="*/ 0 h 215169"/>
                  <a:gd name="connsiteX4" fmla="*/ 4000 w 63746"/>
                  <a:gd name="connsiteY4" fmla="*/ 1715 h 215169"/>
                  <a:gd name="connsiteX5" fmla="*/ 5144 w 63746"/>
                  <a:gd name="connsiteY5" fmla="*/ 13430 h 215169"/>
                  <a:gd name="connsiteX6" fmla="*/ 25432 w 63746"/>
                  <a:gd name="connsiteY6" fmla="*/ 62579 h 215169"/>
                  <a:gd name="connsiteX7" fmla="*/ 34862 w 63746"/>
                  <a:gd name="connsiteY7" fmla="*/ 77724 h 215169"/>
                  <a:gd name="connsiteX8" fmla="*/ 51721 w 63746"/>
                  <a:gd name="connsiteY8" fmla="*/ 107156 h 215169"/>
                  <a:gd name="connsiteX9" fmla="*/ 63722 w 63746"/>
                  <a:gd name="connsiteY9" fmla="*/ 150305 h 215169"/>
                  <a:gd name="connsiteX10" fmla="*/ 56579 w 63746"/>
                  <a:gd name="connsiteY10" fmla="*/ 198025 h 215169"/>
                  <a:gd name="connsiteX11" fmla="*/ 50864 w 63746"/>
                  <a:gd name="connsiteY11" fmla="*/ 213170 h 215169"/>
                  <a:gd name="connsiteX12" fmla="*/ 46863 w 63746"/>
                  <a:gd name="connsiteY12" fmla="*/ 215170 h 215169"/>
                  <a:gd name="connsiteX13" fmla="*/ 42005 w 63746"/>
                  <a:gd name="connsiteY13" fmla="*/ 213170 h 215169"/>
                  <a:gd name="connsiteX14" fmla="*/ 41148 w 63746"/>
                  <a:gd name="connsiteY14" fmla="*/ 206883 h 215169"/>
                  <a:gd name="connsiteX15" fmla="*/ 46577 w 63746"/>
                  <a:gd name="connsiteY15" fmla="*/ 191453 h 215169"/>
                  <a:gd name="connsiteX16" fmla="*/ 52292 w 63746"/>
                  <a:gd name="connsiteY16" fmla="*/ 154305 h 215169"/>
                  <a:gd name="connsiteX17" fmla="*/ 51721 w 63746"/>
                  <a:gd name="connsiteY17" fmla="*/ 143732 h 215169"/>
                  <a:gd name="connsiteX18" fmla="*/ 8001 w 63746"/>
                  <a:gd name="connsiteY18" fmla="*/ 75724 h 215169"/>
                  <a:gd name="connsiteX19" fmla="*/ 4000 w 63746"/>
                  <a:gd name="connsiteY19" fmla="*/ 71438 h 215169"/>
                  <a:gd name="connsiteX20" fmla="*/ 2000 w 63746"/>
                  <a:gd name="connsiteY20" fmla="*/ 71438 h 215169"/>
                  <a:gd name="connsiteX21" fmla="*/ 0 w 63746"/>
                  <a:gd name="connsiteY21" fmla="*/ 71438 h 215169"/>
                  <a:gd name="connsiteX22" fmla="*/ 0 w 63746"/>
                  <a:gd name="connsiteY22" fmla="*/ 35719 h 215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3746" h="215169">
                    <a:moveTo>
                      <a:pt x="0" y="35719"/>
                    </a:moveTo>
                    <a:lnTo>
                      <a:pt x="0" y="0"/>
                    </a:lnTo>
                    <a:lnTo>
                      <a:pt x="2000" y="0"/>
                    </a:lnTo>
                    <a:lnTo>
                      <a:pt x="4000" y="0"/>
                    </a:lnTo>
                    <a:lnTo>
                      <a:pt x="4000" y="1715"/>
                    </a:lnTo>
                    <a:cubicBezTo>
                      <a:pt x="4000" y="4572"/>
                      <a:pt x="4572" y="9716"/>
                      <a:pt x="5144" y="13430"/>
                    </a:cubicBezTo>
                    <a:cubicBezTo>
                      <a:pt x="7429" y="28003"/>
                      <a:pt x="13716" y="43148"/>
                      <a:pt x="25432" y="62579"/>
                    </a:cubicBezTo>
                    <a:lnTo>
                      <a:pt x="34862" y="77724"/>
                    </a:lnTo>
                    <a:cubicBezTo>
                      <a:pt x="43148" y="91440"/>
                      <a:pt x="48006" y="100013"/>
                      <a:pt x="51721" y="107156"/>
                    </a:cubicBezTo>
                    <a:cubicBezTo>
                      <a:pt x="59436" y="123158"/>
                      <a:pt x="63151" y="136303"/>
                      <a:pt x="63722" y="150305"/>
                    </a:cubicBezTo>
                    <a:cubicBezTo>
                      <a:pt x="64008" y="164878"/>
                      <a:pt x="61722" y="181451"/>
                      <a:pt x="56579" y="198025"/>
                    </a:cubicBezTo>
                    <a:cubicBezTo>
                      <a:pt x="54578" y="204597"/>
                      <a:pt x="51721" y="212312"/>
                      <a:pt x="50864" y="213170"/>
                    </a:cubicBezTo>
                    <a:cubicBezTo>
                      <a:pt x="50006" y="214312"/>
                      <a:pt x="48292" y="215170"/>
                      <a:pt x="46863" y="215170"/>
                    </a:cubicBezTo>
                    <a:cubicBezTo>
                      <a:pt x="45434" y="215170"/>
                      <a:pt x="42863" y="214027"/>
                      <a:pt x="42005" y="213170"/>
                    </a:cubicBezTo>
                    <a:cubicBezTo>
                      <a:pt x="40577" y="211455"/>
                      <a:pt x="40291" y="209169"/>
                      <a:pt x="41148" y="206883"/>
                    </a:cubicBezTo>
                    <a:cubicBezTo>
                      <a:pt x="42577" y="203740"/>
                      <a:pt x="45434" y="195453"/>
                      <a:pt x="46577" y="191453"/>
                    </a:cubicBezTo>
                    <a:cubicBezTo>
                      <a:pt x="50578" y="178308"/>
                      <a:pt x="52292" y="166878"/>
                      <a:pt x="52292" y="154305"/>
                    </a:cubicBezTo>
                    <a:cubicBezTo>
                      <a:pt x="52292" y="148018"/>
                      <a:pt x="52292" y="146590"/>
                      <a:pt x="51721" y="143732"/>
                    </a:cubicBezTo>
                    <a:cubicBezTo>
                      <a:pt x="48006" y="124016"/>
                      <a:pt x="34576" y="103156"/>
                      <a:pt x="8001" y="75724"/>
                    </a:cubicBezTo>
                    <a:lnTo>
                      <a:pt x="4000" y="71438"/>
                    </a:lnTo>
                    <a:lnTo>
                      <a:pt x="2000" y="71438"/>
                    </a:lnTo>
                    <a:lnTo>
                      <a:pt x="0" y="71438"/>
                    </a:lnTo>
                    <a:lnTo>
                      <a:pt x="0" y="35719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6" name="Freihandform: Form 55">
                <a:extLst>
                  <a:ext uri="{FF2B5EF4-FFF2-40B4-BE49-F238E27FC236}">
                    <a16:creationId xmlns:a16="http://schemas.microsoft.com/office/drawing/2014/main" id="{CBA02DE2-6FEC-CAF6-A8DE-E7F7CC0CC3B6}"/>
                  </a:ext>
                </a:extLst>
              </p:cNvPr>
              <p:cNvSpPr/>
              <p:nvPr/>
            </p:nvSpPr>
            <p:spPr>
              <a:xfrm>
                <a:off x="2121483" y="3909055"/>
                <a:ext cx="93440" cy="77091"/>
              </a:xfrm>
              <a:custGeom>
                <a:avLst/>
                <a:gdLst>
                  <a:gd name="connsiteX0" fmla="*/ 57722 w 93440"/>
                  <a:gd name="connsiteY0" fmla="*/ 112 h 77091"/>
                  <a:gd name="connsiteX1" fmla="*/ 72295 w 93440"/>
                  <a:gd name="connsiteY1" fmla="*/ 684 h 77091"/>
                  <a:gd name="connsiteX2" fmla="*/ 92869 w 93440"/>
                  <a:gd name="connsiteY2" fmla="*/ 18114 h 77091"/>
                  <a:gd name="connsiteX3" fmla="*/ 93440 w 93440"/>
                  <a:gd name="connsiteY3" fmla="*/ 24401 h 77091"/>
                  <a:gd name="connsiteX4" fmla="*/ 92012 w 93440"/>
                  <a:gd name="connsiteY4" fmla="*/ 34688 h 77091"/>
                  <a:gd name="connsiteX5" fmla="*/ 39433 w 93440"/>
                  <a:gd name="connsiteY5" fmla="*/ 76407 h 77091"/>
                  <a:gd name="connsiteX6" fmla="*/ 22003 w 93440"/>
                  <a:gd name="connsiteY6" fmla="*/ 76693 h 77091"/>
                  <a:gd name="connsiteX7" fmla="*/ 572 w 93440"/>
                  <a:gd name="connsiteY7" fmla="*/ 58977 h 77091"/>
                  <a:gd name="connsiteX8" fmla="*/ 0 w 93440"/>
                  <a:gd name="connsiteY8" fmla="*/ 52690 h 77091"/>
                  <a:gd name="connsiteX9" fmla="*/ 1429 w 93440"/>
                  <a:gd name="connsiteY9" fmla="*/ 42403 h 77091"/>
                  <a:gd name="connsiteX10" fmla="*/ 15145 w 93440"/>
                  <a:gd name="connsiteY10" fmla="*/ 21258 h 77091"/>
                  <a:gd name="connsiteX11" fmla="*/ 57722 w 93440"/>
                  <a:gd name="connsiteY11" fmla="*/ 112 h 77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440" h="77091">
                    <a:moveTo>
                      <a:pt x="57722" y="112"/>
                    </a:moveTo>
                    <a:cubicBezTo>
                      <a:pt x="61151" y="-174"/>
                      <a:pt x="69152" y="112"/>
                      <a:pt x="72295" y="684"/>
                    </a:cubicBezTo>
                    <a:cubicBezTo>
                      <a:pt x="83439" y="2970"/>
                      <a:pt x="90297" y="8685"/>
                      <a:pt x="92869" y="18114"/>
                    </a:cubicBezTo>
                    <a:cubicBezTo>
                      <a:pt x="93440" y="19829"/>
                      <a:pt x="93440" y="20972"/>
                      <a:pt x="93440" y="24401"/>
                    </a:cubicBezTo>
                    <a:cubicBezTo>
                      <a:pt x="93440" y="28687"/>
                      <a:pt x="93440" y="30402"/>
                      <a:pt x="92012" y="34688"/>
                    </a:cubicBezTo>
                    <a:cubicBezTo>
                      <a:pt x="85725" y="54119"/>
                      <a:pt x="62865" y="72121"/>
                      <a:pt x="39433" y="76407"/>
                    </a:cubicBezTo>
                    <a:cubicBezTo>
                      <a:pt x="34290" y="77265"/>
                      <a:pt x="25718" y="77265"/>
                      <a:pt x="22003" y="76693"/>
                    </a:cubicBezTo>
                    <a:cubicBezTo>
                      <a:pt x="10287" y="74121"/>
                      <a:pt x="3143" y="68406"/>
                      <a:pt x="572" y="58977"/>
                    </a:cubicBezTo>
                    <a:cubicBezTo>
                      <a:pt x="0" y="57262"/>
                      <a:pt x="0" y="56119"/>
                      <a:pt x="0" y="52690"/>
                    </a:cubicBezTo>
                    <a:cubicBezTo>
                      <a:pt x="0" y="48404"/>
                      <a:pt x="0" y="46689"/>
                      <a:pt x="1429" y="42403"/>
                    </a:cubicBezTo>
                    <a:cubicBezTo>
                      <a:pt x="3715" y="34974"/>
                      <a:pt x="8573" y="27830"/>
                      <a:pt x="15145" y="21258"/>
                    </a:cubicBezTo>
                    <a:cubicBezTo>
                      <a:pt x="26575" y="9828"/>
                      <a:pt x="42291" y="2112"/>
                      <a:pt x="57722" y="1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7" name="Freihandform: Form 56">
                <a:extLst>
                  <a:ext uri="{FF2B5EF4-FFF2-40B4-BE49-F238E27FC236}">
                    <a16:creationId xmlns:a16="http://schemas.microsoft.com/office/drawing/2014/main" id="{EE670ED4-E7C9-7C1A-C98B-BAA5718CD55E}"/>
                  </a:ext>
                </a:extLst>
              </p:cNvPr>
              <p:cNvSpPr/>
              <p:nvPr/>
            </p:nvSpPr>
            <p:spPr>
              <a:xfrm>
                <a:off x="2205132" y="3689406"/>
                <a:ext cx="9525" cy="246030"/>
              </a:xfrm>
              <a:custGeom>
                <a:avLst/>
                <a:gdLst>
                  <a:gd name="connsiteX0" fmla="*/ 9525 w 9525"/>
                  <a:gd name="connsiteY0" fmla="*/ 0 h 246030"/>
                  <a:gd name="connsiteX1" fmla="*/ 9525 w 9525"/>
                  <a:gd name="connsiteY1" fmla="*/ 246031 h 246030"/>
                  <a:gd name="connsiteX2" fmla="*/ 0 w 9525"/>
                  <a:gd name="connsiteY2" fmla="*/ 246031 h 246030"/>
                  <a:gd name="connsiteX3" fmla="*/ 0 w 9525"/>
                  <a:gd name="connsiteY3" fmla="*/ 0 h 246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" h="246030">
                    <a:moveTo>
                      <a:pt x="9525" y="0"/>
                    </a:moveTo>
                    <a:lnTo>
                      <a:pt x="9525" y="246031"/>
                    </a:lnTo>
                    <a:lnTo>
                      <a:pt x="0" y="2460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8" name="Freihandform: Form 57">
                <a:extLst>
                  <a:ext uri="{FF2B5EF4-FFF2-40B4-BE49-F238E27FC236}">
                    <a16:creationId xmlns:a16="http://schemas.microsoft.com/office/drawing/2014/main" id="{115C24AC-89D0-5EB7-B468-EFA238C9F173}"/>
                  </a:ext>
                </a:extLst>
              </p:cNvPr>
              <p:cNvSpPr/>
              <p:nvPr/>
            </p:nvSpPr>
            <p:spPr>
              <a:xfrm>
                <a:off x="2102166" y="3944390"/>
                <a:ext cx="131540" cy="6667"/>
              </a:xfrm>
              <a:custGeom>
                <a:avLst/>
                <a:gdLst>
                  <a:gd name="connsiteX0" fmla="*/ 0 w 131540"/>
                  <a:gd name="connsiteY0" fmla="*/ 0 h 6667"/>
                  <a:gd name="connsiteX1" fmla="*/ 131540 w 131540"/>
                  <a:gd name="connsiteY1" fmla="*/ 0 h 6667"/>
                  <a:gd name="connsiteX2" fmla="*/ 131540 w 131540"/>
                  <a:gd name="connsiteY2" fmla="*/ 6667 h 6667"/>
                  <a:gd name="connsiteX3" fmla="*/ 0 w 131540"/>
                  <a:gd name="connsiteY3" fmla="*/ 6667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540" h="6667">
                    <a:moveTo>
                      <a:pt x="0" y="0"/>
                    </a:moveTo>
                    <a:lnTo>
                      <a:pt x="131540" y="0"/>
                    </a:lnTo>
                    <a:lnTo>
                      <a:pt x="131540" y="6667"/>
                    </a:lnTo>
                    <a:lnTo>
                      <a:pt x="0" y="66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16" name="Grafik 2">
              <a:extLst>
                <a:ext uri="{FF2B5EF4-FFF2-40B4-BE49-F238E27FC236}">
                  <a16:creationId xmlns:a16="http://schemas.microsoft.com/office/drawing/2014/main" id="{0A4136FC-0565-0541-CAF6-DF55784F3EF2}"/>
                </a:ext>
              </a:extLst>
            </p:cNvPr>
            <p:cNvGrpSpPr/>
            <p:nvPr/>
          </p:nvGrpSpPr>
          <p:grpSpPr>
            <a:xfrm>
              <a:off x="2407233" y="3652449"/>
              <a:ext cx="147184" cy="296787"/>
              <a:chOff x="2407233" y="3652449"/>
              <a:chExt cx="147184" cy="296787"/>
            </a:xfrm>
            <a:solidFill>
              <a:srgbClr val="000000"/>
            </a:solidFill>
          </p:grpSpPr>
          <p:sp>
            <p:nvSpPr>
              <p:cNvPr id="52" name="Freihandform: Form 51">
                <a:extLst>
                  <a:ext uri="{FF2B5EF4-FFF2-40B4-BE49-F238E27FC236}">
                    <a16:creationId xmlns:a16="http://schemas.microsoft.com/office/drawing/2014/main" id="{42C7A289-6C74-C688-00C4-A84D8E75E5CE}"/>
                  </a:ext>
                </a:extLst>
              </p:cNvPr>
              <p:cNvSpPr/>
              <p:nvPr/>
            </p:nvSpPr>
            <p:spPr>
              <a:xfrm>
                <a:off x="2490672" y="3652468"/>
                <a:ext cx="63745" cy="215169"/>
              </a:xfrm>
              <a:custGeom>
                <a:avLst/>
                <a:gdLst>
                  <a:gd name="connsiteX0" fmla="*/ 0 w 63745"/>
                  <a:gd name="connsiteY0" fmla="*/ 35719 h 215169"/>
                  <a:gd name="connsiteX1" fmla="*/ 0 w 63745"/>
                  <a:gd name="connsiteY1" fmla="*/ 0 h 215169"/>
                  <a:gd name="connsiteX2" fmla="*/ 2000 w 63745"/>
                  <a:gd name="connsiteY2" fmla="*/ 0 h 215169"/>
                  <a:gd name="connsiteX3" fmla="*/ 4000 w 63745"/>
                  <a:gd name="connsiteY3" fmla="*/ 0 h 215169"/>
                  <a:gd name="connsiteX4" fmla="*/ 4000 w 63745"/>
                  <a:gd name="connsiteY4" fmla="*/ 1715 h 215169"/>
                  <a:gd name="connsiteX5" fmla="*/ 5143 w 63745"/>
                  <a:gd name="connsiteY5" fmla="*/ 13430 h 215169"/>
                  <a:gd name="connsiteX6" fmla="*/ 25432 w 63745"/>
                  <a:gd name="connsiteY6" fmla="*/ 62579 h 215169"/>
                  <a:gd name="connsiteX7" fmla="*/ 34861 w 63745"/>
                  <a:gd name="connsiteY7" fmla="*/ 77724 h 215169"/>
                  <a:gd name="connsiteX8" fmla="*/ 51721 w 63745"/>
                  <a:gd name="connsiteY8" fmla="*/ 107156 h 215169"/>
                  <a:gd name="connsiteX9" fmla="*/ 63722 w 63745"/>
                  <a:gd name="connsiteY9" fmla="*/ 150304 h 215169"/>
                  <a:gd name="connsiteX10" fmla="*/ 56578 w 63745"/>
                  <a:gd name="connsiteY10" fmla="*/ 198025 h 215169"/>
                  <a:gd name="connsiteX11" fmla="*/ 50863 w 63745"/>
                  <a:gd name="connsiteY11" fmla="*/ 213170 h 215169"/>
                  <a:gd name="connsiteX12" fmla="*/ 46863 w 63745"/>
                  <a:gd name="connsiteY12" fmla="*/ 215170 h 215169"/>
                  <a:gd name="connsiteX13" fmla="*/ 42005 w 63745"/>
                  <a:gd name="connsiteY13" fmla="*/ 213170 h 215169"/>
                  <a:gd name="connsiteX14" fmla="*/ 41148 w 63745"/>
                  <a:gd name="connsiteY14" fmla="*/ 206883 h 215169"/>
                  <a:gd name="connsiteX15" fmla="*/ 46577 w 63745"/>
                  <a:gd name="connsiteY15" fmla="*/ 191453 h 215169"/>
                  <a:gd name="connsiteX16" fmla="*/ 52292 w 63745"/>
                  <a:gd name="connsiteY16" fmla="*/ 154305 h 215169"/>
                  <a:gd name="connsiteX17" fmla="*/ 51721 w 63745"/>
                  <a:gd name="connsiteY17" fmla="*/ 143732 h 215169"/>
                  <a:gd name="connsiteX18" fmla="*/ 8001 w 63745"/>
                  <a:gd name="connsiteY18" fmla="*/ 75724 h 215169"/>
                  <a:gd name="connsiteX19" fmla="*/ 4000 w 63745"/>
                  <a:gd name="connsiteY19" fmla="*/ 71438 h 215169"/>
                  <a:gd name="connsiteX20" fmla="*/ 2000 w 63745"/>
                  <a:gd name="connsiteY20" fmla="*/ 71438 h 215169"/>
                  <a:gd name="connsiteX21" fmla="*/ 0 w 63745"/>
                  <a:gd name="connsiteY21" fmla="*/ 71438 h 215169"/>
                  <a:gd name="connsiteX22" fmla="*/ 0 w 63745"/>
                  <a:gd name="connsiteY22" fmla="*/ 35719 h 215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3745" h="215169">
                    <a:moveTo>
                      <a:pt x="0" y="35719"/>
                    </a:moveTo>
                    <a:lnTo>
                      <a:pt x="0" y="0"/>
                    </a:lnTo>
                    <a:lnTo>
                      <a:pt x="2000" y="0"/>
                    </a:lnTo>
                    <a:lnTo>
                      <a:pt x="4000" y="0"/>
                    </a:lnTo>
                    <a:lnTo>
                      <a:pt x="4000" y="1715"/>
                    </a:lnTo>
                    <a:cubicBezTo>
                      <a:pt x="4000" y="4572"/>
                      <a:pt x="4572" y="9716"/>
                      <a:pt x="5143" y="13430"/>
                    </a:cubicBezTo>
                    <a:cubicBezTo>
                      <a:pt x="7429" y="28003"/>
                      <a:pt x="13716" y="43148"/>
                      <a:pt x="25432" y="62579"/>
                    </a:cubicBezTo>
                    <a:lnTo>
                      <a:pt x="34861" y="77724"/>
                    </a:lnTo>
                    <a:cubicBezTo>
                      <a:pt x="43148" y="91440"/>
                      <a:pt x="48006" y="100013"/>
                      <a:pt x="51721" y="107156"/>
                    </a:cubicBezTo>
                    <a:cubicBezTo>
                      <a:pt x="59436" y="123158"/>
                      <a:pt x="63151" y="136303"/>
                      <a:pt x="63722" y="150304"/>
                    </a:cubicBezTo>
                    <a:cubicBezTo>
                      <a:pt x="64008" y="164878"/>
                      <a:pt x="61722" y="181451"/>
                      <a:pt x="56578" y="198025"/>
                    </a:cubicBezTo>
                    <a:cubicBezTo>
                      <a:pt x="54578" y="204597"/>
                      <a:pt x="51721" y="212312"/>
                      <a:pt x="50863" y="213170"/>
                    </a:cubicBezTo>
                    <a:cubicBezTo>
                      <a:pt x="50006" y="214312"/>
                      <a:pt x="48292" y="215170"/>
                      <a:pt x="46863" y="215170"/>
                    </a:cubicBezTo>
                    <a:cubicBezTo>
                      <a:pt x="45434" y="215170"/>
                      <a:pt x="42863" y="214027"/>
                      <a:pt x="42005" y="213170"/>
                    </a:cubicBezTo>
                    <a:cubicBezTo>
                      <a:pt x="40576" y="211455"/>
                      <a:pt x="40291" y="209169"/>
                      <a:pt x="41148" y="206883"/>
                    </a:cubicBezTo>
                    <a:cubicBezTo>
                      <a:pt x="42577" y="203740"/>
                      <a:pt x="45434" y="195453"/>
                      <a:pt x="46577" y="191453"/>
                    </a:cubicBezTo>
                    <a:cubicBezTo>
                      <a:pt x="50578" y="178308"/>
                      <a:pt x="52292" y="166878"/>
                      <a:pt x="52292" y="154305"/>
                    </a:cubicBezTo>
                    <a:cubicBezTo>
                      <a:pt x="52292" y="148019"/>
                      <a:pt x="52292" y="146590"/>
                      <a:pt x="51721" y="143732"/>
                    </a:cubicBezTo>
                    <a:cubicBezTo>
                      <a:pt x="48006" y="124016"/>
                      <a:pt x="34576" y="103156"/>
                      <a:pt x="8001" y="75724"/>
                    </a:cubicBezTo>
                    <a:lnTo>
                      <a:pt x="4000" y="71438"/>
                    </a:lnTo>
                    <a:lnTo>
                      <a:pt x="2000" y="71438"/>
                    </a:lnTo>
                    <a:lnTo>
                      <a:pt x="0" y="71438"/>
                    </a:lnTo>
                    <a:lnTo>
                      <a:pt x="0" y="35719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3" name="Freihandform: Form 52">
                <a:extLst>
                  <a:ext uri="{FF2B5EF4-FFF2-40B4-BE49-F238E27FC236}">
                    <a16:creationId xmlns:a16="http://schemas.microsoft.com/office/drawing/2014/main" id="{31227EEB-05E3-4881-5338-9516402517ED}"/>
                  </a:ext>
                </a:extLst>
              </p:cNvPr>
              <p:cNvSpPr/>
              <p:nvPr/>
            </p:nvSpPr>
            <p:spPr>
              <a:xfrm>
                <a:off x="2407233" y="3872145"/>
                <a:ext cx="93440" cy="77091"/>
              </a:xfrm>
              <a:custGeom>
                <a:avLst/>
                <a:gdLst>
                  <a:gd name="connsiteX0" fmla="*/ 57721 w 93440"/>
                  <a:gd name="connsiteY0" fmla="*/ 112 h 77091"/>
                  <a:gd name="connsiteX1" fmla="*/ 72295 w 93440"/>
                  <a:gd name="connsiteY1" fmla="*/ 684 h 77091"/>
                  <a:gd name="connsiteX2" fmla="*/ 92869 w 93440"/>
                  <a:gd name="connsiteY2" fmla="*/ 18114 h 77091"/>
                  <a:gd name="connsiteX3" fmla="*/ 93440 w 93440"/>
                  <a:gd name="connsiteY3" fmla="*/ 24401 h 77091"/>
                  <a:gd name="connsiteX4" fmla="*/ 92012 w 93440"/>
                  <a:gd name="connsiteY4" fmla="*/ 34688 h 77091"/>
                  <a:gd name="connsiteX5" fmla="*/ 39433 w 93440"/>
                  <a:gd name="connsiteY5" fmla="*/ 76407 h 77091"/>
                  <a:gd name="connsiteX6" fmla="*/ 22003 w 93440"/>
                  <a:gd name="connsiteY6" fmla="*/ 76693 h 77091"/>
                  <a:gd name="connsiteX7" fmla="*/ 571 w 93440"/>
                  <a:gd name="connsiteY7" fmla="*/ 58977 h 77091"/>
                  <a:gd name="connsiteX8" fmla="*/ 0 w 93440"/>
                  <a:gd name="connsiteY8" fmla="*/ 52690 h 77091"/>
                  <a:gd name="connsiteX9" fmla="*/ 1429 w 93440"/>
                  <a:gd name="connsiteY9" fmla="*/ 42403 h 77091"/>
                  <a:gd name="connsiteX10" fmla="*/ 15145 w 93440"/>
                  <a:gd name="connsiteY10" fmla="*/ 21258 h 77091"/>
                  <a:gd name="connsiteX11" fmla="*/ 57721 w 93440"/>
                  <a:gd name="connsiteY11" fmla="*/ 112 h 77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440" h="77091">
                    <a:moveTo>
                      <a:pt x="57721" y="112"/>
                    </a:moveTo>
                    <a:cubicBezTo>
                      <a:pt x="61150" y="-174"/>
                      <a:pt x="69152" y="112"/>
                      <a:pt x="72295" y="684"/>
                    </a:cubicBezTo>
                    <a:cubicBezTo>
                      <a:pt x="83439" y="2970"/>
                      <a:pt x="90297" y="8685"/>
                      <a:pt x="92869" y="18114"/>
                    </a:cubicBezTo>
                    <a:cubicBezTo>
                      <a:pt x="93440" y="19829"/>
                      <a:pt x="93440" y="20972"/>
                      <a:pt x="93440" y="24401"/>
                    </a:cubicBezTo>
                    <a:cubicBezTo>
                      <a:pt x="93440" y="28687"/>
                      <a:pt x="93440" y="30402"/>
                      <a:pt x="92012" y="34688"/>
                    </a:cubicBezTo>
                    <a:cubicBezTo>
                      <a:pt x="85725" y="54119"/>
                      <a:pt x="62865" y="72121"/>
                      <a:pt x="39433" y="76407"/>
                    </a:cubicBezTo>
                    <a:cubicBezTo>
                      <a:pt x="34290" y="77265"/>
                      <a:pt x="25717" y="77265"/>
                      <a:pt x="22003" y="76693"/>
                    </a:cubicBezTo>
                    <a:cubicBezTo>
                      <a:pt x="10287" y="74121"/>
                      <a:pt x="3143" y="68406"/>
                      <a:pt x="571" y="58977"/>
                    </a:cubicBezTo>
                    <a:cubicBezTo>
                      <a:pt x="0" y="57262"/>
                      <a:pt x="0" y="56119"/>
                      <a:pt x="0" y="52690"/>
                    </a:cubicBezTo>
                    <a:cubicBezTo>
                      <a:pt x="0" y="48404"/>
                      <a:pt x="0" y="46689"/>
                      <a:pt x="1429" y="42403"/>
                    </a:cubicBezTo>
                    <a:cubicBezTo>
                      <a:pt x="3715" y="34974"/>
                      <a:pt x="8573" y="27830"/>
                      <a:pt x="15145" y="21258"/>
                    </a:cubicBezTo>
                    <a:cubicBezTo>
                      <a:pt x="26575" y="9828"/>
                      <a:pt x="42291" y="2112"/>
                      <a:pt x="57721" y="1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4" name="Freihandform: Form 53">
                <a:extLst>
                  <a:ext uri="{FF2B5EF4-FFF2-40B4-BE49-F238E27FC236}">
                    <a16:creationId xmlns:a16="http://schemas.microsoft.com/office/drawing/2014/main" id="{BBCB174F-3773-476D-C30E-F9138A3A3350}"/>
                  </a:ext>
                </a:extLst>
              </p:cNvPr>
              <p:cNvSpPr/>
              <p:nvPr/>
            </p:nvSpPr>
            <p:spPr>
              <a:xfrm>
                <a:off x="2490882" y="3652449"/>
                <a:ext cx="9525" cy="246126"/>
              </a:xfrm>
              <a:custGeom>
                <a:avLst/>
                <a:gdLst>
                  <a:gd name="connsiteX0" fmla="*/ 9525 w 9525"/>
                  <a:gd name="connsiteY0" fmla="*/ 0 h 246126"/>
                  <a:gd name="connsiteX1" fmla="*/ 9525 w 9525"/>
                  <a:gd name="connsiteY1" fmla="*/ 246126 h 246126"/>
                  <a:gd name="connsiteX2" fmla="*/ 0 w 9525"/>
                  <a:gd name="connsiteY2" fmla="*/ 246126 h 246126"/>
                  <a:gd name="connsiteX3" fmla="*/ 0 w 9525"/>
                  <a:gd name="connsiteY3" fmla="*/ 0 h 246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" h="246126">
                    <a:moveTo>
                      <a:pt x="9525" y="0"/>
                    </a:moveTo>
                    <a:lnTo>
                      <a:pt x="9525" y="246126"/>
                    </a:lnTo>
                    <a:lnTo>
                      <a:pt x="0" y="2461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17" name="Grafik 2">
              <a:extLst>
                <a:ext uri="{FF2B5EF4-FFF2-40B4-BE49-F238E27FC236}">
                  <a16:creationId xmlns:a16="http://schemas.microsoft.com/office/drawing/2014/main" id="{3AA40709-9B54-8567-CE8E-EADF38F504B1}"/>
                </a:ext>
              </a:extLst>
            </p:cNvPr>
            <p:cNvGrpSpPr/>
            <p:nvPr/>
          </p:nvGrpSpPr>
          <p:grpSpPr>
            <a:xfrm>
              <a:off x="2692747" y="3467950"/>
              <a:ext cx="98770" cy="481483"/>
              <a:chOff x="2692747" y="3467950"/>
              <a:chExt cx="98770" cy="481483"/>
            </a:xfrm>
            <a:solidFill>
              <a:srgbClr val="000000"/>
            </a:solidFill>
          </p:grpSpPr>
          <p:sp>
            <p:nvSpPr>
              <p:cNvPr id="48" name="Freihandform: Form 47">
                <a:extLst>
                  <a:ext uri="{FF2B5EF4-FFF2-40B4-BE49-F238E27FC236}">
                    <a16:creationId xmlns:a16="http://schemas.microsoft.com/office/drawing/2014/main" id="{6EAB9598-7EAE-D14A-F909-C0EF4278C1E6}"/>
                  </a:ext>
                </a:extLst>
              </p:cNvPr>
              <p:cNvSpPr/>
              <p:nvPr/>
            </p:nvSpPr>
            <p:spPr>
              <a:xfrm>
                <a:off x="2692747" y="3871972"/>
                <a:ext cx="98770" cy="77461"/>
              </a:xfrm>
              <a:custGeom>
                <a:avLst/>
                <a:gdLst>
                  <a:gd name="connsiteX0" fmla="*/ 70816 w 98770"/>
                  <a:gd name="connsiteY0" fmla="*/ 286 h 77461"/>
                  <a:gd name="connsiteX1" fmla="*/ 75388 w 98770"/>
                  <a:gd name="connsiteY1" fmla="*/ 0 h 77461"/>
                  <a:gd name="connsiteX2" fmla="*/ 95391 w 98770"/>
                  <a:gd name="connsiteY2" fmla="*/ 7715 h 77461"/>
                  <a:gd name="connsiteX3" fmla="*/ 97105 w 98770"/>
                  <a:gd name="connsiteY3" fmla="*/ 30575 h 77461"/>
                  <a:gd name="connsiteX4" fmla="*/ 76531 w 98770"/>
                  <a:gd name="connsiteY4" fmla="*/ 62865 h 77461"/>
                  <a:gd name="connsiteX5" fmla="*/ 25096 w 98770"/>
                  <a:gd name="connsiteY5" fmla="*/ 77438 h 77461"/>
                  <a:gd name="connsiteX6" fmla="*/ 3379 w 98770"/>
                  <a:gd name="connsiteY6" fmla="*/ 69723 h 77461"/>
                  <a:gd name="connsiteX7" fmla="*/ 1665 w 98770"/>
                  <a:gd name="connsiteY7" fmla="*/ 46863 h 77461"/>
                  <a:gd name="connsiteX8" fmla="*/ 22239 w 98770"/>
                  <a:gd name="connsiteY8" fmla="*/ 14573 h 77461"/>
                  <a:gd name="connsiteX9" fmla="*/ 41098 w 98770"/>
                  <a:gd name="connsiteY9" fmla="*/ 5429 h 77461"/>
                  <a:gd name="connsiteX10" fmla="*/ 70816 w 98770"/>
                  <a:gd name="connsiteY10" fmla="*/ 286 h 77461"/>
                  <a:gd name="connsiteX11" fmla="*/ 83103 w 98770"/>
                  <a:gd name="connsiteY11" fmla="*/ 8572 h 77461"/>
                  <a:gd name="connsiteX12" fmla="*/ 74531 w 98770"/>
                  <a:gd name="connsiteY12" fmla="*/ 8287 h 77461"/>
                  <a:gd name="connsiteX13" fmla="*/ 43384 w 98770"/>
                  <a:gd name="connsiteY13" fmla="*/ 25432 h 77461"/>
                  <a:gd name="connsiteX14" fmla="*/ 9380 w 98770"/>
                  <a:gd name="connsiteY14" fmla="*/ 52006 h 77461"/>
                  <a:gd name="connsiteX15" fmla="*/ 15667 w 98770"/>
                  <a:gd name="connsiteY15" fmla="*/ 68866 h 77461"/>
                  <a:gd name="connsiteX16" fmla="*/ 25096 w 98770"/>
                  <a:gd name="connsiteY16" fmla="*/ 68866 h 77461"/>
                  <a:gd name="connsiteX17" fmla="*/ 64530 w 98770"/>
                  <a:gd name="connsiteY17" fmla="*/ 46292 h 77461"/>
                  <a:gd name="connsiteX18" fmla="*/ 89390 w 98770"/>
                  <a:gd name="connsiteY18" fmla="*/ 25432 h 77461"/>
                  <a:gd name="connsiteX19" fmla="*/ 83103 w 98770"/>
                  <a:gd name="connsiteY19" fmla="*/ 8572 h 77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8770" h="77461">
                    <a:moveTo>
                      <a:pt x="70816" y="286"/>
                    </a:moveTo>
                    <a:cubicBezTo>
                      <a:pt x="71388" y="0"/>
                      <a:pt x="73388" y="0"/>
                      <a:pt x="75388" y="0"/>
                    </a:cubicBezTo>
                    <a:cubicBezTo>
                      <a:pt x="85390" y="0"/>
                      <a:pt x="91676" y="2286"/>
                      <a:pt x="95391" y="7715"/>
                    </a:cubicBezTo>
                    <a:cubicBezTo>
                      <a:pt x="99391" y="13430"/>
                      <a:pt x="99677" y="20574"/>
                      <a:pt x="97105" y="30575"/>
                    </a:cubicBezTo>
                    <a:cubicBezTo>
                      <a:pt x="93105" y="45720"/>
                      <a:pt x="86247" y="56578"/>
                      <a:pt x="76531" y="62865"/>
                    </a:cubicBezTo>
                    <a:cubicBezTo>
                      <a:pt x="63101" y="71723"/>
                      <a:pt x="46242" y="76581"/>
                      <a:pt x="25096" y="77438"/>
                    </a:cubicBezTo>
                    <a:cubicBezTo>
                      <a:pt x="13952" y="77724"/>
                      <a:pt x="7094" y="75438"/>
                      <a:pt x="3379" y="69723"/>
                    </a:cubicBezTo>
                    <a:cubicBezTo>
                      <a:pt x="-621" y="64008"/>
                      <a:pt x="-907" y="56864"/>
                      <a:pt x="1665" y="46863"/>
                    </a:cubicBezTo>
                    <a:cubicBezTo>
                      <a:pt x="5665" y="31718"/>
                      <a:pt x="12523" y="20860"/>
                      <a:pt x="22239" y="14573"/>
                    </a:cubicBezTo>
                    <a:cubicBezTo>
                      <a:pt x="28240" y="10573"/>
                      <a:pt x="33955" y="7715"/>
                      <a:pt x="41098" y="5429"/>
                    </a:cubicBezTo>
                    <a:cubicBezTo>
                      <a:pt x="49671" y="2572"/>
                      <a:pt x="56815" y="1429"/>
                      <a:pt x="70816" y="286"/>
                    </a:cubicBezTo>
                    <a:close/>
                    <a:moveTo>
                      <a:pt x="83103" y="8572"/>
                    </a:moveTo>
                    <a:cubicBezTo>
                      <a:pt x="80532" y="7715"/>
                      <a:pt x="77103" y="7429"/>
                      <a:pt x="74531" y="8287"/>
                    </a:cubicBezTo>
                    <a:cubicBezTo>
                      <a:pt x="67673" y="10573"/>
                      <a:pt x="59958" y="14859"/>
                      <a:pt x="43384" y="25432"/>
                    </a:cubicBezTo>
                    <a:cubicBezTo>
                      <a:pt x="21096" y="39719"/>
                      <a:pt x="11952" y="46863"/>
                      <a:pt x="9380" y="52006"/>
                    </a:cubicBezTo>
                    <a:cubicBezTo>
                      <a:pt x="5951" y="58865"/>
                      <a:pt x="8809" y="66294"/>
                      <a:pt x="15667" y="68866"/>
                    </a:cubicBezTo>
                    <a:cubicBezTo>
                      <a:pt x="17953" y="70009"/>
                      <a:pt x="22239" y="69723"/>
                      <a:pt x="25096" y="68866"/>
                    </a:cubicBezTo>
                    <a:cubicBezTo>
                      <a:pt x="33097" y="66008"/>
                      <a:pt x="43384" y="60007"/>
                      <a:pt x="64530" y="46292"/>
                    </a:cubicBezTo>
                    <a:cubicBezTo>
                      <a:pt x="79960" y="36004"/>
                      <a:pt x="87104" y="30004"/>
                      <a:pt x="89390" y="25432"/>
                    </a:cubicBezTo>
                    <a:cubicBezTo>
                      <a:pt x="92819" y="18574"/>
                      <a:pt x="89961" y="11144"/>
                      <a:pt x="83103" y="85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9" name="Freihandform: Form 48">
                <a:extLst>
                  <a:ext uri="{FF2B5EF4-FFF2-40B4-BE49-F238E27FC236}">
                    <a16:creationId xmlns:a16="http://schemas.microsoft.com/office/drawing/2014/main" id="{9B6DAE2F-78A3-8AC8-3F26-06331AA98F2F}"/>
                  </a:ext>
                </a:extLst>
              </p:cNvPr>
              <p:cNvSpPr/>
              <p:nvPr/>
            </p:nvSpPr>
            <p:spPr>
              <a:xfrm>
                <a:off x="2692747" y="3761244"/>
                <a:ext cx="98770" cy="77461"/>
              </a:xfrm>
              <a:custGeom>
                <a:avLst/>
                <a:gdLst>
                  <a:gd name="connsiteX0" fmla="*/ 70816 w 98770"/>
                  <a:gd name="connsiteY0" fmla="*/ 286 h 77461"/>
                  <a:gd name="connsiteX1" fmla="*/ 75388 w 98770"/>
                  <a:gd name="connsiteY1" fmla="*/ 0 h 77461"/>
                  <a:gd name="connsiteX2" fmla="*/ 95391 w 98770"/>
                  <a:gd name="connsiteY2" fmla="*/ 7715 h 77461"/>
                  <a:gd name="connsiteX3" fmla="*/ 97105 w 98770"/>
                  <a:gd name="connsiteY3" fmla="*/ 30575 h 77461"/>
                  <a:gd name="connsiteX4" fmla="*/ 76531 w 98770"/>
                  <a:gd name="connsiteY4" fmla="*/ 62865 h 77461"/>
                  <a:gd name="connsiteX5" fmla="*/ 25096 w 98770"/>
                  <a:gd name="connsiteY5" fmla="*/ 77438 h 77461"/>
                  <a:gd name="connsiteX6" fmla="*/ 3379 w 98770"/>
                  <a:gd name="connsiteY6" fmla="*/ 69723 h 77461"/>
                  <a:gd name="connsiteX7" fmla="*/ 1665 w 98770"/>
                  <a:gd name="connsiteY7" fmla="*/ 46863 h 77461"/>
                  <a:gd name="connsiteX8" fmla="*/ 22239 w 98770"/>
                  <a:gd name="connsiteY8" fmla="*/ 14573 h 77461"/>
                  <a:gd name="connsiteX9" fmla="*/ 41098 w 98770"/>
                  <a:gd name="connsiteY9" fmla="*/ 5429 h 77461"/>
                  <a:gd name="connsiteX10" fmla="*/ 70816 w 98770"/>
                  <a:gd name="connsiteY10" fmla="*/ 286 h 77461"/>
                  <a:gd name="connsiteX11" fmla="*/ 83103 w 98770"/>
                  <a:gd name="connsiteY11" fmla="*/ 8573 h 77461"/>
                  <a:gd name="connsiteX12" fmla="*/ 74531 w 98770"/>
                  <a:gd name="connsiteY12" fmla="*/ 8287 h 77461"/>
                  <a:gd name="connsiteX13" fmla="*/ 43384 w 98770"/>
                  <a:gd name="connsiteY13" fmla="*/ 25432 h 77461"/>
                  <a:gd name="connsiteX14" fmla="*/ 9380 w 98770"/>
                  <a:gd name="connsiteY14" fmla="*/ 52007 h 77461"/>
                  <a:gd name="connsiteX15" fmla="*/ 15667 w 98770"/>
                  <a:gd name="connsiteY15" fmla="*/ 68866 h 77461"/>
                  <a:gd name="connsiteX16" fmla="*/ 25096 w 98770"/>
                  <a:gd name="connsiteY16" fmla="*/ 68866 h 77461"/>
                  <a:gd name="connsiteX17" fmla="*/ 64530 w 98770"/>
                  <a:gd name="connsiteY17" fmla="*/ 46292 h 77461"/>
                  <a:gd name="connsiteX18" fmla="*/ 89390 w 98770"/>
                  <a:gd name="connsiteY18" fmla="*/ 25432 h 77461"/>
                  <a:gd name="connsiteX19" fmla="*/ 83103 w 98770"/>
                  <a:gd name="connsiteY19" fmla="*/ 8573 h 77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8770" h="77461">
                    <a:moveTo>
                      <a:pt x="70816" y="286"/>
                    </a:moveTo>
                    <a:cubicBezTo>
                      <a:pt x="71388" y="0"/>
                      <a:pt x="73388" y="0"/>
                      <a:pt x="75388" y="0"/>
                    </a:cubicBezTo>
                    <a:cubicBezTo>
                      <a:pt x="85390" y="0"/>
                      <a:pt x="91676" y="2286"/>
                      <a:pt x="95391" y="7715"/>
                    </a:cubicBezTo>
                    <a:cubicBezTo>
                      <a:pt x="99391" y="13430"/>
                      <a:pt x="99677" y="20574"/>
                      <a:pt x="97105" y="30575"/>
                    </a:cubicBezTo>
                    <a:cubicBezTo>
                      <a:pt x="93105" y="45720"/>
                      <a:pt x="86247" y="56579"/>
                      <a:pt x="76531" y="62865"/>
                    </a:cubicBezTo>
                    <a:cubicBezTo>
                      <a:pt x="63101" y="71723"/>
                      <a:pt x="46242" y="76581"/>
                      <a:pt x="25096" y="77438"/>
                    </a:cubicBezTo>
                    <a:cubicBezTo>
                      <a:pt x="13952" y="77724"/>
                      <a:pt x="7094" y="75438"/>
                      <a:pt x="3379" y="69723"/>
                    </a:cubicBezTo>
                    <a:cubicBezTo>
                      <a:pt x="-621" y="64008"/>
                      <a:pt x="-907" y="56864"/>
                      <a:pt x="1665" y="46863"/>
                    </a:cubicBezTo>
                    <a:cubicBezTo>
                      <a:pt x="5665" y="31718"/>
                      <a:pt x="12523" y="20860"/>
                      <a:pt x="22239" y="14573"/>
                    </a:cubicBezTo>
                    <a:cubicBezTo>
                      <a:pt x="28240" y="10573"/>
                      <a:pt x="33955" y="7715"/>
                      <a:pt x="41098" y="5429"/>
                    </a:cubicBezTo>
                    <a:cubicBezTo>
                      <a:pt x="49671" y="2572"/>
                      <a:pt x="56815" y="1429"/>
                      <a:pt x="70816" y="286"/>
                    </a:cubicBezTo>
                    <a:close/>
                    <a:moveTo>
                      <a:pt x="83103" y="8573"/>
                    </a:moveTo>
                    <a:cubicBezTo>
                      <a:pt x="80532" y="7715"/>
                      <a:pt x="77103" y="7430"/>
                      <a:pt x="74531" y="8287"/>
                    </a:cubicBezTo>
                    <a:cubicBezTo>
                      <a:pt x="67673" y="10573"/>
                      <a:pt x="59958" y="14859"/>
                      <a:pt x="43384" y="25432"/>
                    </a:cubicBezTo>
                    <a:cubicBezTo>
                      <a:pt x="21096" y="39719"/>
                      <a:pt x="11952" y="46863"/>
                      <a:pt x="9380" y="52007"/>
                    </a:cubicBezTo>
                    <a:cubicBezTo>
                      <a:pt x="5951" y="58865"/>
                      <a:pt x="8809" y="66294"/>
                      <a:pt x="15667" y="68866"/>
                    </a:cubicBezTo>
                    <a:cubicBezTo>
                      <a:pt x="17953" y="70009"/>
                      <a:pt x="22239" y="69723"/>
                      <a:pt x="25096" y="68866"/>
                    </a:cubicBezTo>
                    <a:cubicBezTo>
                      <a:pt x="33097" y="66008"/>
                      <a:pt x="43384" y="60008"/>
                      <a:pt x="64530" y="46292"/>
                    </a:cubicBezTo>
                    <a:cubicBezTo>
                      <a:pt x="79960" y="36005"/>
                      <a:pt x="87104" y="30004"/>
                      <a:pt x="89390" y="25432"/>
                    </a:cubicBezTo>
                    <a:cubicBezTo>
                      <a:pt x="92819" y="18574"/>
                      <a:pt x="89961" y="11144"/>
                      <a:pt x="83103" y="857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0" name="Freihandform: Form 49">
                <a:extLst>
                  <a:ext uri="{FF2B5EF4-FFF2-40B4-BE49-F238E27FC236}">
                    <a16:creationId xmlns:a16="http://schemas.microsoft.com/office/drawing/2014/main" id="{942D51B2-315A-F04F-C20C-D4215DC34366}"/>
                  </a:ext>
                </a:extLst>
              </p:cNvPr>
              <p:cNvSpPr/>
              <p:nvPr/>
            </p:nvSpPr>
            <p:spPr>
              <a:xfrm>
                <a:off x="2692747" y="3687425"/>
                <a:ext cx="98770" cy="77461"/>
              </a:xfrm>
              <a:custGeom>
                <a:avLst/>
                <a:gdLst>
                  <a:gd name="connsiteX0" fmla="*/ 70816 w 98770"/>
                  <a:gd name="connsiteY0" fmla="*/ 286 h 77461"/>
                  <a:gd name="connsiteX1" fmla="*/ 75388 w 98770"/>
                  <a:gd name="connsiteY1" fmla="*/ 0 h 77461"/>
                  <a:gd name="connsiteX2" fmla="*/ 95391 w 98770"/>
                  <a:gd name="connsiteY2" fmla="*/ 7715 h 77461"/>
                  <a:gd name="connsiteX3" fmla="*/ 97105 w 98770"/>
                  <a:gd name="connsiteY3" fmla="*/ 30575 h 77461"/>
                  <a:gd name="connsiteX4" fmla="*/ 76531 w 98770"/>
                  <a:gd name="connsiteY4" fmla="*/ 62865 h 77461"/>
                  <a:gd name="connsiteX5" fmla="*/ 25096 w 98770"/>
                  <a:gd name="connsiteY5" fmla="*/ 77438 h 77461"/>
                  <a:gd name="connsiteX6" fmla="*/ 3379 w 98770"/>
                  <a:gd name="connsiteY6" fmla="*/ 69723 h 77461"/>
                  <a:gd name="connsiteX7" fmla="*/ 1665 w 98770"/>
                  <a:gd name="connsiteY7" fmla="*/ 46863 h 77461"/>
                  <a:gd name="connsiteX8" fmla="*/ 22239 w 98770"/>
                  <a:gd name="connsiteY8" fmla="*/ 14573 h 77461"/>
                  <a:gd name="connsiteX9" fmla="*/ 41098 w 98770"/>
                  <a:gd name="connsiteY9" fmla="*/ 5429 h 77461"/>
                  <a:gd name="connsiteX10" fmla="*/ 70816 w 98770"/>
                  <a:gd name="connsiteY10" fmla="*/ 286 h 77461"/>
                  <a:gd name="connsiteX11" fmla="*/ 83103 w 98770"/>
                  <a:gd name="connsiteY11" fmla="*/ 8573 h 77461"/>
                  <a:gd name="connsiteX12" fmla="*/ 74531 w 98770"/>
                  <a:gd name="connsiteY12" fmla="*/ 8287 h 77461"/>
                  <a:gd name="connsiteX13" fmla="*/ 43384 w 98770"/>
                  <a:gd name="connsiteY13" fmla="*/ 25432 h 77461"/>
                  <a:gd name="connsiteX14" fmla="*/ 9380 w 98770"/>
                  <a:gd name="connsiteY14" fmla="*/ 52007 h 77461"/>
                  <a:gd name="connsiteX15" fmla="*/ 15667 w 98770"/>
                  <a:gd name="connsiteY15" fmla="*/ 68866 h 77461"/>
                  <a:gd name="connsiteX16" fmla="*/ 25096 w 98770"/>
                  <a:gd name="connsiteY16" fmla="*/ 68866 h 77461"/>
                  <a:gd name="connsiteX17" fmla="*/ 64530 w 98770"/>
                  <a:gd name="connsiteY17" fmla="*/ 46292 h 77461"/>
                  <a:gd name="connsiteX18" fmla="*/ 89390 w 98770"/>
                  <a:gd name="connsiteY18" fmla="*/ 25432 h 77461"/>
                  <a:gd name="connsiteX19" fmla="*/ 83103 w 98770"/>
                  <a:gd name="connsiteY19" fmla="*/ 8573 h 77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8770" h="77461">
                    <a:moveTo>
                      <a:pt x="70816" y="286"/>
                    </a:moveTo>
                    <a:cubicBezTo>
                      <a:pt x="71388" y="0"/>
                      <a:pt x="73388" y="0"/>
                      <a:pt x="75388" y="0"/>
                    </a:cubicBezTo>
                    <a:cubicBezTo>
                      <a:pt x="85390" y="0"/>
                      <a:pt x="91676" y="2286"/>
                      <a:pt x="95391" y="7715"/>
                    </a:cubicBezTo>
                    <a:cubicBezTo>
                      <a:pt x="99391" y="13430"/>
                      <a:pt x="99677" y="20574"/>
                      <a:pt x="97105" y="30575"/>
                    </a:cubicBezTo>
                    <a:cubicBezTo>
                      <a:pt x="93105" y="45720"/>
                      <a:pt x="86247" y="56579"/>
                      <a:pt x="76531" y="62865"/>
                    </a:cubicBezTo>
                    <a:cubicBezTo>
                      <a:pt x="63101" y="71723"/>
                      <a:pt x="46242" y="76581"/>
                      <a:pt x="25096" y="77438"/>
                    </a:cubicBezTo>
                    <a:cubicBezTo>
                      <a:pt x="13952" y="77724"/>
                      <a:pt x="7094" y="75438"/>
                      <a:pt x="3379" y="69723"/>
                    </a:cubicBezTo>
                    <a:cubicBezTo>
                      <a:pt x="-621" y="64008"/>
                      <a:pt x="-907" y="56864"/>
                      <a:pt x="1665" y="46863"/>
                    </a:cubicBezTo>
                    <a:cubicBezTo>
                      <a:pt x="5665" y="31718"/>
                      <a:pt x="12523" y="20860"/>
                      <a:pt x="22239" y="14573"/>
                    </a:cubicBezTo>
                    <a:cubicBezTo>
                      <a:pt x="28240" y="10573"/>
                      <a:pt x="33955" y="7715"/>
                      <a:pt x="41098" y="5429"/>
                    </a:cubicBezTo>
                    <a:cubicBezTo>
                      <a:pt x="49671" y="2572"/>
                      <a:pt x="56815" y="1429"/>
                      <a:pt x="70816" y="286"/>
                    </a:cubicBezTo>
                    <a:close/>
                    <a:moveTo>
                      <a:pt x="83103" y="8573"/>
                    </a:moveTo>
                    <a:cubicBezTo>
                      <a:pt x="80532" y="7715"/>
                      <a:pt x="77103" y="7430"/>
                      <a:pt x="74531" y="8287"/>
                    </a:cubicBezTo>
                    <a:cubicBezTo>
                      <a:pt x="67673" y="10573"/>
                      <a:pt x="59958" y="14859"/>
                      <a:pt x="43384" y="25432"/>
                    </a:cubicBezTo>
                    <a:cubicBezTo>
                      <a:pt x="21096" y="39719"/>
                      <a:pt x="11952" y="46863"/>
                      <a:pt x="9380" y="52007"/>
                    </a:cubicBezTo>
                    <a:cubicBezTo>
                      <a:pt x="5951" y="58865"/>
                      <a:pt x="8809" y="66294"/>
                      <a:pt x="15667" y="68866"/>
                    </a:cubicBezTo>
                    <a:cubicBezTo>
                      <a:pt x="17953" y="70009"/>
                      <a:pt x="22239" y="69723"/>
                      <a:pt x="25096" y="68866"/>
                    </a:cubicBezTo>
                    <a:cubicBezTo>
                      <a:pt x="33097" y="66008"/>
                      <a:pt x="43384" y="60008"/>
                      <a:pt x="64530" y="46292"/>
                    </a:cubicBezTo>
                    <a:cubicBezTo>
                      <a:pt x="79960" y="36005"/>
                      <a:pt x="87104" y="30004"/>
                      <a:pt x="89390" y="25432"/>
                    </a:cubicBezTo>
                    <a:cubicBezTo>
                      <a:pt x="92819" y="18574"/>
                      <a:pt x="89961" y="11144"/>
                      <a:pt x="83103" y="857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1" name="Freihandform: Form 50">
                <a:extLst>
                  <a:ext uri="{FF2B5EF4-FFF2-40B4-BE49-F238E27FC236}">
                    <a16:creationId xmlns:a16="http://schemas.microsoft.com/office/drawing/2014/main" id="{F1EB49B6-6F42-91F3-A9D5-48446C9A63E7}"/>
                  </a:ext>
                </a:extLst>
              </p:cNvPr>
              <p:cNvSpPr/>
              <p:nvPr/>
            </p:nvSpPr>
            <p:spPr>
              <a:xfrm>
                <a:off x="2781966" y="3467950"/>
                <a:ext cx="9525" cy="430625"/>
              </a:xfrm>
              <a:custGeom>
                <a:avLst/>
                <a:gdLst>
                  <a:gd name="connsiteX0" fmla="*/ 9525 w 9525"/>
                  <a:gd name="connsiteY0" fmla="*/ 0 h 430625"/>
                  <a:gd name="connsiteX1" fmla="*/ 9525 w 9525"/>
                  <a:gd name="connsiteY1" fmla="*/ 430625 h 430625"/>
                  <a:gd name="connsiteX2" fmla="*/ 0 w 9525"/>
                  <a:gd name="connsiteY2" fmla="*/ 430625 h 430625"/>
                  <a:gd name="connsiteX3" fmla="*/ 0 w 9525"/>
                  <a:gd name="connsiteY3" fmla="*/ 0 h 430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" h="430625">
                    <a:moveTo>
                      <a:pt x="9525" y="0"/>
                    </a:moveTo>
                    <a:lnTo>
                      <a:pt x="9525" y="430625"/>
                    </a:lnTo>
                    <a:lnTo>
                      <a:pt x="0" y="4306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18" name="Grafik 2">
              <a:extLst>
                <a:ext uri="{FF2B5EF4-FFF2-40B4-BE49-F238E27FC236}">
                  <a16:creationId xmlns:a16="http://schemas.microsoft.com/office/drawing/2014/main" id="{705837DA-8183-7F0A-4BA2-E2BD525382E9}"/>
                </a:ext>
              </a:extLst>
            </p:cNvPr>
            <p:cNvGrpSpPr/>
            <p:nvPr/>
          </p:nvGrpSpPr>
          <p:grpSpPr>
            <a:xfrm>
              <a:off x="3668267" y="3578630"/>
              <a:ext cx="76200" cy="295274"/>
              <a:chOff x="3668267" y="3578630"/>
              <a:chExt cx="76200" cy="295274"/>
            </a:xfrm>
            <a:solidFill>
              <a:srgbClr val="000000"/>
            </a:solidFill>
          </p:grpSpPr>
          <p:sp>
            <p:nvSpPr>
              <p:cNvPr id="46" name="Freihandform: Form 45">
                <a:extLst>
                  <a:ext uri="{FF2B5EF4-FFF2-40B4-BE49-F238E27FC236}">
                    <a16:creationId xmlns:a16="http://schemas.microsoft.com/office/drawing/2014/main" id="{692FFD5A-3DD4-1E63-9754-7ED73E3EA4EC}"/>
                  </a:ext>
                </a:extLst>
              </p:cNvPr>
              <p:cNvSpPr/>
              <p:nvPr/>
            </p:nvSpPr>
            <p:spPr>
              <a:xfrm>
                <a:off x="3668267" y="3578630"/>
                <a:ext cx="5715" cy="295274"/>
              </a:xfrm>
              <a:custGeom>
                <a:avLst/>
                <a:gdLst>
                  <a:gd name="connsiteX0" fmla="*/ 0 w 5715"/>
                  <a:gd name="connsiteY0" fmla="*/ 295275 h 295274"/>
                  <a:gd name="connsiteX1" fmla="*/ 0 w 5715"/>
                  <a:gd name="connsiteY1" fmla="*/ 0 h 295274"/>
                  <a:gd name="connsiteX2" fmla="*/ 5715 w 5715"/>
                  <a:gd name="connsiteY2" fmla="*/ 0 h 295274"/>
                  <a:gd name="connsiteX3" fmla="*/ 5715 w 5715"/>
                  <a:gd name="connsiteY3" fmla="*/ 295275 h 29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" h="295274">
                    <a:moveTo>
                      <a:pt x="0" y="295275"/>
                    </a:moveTo>
                    <a:lnTo>
                      <a:pt x="0" y="0"/>
                    </a:lnTo>
                    <a:lnTo>
                      <a:pt x="5715" y="0"/>
                    </a:lnTo>
                    <a:lnTo>
                      <a:pt x="5715" y="29527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7" name="Freihandform: Form 46">
                <a:extLst>
                  <a:ext uri="{FF2B5EF4-FFF2-40B4-BE49-F238E27FC236}">
                    <a16:creationId xmlns:a16="http://schemas.microsoft.com/office/drawing/2014/main" id="{165C6A3E-D838-CCB6-CBC1-5F68050BD006}"/>
                  </a:ext>
                </a:extLst>
              </p:cNvPr>
              <p:cNvSpPr/>
              <p:nvPr/>
            </p:nvSpPr>
            <p:spPr>
              <a:xfrm>
                <a:off x="3706367" y="3578630"/>
                <a:ext cx="38100" cy="295274"/>
              </a:xfrm>
              <a:custGeom>
                <a:avLst/>
                <a:gdLst>
                  <a:gd name="connsiteX0" fmla="*/ 0 w 38100"/>
                  <a:gd name="connsiteY0" fmla="*/ 295275 h 295274"/>
                  <a:gd name="connsiteX1" fmla="*/ 0 w 38100"/>
                  <a:gd name="connsiteY1" fmla="*/ 0 h 295274"/>
                  <a:gd name="connsiteX2" fmla="*/ 38100 w 38100"/>
                  <a:gd name="connsiteY2" fmla="*/ 0 h 295274"/>
                  <a:gd name="connsiteX3" fmla="*/ 38100 w 38100"/>
                  <a:gd name="connsiteY3" fmla="*/ 295275 h 29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00" h="295274">
                    <a:moveTo>
                      <a:pt x="0" y="295275"/>
                    </a:moveTo>
                    <a:lnTo>
                      <a:pt x="0" y="0"/>
                    </a:lnTo>
                    <a:lnTo>
                      <a:pt x="38100" y="0"/>
                    </a:lnTo>
                    <a:lnTo>
                      <a:pt x="38100" y="29527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19" name="Grafik 2">
              <a:extLst>
                <a:ext uri="{FF2B5EF4-FFF2-40B4-BE49-F238E27FC236}">
                  <a16:creationId xmlns:a16="http://schemas.microsoft.com/office/drawing/2014/main" id="{C2CE4254-034B-D4EA-ACDF-750900CA8843}"/>
                </a:ext>
              </a:extLst>
            </p:cNvPr>
            <p:cNvGrpSpPr/>
            <p:nvPr/>
          </p:nvGrpSpPr>
          <p:grpSpPr>
            <a:xfrm>
              <a:off x="1404937" y="4327771"/>
              <a:ext cx="2339530" cy="301942"/>
              <a:chOff x="1404937" y="4327771"/>
              <a:chExt cx="2339530" cy="301942"/>
            </a:xfrm>
            <a:solidFill>
              <a:srgbClr val="000000"/>
            </a:solidFill>
          </p:grpSpPr>
          <p:sp>
            <p:nvSpPr>
              <p:cNvPr id="41" name="Freihandform: Form 40">
                <a:extLst>
                  <a:ext uri="{FF2B5EF4-FFF2-40B4-BE49-F238E27FC236}">
                    <a16:creationId xmlns:a16="http://schemas.microsoft.com/office/drawing/2014/main" id="{B3A19D10-4C0F-CF52-037B-16144C0CF7C8}"/>
                  </a:ext>
                </a:extLst>
              </p:cNvPr>
              <p:cNvSpPr/>
              <p:nvPr/>
            </p:nvSpPr>
            <p:spPr>
              <a:xfrm>
                <a:off x="1404937" y="4327771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7 h 6667"/>
                  <a:gd name="connsiteX3" fmla="*/ 0 w 2339530"/>
                  <a:gd name="connsiteY3" fmla="*/ 6667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7"/>
                    </a:lnTo>
                    <a:lnTo>
                      <a:pt x="0" y="66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2" name="Freihandform: Form 41">
                <a:extLst>
                  <a:ext uri="{FF2B5EF4-FFF2-40B4-BE49-F238E27FC236}">
                    <a16:creationId xmlns:a16="http://schemas.microsoft.com/office/drawing/2014/main" id="{5A9F0526-1EC7-455E-B18A-9D44BC201390}"/>
                  </a:ext>
                </a:extLst>
              </p:cNvPr>
              <p:cNvSpPr/>
              <p:nvPr/>
            </p:nvSpPr>
            <p:spPr>
              <a:xfrm>
                <a:off x="1404937" y="4401590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7 h 6667"/>
                  <a:gd name="connsiteX3" fmla="*/ 0 w 2339530"/>
                  <a:gd name="connsiteY3" fmla="*/ 6667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7"/>
                    </a:lnTo>
                    <a:lnTo>
                      <a:pt x="0" y="66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3" name="Freihandform: Form 42">
                <a:extLst>
                  <a:ext uri="{FF2B5EF4-FFF2-40B4-BE49-F238E27FC236}">
                    <a16:creationId xmlns:a16="http://schemas.microsoft.com/office/drawing/2014/main" id="{CF112AE8-8C99-7300-FB25-3A36AF967282}"/>
                  </a:ext>
                </a:extLst>
              </p:cNvPr>
              <p:cNvSpPr/>
              <p:nvPr/>
            </p:nvSpPr>
            <p:spPr>
              <a:xfrm>
                <a:off x="1404937" y="4475409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7 h 6667"/>
                  <a:gd name="connsiteX3" fmla="*/ 0 w 2339530"/>
                  <a:gd name="connsiteY3" fmla="*/ 6667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7"/>
                    </a:lnTo>
                    <a:lnTo>
                      <a:pt x="0" y="66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4" name="Freihandform: Form 43">
                <a:extLst>
                  <a:ext uri="{FF2B5EF4-FFF2-40B4-BE49-F238E27FC236}">
                    <a16:creationId xmlns:a16="http://schemas.microsoft.com/office/drawing/2014/main" id="{681EF26E-49CD-E263-1D6F-7CA2D992A415}"/>
                  </a:ext>
                </a:extLst>
              </p:cNvPr>
              <p:cNvSpPr/>
              <p:nvPr/>
            </p:nvSpPr>
            <p:spPr>
              <a:xfrm>
                <a:off x="1404937" y="4549228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7 h 6667"/>
                  <a:gd name="connsiteX3" fmla="*/ 0 w 2339530"/>
                  <a:gd name="connsiteY3" fmla="*/ 6667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7"/>
                    </a:lnTo>
                    <a:lnTo>
                      <a:pt x="0" y="66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5" name="Freihandform: Form 44">
                <a:extLst>
                  <a:ext uri="{FF2B5EF4-FFF2-40B4-BE49-F238E27FC236}">
                    <a16:creationId xmlns:a16="http://schemas.microsoft.com/office/drawing/2014/main" id="{3D4C0592-0A0B-D54A-B086-DA84196C67AD}"/>
                  </a:ext>
                </a:extLst>
              </p:cNvPr>
              <p:cNvSpPr/>
              <p:nvPr/>
            </p:nvSpPr>
            <p:spPr>
              <a:xfrm>
                <a:off x="1404937" y="4623046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7 h 6667"/>
                  <a:gd name="connsiteX3" fmla="*/ 0 w 2339530"/>
                  <a:gd name="connsiteY3" fmla="*/ 6667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7"/>
                    </a:lnTo>
                    <a:lnTo>
                      <a:pt x="0" y="66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5B12DB24-55B9-4036-5433-3640B384A909}"/>
                </a:ext>
              </a:extLst>
            </p:cNvPr>
            <p:cNvSpPr/>
            <p:nvPr/>
          </p:nvSpPr>
          <p:spPr>
            <a:xfrm>
              <a:off x="1449418" y="4330530"/>
              <a:ext cx="191957" cy="220431"/>
            </a:xfrm>
            <a:custGeom>
              <a:avLst/>
              <a:gdLst>
                <a:gd name="connsiteX0" fmla="*/ 63151 w 191957"/>
                <a:gd name="connsiteY0" fmla="*/ 118 h 220431"/>
                <a:gd name="connsiteX1" fmla="*/ 83439 w 191957"/>
                <a:gd name="connsiteY1" fmla="*/ 404 h 220431"/>
                <a:gd name="connsiteX2" fmla="*/ 149447 w 191957"/>
                <a:gd name="connsiteY2" fmla="*/ 46696 h 220431"/>
                <a:gd name="connsiteX3" fmla="*/ 152876 w 191957"/>
                <a:gd name="connsiteY3" fmla="*/ 71270 h 220431"/>
                <a:gd name="connsiteX4" fmla="*/ 151162 w 191957"/>
                <a:gd name="connsiteY4" fmla="*/ 91844 h 220431"/>
                <a:gd name="connsiteX5" fmla="*/ 71437 w 191957"/>
                <a:gd name="connsiteY5" fmla="*/ 186713 h 220431"/>
                <a:gd name="connsiteX6" fmla="*/ 12573 w 191957"/>
                <a:gd name="connsiteY6" fmla="*/ 216431 h 220431"/>
                <a:gd name="connsiteX7" fmla="*/ 4858 w 191957"/>
                <a:gd name="connsiteY7" fmla="*/ 219860 h 220431"/>
                <a:gd name="connsiteX8" fmla="*/ 3143 w 191957"/>
                <a:gd name="connsiteY8" fmla="*/ 220432 h 220431"/>
                <a:gd name="connsiteX9" fmla="*/ 0 w 191957"/>
                <a:gd name="connsiteY9" fmla="*/ 217288 h 220431"/>
                <a:gd name="connsiteX10" fmla="*/ 4858 w 191957"/>
                <a:gd name="connsiteY10" fmla="*/ 212716 h 220431"/>
                <a:gd name="connsiteX11" fmla="*/ 70009 w 191957"/>
                <a:gd name="connsiteY11" fmla="*/ 167568 h 220431"/>
                <a:gd name="connsiteX12" fmla="*/ 88583 w 191957"/>
                <a:gd name="connsiteY12" fmla="*/ 148994 h 220431"/>
                <a:gd name="connsiteX13" fmla="*/ 118586 w 191957"/>
                <a:gd name="connsiteY13" fmla="*/ 84415 h 220431"/>
                <a:gd name="connsiteX14" fmla="*/ 118586 w 191957"/>
                <a:gd name="connsiteY14" fmla="*/ 63555 h 220431"/>
                <a:gd name="connsiteX15" fmla="*/ 99155 w 191957"/>
                <a:gd name="connsiteY15" fmla="*/ 18692 h 220431"/>
                <a:gd name="connsiteX16" fmla="*/ 79438 w 191957"/>
                <a:gd name="connsiteY16" fmla="*/ 7262 h 220431"/>
                <a:gd name="connsiteX17" fmla="*/ 36005 w 191957"/>
                <a:gd name="connsiteY17" fmla="*/ 20978 h 220431"/>
                <a:gd name="connsiteX18" fmla="*/ 23432 w 191957"/>
                <a:gd name="connsiteY18" fmla="*/ 42124 h 220431"/>
                <a:gd name="connsiteX19" fmla="*/ 22574 w 191957"/>
                <a:gd name="connsiteY19" fmla="*/ 44124 h 220431"/>
                <a:gd name="connsiteX20" fmla="*/ 24860 w 191957"/>
                <a:gd name="connsiteY20" fmla="*/ 42981 h 220431"/>
                <a:gd name="connsiteX21" fmla="*/ 35433 w 191957"/>
                <a:gd name="connsiteY21" fmla="*/ 40695 h 220431"/>
                <a:gd name="connsiteX22" fmla="*/ 41719 w 191957"/>
                <a:gd name="connsiteY22" fmla="*/ 41266 h 220431"/>
                <a:gd name="connsiteX23" fmla="*/ 60293 w 191957"/>
                <a:gd name="connsiteY23" fmla="*/ 82986 h 220431"/>
                <a:gd name="connsiteX24" fmla="*/ 36862 w 191957"/>
                <a:gd name="connsiteY24" fmla="*/ 99274 h 220431"/>
                <a:gd name="connsiteX25" fmla="*/ 4572 w 191957"/>
                <a:gd name="connsiteY25" fmla="*/ 77842 h 220431"/>
                <a:gd name="connsiteX26" fmla="*/ 4286 w 191957"/>
                <a:gd name="connsiteY26" fmla="*/ 56125 h 220431"/>
                <a:gd name="connsiteX27" fmla="*/ 40577 w 191957"/>
                <a:gd name="connsiteY27" fmla="*/ 6691 h 220431"/>
                <a:gd name="connsiteX28" fmla="*/ 63151 w 191957"/>
                <a:gd name="connsiteY28" fmla="*/ 118 h 220431"/>
                <a:gd name="connsiteX29" fmla="*/ 173450 w 191957"/>
                <a:gd name="connsiteY29" fmla="*/ 24121 h 220431"/>
                <a:gd name="connsiteX30" fmla="*/ 191453 w 191957"/>
                <a:gd name="connsiteY30" fmla="*/ 34980 h 220431"/>
                <a:gd name="connsiteX31" fmla="*/ 173450 w 191957"/>
                <a:gd name="connsiteY31" fmla="*/ 52982 h 220431"/>
                <a:gd name="connsiteX32" fmla="*/ 163735 w 191957"/>
                <a:gd name="connsiteY32" fmla="*/ 31551 h 220431"/>
                <a:gd name="connsiteX33" fmla="*/ 173450 w 191957"/>
                <a:gd name="connsiteY33" fmla="*/ 24121 h 220431"/>
                <a:gd name="connsiteX34" fmla="*/ 173450 w 191957"/>
                <a:gd name="connsiteY34" fmla="*/ 95559 h 220431"/>
                <a:gd name="connsiteX35" fmla="*/ 191453 w 191957"/>
                <a:gd name="connsiteY35" fmla="*/ 106417 h 220431"/>
                <a:gd name="connsiteX36" fmla="*/ 180594 w 191957"/>
                <a:gd name="connsiteY36" fmla="*/ 124420 h 220431"/>
                <a:gd name="connsiteX37" fmla="*/ 162592 w 191957"/>
                <a:gd name="connsiteY37" fmla="*/ 113561 h 220431"/>
                <a:gd name="connsiteX38" fmla="*/ 173450 w 191957"/>
                <a:gd name="connsiteY38" fmla="*/ 95559 h 220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91957" h="220431">
                  <a:moveTo>
                    <a:pt x="63151" y="118"/>
                  </a:moveTo>
                  <a:cubicBezTo>
                    <a:pt x="66580" y="-167"/>
                    <a:pt x="78867" y="118"/>
                    <a:pt x="83439" y="404"/>
                  </a:cubicBezTo>
                  <a:cubicBezTo>
                    <a:pt x="117729" y="4405"/>
                    <a:pt x="140875" y="20407"/>
                    <a:pt x="149447" y="46696"/>
                  </a:cubicBezTo>
                  <a:cubicBezTo>
                    <a:pt x="152019" y="54697"/>
                    <a:pt x="152876" y="60983"/>
                    <a:pt x="152876" y="71270"/>
                  </a:cubicBezTo>
                  <a:cubicBezTo>
                    <a:pt x="152876" y="79843"/>
                    <a:pt x="152590" y="84129"/>
                    <a:pt x="151162" y="91844"/>
                  </a:cubicBezTo>
                  <a:cubicBezTo>
                    <a:pt x="143732" y="127849"/>
                    <a:pt x="117443" y="159281"/>
                    <a:pt x="71437" y="186713"/>
                  </a:cubicBezTo>
                  <a:cubicBezTo>
                    <a:pt x="54864" y="196714"/>
                    <a:pt x="34576" y="207001"/>
                    <a:pt x="12573" y="216431"/>
                  </a:cubicBezTo>
                  <a:cubicBezTo>
                    <a:pt x="8858" y="218146"/>
                    <a:pt x="5429" y="219574"/>
                    <a:pt x="4858" y="219860"/>
                  </a:cubicBezTo>
                  <a:cubicBezTo>
                    <a:pt x="4286" y="220146"/>
                    <a:pt x="3429" y="220432"/>
                    <a:pt x="3143" y="220432"/>
                  </a:cubicBezTo>
                  <a:cubicBezTo>
                    <a:pt x="1715" y="220432"/>
                    <a:pt x="0" y="218717"/>
                    <a:pt x="0" y="217288"/>
                  </a:cubicBezTo>
                  <a:cubicBezTo>
                    <a:pt x="0" y="215860"/>
                    <a:pt x="571" y="215288"/>
                    <a:pt x="4858" y="212716"/>
                  </a:cubicBezTo>
                  <a:cubicBezTo>
                    <a:pt x="33433" y="195857"/>
                    <a:pt x="53721" y="182141"/>
                    <a:pt x="70009" y="167568"/>
                  </a:cubicBezTo>
                  <a:cubicBezTo>
                    <a:pt x="74866" y="163282"/>
                    <a:pt x="85154" y="153280"/>
                    <a:pt x="88583" y="148994"/>
                  </a:cubicBezTo>
                  <a:cubicBezTo>
                    <a:pt x="106585" y="128134"/>
                    <a:pt x="116014" y="107846"/>
                    <a:pt x="118586" y="84415"/>
                  </a:cubicBezTo>
                  <a:cubicBezTo>
                    <a:pt x="119158" y="80414"/>
                    <a:pt x="119158" y="67555"/>
                    <a:pt x="118586" y="63555"/>
                  </a:cubicBezTo>
                  <a:cubicBezTo>
                    <a:pt x="116300" y="44410"/>
                    <a:pt x="109728" y="28979"/>
                    <a:pt x="99155" y="18692"/>
                  </a:cubicBezTo>
                  <a:cubicBezTo>
                    <a:pt x="93155" y="12691"/>
                    <a:pt x="86868" y="8977"/>
                    <a:pt x="79438" y="7262"/>
                  </a:cubicBezTo>
                  <a:cubicBezTo>
                    <a:pt x="64008" y="3547"/>
                    <a:pt x="47435" y="8691"/>
                    <a:pt x="36005" y="20978"/>
                  </a:cubicBezTo>
                  <a:cubicBezTo>
                    <a:pt x="30861" y="26693"/>
                    <a:pt x="26003" y="34980"/>
                    <a:pt x="23432" y="42124"/>
                  </a:cubicBezTo>
                  <a:lnTo>
                    <a:pt x="22574" y="44124"/>
                  </a:lnTo>
                  <a:lnTo>
                    <a:pt x="24860" y="42981"/>
                  </a:lnTo>
                  <a:cubicBezTo>
                    <a:pt x="28575" y="40981"/>
                    <a:pt x="30861" y="40695"/>
                    <a:pt x="35433" y="40695"/>
                  </a:cubicBezTo>
                  <a:cubicBezTo>
                    <a:pt x="38290" y="40695"/>
                    <a:pt x="39719" y="40695"/>
                    <a:pt x="41719" y="41266"/>
                  </a:cubicBezTo>
                  <a:cubicBezTo>
                    <a:pt x="60008" y="45838"/>
                    <a:pt x="68866" y="65555"/>
                    <a:pt x="60293" y="82986"/>
                  </a:cubicBezTo>
                  <a:cubicBezTo>
                    <a:pt x="56007" y="92416"/>
                    <a:pt x="46863" y="98416"/>
                    <a:pt x="36862" y="99274"/>
                  </a:cubicBezTo>
                  <a:cubicBezTo>
                    <a:pt x="22860" y="100131"/>
                    <a:pt x="9144" y="90987"/>
                    <a:pt x="4572" y="77842"/>
                  </a:cubicBezTo>
                  <a:cubicBezTo>
                    <a:pt x="2857" y="72413"/>
                    <a:pt x="2572" y="65269"/>
                    <a:pt x="4286" y="56125"/>
                  </a:cubicBezTo>
                  <a:cubicBezTo>
                    <a:pt x="8001" y="34694"/>
                    <a:pt x="21717" y="16120"/>
                    <a:pt x="40577" y="6691"/>
                  </a:cubicBezTo>
                  <a:cubicBezTo>
                    <a:pt x="47149" y="3262"/>
                    <a:pt x="55721" y="976"/>
                    <a:pt x="63151" y="118"/>
                  </a:cubicBezTo>
                  <a:close/>
                  <a:moveTo>
                    <a:pt x="173450" y="24121"/>
                  </a:moveTo>
                  <a:cubicBezTo>
                    <a:pt x="181451" y="22121"/>
                    <a:pt x="189738" y="26979"/>
                    <a:pt x="191453" y="34980"/>
                  </a:cubicBezTo>
                  <a:cubicBezTo>
                    <a:pt x="194310" y="46124"/>
                    <a:pt x="184594" y="55840"/>
                    <a:pt x="173450" y="52982"/>
                  </a:cubicBezTo>
                  <a:cubicBezTo>
                    <a:pt x="164021" y="50982"/>
                    <a:pt x="159163" y="40409"/>
                    <a:pt x="163735" y="31551"/>
                  </a:cubicBezTo>
                  <a:cubicBezTo>
                    <a:pt x="165449" y="27836"/>
                    <a:pt x="169450" y="24979"/>
                    <a:pt x="173450" y="24121"/>
                  </a:cubicBezTo>
                  <a:close/>
                  <a:moveTo>
                    <a:pt x="173450" y="95559"/>
                  </a:moveTo>
                  <a:cubicBezTo>
                    <a:pt x="181451" y="93559"/>
                    <a:pt x="189738" y="98416"/>
                    <a:pt x="191453" y="106417"/>
                  </a:cubicBezTo>
                  <a:cubicBezTo>
                    <a:pt x="193453" y="114704"/>
                    <a:pt x="188595" y="122705"/>
                    <a:pt x="180594" y="124420"/>
                  </a:cubicBezTo>
                  <a:cubicBezTo>
                    <a:pt x="172307" y="126420"/>
                    <a:pt x="164306" y="121562"/>
                    <a:pt x="162592" y="113561"/>
                  </a:cubicBezTo>
                  <a:cubicBezTo>
                    <a:pt x="160591" y="105560"/>
                    <a:pt x="165449" y="97273"/>
                    <a:pt x="173450" y="9555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61DC8636-A680-54FA-FE60-1E96A30FE31C}"/>
                </a:ext>
              </a:extLst>
            </p:cNvPr>
            <p:cNvSpPr/>
            <p:nvPr/>
          </p:nvSpPr>
          <p:spPr>
            <a:xfrm>
              <a:off x="1739769" y="4297862"/>
              <a:ext cx="78581" cy="213952"/>
            </a:xfrm>
            <a:custGeom>
              <a:avLst/>
              <a:gdLst>
                <a:gd name="connsiteX0" fmla="*/ 54578 w 78581"/>
                <a:gd name="connsiteY0" fmla="*/ 497 h 213952"/>
                <a:gd name="connsiteX1" fmla="*/ 60865 w 78581"/>
                <a:gd name="connsiteY1" fmla="*/ 2783 h 213952"/>
                <a:gd name="connsiteX2" fmla="*/ 61436 w 78581"/>
                <a:gd name="connsiteY2" fmla="*/ 24785 h 213952"/>
                <a:gd name="connsiteX3" fmla="*/ 61722 w 78581"/>
                <a:gd name="connsiteY3" fmla="*/ 45931 h 213952"/>
                <a:gd name="connsiteX4" fmla="*/ 67437 w 78581"/>
                <a:gd name="connsiteY4" fmla="*/ 43645 h 213952"/>
                <a:gd name="connsiteX5" fmla="*/ 76581 w 78581"/>
                <a:gd name="connsiteY5" fmla="*/ 42216 h 213952"/>
                <a:gd name="connsiteX6" fmla="*/ 78581 w 78581"/>
                <a:gd name="connsiteY6" fmla="*/ 55361 h 213952"/>
                <a:gd name="connsiteX7" fmla="*/ 78010 w 78581"/>
                <a:gd name="connsiteY7" fmla="*/ 66791 h 213952"/>
                <a:gd name="connsiteX8" fmla="*/ 76867 w 78581"/>
                <a:gd name="connsiteY8" fmla="*/ 68220 h 213952"/>
                <a:gd name="connsiteX9" fmla="*/ 68866 w 78581"/>
                <a:gd name="connsiteY9" fmla="*/ 71649 h 213952"/>
                <a:gd name="connsiteX10" fmla="*/ 61722 w 78581"/>
                <a:gd name="connsiteY10" fmla="*/ 74792 h 213952"/>
                <a:gd name="connsiteX11" fmla="*/ 61436 w 78581"/>
                <a:gd name="connsiteY11" fmla="*/ 97937 h 213952"/>
                <a:gd name="connsiteX12" fmla="*/ 61722 w 78581"/>
                <a:gd name="connsiteY12" fmla="*/ 121083 h 213952"/>
                <a:gd name="connsiteX13" fmla="*/ 67437 w 78581"/>
                <a:gd name="connsiteY13" fmla="*/ 118797 h 213952"/>
                <a:gd name="connsiteX14" fmla="*/ 76581 w 78581"/>
                <a:gd name="connsiteY14" fmla="*/ 117368 h 213952"/>
                <a:gd name="connsiteX15" fmla="*/ 78581 w 78581"/>
                <a:gd name="connsiteY15" fmla="*/ 130513 h 213952"/>
                <a:gd name="connsiteX16" fmla="*/ 78010 w 78581"/>
                <a:gd name="connsiteY16" fmla="*/ 141943 h 213952"/>
                <a:gd name="connsiteX17" fmla="*/ 76867 w 78581"/>
                <a:gd name="connsiteY17" fmla="*/ 143372 h 213952"/>
                <a:gd name="connsiteX18" fmla="*/ 68866 w 78581"/>
                <a:gd name="connsiteY18" fmla="*/ 146801 h 213952"/>
                <a:gd name="connsiteX19" fmla="*/ 61722 w 78581"/>
                <a:gd name="connsiteY19" fmla="*/ 149944 h 213952"/>
                <a:gd name="connsiteX20" fmla="*/ 61436 w 78581"/>
                <a:gd name="connsiteY20" fmla="*/ 173947 h 213952"/>
                <a:gd name="connsiteX21" fmla="*/ 60865 w 78581"/>
                <a:gd name="connsiteY21" fmla="*/ 199093 h 213952"/>
                <a:gd name="connsiteX22" fmla="*/ 52006 w 78581"/>
                <a:gd name="connsiteY22" fmla="*/ 199093 h 213952"/>
                <a:gd name="connsiteX23" fmla="*/ 51435 w 78581"/>
                <a:gd name="connsiteY23" fmla="*/ 175947 h 213952"/>
                <a:gd name="connsiteX24" fmla="*/ 51435 w 78581"/>
                <a:gd name="connsiteY24" fmla="*/ 153945 h 213952"/>
                <a:gd name="connsiteX25" fmla="*/ 39148 w 78581"/>
                <a:gd name="connsiteY25" fmla="*/ 158802 h 213952"/>
                <a:gd name="connsiteX26" fmla="*/ 27146 w 78581"/>
                <a:gd name="connsiteY26" fmla="*/ 163660 h 213952"/>
                <a:gd name="connsiteX27" fmla="*/ 27146 w 78581"/>
                <a:gd name="connsiteY27" fmla="*/ 186806 h 213952"/>
                <a:gd name="connsiteX28" fmla="*/ 25718 w 78581"/>
                <a:gd name="connsiteY28" fmla="*/ 212237 h 213952"/>
                <a:gd name="connsiteX29" fmla="*/ 22289 w 78581"/>
                <a:gd name="connsiteY29" fmla="*/ 213952 h 213952"/>
                <a:gd name="connsiteX30" fmla="*/ 18574 w 78581"/>
                <a:gd name="connsiteY30" fmla="*/ 212237 h 213952"/>
                <a:gd name="connsiteX31" fmla="*/ 17145 w 78581"/>
                <a:gd name="connsiteY31" fmla="*/ 189092 h 213952"/>
                <a:gd name="connsiteX32" fmla="*/ 16859 w 78581"/>
                <a:gd name="connsiteY32" fmla="*/ 167946 h 213952"/>
                <a:gd name="connsiteX33" fmla="*/ 11144 w 78581"/>
                <a:gd name="connsiteY33" fmla="*/ 170232 h 213952"/>
                <a:gd name="connsiteX34" fmla="*/ 2000 w 78581"/>
                <a:gd name="connsiteY34" fmla="*/ 171661 h 213952"/>
                <a:gd name="connsiteX35" fmla="*/ 0 w 78581"/>
                <a:gd name="connsiteY35" fmla="*/ 158516 h 213952"/>
                <a:gd name="connsiteX36" fmla="*/ 572 w 78581"/>
                <a:gd name="connsiteY36" fmla="*/ 147086 h 213952"/>
                <a:gd name="connsiteX37" fmla="*/ 1715 w 78581"/>
                <a:gd name="connsiteY37" fmla="*/ 145658 h 213952"/>
                <a:gd name="connsiteX38" fmla="*/ 9716 w 78581"/>
                <a:gd name="connsiteY38" fmla="*/ 142229 h 213952"/>
                <a:gd name="connsiteX39" fmla="*/ 17145 w 78581"/>
                <a:gd name="connsiteY39" fmla="*/ 139085 h 213952"/>
                <a:gd name="connsiteX40" fmla="*/ 17145 w 78581"/>
                <a:gd name="connsiteY40" fmla="*/ 115940 h 213952"/>
                <a:gd name="connsiteX41" fmla="*/ 16859 w 78581"/>
                <a:gd name="connsiteY41" fmla="*/ 92794 h 213952"/>
                <a:gd name="connsiteX42" fmla="*/ 11144 w 78581"/>
                <a:gd name="connsiteY42" fmla="*/ 95080 h 213952"/>
                <a:gd name="connsiteX43" fmla="*/ 2000 w 78581"/>
                <a:gd name="connsiteY43" fmla="*/ 96509 h 213952"/>
                <a:gd name="connsiteX44" fmla="*/ 0 w 78581"/>
                <a:gd name="connsiteY44" fmla="*/ 83364 h 213952"/>
                <a:gd name="connsiteX45" fmla="*/ 572 w 78581"/>
                <a:gd name="connsiteY45" fmla="*/ 71934 h 213952"/>
                <a:gd name="connsiteX46" fmla="*/ 1715 w 78581"/>
                <a:gd name="connsiteY46" fmla="*/ 70505 h 213952"/>
                <a:gd name="connsiteX47" fmla="*/ 9716 w 78581"/>
                <a:gd name="connsiteY47" fmla="*/ 67076 h 213952"/>
                <a:gd name="connsiteX48" fmla="*/ 17145 w 78581"/>
                <a:gd name="connsiteY48" fmla="*/ 63933 h 213952"/>
                <a:gd name="connsiteX49" fmla="*/ 17145 w 78581"/>
                <a:gd name="connsiteY49" fmla="*/ 39930 h 213952"/>
                <a:gd name="connsiteX50" fmla="*/ 17717 w 78581"/>
                <a:gd name="connsiteY50" fmla="*/ 14784 h 213952"/>
                <a:gd name="connsiteX51" fmla="*/ 26575 w 78581"/>
                <a:gd name="connsiteY51" fmla="*/ 14784 h 213952"/>
                <a:gd name="connsiteX52" fmla="*/ 27146 w 78581"/>
                <a:gd name="connsiteY52" fmla="*/ 37930 h 213952"/>
                <a:gd name="connsiteX53" fmla="*/ 27432 w 78581"/>
                <a:gd name="connsiteY53" fmla="*/ 59933 h 213952"/>
                <a:gd name="connsiteX54" fmla="*/ 39433 w 78581"/>
                <a:gd name="connsiteY54" fmla="*/ 55075 h 213952"/>
                <a:gd name="connsiteX55" fmla="*/ 51435 w 78581"/>
                <a:gd name="connsiteY55" fmla="*/ 50217 h 213952"/>
                <a:gd name="connsiteX56" fmla="*/ 51435 w 78581"/>
                <a:gd name="connsiteY56" fmla="*/ 27072 h 213952"/>
                <a:gd name="connsiteX57" fmla="*/ 52006 w 78581"/>
                <a:gd name="connsiteY57" fmla="*/ 2783 h 213952"/>
                <a:gd name="connsiteX58" fmla="*/ 54578 w 78581"/>
                <a:gd name="connsiteY58" fmla="*/ 497 h 213952"/>
                <a:gd name="connsiteX59" fmla="*/ 51435 w 78581"/>
                <a:gd name="connsiteY59" fmla="*/ 101938 h 213952"/>
                <a:gd name="connsiteX60" fmla="*/ 51435 w 78581"/>
                <a:gd name="connsiteY60" fmla="*/ 78792 h 213952"/>
                <a:gd name="connsiteX61" fmla="*/ 39148 w 78581"/>
                <a:gd name="connsiteY61" fmla="*/ 83650 h 213952"/>
                <a:gd name="connsiteX62" fmla="*/ 27146 w 78581"/>
                <a:gd name="connsiteY62" fmla="*/ 88508 h 213952"/>
                <a:gd name="connsiteX63" fmla="*/ 27146 w 78581"/>
                <a:gd name="connsiteY63" fmla="*/ 111939 h 213952"/>
                <a:gd name="connsiteX64" fmla="*/ 27146 w 78581"/>
                <a:gd name="connsiteY64" fmla="*/ 135085 h 213952"/>
                <a:gd name="connsiteX65" fmla="*/ 28003 w 78581"/>
                <a:gd name="connsiteY65" fmla="*/ 134799 h 213952"/>
                <a:gd name="connsiteX66" fmla="*/ 40291 w 78581"/>
                <a:gd name="connsiteY66" fmla="*/ 129941 h 213952"/>
                <a:gd name="connsiteX67" fmla="*/ 51435 w 78581"/>
                <a:gd name="connsiteY67" fmla="*/ 125370 h 213952"/>
                <a:gd name="connsiteX68" fmla="*/ 51435 w 78581"/>
                <a:gd name="connsiteY68" fmla="*/ 101938 h 213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78581" h="213952">
                  <a:moveTo>
                    <a:pt x="54578" y="497"/>
                  </a:moveTo>
                  <a:cubicBezTo>
                    <a:pt x="56579" y="-646"/>
                    <a:pt x="59722" y="211"/>
                    <a:pt x="60865" y="2783"/>
                  </a:cubicBezTo>
                  <a:cubicBezTo>
                    <a:pt x="61436" y="3926"/>
                    <a:pt x="61436" y="4783"/>
                    <a:pt x="61436" y="24785"/>
                  </a:cubicBezTo>
                  <a:cubicBezTo>
                    <a:pt x="61436" y="36501"/>
                    <a:pt x="61436" y="45931"/>
                    <a:pt x="61722" y="45931"/>
                  </a:cubicBezTo>
                  <a:cubicBezTo>
                    <a:pt x="61722" y="45931"/>
                    <a:pt x="64294" y="44788"/>
                    <a:pt x="67437" y="43645"/>
                  </a:cubicBezTo>
                  <a:cubicBezTo>
                    <a:pt x="74009" y="41073"/>
                    <a:pt x="74867" y="40787"/>
                    <a:pt x="76581" y="42216"/>
                  </a:cubicBezTo>
                  <a:cubicBezTo>
                    <a:pt x="78581" y="43645"/>
                    <a:pt x="78581" y="43931"/>
                    <a:pt x="78581" y="55361"/>
                  </a:cubicBezTo>
                  <a:cubicBezTo>
                    <a:pt x="78581" y="65076"/>
                    <a:pt x="78581" y="65933"/>
                    <a:pt x="78010" y="66791"/>
                  </a:cubicBezTo>
                  <a:cubicBezTo>
                    <a:pt x="77724" y="67362"/>
                    <a:pt x="77152" y="67934"/>
                    <a:pt x="76867" y="68220"/>
                  </a:cubicBezTo>
                  <a:cubicBezTo>
                    <a:pt x="76295" y="68505"/>
                    <a:pt x="72866" y="70220"/>
                    <a:pt x="68866" y="71649"/>
                  </a:cubicBezTo>
                  <a:lnTo>
                    <a:pt x="61722" y="74792"/>
                  </a:lnTo>
                  <a:lnTo>
                    <a:pt x="61436" y="97937"/>
                  </a:lnTo>
                  <a:cubicBezTo>
                    <a:pt x="61436" y="110510"/>
                    <a:pt x="61436" y="121083"/>
                    <a:pt x="61722" y="121083"/>
                  </a:cubicBezTo>
                  <a:cubicBezTo>
                    <a:pt x="61722" y="121083"/>
                    <a:pt x="64294" y="119940"/>
                    <a:pt x="67437" y="118797"/>
                  </a:cubicBezTo>
                  <a:cubicBezTo>
                    <a:pt x="74009" y="116226"/>
                    <a:pt x="74867" y="115940"/>
                    <a:pt x="76581" y="117368"/>
                  </a:cubicBezTo>
                  <a:cubicBezTo>
                    <a:pt x="78581" y="118797"/>
                    <a:pt x="78581" y="119083"/>
                    <a:pt x="78581" y="130513"/>
                  </a:cubicBezTo>
                  <a:cubicBezTo>
                    <a:pt x="78581" y="140228"/>
                    <a:pt x="78581" y="141086"/>
                    <a:pt x="78010" y="141943"/>
                  </a:cubicBezTo>
                  <a:cubicBezTo>
                    <a:pt x="77724" y="142514"/>
                    <a:pt x="77152" y="143086"/>
                    <a:pt x="76867" y="143372"/>
                  </a:cubicBezTo>
                  <a:cubicBezTo>
                    <a:pt x="76295" y="143657"/>
                    <a:pt x="72866" y="145372"/>
                    <a:pt x="68866" y="146801"/>
                  </a:cubicBezTo>
                  <a:lnTo>
                    <a:pt x="61722" y="149944"/>
                  </a:lnTo>
                  <a:lnTo>
                    <a:pt x="61436" y="173947"/>
                  </a:lnTo>
                  <a:cubicBezTo>
                    <a:pt x="61436" y="195664"/>
                    <a:pt x="61150" y="198236"/>
                    <a:pt x="60865" y="199093"/>
                  </a:cubicBezTo>
                  <a:cubicBezTo>
                    <a:pt x="58865" y="202522"/>
                    <a:pt x="54007" y="202522"/>
                    <a:pt x="52006" y="199093"/>
                  </a:cubicBezTo>
                  <a:cubicBezTo>
                    <a:pt x="51721" y="198236"/>
                    <a:pt x="51435" y="195950"/>
                    <a:pt x="51435" y="175947"/>
                  </a:cubicBezTo>
                  <a:lnTo>
                    <a:pt x="51435" y="153945"/>
                  </a:lnTo>
                  <a:lnTo>
                    <a:pt x="39148" y="158802"/>
                  </a:lnTo>
                  <a:lnTo>
                    <a:pt x="27146" y="163660"/>
                  </a:lnTo>
                  <a:lnTo>
                    <a:pt x="27146" y="186806"/>
                  </a:lnTo>
                  <a:cubicBezTo>
                    <a:pt x="27146" y="211380"/>
                    <a:pt x="27146" y="210809"/>
                    <a:pt x="25718" y="212237"/>
                  </a:cubicBezTo>
                  <a:cubicBezTo>
                    <a:pt x="25146" y="213095"/>
                    <a:pt x="23146" y="213952"/>
                    <a:pt x="22289" y="213952"/>
                  </a:cubicBezTo>
                  <a:cubicBezTo>
                    <a:pt x="21146" y="213952"/>
                    <a:pt x="19145" y="213095"/>
                    <a:pt x="18574" y="212237"/>
                  </a:cubicBezTo>
                  <a:cubicBezTo>
                    <a:pt x="17145" y="210809"/>
                    <a:pt x="17145" y="211380"/>
                    <a:pt x="17145" y="189092"/>
                  </a:cubicBezTo>
                  <a:cubicBezTo>
                    <a:pt x="17145" y="177376"/>
                    <a:pt x="17145" y="167946"/>
                    <a:pt x="16859" y="167946"/>
                  </a:cubicBezTo>
                  <a:cubicBezTo>
                    <a:pt x="16859" y="167946"/>
                    <a:pt x="14288" y="169089"/>
                    <a:pt x="11144" y="170232"/>
                  </a:cubicBezTo>
                  <a:cubicBezTo>
                    <a:pt x="4572" y="172804"/>
                    <a:pt x="3715" y="173090"/>
                    <a:pt x="2000" y="171661"/>
                  </a:cubicBezTo>
                  <a:cubicBezTo>
                    <a:pt x="0" y="170232"/>
                    <a:pt x="0" y="169946"/>
                    <a:pt x="0" y="158516"/>
                  </a:cubicBezTo>
                  <a:cubicBezTo>
                    <a:pt x="0" y="148801"/>
                    <a:pt x="0" y="147944"/>
                    <a:pt x="572" y="147086"/>
                  </a:cubicBezTo>
                  <a:cubicBezTo>
                    <a:pt x="857" y="146515"/>
                    <a:pt x="1429" y="145943"/>
                    <a:pt x="1715" y="145658"/>
                  </a:cubicBezTo>
                  <a:cubicBezTo>
                    <a:pt x="2286" y="145372"/>
                    <a:pt x="5715" y="143657"/>
                    <a:pt x="9716" y="142229"/>
                  </a:cubicBezTo>
                  <a:lnTo>
                    <a:pt x="17145" y="139085"/>
                  </a:lnTo>
                  <a:lnTo>
                    <a:pt x="17145" y="115940"/>
                  </a:lnTo>
                  <a:cubicBezTo>
                    <a:pt x="17145" y="103367"/>
                    <a:pt x="17145" y="92794"/>
                    <a:pt x="16859" y="92794"/>
                  </a:cubicBezTo>
                  <a:cubicBezTo>
                    <a:pt x="16859" y="92794"/>
                    <a:pt x="14288" y="93937"/>
                    <a:pt x="11144" y="95080"/>
                  </a:cubicBezTo>
                  <a:cubicBezTo>
                    <a:pt x="4572" y="97652"/>
                    <a:pt x="3715" y="97937"/>
                    <a:pt x="2000" y="96509"/>
                  </a:cubicBezTo>
                  <a:cubicBezTo>
                    <a:pt x="0" y="95080"/>
                    <a:pt x="0" y="94794"/>
                    <a:pt x="0" y="83364"/>
                  </a:cubicBezTo>
                  <a:cubicBezTo>
                    <a:pt x="0" y="73649"/>
                    <a:pt x="0" y="72791"/>
                    <a:pt x="572" y="71934"/>
                  </a:cubicBezTo>
                  <a:cubicBezTo>
                    <a:pt x="857" y="71363"/>
                    <a:pt x="1429" y="70791"/>
                    <a:pt x="1715" y="70505"/>
                  </a:cubicBezTo>
                  <a:cubicBezTo>
                    <a:pt x="2286" y="70220"/>
                    <a:pt x="5715" y="68505"/>
                    <a:pt x="9716" y="67076"/>
                  </a:cubicBezTo>
                  <a:lnTo>
                    <a:pt x="17145" y="63933"/>
                  </a:lnTo>
                  <a:lnTo>
                    <a:pt x="17145" y="39930"/>
                  </a:lnTo>
                  <a:cubicBezTo>
                    <a:pt x="17145" y="18213"/>
                    <a:pt x="17431" y="15641"/>
                    <a:pt x="17717" y="14784"/>
                  </a:cubicBezTo>
                  <a:cubicBezTo>
                    <a:pt x="19717" y="11355"/>
                    <a:pt x="24575" y="11355"/>
                    <a:pt x="26575" y="14784"/>
                  </a:cubicBezTo>
                  <a:cubicBezTo>
                    <a:pt x="26860" y="15641"/>
                    <a:pt x="27146" y="17928"/>
                    <a:pt x="27146" y="37930"/>
                  </a:cubicBezTo>
                  <a:lnTo>
                    <a:pt x="27432" y="59933"/>
                  </a:lnTo>
                  <a:lnTo>
                    <a:pt x="39433" y="55075"/>
                  </a:lnTo>
                  <a:lnTo>
                    <a:pt x="51435" y="50217"/>
                  </a:lnTo>
                  <a:lnTo>
                    <a:pt x="51435" y="27072"/>
                  </a:lnTo>
                  <a:cubicBezTo>
                    <a:pt x="51435" y="5354"/>
                    <a:pt x="51435" y="3926"/>
                    <a:pt x="52006" y="2783"/>
                  </a:cubicBezTo>
                  <a:cubicBezTo>
                    <a:pt x="52578" y="1640"/>
                    <a:pt x="53150" y="1068"/>
                    <a:pt x="54578" y="497"/>
                  </a:cubicBezTo>
                  <a:close/>
                  <a:moveTo>
                    <a:pt x="51435" y="101938"/>
                  </a:moveTo>
                  <a:lnTo>
                    <a:pt x="51435" y="78792"/>
                  </a:lnTo>
                  <a:lnTo>
                    <a:pt x="39148" y="83650"/>
                  </a:lnTo>
                  <a:lnTo>
                    <a:pt x="27146" y="88508"/>
                  </a:lnTo>
                  <a:lnTo>
                    <a:pt x="27146" y="111939"/>
                  </a:lnTo>
                  <a:lnTo>
                    <a:pt x="27146" y="135085"/>
                  </a:lnTo>
                  <a:lnTo>
                    <a:pt x="28003" y="134799"/>
                  </a:lnTo>
                  <a:cubicBezTo>
                    <a:pt x="28575" y="134513"/>
                    <a:pt x="34004" y="132228"/>
                    <a:pt x="40291" y="129941"/>
                  </a:cubicBezTo>
                  <a:lnTo>
                    <a:pt x="51435" y="125370"/>
                  </a:lnTo>
                  <a:lnTo>
                    <a:pt x="51435" y="10193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22" name="Grafik 2">
              <a:extLst>
                <a:ext uri="{FF2B5EF4-FFF2-40B4-BE49-F238E27FC236}">
                  <a16:creationId xmlns:a16="http://schemas.microsoft.com/office/drawing/2014/main" id="{CBF4C7B7-CD63-450E-C6B4-EF65421B6B5B}"/>
                </a:ext>
              </a:extLst>
            </p:cNvPr>
            <p:cNvGrpSpPr/>
            <p:nvPr/>
          </p:nvGrpSpPr>
          <p:grpSpPr>
            <a:xfrm>
              <a:off x="1912985" y="4335655"/>
              <a:ext cx="112343" cy="290458"/>
              <a:chOff x="1912985" y="4335655"/>
              <a:chExt cx="112343" cy="290458"/>
            </a:xfrm>
            <a:solidFill>
              <a:srgbClr val="000000"/>
            </a:solidFill>
          </p:grpSpPr>
          <p:sp>
            <p:nvSpPr>
              <p:cNvPr id="39" name="Freihandform: Form 38">
                <a:extLst>
                  <a:ext uri="{FF2B5EF4-FFF2-40B4-BE49-F238E27FC236}">
                    <a16:creationId xmlns:a16="http://schemas.microsoft.com/office/drawing/2014/main" id="{B23583EE-DA67-CCB7-4D31-2F18AEF50C69}"/>
                  </a:ext>
                </a:extLst>
              </p:cNvPr>
              <p:cNvSpPr/>
              <p:nvPr/>
            </p:nvSpPr>
            <p:spPr>
              <a:xfrm>
                <a:off x="1912985" y="4335655"/>
                <a:ext cx="112343" cy="142821"/>
              </a:xfrm>
              <a:custGeom>
                <a:avLst/>
                <a:gdLst>
                  <a:gd name="connsiteX0" fmla="*/ 82911 w 112343"/>
                  <a:gd name="connsiteY0" fmla="*/ 803 h 142821"/>
                  <a:gd name="connsiteX1" fmla="*/ 88055 w 112343"/>
                  <a:gd name="connsiteY1" fmla="*/ 518 h 142821"/>
                  <a:gd name="connsiteX2" fmla="*/ 89484 w 112343"/>
                  <a:gd name="connsiteY2" fmla="*/ 3375 h 142821"/>
                  <a:gd name="connsiteX3" fmla="*/ 49193 w 112343"/>
                  <a:gd name="connsiteY3" fmla="*/ 51381 h 142821"/>
                  <a:gd name="connsiteX4" fmla="*/ 8616 w 112343"/>
                  <a:gd name="connsiteY4" fmla="*/ 99101 h 142821"/>
                  <a:gd name="connsiteX5" fmla="*/ 32905 w 112343"/>
                  <a:gd name="connsiteY5" fmla="*/ 99673 h 142821"/>
                  <a:gd name="connsiteX6" fmla="*/ 57765 w 112343"/>
                  <a:gd name="connsiteY6" fmla="*/ 99673 h 142821"/>
                  <a:gd name="connsiteX7" fmla="*/ 57765 w 112343"/>
                  <a:gd name="connsiteY7" fmla="*/ 77099 h 142821"/>
                  <a:gd name="connsiteX8" fmla="*/ 58337 w 112343"/>
                  <a:gd name="connsiteY8" fmla="*/ 53667 h 142821"/>
                  <a:gd name="connsiteX9" fmla="*/ 63766 w 112343"/>
                  <a:gd name="connsiteY9" fmla="*/ 49667 h 142821"/>
                  <a:gd name="connsiteX10" fmla="*/ 81482 w 112343"/>
                  <a:gd name="connsiteY10" fmla="*/ 29093 h 142821"/>
                  <a:gd name="connsiteX11" fmla="*/ 84054 w 112343"/>
                  <a:gd name="connsiteY11" fmla="*/ 23663 h 142821"/>
                  <a:gd name="connsiteX12" fmla="*/ 88340 w 112343"/>
                  <a:gd name="connsiteY12" fmla="*/ 24806 h 142821"/>
                  <a:gd name="connsiteX13" fmla="*/ 88912 w 112343"/>
                  <a:gd name="connsiteY13" fmla="*/ 62525 h 142821"/>
                  <a:gd name="connsiteX14" fmla="*/ 88912 w 112343"/>
                  <a:gd name="connsiteY14" fmla="*/ 99673 h 142821"/>
                  <a:gd name="connsiteX15" fmla="*/ 99199 w 112343"/>
                  <a:gd name="connsiteY15" fmla="*/ 99673 h 142821"/>
                  <a:gd name="connsiteX16" fmla="*/ 110629 w 112343"/>
                  <a:gd name="connsiteY16" fmla="*/ 100244 h 142821"/>
                  <a:gd name="connsiteX17" fmla="*/ 110629 w 112343"/>
                  <a:gd name="connsiteY17" fmla="*/ 106817 h 142821"/>
                  <a:gd name="connsiteX18" fmla="*/ 99199 w 112343"/>
                  <a:gd name="connsiteY18" fmla="*/ 107388 h 142821"/>
                  <a:gd name="connsiteX19" fmla="*/ 88912 w 112343"/>
                  <a:gd name="connsiteY19" fmla="*/ 107388 h 142821"/>
                  <a:gd name="connsiteX20" fmla="*/ 88912 w 112343"/>
                  <a:gd name="connsiteY20" fmla="*/ 110531 h 142821"/>
                  <a:gd name="connsiteX21" fmla="*/ 91769 w 112343"/>
                  <a:gd name="connsiteY21" fmla="*/ 125105 h 142821"/>
                  <a:gd name="connsiteX22" fmla="*/ 107771 w 112343"/>
                  <a:gd name="connsiteY22" fmla="*/ 137106 h 142821"/>
                  <a:gd name="connsiteX23" fmla="*/ 111486 w 112343"/>
                  <a:gd name="connsiteY23" fmla="*/ 139964 h 142821"/>
                  <a:gd name="connsiteX24" fmla="*/ 110629 w 112343"/>
                  <a:gd name="connsiteY24" fmla="*/ 142250 h 142821"/>
                  <a:gd name="connsiteX25" fmla="*/ 106057 w 112343"/>
                  <a:gd name="connsiteY25" fmla="*/ 142821 h 142821"/>
                  <a:gd name="connsiteX26" fmla="*/ 86055 w 112343"/>
                  <a:gd name="connsiteY26" fmla="*/ 140535 h 142821"/>
                  <a:gd name="connsiteX27" fmla="*/ 60623 w 112343"/>
                  <a:gd name="connsiteY27" fmla="*/ 140535 h 142821"/>
                  <a:gd name="connsiteX28" fmla="*/ 40620 w 112343"/>
                  <a:gd name="connsiteY28" fmla="*/ 142821 h 142821"/>
                  <a:gd name="connsiteX29" fmla="*/ 36048 w 112343"/>
                  <a:gd name="connsiteY29" fmla="*/ 142250 h 142821"/>
                  <a:gd name="connsiteX30" fmla="*/ 35477 w 112343"/>
                  <a:gd name="connsiteY30" fmla="*/ 139964 h 142821"/>
                  <a:gd name="connsiteX31" fmla="*/ 38906 w 112343"/>
                  <a:gd name="connsiteY31" fmla="*/ 137106 h 142821"/>
                  <a:gd name="connsiteX32" fmla="*/ 54908 w 112343"/>
                  <a:gd name="connsiteY32" fmla="*/ 125105 h 142821"/>
                  <a:gd name="connsiteX33" fmla="*/ 57765 w 112343"/>
                  <a:gd name="connsiteY33" fmla="*/ 110531 h 142821"/>
                  <a:gd name="connsiteX34" fmla="*/ 57765 w 112343"/>
                  <a:gd name="connsiteY34" fmla="*/ 107388 h 142821"/>
                  <a:gd name="connsiteX35" fmla="*/ 32048 w 112343"/>
                  <a:gd name="connsiteY35" fmla="*/ 107388 h 142821"/>
                  <a:gd name="connsiteX36" fmla="*/ 2615 w 112343"/>
                  <a:gd name="connsiteY36" fmla="*/ 105959 h 142821"/>
                  <a:gd name="connsiteX37" fmla="*/ 44 w 112343"/>
                  <a:gd name="connsiteY37" fmla="*/ 100816 h 142821"/>
                  <a:gd name="connsiteX38" fmla="*/ 3187 w 112343"/>
                  <a:gd name="connsiteY38" fmla="*/ 96530 h 142821"/>
                  <a:gd name="connsiteX39" fmla="*/ 23475 w 112343"/>
                  <a:gd name="connsiteY39" fmla="*/ 67669 h 142821"/>
                  <a:gd name="connsiteX40" fmla="*/ 33476 w 112343"/>
                  <a:gd name="connsiteY40" fmla="*/ 47095 h 142821"/>
                  <a:gd name="connsiteX41" fmla="*/ 42049 w 112343"/>
                  <a:gd name="connsiteY41" fmla="*/ 8519 h 142821"/>
                  <a:gd name="connsiteX42" fmla="*/ 44335 w 112343"/>
                  <a:gd name="connsiteY42" fmla="*/ 803 h 142821"/>
                  <a:gd name="connsiteX43" fmla="*/ 45478 w 112343"/>
                  <a:gd name="connsiteY43" fmla="*/ 232 h 142821"/>
                  <a:gd name="connsiteX44" fmla="*/ 49764 w 112343"/>
                  <a:gd name="connsiteY44" fmla="*/ 1375 h 142821"/>
                  <a:gd name="connsiteX45" fmla="*/ 63766 w 112343"/>
                  <a:gd name="connsiteY45" fmla="*/ 3947 h 142821"/>
                  <a:gd name="connsiteX46" fmla="*/ 82911 w 112343"/>
                  <a:gd name="connsiteY46" fmla="*/ 803 h 142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12343" h="142821">
                    <a:moveTo>
                      <a:pt x="82911" y="803"/>
                    </a:moveTo>
                    <a:cubicBezTo>
                      <a:pt x="85483" y="-54"/>
                      <a:pt x="86912" y="-340"/>
                      <a:pt x="88055" y="518"/>
                    </a:cubicBezTo>
                    <a:cubicBezTo>
                      <a:pt x="88912" y="1089"/>
                      <a:pt x="89484" y="2518"/>
                      <a:pt x="89484" y="3375"/>
                    </a:cubicBezTo>
                    <a:cubicBezTo>
                      <a:pt x="89198" y="3947"/>
                      <a:pt x="71196" y="25378"/>
                      <a:pt x="49193" y="51381"/>
                    </a:cubicBezTo>
                    <a:cubicBezTo>
                      <a:pt x="27190" y="77384"/>
                      <a:pt x="8902" y="98816"/>
                      <a:pt x="8616" y="99101"/>
                    </a:cubicBezTo>
                    <a:cubicBezTo>
                      <a:pt x="8330" y="99673"/>
                      <a:pt x="9759" y="99673"/>
                      <a:pt x="32905" y="99673"/>
                    </a:cubicBezTo>
                    <a:lnTo>
                      <a:pt x="57765" y="99673"/>
                    </a:lnTo>
                    <a:lnTo>
                      <a:pt x="57765" y="77099"/>
                    </a:lnTo>
                    <a:cubicBezTo>
                      <a:pt x="57765" y="56239"/>
                      <a:pt x="58051" y="54524"/>
                      <a:pt x="58337" y="53667"/>
                    </a:cubicBezTo>
                    <a:cubicBezTo>
                      <a:pt x="58622" y="53096"/>
                      <a:pt x="60337" y="51953"/>
                      <a:pt x="63766" y="49667"/>
                    </a:cubicBezTo>
                    <a:cubicBezTo>
                      <a:pt x="74053" y="42809"/>
                      <a:pt x="76911" y="39380"/>
                      <a:pt x="81482" y="29093"/>
                    </a:cubicBezTo>
                    <a:cubicBezTo>
                      <a:pt x="82625" y="26235"/>
                      <a:pt x="83769" y="23949"/>
                      <a:pt x="84054" y="23663"/>
                    </a:cubicBezTo>
                    <a:cubicBezTo>
                      <a:pt x="85197" y="22520"/>
                      <a:pt x="87769" y="23092"/>
                      <a:pt x="88340" y="24806"/>
                    </a:cubicBezTo>
                    <a:cubicBezTo>
                      <a:pt x="88912" y="25664"/>
                      <a:pt x="88912" y="30236"/>
                      <a:pt x="88912" y="62525"/>
                    </a:cubicBezTo>
                    <a:lnTo>
                      <a:pt x="88912" y="99673"/>
                    </a:lnTo>
                    <a:lnTo>
                      <a:pt x="99199" y="99673"/>
                    </a:lnTo>
                    <a:cubicBezTo>
                      <a:pt x="109200" y="99673"/>
                      <a:pt x="109772" y="99673"/>
                      <a:pt x="110629" y="100244"/>
                    </a:cubicBezTo>
                    <a:cubicBezTo>
                      <a:pt x="112915" y="101673"/>
                      <a:pt x="112915" y="105388"/>
                      <a:pt x="110629" y="106817"/>
                    </a:cubicBezTo>
                    <a:cubicBezTo>
                      <a:pt x="109772" y="107388"/>
                      <a:pt x="109200" y="107388"/>
                      <a:pt x="99199" y="107388"/>
                    </a:cubicBezTo>
                    <a:lnTo>
                      <a:pt x="88912" y="107388"/>
                    </a:lnTo>
                    <a:lnTo>
                      <a:pt x="88912" y="110531"/>
                    </a:lnTo>
                    <a:cubicBezTo>
                      <a:pt x="88912" y="115961"/>
                      <a:pt x="89769" y="121104"/>
                      <a:pt x="91769" y="125105"/>
                    </a:cubicBezTo>
                    <a:cubicBezTo>
                      <a:pt x="95198" y="132248"/>
                      <a:pt x="100628" y="136249"/>
                      <a:pt x="107771" y="137106"/>
                    </a:cubicBezTo>
                    <a:cubicBezTo>
                      <a:pt x="110629" y="137392"/>
                      <a:pt x="111486" y="137963"/>
                      <a:pt x="111486" y="139964"/>
                    </a:cubicBezTo>
                    <a:cubicBezTo>
                      <a:pt x="111486" y="141392"/>
                      <a:pt x="111200" y="141678"/>
                      <a:pt x="110629" y="142250"/>
                    </a:cubicBezTo>
                    <a:cubicBezTo>
                      <a:pt x="110057" y="142821"/>
                      <a:pt x="109772" y="142821"/>
                      <a:pt x="106057" y="142821"/>
                    </a:cubicBezTo>
                    <a:cubicBezTo>
                      <a:pt x="102057" y="142821"/>
                      <a:pt x="99485" y="142535"/>
                      <a:pt x="86055" y="140535"/>
                    </a:cubicBezTo>
                    <a:cubicBezTo>
                      <a:pt x="77482" y="139106"/>
                      <a:pt x="69195" y="139106"/>
                      <a:pt x="60623" y="140535"/>
                    </a:cubicBezTo>
                    <a:cubicBezTo>
                      <a:pt x="47192" y="142535"/>
                      <a:pt x="44621" y="142821"/>
                      <a:pt x="40620" y="142821"/>
                    </a:cubicBezTo>
                    <a:cubicBezTo>
                      <a:pt x="36905" y="142821"/>
                      <a:pt x="36620" y="142821"/>
                      <a:pt x="36048" y="142250"/>
                    </a:cubicBezTo>
                    <a:cubicBezTo>
                      <a:pt x="35477" y="141678"/>
                      <a:pt x="35477" y="141392"/>
                      <a:pt x="35477" y="139964"/>
                    </a:cubicBezTo>
                    <a:cubicBezTo>
                      <a:pt x="35477" y="137963"/>
                      <a:pt x="36048" y="137392"/>
                      <a:pt x="38906" y="137106"/>
                    </a:cubicBezTo>
                    <a:cubicBezTo>
                      <a:pt x="46049" y="136249"/>
                      <a:pt x="51479" y="132248"/>
                      <a:pt x="54908" y="125105"/>
                    </a:cubicBezTo>
                    <a:cubicBezTo>
                      <a:pt x="56908" y="121104"/>
                      <a:pt x="57765" y="115961"/>
                      <a:pt x="57765" y="110531"/>
                    </a:cubicBezTo>
                    <a:lnTo>
                      <a:pt x="57765" y="107388"/>
                    </a:lnTo>
                    <a:lnTo>
                      <a:pt x="32048" y="107388"/>
                    </a:lnTo>
                    <a:cubicBezTo>
                      <a:pt x="4330" y="107388"/>
                      <a:pt x="4901" y="107388"/>
                      <a:pt x="2615" y="105959"/>
                    </a:cubicBezTo>
                    <a:cubicBezTo>
                      <a:pt x="901" y="104816"/>
                      <a:pt x="-242" y="102245"/>
                      <a:pt x="44" y="100816"/>
                    </a:cubicBezTo>
                    <a:cubicBezTo>
                      <a:pt x="329" y="100244"/>
                      <a:pt x="1758" y="98530"/>
                      <a:pt x="3187" y="96530"/>
                    </a:cubicBezTo>
                    <a:cubicBezTo>
                      <a:pt x="10331" y="87957"/>
                      <a:pt x="18332" y="76813"/>
                      <a:pt x="23475" y="67669"/>
                    </a:cubicBezTo>
                    <a:cubicBezTo>
                      <a:pt x="26619" y="62525"/>
                      <a:pt x="31476" y="52238"/>
                      <a:pt x="33476" y="47095"/>
                    </a:cubicBezTo>
                    <a:cubicBezTo>
                      <a:pt x="38906" y="33665"/>
                      <a:pt x="41477" y="21949"/>
                      <a:pt x="42049" y="8519"/>
                    </a:cubicBezTo>
                    <a:cubicBezTo>
                      <a:pt x="42335" y="2518"/>
                      <a:pt x="42621" y="1661"/>
                      <a:pt x="44335" y="803"/>
                    </a:cubicBezTo>
                    <a:lnTo>
                      <a:pt x="45478" y="232"/>
                    </a:lnTo>
                    <a:lnTo>
                      <a:pt x="49764" y="1375"/>
                    </a:lnTo>
                    <a:cubicBezTo>
                      <a:pt x="56051" y="3089"/>
                      <a:pt x="59480" y="3661"/>
                      <a:pt x="63766" y="3947"/>
                    </a:cubicBezTo>
                    <a:cubicBezTo>
                      <a:pt x="69481" y="4232"/>
                      <a:pt x="75482" y="3089"/>
                      <a:pt x="82911" y="80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0" name="Freihandform: Form 39">
                <a:extLst>
                  <a:ext uri="{FF2B5EF4-FFF2-40B4-BE49-F238E27FC236}">
                    <a16:creationId xmlns:a16="http://schemas.microsoft.com/office/drawing/2014/main" id="{C2A12BC8-9E5A-82E4-7DB0-69815C31852F}"/>
                  </a:ext>
                </a:extLst>
              </p:cNvPr>
              <p:cNvSpPr/>
              <p:nvPr/>
            </p:nvSpPr>
            <p:spPr>
              <a:xfrm>
                <a:off x="1912985" y="4483292"/>
                <a:ext cx="112343" cy="142821"/>
              </a:xfrm>
              <a:custGeom>
                <a:avLst/>
                <a:gdLst>
                  <a:gd name="connsiteX0" fmla="*/ 82911 w 112343"/>
                  <a:gd name="connsiteY0" fmla="*/ 803 h 142821"/>
                  <a:gd name="connsiteX1" fmla="*/ 88055 w 112343"/>
                  <a:gd name="connsiteY1" fmla="*/ 518 h 142821"/>
                  <a:gd name="connsiteX2" fmla="*/ 89484 w 112343"/>
                  <a:gd name="connsiteY2" fmla="*/ 3375 h 142821"/>
                  <a:gd name="connsiteX3" fmla="*/ 49193 w 112343"/>
                  <a:gd name="connsiteY3" fmla="*/ 51381 h 142821"/>
                  <a:gd name="connsiteX4" fmla="*/ 8616 w 112343"/>
                  <a:gd name="connsiteY4" fmla="*/ 99101 h 142821"/>
                  <a:gd name="connsiteX5" fmla="*/ 32905 w 112343"/>
                  <a:gd name="connsiteY5" fmla="*/ 99673 h 142821"/>
                  <a:gd name="connsiteX6" fmla="*/ 57765 w 112343"/>
                  <a:gd name="connsiteY6" fmla="*/ 99673 h 142821"/>
                  <a:gd name="connsiteX7" fmla="*/ 57765 w 112343"/>
                  <a:gd name="connsiteY7" fmla="*/ 77099 h 142821"/>
                  <a:gd name="connsiteX8" fmla="*/ 58337 w 112343"/>
                  <a:gd name="connsiteY8" fmla="*/ 53667 h 142821"/>
                  <a:gd name="connsiteX9" fmla="*/ 63766 w 112343"/>
                  <a:gd name="connsiteY9" fmla="*/ 49667 h 142821"/>
                  <a:gd name="connsiteX10" fmla="*/ 81482 w 112343"/>
                  <a:gd name="connsiteY10" fmla="*/ 29093 h 142821"/>
                  <a:gd name="connsiteX11" fmla="*/ 84054 w 112343"/>
                  <a:gd name="connsiteY11" fmla="*/ 23663 h 142821"/>
                  <a:gd name="connsiteX12" fmla="*/ 88340 w 112343"/>
                  <a:gd name="connsiteY12" fmla="*/ 24806 h 142821"/>
                  <a:gd name="connsiteX13" fmla="*/ 88912 w 112343"/>
                  <a:gd name="connsiteY13" fmla="*/ 62525 h 142821"/>
                  <a:gd name="connsiteX14" fmla="*/ 88912 w 112343"/>
                  <a:gd name="connsiteY14" fmla="*/ 99673 h 142821"/>
                  <a:gd name="connsiteX15" fmla="*/ 99199 w 112343"/>
                  <a:gd name="connsiteY15" fmla="*/ 99673 h 142821"/>
                  <a:gd name="connsiteX16" fmla="*/ 110629 w 112343"/>
                  <a:gd name="connsiteY16" fmla="*/ 100244 h 142821"/>
                  <a:gd name="connsiteX17" fmla="*/ 110629 w 112343"/>
                  <a:gd name="connsiteY17" fmla="*/ 106817 h 142821"/>
                  <a:gd name="connsiteX18" fmla="*/ 99199 w 112343"/>
                  <a:gd name="connsiteY18" fmla="*/ 107388 h 142821"/>
                  <a:gd name="connsiteX19" fmla="*/ 88912 w 112343"/>
                  <a:gd name="connsiteY19" fmla="*/ 107388 h 142821"/>
                  <a:gd name="connsiteX20" fmla="*/ 88912 w 112343"/>
                  <a:gd name="connsiteY20" fmla="*/ 110531 h 142821"/>
                  <a:gd name="connsiteX21" fmla="*/ 91769 w 112343"/>
                  <a:gd name="connsiteY21" fmla="*/ 125105 h 142821"/>
                  <a:gd name="connsiteX22" fmla="*/ 107771 w 112343"/>
                  <a:gd name="connsiteY22" fmla="*/ 137106 h 142821"/>
                  <a:gd name="connsiteX23" fmla="*/ 111486 w 112343"/>
                  <a:gd name="connsiteY23" fmla="*/ 139964 h 142821"/>
                  <a:gd name="connsiteX24" fmla="*/ 110629 w 112343"/>
                  <a:gd name="connsiteY24" fmla="*/ 142249 h 142821"/>
                  <a:gd name="connsiteX25" fmla="*/ 106057 w 112343"/>
                  <a:gd name="connsiteY25" fmla="*/ 142821 h 142821"/>
                  <a:gd name="connsiteX26" fmla="*/ 86055 w 112343"/>
                  <a:gd name="connsiteY26" fmla="*/ 140535 h 142821"/>
                  <a:gd name="connsiteX27" fmla="*/ 60623 w 112343"/>
                  <a:gd name="connsiteY27" fmla="*/ 140535 h 142821"/>
                  <a:gd name="connsiteX28" fmla="*/ 40620 w 112343"/>
                  <a:gd name="connsiteY28" fmla="*/ 142821 h 142821"/>
                  <a:gd name="connsiteX29" fmla="*/ 36048 w 112343"/>
                  <a:gd name="connsiteY29" fmla="*/ 142249 h 142821"/>
                  <a:gd name="connsiteX30" fmla="*/ 35477 w 112343"/>
                  <a:gd name="connsiteY30" fmla="*/ 139964 h 142821"/>
                  <a:gd name="connsiteX31" fmla="*/ 38906 w 112343"/>
                  <a:gd name="connsiteY31" fmla="*/ 137106 h 142821"/>
                  <a:gd name="connsiteX32" fmla="*/ 54908 w 112343"/>
                  <a:gd name="connsiteY32" fmla="*/ 125105 h 142821"/>
                  <a:gd name="connsiteX33" fmla="*/ 57765 w 112343"/>
                  <a:gd name="connsiteY33" fmla="*/ 110531 h 142821"/>
                  <a:gd name="connsiteX34" fmla="*/ 57765 w 112343"/>
                  <a:gd name="connsiteY34" fmla="*/ 107388 h 142821"/>
                  <a:gd name="connsiteX35" fmla="*/ 32048 w 112343"/>
                  <a:gd name="connsiteY35" fmla="*/ 107388 h 142821"/>
                  <a:gd name="connsiteX36" fmla="*/ 2615 w 112343"/>
                  <a:gd name="connsiteY36" fmla="*/ 105959 h 142821"/>
                  <a:gd name="connsiteX37" fmla="*/ 44 w 112343"/>
                  <a:gd name="connsiteY37" fmla="*/ 100816 h 142821"/>
                  <a:gd name="connsiteX38" fmla="*/ 3187 w 112343"/>
                  <a:gd name="connsiteY38" fmla="*/ 96530 h 142821"/>
                  <a:gd name="connsiteX39" fmla="*/ 23475 w 112343"/>
                  <a:gd name="connsiteY39" fmla="*/ 67669 h 142821"/>
                  <a:gd name="connsiteX40" fmla="*/ 33476 w 112343"/>
                  <a:gd name="connsiteY40" fmla="*/ 47095 h 142821"/>
                  <a:gd name="connsiteX41" fmla="*/ 42049 w 112343"/>
                  <a:gd name="connsiteY41" fmla="*/ 8519 h 142821"/>
                  <a:gd name="connsiteX42" fmla="*/ 44335 w 112343"/>
                  <a:gd name="connsiteY42" fmla="*/ 803 h 142821"/>
                  <a:gd name="connsiteX43" fmla="*/ 45478 w 112343"/>
                  <a:gd name="connsiteY43" fmla="*/ 232 h 142821"/>
                  <a:gd name="connsiteX44" fmla="*/ 49764 w 112343"/>
                  <a:gd name="connsiteY44" fmla="*/ 1375 h 142821"/>
                  <a:gd name="connsiteX45" fmla="*/ 63766 w 112343"/>
                  <a:gd name="connsiteY45" fmla="*/ 3947 h 142821"/>
                  <a:gd name="connsiteX46" fmla="*/ 82911 w 112343"/>
                  <a:gd name="connsiteY46" fmla="*/ 803 h 142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12343" h="142821">
                    <a:moveTo>
                      <a:pt x="82911" y="803"/>
                    </a:moveTo>
                    <a:cubicBezTo>
                      <a:pt x="85483" y="-54"/>
                      <a:pt x="86912" y="-340"/>
                      <a:pt x="88055" y="518"/>
                    </a:cubicBezTo>
                    <a:cubicBezTo>
                      <a:pt x="88912" y="1089"/>
                      <a:pt x="89484" y="2518"/>
                      <a:pt x="89484" y="3375"/>
                    </a:cubicBezTo>
                    <a:cubicBezTo>
                      <a:pt x="89198" y="3947"/>
                      <a:pt x="71196" y="25378"/>
                      <a:pt x="49193" y="51381"/>
                    </a:cubicBezTo>
                    <a:cubicBezTo>
                      <a:pt x="27190" y="77384"/>
                      <a:pt x="8902" y="98816"/>
                      <a:pt x="8616" y="99101"/>
                    </a:cubicBezTo>
                    <a:cubicBezTo>
                      <a:pt x="8330" y="99673"/>
                      <a:pt x="9759" y="99673"/>
                      <a:pt x="32905" y="99673"/>
                    </a:cubicBezTo>
                    <a:lnTo>
                      <a:pt x="57765" y="99673"/>
                    </a:lnTo>
                    <a:lnTo>
                      <a:pt x="57765" y="77099"/>
                    </a:lnTo>
                    <a:cubicBezTo>
                      <a:pt x="57765" y="56239"/>
                      <a:pt x="58051" y="54524"/>
                      <a:pt x="58337" y="53667"/>
                    </a:cubicBezTo>
                    <a:cubicBezTo>
                      <a:pt x="58622" y="53096"/>
                      <a:pt x="60337" y="51953"/>
                      <a:pt x="63766" y="49667"/>
                    </a:cubicBezTo>
                    <a:cubicBezTo>
                      <a:pt x="74053" y="42809"/>
                      <a:pt x="76911" y="39380"/>
                      <a:pt x="81482" y="29093"/>
                    </a:cubicBezTo>
                    <a:cubicBezTo>
                      <a:pt x="82625" y="26235"/>
                      <a:pt x="83769" y="23949"/>
                      <a:pt x="84054" y="23663"/>
                    </a:cubicBezTo>
                    <a:cubicBezTo>
                      <a:pt x="85197" y="22520"/>
                      <a:pt x="87769" y="23092"/>
                      <a:pt x="88340" y="24806"/>
                    </a:cubicBezTo>
                    <a:cubicBezTo>
                      <a:pt x="88912" y="25664"/>
                      <a:pt x="88912" y="30236"/>
                      <a:pt x="88912" y="62525"/>
                    </a:cubicBezTo>
                    <a:lnTo>
                      <a:pt x="88912" y="99673"/>
                    </a:lnTo>
                    <a:lnTo>
                      <a:pt x="99199" y="99673"/>
                    </a:lnTo>
                    <a:cubicBezTo>
                      <a:pt x="109200" y="99673"/>
                      <a:pt x="109772" y="99673"/>
                      <a:pt x="110629" y="100244"/>
                    </a:cubicBezTo>
                    <a:cubicBezTo>
                      <a:pt x="112915" y="101673"/>
                      <a:pt x="112915" y="105388"/>
                      <a:pt x="110629" y="106817"/>
                    </a:cubicBezTo>
                    <a:cubicBezTo>
                      <a:pt x="109772" y="107388"/>
                      <a:pt x="109200" y="107388"/>
                      <a:pt x="99199" y="107388"/>
                    </a:cubicBezTo>
                    <a:lnTo>
                      <a:pt x="88912" y="107388"/>
                    </a:lnTo>
                    <a:lnTo>
                      <a:pt x="88912" y="110531"/>
                    </a:lnTo>
                    <a:cubicBezTo>
                      <a:pt x="88912" y="115961"/>
                      <a:pt x="89769" y="121104"/>
                      <a:pt x="91769" y="125105"/>
                    </a:cubicBezTo>
                    <a:cubicBezTo>
                      <a:pt x="95198" y="132248"/>
                      <a:pt x="100628" y="136249"/>
                      <a:pt x="107771" y="137106"/>
                    </a:cubicBezTo>
                    <a:cubicBezTo>
                      <a:pt x="110629" y="137392"/>
                      <a:pt x="111486" y="137963"/>
                      <a:pt x="111486" y="139964"/>
                    </a:cubicBezTo>
                    <a:cubicBezTo>
                      <a:pt x="111486" y="141392"/>
                      <a:pt x="111200" y="141678"/>
                      <a:pt x="110629" y="142249"/>
                    </a:cubicBezTo>
                    <a:cubicBezTo>
                      <a:pt x="110057" y="142821"/>
                      <a:pt x="109772" y="142821"/>
                      <a:pt x="106057" y="142821"/>
                    </a:cubicBezTo>
                    <a:cubicBezTo>
                      <a:pt x="102057" y="142821"/>
                      <a:pt x="99485" y="142535"/>
                      <a:pt x="86055" y="140535"/>
                    </a:cubicBezTo>
                    <a:cubicBezTo>
                      <a:pt x="77482" y="139106"/>
                      <a:pt x="69195" y="139106"/>
                      <a:pt x="60623" y="140535"/>
                    </a:cubicBezTo>
                    <a:cubicBezTo>
                      <a:pt x="47192" y="142535"/>
                      <a:pt x="44621" y="142821"/>
                      <a:pt x="40620" y="142821"/>
                    </a:cubicBezTo>
                    <a:cubicBezTo>
                      <a:pt x="36905" y="142821"/>
                      <a:pt x="36620" y="142821"/>
                      <a:pt x="36048" y="142249"/>
                    </a:cubicBezTo>
                    <a:cubicBezTo>
                      <a:pt x="35477" y="141678"/>
                      <a:pt x="35477" y="141392"/>
                      <a:pt x="35477" y="139964"/>
                    </a:cubicBezTo>
                    <a:cubicBezTo>
                      <a:pt x="35477" y="137963"/>
                      <a:pt x="36048" y="137392"/>
                      <a:pt x="38906" y="137106"/>
                    </a:cubicBezTo>
                    <a:cubicBezTo>
                      <a:pt x="46049" y="136249"/>
                      <a:pt x="51479" y="132248"/>
                      <a:pt x="54908" y="125105"/>
                    </a:cubicBezTo>
                    <a:cubicBezTo>
                      <a:pt x="56908" y="121104"/>
                      <a:pt x="57765" y="115961"/>
                      <a:pt x="57765" y="110531"/>
                    </a:cubicBezTo>
                    <a:lnTo>
                      <a:pt x="57765" y="107388"/>
                    </a:lnTo>
                    <a:lnTo>
                      <a:pt x="32048" y="107388"/>
                    </a:lnTo>
                    <a:cubicBezTo>
                      <a:pt x="4330" y="107388"/>
                      <a:pt x="4901" y="107388"/>
                      <a:pt x="2615" y="105959"/>
                    </a:cubicBezTo>
                    <a:cubicBezTo>
                      <a:pt x="901" y="104816"/>
                      <a:pt x="-242" y="102245"/>
                      <a:pt x="44" y="100816"/>
                    </a:cubicBezTo>
                    <a:cubicBezTo>
                      <a:pt x="329" y="100244"/>
                      <a:pt x="1758" y="98530"/>
                      <a:pt x="3187" y="96530"/>
                    </a:cubicBezTo>
                    <a:cubicBezTo>
                      <a:pt x="10331" y="87957"/>
                      <a:pt x="18332" y="76813"/>
                      <a:pt x="23475" y="67669"/>
                    </a:cubicBezTo>
                    <a:cubicBezTo>
                      <a:pt x="26619" y="62525"/>
                      <a:pt x="31476" y="52238"/>
                      <a:pt x="33476" y="47095"/>
                    </a:cubicBezTo>
                    <a:cubicBezTo>
                      <a:pt x="38906" y="33665"/>
                      <a:pt x="41477" y="21949"/>
                      <a:pt x="42049" y="8519"/>
                    </a:cubicBezTo>
                    <a:cubicBezTo>
                      <a:pt x="42335" y="2518"/>
                      <a:pt x="42621" y="1661"/>
                      <a:pt x="44335" y="803"/>
                    </a:cubicBezTo>
                    <a:lnTo>
                      <a:pt x="45478" y="232"/>
                    </a:lnTo>
                    <a:lnTo>
                      <a:pt x="49764" y="1375"/>
                    </a:lnTo>
                    <a:cubicBezTo>
                      <a:pt x="56051" y="3089"/>
                      <a:pt x="59480" y="3661"/>
                      <a:pt x="63766" y="3947"/>
                    </a:cubicBezTo>
                    <a:cubicBezTo>
                      <a:pt x="69481" y="4232"/>
                      <a:pt x="75482" y="3089"/>
                      <a:pt x="82911" y="80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CEBA1A3C-3234-263E-1DCF-8E7D6B163205}"/>
                </a:ext>
              </a:extLst>
            </p:cNvPr>
            <p:cNvSpPr/>
            <p:nvPr/>
          </p:nvSpPr>
          <p:spPr>
            <a:xfrm>
              <a:off x="2114967" y="4365703"/>
              <a:ext cx="75137" cy="204164"/>
            </a:xfrm>
            <a:custGeom>
              <a:avLst/>
              <a:gdLst>
                <a:gd name="connsiteX0" fmla="*/ 24233 w 75137"/>
                <a:gd name="connsiteY0" fmla="*/ 473 h 204164"/>
                <a:gd name="connsiteX1" fmla="*/ 27662 w 75137"/>
                <a:gd name="connsiteY1" fmla="*/ 188 h 204164"/>
                <a:gd name="connsiteX2" fmla="*/ 73954 w 75137"/>
                <a:gd name="connsiteY2" fmla="*/ 55623 h 204164"/>
                <a:gd name="connsiteX3" fmla="*/ 72525 w 75137"/>
                <a:gd name="connsiteY3" fmla="*/ 67625 h 204164"/>
                <a:gd name="connsiteX4" fmla="*/ 57094 w 75137"/>
                <a:gd name="connsiteY4" fmla="*/ 82484 h 204164"/>
                <a:gd name="connsiteX5" fmla="*/ 47950 w 75137"/>
                <a:gd name="connsiteY5" fmla="*/ 90485 h 204164"/>
                <a:gd name="connsiteX6" fmla="*/ 42235 w 75137"/>
                <a:gd name="connsiteY6" fmla="*/ 125060 h 204164"/>
                <a:gd name="connsiteX7" fmla="*/ 54808 w 75137"/>
                <a:gd name="connsiteY7" fmla="*/ 141063 h 204164"/>
                <a:gd name="connsiteX8" fmla="*/ 72239 w 75137"/>
                <a:gd name="connsiteY8" fmla="*/ 163351 h 204164"/>
                <a:gd name="connsiteX9" fmla="*/ 68810 w 75137"/>
                <a:gd name="connsiteY9" fmla="*/ 167066 h 204164"/>
                <a:gd name="connsiteX10" fmla="*/ 64238 w 75137"/>
                <a:gd name="connsiteY10" fmla="*/ 164494 h 204164"/>
                <a:gd name="connsiteX11" fmla="*/ 31948 w 75137"/>
                <a:gd name="connsiteY11" fmla="*/ 154207 h 204164"/>
                <a:gd name="connsiteX12" fmla="*/ 23376 w 75137"/>
                <a:gd name="connsiteY12" fmla="*/ 160779 h 204164"/>
                <a:gd name="connsiteX13" fmla="*/ 21090 w 75137"/>
                <a:gd name="connsiteY13" fmla="*/ 171638 h 204164"/>
                <a:gd name="connsiteX14" fmla="*/ 23947 w 75137"/>
                <a:gd name="connsiteY14" fmla="*/ 190783 h 204164"/>
                <a:gd name="connsiteX15" fmla="*/ 28234 w 75137"/>
                <a:gd name="connsiteY15" fmla="*/ 199927 h 204164"/>
                <a:gd name="connsiteX16" fmla="*/ 28519 w 75137"/>
                <a:gd name="connsiteY16" fmla="*/ 203927 h 204164"/>
                <a:gd name="connsiteX17" fmla="*/ 24233 w 75137"/>
                <a:gd name="connsiteY17" fmla="*/ 201070 h 204164"/>
                <a:gd name="connsiteX18" fmla="*/ 1373 w 75137"/>
                <a:gd name="connsiteY18" fmla="*/ 155064 h 204164"/>
                <a:gd name="connsiteX19" fmla="*/ 3945 w 75137"/>
                <a:gd name="connsiteY19" fmla="*/ 135347 h 204164"/>
                <a:gd name="connsiteX20" fmla="*/ 12232 w 75137"/>
                <a:gd name="connsiteY20" fmla="*/ 133919 h 204164"/>
                <a:gd name="connsiteX21" fmla="*/ 43664 w 75137"/>
                <a:gd name="connsiteY21" fmla="*/ 142491 h 204164"/>
                <a:gd name="connsiteX22" fmla="*/ 47379 w 75137"/>
                <a:gd name="connsiteY22" fmla="*/ 144206 h 204164"/>
                <a:gd name="connsiteX23" fmla="*/ 31663 w 75137"/>
                <a:gd name="connsiteY23" fmla="*/ 125632 h 204164"/>
                <a:gd name="connsiteX24" fmla="*/ 5945 w 75137"/>
                <a:gd name="connsiteY24" fmla="*/ 94485 h 204164"/>
                <a:gd name="connsiteX25" fmla="*/ 5659 w 75137"/>
                <a:gd name="connsiteY25" fmla="*/ 87342 h 204164"/>
                <a:gd name="connsiteX26" fmla="*/ 23090 w 75137"/>
                <a:gd name="connsiteY26" fmla="*/ 68196 h 204164"/>
                <a:gd name="connsiteX27" fmla="*/ 31948 w 75137"/>
                <a:gd name="connsiteY27" fmla="*/ 60767 h 204164"/>
                <a:gd name="connsiteX28" fmla="*/ 40521 w 75137"/>
                <a:gd name="connsiteY28" fmla="*/ 34192 h 204164"/>
                <a:gd name="connsiteX29" fmla="*/ 36806 w 75137"/>
                <a:gd name="connsiteY29" fmla="*/ 23619 h 204164"/>
                <a:gd name="connsiteX30" fmla="*/ 29091 w 75137"/>
                <a:gd name="connsiteY30" fmla="*/ 13618 h 204164"/>
                <a:gd name="connsiteX31" fmla="*/ 22233 w 75137"/>
                <a:gd name="connsiteY31" fmla="*/ 5331 h 204164"/>
                <a:gd name="connsiteX32" fmla="*/ 24233 w 75137"/>
                <a:gd name="connsiteY32" fmla="*/ 473 h 204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5137" h="204164">
                  <a:moveTo>
                    <a:pt x="24233" y="473"/>
                  </a:moveTo>
                  <a:cubicBezTo>
                    <a:pt x="25376" y="-98"/>
                    <a:pt x="26519" y="-98"/>
                    <a:pt x="27662" y="188"/>
                  </a:cubicBezTo>
                  <a:cubicBezTo>
                    <a:pt x="28519" y="759"/>
                    <a:pt x="72811" y="53337"/>
                    <a:pt x="73954" y="55623"/>
                  </a:cubicBezTo>
                  <a:cubicBezTo>
                    <a:pt x="75954" y="59338"/>
                    <a:pt x="75382" y="63053"/>
                    <a:pt x="72525" y="67625"/>
                  </a:cubicBezTo>
                  <a:cubicBezTo>
                    <a:pt x="70239" y="70768"/>
                    <a:pt x="65667" y="75340"/>
                    <a:pt x="57094" y="82484"/>
                  </a:cubicBezTo>
                  <a:cubicBezTo>
                    <a:pt x="52808" y="85913"/>
                    <a:pt x="48808" y="89627"/>
                    <a:pt x="47950" y="90485"/>
                  </a:cubicBezTo>
                  <a:cubicBezTo>
                    <a:pt x="39092" y="99914"/>
                    <a:pt x="37092" y="114202"/>
                    <a:pt x="42235" y="125060"/>
                  </a:cubicBezTo>
                  <a:cubicBezTo>
                    <a:pt x="43950" y="128775"/>
                    <a:pt x="44807" y="129632"/>
                    <a:pt x="54808" y="141063"/>
                  </a:cubicBezTo>
                  <a:cubicBezTo>
                    <a:pt x="73096" y="162494"/>
                    <a:pt x="72239" y="161636"/>
                    <a:pt x="72239" y="163351"/>
                  </a:cubicBezTo>
                  <a:cubicBezTo>
                    <a:pt x="72239" y="165065"/>
                    <a:pt x="70525" y="166780"/>
                    <a:pt x="68810" y="167066"/>
                  </a:cubicBezTo>
                  <a:cubicBezTo>
                    <a:pt x="67381" y="167066"/>
                    <a:pt x="66238" y="166494"/>
                    <a:pt x="64238" y="164494"/>
                  </a:cubicBezTo>
                  <a:cubicBezTo>
                    <a:pt x="57094" y="157350"/>
                    <a:pt x="40807" y="152207"/>
                    <a:pt x="31948" y="154207"/>
                  </a:cubicBezTo>
                  <a:cubicBezTo>
                    <a:pt x="27662" y="155064"/>
                    <a:pt x="25376" y="156779"/>
                    <a:pt x="23376" y="160779"/>
                  </a:cubicBezTo>
                  <a:cubicBezTo>
                    <a:pt x="22233" y="163637"/>
                    <a:pt x="21376" y="167066"/>
                    <a:pt x="21090" y="171638"/>
                  </a:cubicBezTo>
                  <a:cubicBezTo>
                    <a:pt x="20804" y="177924"/>
                    <a:pt x="21947" y="184497"/>
                    <a:pt x="23947" y="190783"/>
                  </a:cubicBezTo>
                  <a:cubicBezTo>
                    <a:pt x="25376" y="194784"/>
                    <a:pt x="26233" y="197069"/>
                    <a:pt x="28234" y="199927"/>
                  </a:cubicBezTo>
                  <a:cubicBezTo>
                    <a:pt x="29948" y="202213"/>
                    <a:pt x="29948" y="203070"/>
                    <a:pt x="28519" y="203927"/>
                  </a:cubicBezTo>
                  <a:cubicBezTo>
                    <a:pt x="27376" y="204499"/>
                    <a:pt x="26805" y="204213"/>
                    <a:pt x="24233" y="201070"/>
                  </a:cubicBezTo>
                  <a:cubicBezTo>
                    <a:pt x="13946" y="187926"/>
                    <a:pt x="4516" y="169066"/>
                    <a:pt x="1373" y="155064"/>
                  </a:cubicBezTo>
                  <a:cubicBezTo>
                    <a:pt x="-1199" y="145063"/>
                    <a:pt x="-56" y="138205"/>
                    <a:pt x="3945" y="135347"/>
                  </a:cubicBezTo>
                  <a:cubicBezTo>
                    <a:pt x="5945" y="134205"/>
                    <a:pt x="7945" y="133919"/>
                    <a:pt x="12232" y="133919"/>
                  </a:cubicBezTo>
                  <a:cubicBezTo>
                    <a:pt x="20518" y="134490"/>
                    <a:pt x="32234" y="137634"/>
                    <a:pt x="43664" y="142491"/>
                  </a:cubicBezTo>
                  <a:lnTo>
                    <a:pt x="47379" y="144206"/>
                  </a:lnTo>
                  <a:lnTo>
                    <a:pt x="31663" y="125632"/>
                  </a:lnTo>
                  <a:cubicBezTo>
                    <a:pt x="7660" y="97343"/>
                    <a:pt x="6802" y="96200"/>
                    <a:pt x="5945" y="94485"/>
                  </a:cubicBezTo>
                  <a:cubicBezTo>
                    <a:pt x="5088" y="92199"/>
                    <a:pt x="4802" y="89913"/>
                    <a:pt x="5659" y="87342"/>
                  </a:cubicBezTo>
                  <a:cubicBezTo>
                    <a:pt x="7088" y="82769"/>
                    <a:pt x="11089" y="78197"/>
                    <a:pt x="23090" y="68196"/>
                  </a:cubicBezTo>
                  <a:cubicBezTo>
                    <a:pt x="27376" y="64767"/>
                    <a:pt x="31091" y="61338"/>
                    <a:pt x="31948" y="60767"/>
                  </a:cubicBezTo>
                  <a:cubicBezTo>
                    <a:pt x="38521" y="53623"/>
                    <a:pt x="41664" y="43622"/>
                    <a:pt x="40521" y="34192"/>
                  </a:cubicBezTo>
                  <a:cubicBezTo>
                    <a:pt x="39949" y="31049"/>
                    <a:pt x="38521" y="26191"/>
                    <a:pt x="36806" y="23619"/>
                  </a:cubicBezTo>
                  <a:cubicBezTo>
                    <a:pt x="35949" y="22190"/>
                    <a:pt x="32520" y="17904"/>
                    <a:pt x="29091" y="13618"/>
                  </a:cubicBezTo>
                  <a:cubicBezTo>
                    <a:pt x="25662" y="9617"/>
                    <a:pt x="22519" y="5903"/>
                    <a:pt x="22233" y="5331"/>
                  </a:cubicBezTo>
                  <a:cubicBezTo>
                    <a:pt x="21376" y="3617"/>
                    <a:pt x="22233" y="1331"/>
                    <a:pt x="24233" y="47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24" name="Grafik 2">
              <a:extLst>
                <a:ext uri="{FF2B5EF4-FFF2-40B4-BE49-F238E27FC236}">
                  <a16:creationId xmlns:a16="http://schemas.microsoft.com/office/drawing/2014/main" id="{121BBA86-7045-B5CA-3BA6-B1FD3AF6A0B3}"/>
                </a:ext>
              </a:extLst>
            </p:cNvPr>
            <p:cNvGrpSpPr/>
            <p:nvPr/>
          </p:nvGrpSpPr>
          <p:grpSpPr>
            <a:xfrm>
              <a:off x="2692716" y="4292436"/>
              <a:ext cx="93706" cy="315465"/>
              <a:chOff x="2692716" y="4292436"/>
              <a:chExt cx="93706" cy="315465"/>
            </a:xfrm>
            <a:solidFill>
              <a:srgbClr val="000000"/>
            </a:solidFill>
          </p:grpSpPr>
          <p:sp>
            <p:nvSpPr>
              <p:cNvPr id="37" name="Freihandform: Form 36">
                <a:extLst>
                  <a:ext uri="{FF2B5EF4-FFF2-40B4-BE49-F238E27FC236}">
                    <a16:creationId xmlns:a16="http://schemas.microsoft.com/office/drawing/2014/main" id="{52F5CC92-733A-EC96-5E04-57024C210987}"/>
                  </a:ext>
                </a:extLst>
              </p:cNvPr>
              <p:cNvSpPr/>
              <p:nvPr/>
            </p:nvSpPr>
            <p:spPr>
              <a:xfrm>
                <a:off x="2692983" y="4292436"/>
                <a:ext cx="93440" cy="77091"/>
              </a:xfrm>
              <a:custGeom>
                <a:avLst/>
                <a:gdLst>
                  <a:gd name="connsiteX0" fmla="*/ 57721 w 93440"/>
                  <a:gd name="connsiteY0" fmla="*/ 112 h 77091"/>
                  <a:gd name="connsiteX1" fmla="*/ 72295 w 93440"/>
                  <a:gd name="connsiteY1" fmla="*/ 684 h 77091"/>
                  <a:gd name="connsiteX2" fmla="*/ 92869 w 93440"/>
                  <a:gd name="connsiteY2" fmla="*/ 18114 h 77091"/>
                  <a:gd name="connsiteX3" fmla="*/ 93440 w 93440"/>
                  <a:gd name="connsiteY3" fmla="*/ 24401 h 77091"/>
                  <a:gd name="connsiteX4" fmla="*/ 92012 w 93440"/>
                  <a:gd name="connsiteY4" fmla="*/ 34688 h 77091"/>
                  <a:gd name="connsiteX5" fmla="*/ 39433 w 93440"/>
                  <a:gd name="connsiteY5" fmla="*/ 76407 h 77091"/>
                  <a:gd name="connsiteX6" fmla="*/ 22003 w 93440"/>
                  <a:gd name="connsiteY6" fmla="*/ 76693 h 77091"/>
                  <a:gd name="connsiteX7" fmla="*/ 571 w 93440"/>
                  <a:gd name="connsiteY7" fmla="*/ 58977 h 77091"/>
                  <a:gd name="connsiteX8" fmla="*/ 0 w 93440"/>
                  <a:gd name="connsiteY8" fmla="*/ 52690 h 77091"/>
                  <a:gd name="connsiteX9" fmla="*/ 1429 w 93440"/>
                  <a:gd name="connsiteY9" fmla="*/ 42403 h 77091"/>
                  <a:gd name="connsiteX10" fmla="*/ 15145 w 93440"/>
                  <a:gd name="connsiteY10" fmla="*/ 21258 h 77091"/>
                  <a:gd name="connsiteX11" fmla="*/ 57721 w 93440"/>
                  <a:gd name="connsiteY11" fmla="*/ 112 h 77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440" h="77091">
                    <a:moveTo>
                      <a:pt x="57721" y="112"/>
                    </a:moveTo>
                    <a:cubicBezTo>
                      <a:pt x="61150" y="-174"/>
                      <a:pt x="69152" y="112"/>
                      <a:pt x="72295" y="684"/>
                    </a:cubicBezTo>
                    <a:cubicBezTo>
                      <a:pt x="83439" y="2970"/>
                      <a:pt x="90297" y="8685"/>
                      <a:pt x="92869" y="18114"/>
                    </a:cubicBezTo>
                    <a:cubicBezTo>
                      <a:pt x="93440" y="19829"/>
                      <a:pt x="93440" y="20972"/>
                      <a:pt x="93440" y="24401"/>
                    </a:cubicBezTo>
                    <a:cubicBezTo>
                      <a:pt x="93440" y="28687"/>
                      <a:pt x="93440" y="30402"/>
                      <a:pt x="92012" y="34688"/>
                    </a:cubicBezTo>
                    <a:cubicBezTo>
                      <a:pt x="85725" y="54119"/>
                      <a:pt x="62865" y="72121"/>
                      <a:pt x="39433" y="76407"/>
                    </a:cubicBezTo>
                    <a:cubicBezTo>
                      <a:pt x="34290" y="77265"/>
                      <a:pt x="25717" y="77265"/>
                      <a:pt x="22003" y="76693"/>
                    </a:cubicBezTo>
                    <a:cubicBezTo>
                      <a:pt x="10287" y="74121"/>
                      <a:pt x="3143" y="68406"/>
                      <a:pt x="571" y="58977"/>
                    </a:cubicBezTo>
                    <a:cubicBezTo>
                      <a:pt x="0" y="57262"/>
                      <a:pt x="0" y="56119"/>
                      <a:pt x="0" y="52690"/>
                    </a:cubicBezTo>
                    <a:cubicBezTo>
                      <a:pt x="0" y="48404"/>
                      <a:pt x="0" y="46689"/>
                      <a:pt x="1429" y="42403"/>
                    </a:cubicBezTo>
                    <a:cubicBezTo>
                      <a:pt x="3715" y="34974"/>
                      <a:pt x="8573" y="27830"/>
                      <a:pt x="15145" y="21258"/>
                    </a:cubicBezTo>
                    <a:cubicBezTo>
                      <a:pt x="26575" y="9828"/>
                      <a:pt x="42291" y="2112"/>
                      <a:pt x="57721" y="1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8" name="Freihandform: Form 37">
                <a:extLst>
                  <a:ext uri="{FF2B5EF4-FFF2-40B4-BE49-F238E27FC236}">
                    <a16:creationId xmlns:a16="http://schemas.microsoft.com/office/drawing/2014/main" id="{9F85FF55-3ADE-64D9-5020-E72CEAD8F8CF}"/>
                  </a:ext>
                </a:extLst>
              </p:cNvPr>
              <p:cNvSpPr/>
              <p:nvPr/>
            </p:nvSpPr>
            <p:spPr>
              <a:xfrm>
                <a:off x="2692716" y="4338535"/>
                <a:ext cx="5715" cy="269367"/>
              </a:xfrm>
              <a:custGeom>
                <a:avLst/>
                <a:gdLst>
                  <a:gd name="connsiteX0" fmla="*/ 0 w 5715"/>
                  <a:gd name="connsiteY0" fmla="*/ 269367 h 269367"/>
                  <a:gd name="connsiteX1" fmla="*/ 0 w 5715"/>
                  <a:gd name="connsiteY1" fmla="*/ 0 h 269367"/>
                  <a:gd name="connsiteX2" fmla="*/ 5715 w 5715"/>
                  <a:gd name="connsiteY2" fmla="*/ 0 h 269367"/>
                  <a:gd name="connsiteX3" fmla="*/ 5715 w 5715"/>
                  <a:gd name="connsiteY3" fmla="*/ 269367 h 269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" h="269367">
                    <a:moveTo>
                      <a:pt x="0" y="269367"/>
                    </a:moveTo>
                    <a:lnTo>
                      <a:pt x="0" y="0"/>
                    </a:lnTo>
                    <a:lnTo>
                      <a:pt x="5715" y="0"/>
                    </a:lnTo>
                    <a:lnTo>
                      <a:pt x="5715" y="2693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25" name="Grafik 2">
              <a:extLst>
                <a:ext uri="{FF2B5EF4-FFF2-40B4-BE49-F238E27FC236}">
                  <a16:creationId xmlns:a16="http://schemas.microsoft.com/office/drawing/2014/main" id="{CABB0DE4-C7B5-A644-A2D1-AEFC377044AB}"/>
                </a:ext>
              </a:extLst>
            </p:cNvPr>
            <p:cNvGrpSpPr/>
            <p:nvPr/>
          </p:nvGrpSpPr>
          <p:grpSpPr>
            <a:xfrm>
              <a:off x="2978466" y="4329345"/>
              <a:ext cx="93706" cy="314751"/>
              <a:chOff x="2978466" y="4329345"/>
              <a:chExt cx="93706" cy="314751"/>
            </a:xfrm>
            <a:solidFill>
              <a:srgbClr val="000000"/>
            </a:solidFill>
          </p:grpSpPr>
          <p:sp>
            <p:nvSpPr>
              <p:cNvPr id="35" name="Freihandform: Form 34">
                <a:extLst>
                  <a:ext uri="{FF2B5EF4-FFF2-40B4-BE49-F238E27FC236}">
                    <a16:creationId xmlns:a16="http://schemas.microsoft.com/office/drawing/2014/main" id="{4DAEF2E3-6DA7-D33A-D2DC-710A7C5B9785}"/>
                  </a:ext>
                </a:extLst>
              </p:cNvPr>
              <p:cNvSpPr/>
              <p:nvPr/>
            </p:nvSpPr>
            <p:spPr>
              <a:xfrm>
                <a:off x="2978733" y="4329345"/>
                <a:ext cx="93440" cy="77091"/>
              </a:xfrm>
              <a:custGeom>
                <a:avLst/>
                <a:gdLst>
                  <a:gd name="connsiteX0" fmla="*/ 57721 w 93440"/>
                  <a:gd name="connsiteY0" fmla="*/ 112 h 77091"/>
                  <a:gd name="connsiteX1" fmla="*/ 72295 w 93440"/>
                  <a:gd name="connsiteY1" fmla="*/ 684 h 77091"/>
                  <a:gd name="connsiteX2" fmla="*/ 92869 w 93440"/>
                  <a:gd name="connsiteY2" fmla="*/ 18114 h 77091"/>
                  <a:gd name="connsiteX3" fmla="*/ 93440 w 93440"/>
                  <a:gd name="connsiteY3" fmla="*/ 24401 h 77091"/>
                  <a:gd name="connsiteX4" fmla="*/ 92012 w 93440"/>
                  <a:gd name="connsiteY4" fmla="*/ 34688 h 77091"/>
                  <a:gd name="connsiteX5" fmla="*/ 39433 w 93440"/>
                  <a:gd name="connsiteY5" fmla="*/ 76407 h 77091"/>
                  <a:gd name="connsiteX6" fmla="*/ 22003 w 93440"/>
                  <a:gd name="connsiteY6" fmla="*/ 76693 h 77091"/>
                  <a:gd name="connsiteX7" fmla="*/ 571 w 93440"/>
                  <a:gd name="connsiteY7" fmla="*/ 58977 h 77091"/>
                  <a:gd name="connsiteX8" fmla="*/ 0 w 93440"/>
                  <a:gd name="connsiteY8" fmla="*/ 52690 h 77091"/>
                  <a:gd name="connsiteX9" fmla="*/ 1429 w 93440"/>
                  <a:gd name="connsiteY9" fmla="*/ 42403 h 77091"/>
                  <a:gd name="connsiteX10" fmla="*/ 15145 w 93440"/>
                  <a:gd name="connsiteY10" fmla="*/ 21258 h 77091"/>
                  <a:gd name="connsiteX11" fmla="*/ 57721 w 93440"/>
                  <a:gd name="connsiteY11" fmla="*/ 112 h 77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440" h="77091">
                    <a:moveTo>
                      <a:pt x="57721" y="112"/>
                    </a:moveTo>
                    <a:cubicBezTo>
                      <a:pt x="61150" y="-174"/>
                      <a:pt x="69152" y="112"/>
                      <a:pt x="72295" y="684"/>
                    </a:cubicBezTo>
                    <a:cubicBezTo>
                      <a:pt x="83439" y="2970"/>
                      <a:pt x="90297" y="8685"/>
                      <a:pt x="92869" y="18114"/>
                    </a:cubicBezTo>
                    <a:cubicBezTo>
                      <a:pt x="93440" y="19829"/>
                      <a:pt x="93440" y="20972"/>
                      <a:pt x="93440" y="24401"/>
                    </a:cubicBezTo>
                    <a:cubicBezTo>
                      <a:pt x="93440" y="28687"/>
                      <a:pt x="93440" y="30402"/>
                      <a:pt x="92012" y="34688"/>
                    </a:cubicBezTo>
                    <a:cubicBezTo>
                      <a:pt x="85725" y="54119"/>
                      <a:pt x="62865" y="72121"/>
                      <a:pt x="39433" y="76407"/>
                    </a:cubicBezTo>
                    <a:cubicBezTo>
                      <a:pt x="34290" y="77265"/>
                      <a:pt x="25717" y="77265"/>
                      <a:pt x="22003" y="76693"/>
                    </a:cubicBezTo>
                    <a:cubicBezTo>
                      <a:pt x="10287" y="74121"/>
                      <a:pt x="3143" y="68406"/>
                      <a:pt x="571" y="58977"/>
                    </a:cubicBezTo>
                    <a:cubicBezTo>
                      <a:pt x="0" y="57262"/>
                      <a:pt x="0" y="56119"/>
                      <a:pt x="0" y="52690"/>
                    </a:cubicBezTo>
                    <a:cubicBezTo>
                      <a:pt x="0" y="48404"/>
                      <a:pt x="0" y="46689"/>
                      <a:pt x="1429" y="42403"/>
                    </a:cubicBezTo>
                    <a:cubicBezTo>
                      <a:pt x="3715" y="34974"/>
                      <a:pt x="8573" y="27830"/>
                      <a:pt x="15145" y="21258"/>
                    </a:cubicBezTo>
                    <a:cubicBezTo>
                      <a:pt x="26575" y="9828"/>
                      <a:pt x="42291" y="2112"/>
                      <a:pt x="57721" y="1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6" name="Freihandform: Form 35">
                <a:extLst>
                  <a:ext uri="{FF2B5EF4-FFF2-40B4-BE49-F238E27FC236}">
                    <a16:creationId xmlns:a16="http://schemas.microsoft.com/office/drawing/2014/main" id="{902927F2-06FC-BFC3-E63E-5F679B68D55D}"/>
                  </a:ext>
                </a:extLst>
              </p:cNvPr>
              <p:cNvSpPr/>
              <p:nvPr/>
            </p:nvSpPr>
            <p:spPr>
              <a:xfrm>
                <a:off x="2978466" y="4375396"/>
                <a:ext cx="5715" cy="268700"/>
              </a:xfrm>
              <a:custGeom>
                <a:avLst/>
                <a:gdLst>
                  <a:gd name="connsiteX0" fmla="*/ 0 w 5715"/>
                  <a:gd name="connsiteY0" fmla="*/ 268700 h 268700"/>
                  <a:gd name="connsiteX1" fmla="*/ 0 w 5715"/>
                  <a:gd name="connsiteY1" fmla="*/ 0 h 268700"/>
                  <a:gd name="connsiteX2" fmla="*/ 5715 w 5715"/>
                  <a:gd name="connsiteY2" fmla="*/ 0 h 268700"/>
                  <a:gd name="connsiteX3" fmla="*/ 5715 w 5715"/>
                  <a:gd name="connsiteY3" fmla="*/ 268700 h 268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" h="268700">
                    <a:moveTo>
                      <a:pt x="0" y="268700"/>
                    </a:moveTo>
                    <a:lnTo>
                      <a:pt x="0" y="0"/>
                    </a:lnTo>
                    <a:lnTo>
                      <a:pt x="5715" y="0"/>
                    </a:lnTo>
                    <a:lnTo>
                      <a:pt x="5715" y="26870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26" name="Grafik 2">
              <a:extLst>
                <a:ext uri="{FF2B5EF4-FFF2-40B4-BE49-F238E27FC236}">
                  <a16:creationId xmlns:a16="http://schemas.microsoft.com/office/drawing/2014/main" id="{693C9F77-C8DA-51DD-1DEA-37D0508033A1}"/>
                </a:ext>
              </a:extLst>
            </p:cNvPr>
            <p:cNvGrpSpPr/>
            <p:nvPr/>
          </p:nvGrpSpPr>
          <p:grpSpPr>
            <a:xfrm>
              <a:off x="3191712" y="4296139"/>
              <a:ext cx="166211" cy="367198"/>
              <a:chOff x="3191712" y="4296139"/>
              <a:chExt cx="166211" cy="367198"/>
            </a:xfrm>
            <a:solidFill>
              <a:srgbClr val="000000"/>
            </a:solidFill>
          </p:grpSpPr>
          <p:sp>
            <p:nvSpPr>
              <p:cNvPr id="32" name="Freihandform: Form 31">
                <a:extLst>
                  <a:ext uri="{FF2B5EF4-FFF2-40B4-BE49-F238E27FC236}">
                    <a16:creationId xmlns:a16="http://schemas.microsoft.com/office/drawing/2014/main" id="{1261CB84-1A69-66FE-7B4D-EE86567889FB}"/>
                  </a:ext>
                </a:extLst>
              </p:cNvPr>
              <p:cNvSpPr/>
              <p:nvPr/>
            </p:nvSpPr>
            <p:spPr>
              <a:xfrm>
                <a:off x="3191712" y="4296139"/>
                <a:ext cx="51542" cy="217174"/>
              </a:xfrm>
              <a:custGeom>
                <a:avLst/>
                <a:gdLst>
                  <a:gd name="connsiteX0" fmla="*/ 4000 w 51542"/>
                  <a:gd name="connsiteY0" fmla="*/ 219 h 217174"/>
                  <a:gd name="connsiteX1" fmla="*/ 13430 w 51542"/>
                  <a:gd name="connsiteY1" fmla="*/ 1648 h 217174"/>
                  <a:gd name="connsiteX2" fmla="*/ 13430 w 51542"/>
                  <a:gd name="connsiteY2" fmla="*/ 26508 h 217174"/>
                  <a:gd name="connsiteX3" fmla="*/ 13145 w 51542"/>
                  <a:gd name="connsiteY3" fmla="*/ 51368 h 217174"/>
                  <a:gd name="connsiteX4" fmla="*/ 29146 w 51542"/>
                  <a:gd name="connsiteY4" fmla="*/ 49082 h 217174"/>
                  <a:gd name="connsiteX5" fmla="*/ 45720 w 51542"/>
                  <a:gd name="connsiteY5" fmla="*/ 46511 h 217174"/>
                  <a:gd name="connsiteX6" fmla="*/ 49149 w 51542"/>
                  <a:gd name="connsiteY6" fmla="*/ 49368 h 217174"/>
                  <a:gd name="connsiteX7" fmla="*/ 49721 w 51542"/>
                  <a:gd name="connsiteY7" fmla="*/ 50511 h 217174"/>
                  <a:gd name="connsiteX8" fmla="*/ 50578 w 51542"/>
                  <a:gd name="connsiteY8" fmla="*/ 133093 h 217174"/>
                  <a:gd name="connsiteX9" fmla="*/ 51435 w 51542"/>
                  <a:gd name="connsiteY9" fmla="*/ 215675 h 217174"/>
                  <a:gd name="connsiteX10" fmla="*/ 49435 w 51542"/>
                  <a:gd name="connsiteY10" fmla="*/ 216532 h 217174"/>
                  <a:gd name="connsiteX11" fmla="*/ 40291 w 51542"/>
                  <a:gd name="connsiteY11" fmla="*/ 216532 h 217174"/>
                  <a:gd name="connsiteX12" fmla="*/ 38291 w 51542"/>
                  <a:gd name="connsiteY12" fmla="*/ 215675 h 217174"/>
                  <a:gd name="connsiteX13" fmla="*/ 38291 w 51542"/>
                  <a:gd name="connsiteY13" fmla="*/ 190814 h 217174"/>
                  <a:gd name="connsiteX14" fmla="*/ 38576 w 51542"/>
                  <a:gd name="connsiteY14" fmla="*/ 165954 h 217174"/>
                  <a:gd name="connsiteX15" fmla="*/ 22574 w 51542"/>
                  <a:gd name="connsiteY15" fmla="*/ 168240 h 217174"/>
                  <a:gd name="connsiteX16" fmla="*/ 6001 w 51542"/>
                  <a:gd name="connsiteY16" fmla="*/ 170812 h 217174"/>
                  <a:gd name="connsiteX17" fmla="*/ 2572 w 51542"/>
                  <a:gd name="connsiteY17" fmla="*/ 167954 h 217174"/>
                  <a:gd name="connsiteX18" fmla="*/ 2000 w 51542"/>
                  <a:gd name="connsiteY18" fmla="*/ 166526 h 217174"/>
                  <a:gd name="connsiteX19" fmla="*/ 1143 w 51542"/>
                  <a:gd name="connsiteY19" fmla="*/ 94802 h 217174"/>
                  <a:gd name="connsiteX20" fmla="*/ 0 w 51542"/>
                  <a:gd name="connsiteY20" fmla="*/ 12220 h 217174"/>
                  <a:gd name="connsiteX21" fmla="*/ 0 w 51542"/>
                  <a:gd name="connsiteY21" fmla="*/ 1648 h 217174"/>
                  <a:gd name="connsiteX22" fmla="*/ 1429 w 51542"/>
                  <a:gd name="connsiteY22" fmla="*/ 1076 h 217174"/>
                  <a:gd name="connsiteX23" fmla="*/ 4000 w 51542"/>
                  <a:gd name="connsiteY23" fmla="*/ 219 h 217174"/>
                  <a:gd name="connsiteX24" fmla="*/ 39719 w 51542"/>
                  <a:gd name="connsiteY24" fmla="*/ 80229 h 217174"/>
                  <a:gd name="connsiteX25" fmla="*/ 39433 w 51542"/>
                  <a:gd name="connsiteY25" fmla="*/ 76228 h 217174"/>
                  <a:gd name="connsiteX26" fmla="*/ 12859 w 51542"/>
                  <a:gd name="connsiteY26" fmla="*/ 80801 h 217174"/>
                  <a:gd name="connsiteX27" fmla="*/ 12002 w 51542"/>
                  <a:gd name="connsiteY27" fmla="*/ 141094 h 217174"/>
                  <a:gd name="connsiteX28" fmla="*/ 38862 w 51542"/>
                  <a:gd name="connsiteY28" fmla="*/ 136522 h 217174"/>
                  <a:gd name="connsiteX29" fmla="*/ 39719 w 51542"/>
                  <a:gd name="connsiteY29" fmla="*/ 80229 h 217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51542" h="217174">
                    <a:moveTo>
                      <a:pt x="4000" y="219"/>
                    </a:moveTo>
                    <a:cubicBezTo>
                      <a:pt x="6287" y="-353"/>
                      <a:pt x="11430" y="219"/>
                      <a:pt x="13430" y="1648"/>
                    </a:cubicBezTo>
                    <a:cubicBezTo>
                      <a:pt x="13716" y="1934"/>
                      <a:pt x="13716" y="6220"/>
                      <a:pt x="13430" y="26508"/>
                    </a:cubicBezTo>
                    <a:cubicBezTo>
                      <a:pt x="13145" y="40224"/>
                      <a:pt x="13145" y="51368"/>
                      <a:pt x="13145" y="51368"/>
                    </a:cubicBezTo>
                    <a:cubicBezTo>
                      <a:pt x="13145" y="51654"/>
                      <a:pt x="20288" y="50511"/>
                      <a:pt x="29146" y="49082"/>
                    </a:cubicBezTo>
                    <a:cubicBezTo>
                      <a:pt x="38291" y="47368"/>
                      <a:pt x="45434" y="46511"/>
                      <a:pt x="45720" y="46511"/>
                    </a:cubicBezTo>
                    <a:cubicBezTo>
                      <a:pt x="47149" y="46796"/>
                      <a:pt x="48292" y="47939"/>
                      <a:pt x="49149" y="49368"/>
                    </a:cubicBezTo>
                    <a:lnTo>
                      <a:pt x="49721" y="50511"/>
                    </a:lnTo>
                    <a:lnTo>
                      <a:pt x="50578" y="133093"/>
                    </a:lnTo>
                    <a:cubicBezTo>
                      <a:pt x="51435" y="199387"/>
                      <a:pt x="51721" y="215675"/>
                      <a:pt x="51435" y="215675"/>
                    </a:cubicBezTo>
                    <a:cubicBezTo>
                      <a:pt x="51149" y="215960"/>
                      <a:pt x="50292" y="216246"/>
                      <a:pt x="49435" y="216532"/>
                    </a:cubicBezTo>
                    <a:cubicBezTo>
                      <a:pt x="47149" y="217389"/>
                      <a:pt x="42577" y="217389"/>
                      <a:pt x="40291" y="216532"/>
                    </a:cubicBezTo>
                    <a:cubicBezTo>
                      <a:pt x="39433" y="216246"/>
                      <a:pt x="38576" y="215960"/>
                      <a:pt x="38291" y="215675"/>
                    </a:cubicBezTo>
                    <a:cubicBezTo>
                      <a:pt x="38005" y="215389"/>
                      <a:pt x="38005" y="211102"/>
                      <a:pt x="38291" y="190814"/>
                    </a:cubicBezTo>
                    <a:cubicBezTo>
                      <a:pt x="38576" y="177098"/>
                      <a:pt x="38576" y="165954"/>
                      <a:pt x="38576" y="165954"/>
                    </a:cubicBezTo>
                    <a:cubicBezTo>
                      <a:pt x="38576" y="165668"/>
                      <a:pt x="31433" y="166811"/>
                      <a:pt x="22574" y="168240"/>
                    </a:cubicBezTo>
                    <a:cubicBezTo>
                      <a:pt x="13430" y="169955"/>
                      <a:pt x="6287" y="170812"/>
                      <a:pt x="6001" y="170812"/>
                    </a:cubicBezTo>
                    <a:cubicBezTo>
                      <a:pt x="4572" y="170526"/>
                      <a:pt x="3429" y="169383"/>
                      <a:pt x="2572" y="167954"/>
                    </a:cubicBezTo>
                    <a:lnTo>
                      <a:pt x="2000" y="166526"/>
                    </a:lnTo>
                    <a:lnTo>
                      <a:pt x="1143" y="94802"/>
                    </a:lnTo>
                    <a:cubicBezTo>
                      <a:pt x="571" y="55369"/>
                      <a:pt x="286" y="18221"/>
                      <a:pt x="0" y="12220"/>
                    </a:cubicBezTo>
                    <a:lnTo>
                      <a:pt x="0" y="1648"/>
                    </a:lnTo>
                    <a:lnTo>
                      <a:pt x="1429" y="1076"/>
                    </a:lnTo>
                    <a:cubicBezTo>
                      <a:pt x="2286" y="790"/>
                      <a:pt x="3429" y="505"/>
                      <a:pt x="4000" y="219"/>
                    </a:cubicBezTo>
                    <a:close/>
                    <a:moveTo>
                      <a:pt x="39719" y="80229"/>
                    </a:moveTo>
                    <a:cubicBezTo>
                      <a:pt x="39719" y="77086"/>
                      <a:pt x="39719" y="76228"/>
                      <a:pt x="39433" y="76228"/>
                    </a:cubicBezTo>
                    <a:cubicBezTo>
                      <a:pt x="38291" y="76228"/>
                      <a:pt x="12859" y="80515"/>
                      <a:pt x="12859" y="80801"/>
                    </a:cubicBezTo>
                    <a:cubicBezTo>
                      <a:pt x="12573" y="80801"/>
                      <a:pt x="12002" y="140808"/>
                      <a:pt x="12002" y="141094"/>
                    </a:cubicBezTo>
                    <a:cubicBezTo>
                      <a:pt x="12287" y="141094"/>
                      <a:pt x="38576" y="136807"/>
                      <a:pt x="38862" y="136522"/>
                    </a:cubicBezTo>
                    <a:cubicBezTo>
                      <a:pt x="38862" y="136522"/>
                      <a:pt x="39719" y="93374"/>
                      <a:pt x="39719" y="802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3" name="Freihandform: Form 32">
                <a:extLst>
                  <a:ext uri="{FF2B5EF4-FFF2-40B4-BE49-F238E27FC236}">
                    <a16:creationId xmlns:a16="http://schemas.microsoft.com/office/drawing/2014/main" id="{CB434F6F-E74E-32E3-46D6-2D135928CC6F}"/>
                  </a:ext>
                </a:extLst>
              </p:cNvPr>
              <p:cNvSpPr/>
              <p:nvPr/>
            </p:nvSpPr>
            <p:spPr>
              <a:xfrm>
                <a:off x="3264483" y="4366255"/>
                <a:ext cx="93440" cy="77091"/>
              </a:xfrm>
              <a:custGeom>
                <a:avLst/>
                <a:gdLst>
                  <a:gd name="connsiteX0" fmla="*/ 57721 w 93440"/>
                  <a:gd name="connsiteY0" fmla="*/ 112 h 77091"/>
                  <a:gd name="connsiteX1" fmla="*/ 72295 w 93440"/>
                  <a:gd name="connsiteY1" fmla="*/ 684 h 77091"/>
                  <a:gd name="connsiteX2" fmla="*/ 92869 w 93440"/>
                  <a:gd name="connsiteY2" fmla="*/ 18114 h 77091"/>
                  <a:gd name="connsiteX3" fmla="*/ 93440 w 93440"/>
                  <a:gd name="connsiteY3" fmla="*/ 24401 h 77091"/>
                  <a:gd name="connsiteX4" fmla="*/ 92012 w 93440"/>
                  <a:gd name="connsiteY4" fmla="*/ 34688 h 77091"/>
                  <a:gd name="connsiteX5" fmla="*/ 39433 w 93440"/>
                  <a:gd name="connsiteY5" fmla="*/ 76407 h 77091"/>
                  <a:gd name="connsiteX6" fmla="*/ 22003 w 93440"/>
                  <a:gd name="connsiteY6" fmla="*/ 76693 h 77091"/>
                  <a:gd name="connsiteX7" fmla="*/ 571 w 93440"/>
                  <a:gd name="connsiteY7" fmla="*/ 58977 h 77091"/>
                  <a:gd name="connsiteX8" fmla="*/ 0 w 93440"/>
                  <a:gd name="connsiteY8" fmla="*/ 52690 h 77091"/>
                  <a:gd name="connsiteX9" fmla="*/ 1429 w 93440"/>
                  <a:gd name="connsiteY9" fmla="*/ 42403 h 77091"/>
                  <a:gd name="connsiteX10" fmla="*/ 15145 w 93440"/>
                  <a:gd name="connsiteY10" fmla="*/ 21258 h 77091"/>
                  <a:gd name="connsiteX11" fmla="*/ 57721 w 93440"/>
                  <a:gd name="connsiteY11" fmla="*/ 112 h 77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440" h="77091">
                    <a:moveTo>
                      <a:pt x="57721" y="112"/>
                    </a:moveTo>
                    <a:cubicBezTo>
                      <a:pt x="61150" y="-174"/>
                      <a:pt x="69152" y="112"/>
                      <a:pt x="72295" y="684"/>
                    </a:cubicBezTo>
                    <a:cubicBezTo>
                      <a:pt x="83439" y="2970"/>
                      <a:pt x="90297" y="8685"/>
                      <a:pt x="92869" y="18114"/>
                    </a:cubicBezTo>
                    <a:cubicBezTo>
                      <a:pt x="93440" y="19829"/>
                      <a:pt x="93440" y="20972"/>
                      <a:pt x="93440" y="24401"/>
                    </a:cubicBezTo>
                    <a:cubicBezTo>
                      <a:pt x="93440" y="28687"/>
                      <a:pt x="93440" y="30402"/>
                      <a:pt x="92012" y="34688"/>
                    </a:cubicBezTo>
                    <a:cubicBezTo>
                      <a:pt x="85725" y="54119"/>
                      <a:pt x="62865" y="72121"/>
                      <a:pt x="39433" y="76407"/>
                    </a:cubicBezTo>
                    <a:cubicBezTo>
                      <a:pt x="34290" y="77265"/>
                      <a:pt x="25717" y="77265"/>
                      <a:pt x="22003" y="76693"/>
                    </a:cubicBezTo>
                    <a:cubicBezTo>
                      <a:pt x="10287" y="74121"/>
                      <a:pt x="3143" y="68406"/>
                      <a:pt x="571" y="58977"/>
                    </a:cubicBezTo>
                    <a:cubicBezTo>
                      <a:pt x="0" y="57262"/>
                      <a:pt x="0" y="56119"/>
                      <a:pt x="0" y="52690"/>
                    </a:cubicBezTo>
                    <a:cubicBezTo>
                      <a:pt x="0" y="48404"/>
                      <a:pt x="0" y="46689"/>
                      <a:pt x="1429" y="42403"/>
                    </a:cubicBezTo>
                    <a:cubicBezTo>
                      <a:pt x="3715" y="34974"/>
                      <a:pt x="8573" y="27830"/>
                      <a:pt x="15145" y="21258"/>
                    </a:cubicBezTo>
                    <a:cubicBezTo>
                      <a:pt x="26575" y="9828"/>
                      <a:pt x="42291" y="2112"/>
                      <a:pt x="57721" y="1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4" name="Freihandform: Form 33">
                <a:extLst>
                  <a:ext uri="{FF2B5EF4-FFF2-40B4-BE49-F238E27FC236}">
                    <a16:creationId xmlns:a16="http://schemas.microsoft.com/office/drawing/2014/main" id="{8FE7078D-3521-96A6-CD96-C1E284FD5267}"/>
                  </a:ext>
                </a:extLst>
              </p:cNvPr>
              <p:cNvSpPr/>
              <p:nvPr/>
            </p:nvSpPr>
            <p:spPr>
              <a:xfrm>
                <a:off x="3264216" y="4417211"/>
                <a:ext cx="9525" cy="246125"/>
              </a:xfrm>
              <a:custGeom>
                <a:avLst/>
                <a:gdLst>
                  <a:gd name="connsiteX0" fmla="*/ 0 w 9525"/>
                  <a:gd name="connsiteY0" fmla="*/ 246126 h 246125"/>
                  <a:gd name="connsiteX1" fmla="*/ 0 w 9525"/>
                  <a:gd name="connsiteY1" fmla="*/ 0 h 246125"/>
                  <a:gd name="connsiteX2" fmla="*/ 9525 w 9525"/>
                  <a:gd name="connsiteY2" fmla="*/ 0 h 246125"/>
                  <a:gd name="connsiteX3" fmla="*/ 9525 w 9525"/>
                  <a:gd name="connsiteY3" fmla="*/ 246126 h 246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" h="246125">
                    <a:moveTo>
                      <a:pt x="0" y="246126"/>
                    </a:moveTo>
                    <a:lnTo>
                      <a:pt x="0" y="0"/>
                    </a:lnTo>
                    <a:lnTo>
                      <a:pt x="9525" y="0"/>
                    </a:lnTo>
                    <a:lnTo>
                      <a:pt x="9525" y="246126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27" name="Grafik 2">
              <a:extLst>
                <a:ext uri="{FF2B5EF4-FFF2-40B4-BE49-F238E27FC236}">
                  <a16:creationId xmlns:a16="http://schemas.microsoft.com/office/drawing/2014/main" id="{0E47E5C1-57FA-11F2-2358-06404A07DCC1}"/>
                </a:ext>
              </a:extLst>
            </p:cNvPr>
            <p:cNvGrpSpPr/>
            <p:nvPr/>
          </p:nvGrpSpPr>
          <p:grpSpPr>
            <a:xfrm>
              <a:off x="3668267" y="3873905"/>
              <a:ext cx="76200" cy="752475"/>
              <a:chOff x="3668267" y="3873905"/>
              <a:chExt cx="76200" cy="752475"/>
            </a:xfrm>
            <a:solidFill>
              <a:srgbClr val="000000"/>
            </a:solidFill>
          </p:grpSpPr>
          <p:sp>
            <p:nvSpPr>
              <p:cNvPr id="30" name="Freihandform: Form 29">
                <a:extLst>
                  <a:ext uri="{FF2B5EF4-FFF2-40B4-BE49-F238E27FC236}">
                    <a16:creationId xmlns:a16="http://schemas.microsoft.com/office/drawing/2014/main" id="{3BE52671-BD5C-E62C-D372-E1FC49762126}"/>
                  </a:ext>
                </a:extLst>
              </p:cNvPr>
              <p:cNvSpPr/>
              <p:nvPr/>
            </p:nvSpPr>
            <p:spPr>
              <a:xfrm>
                <a:off x="3668267" y="3873905"/>
                <a:ext cx="5715" cy="752475"/>
              </a:xfrm>
              <a:custGeom>
                <a:avLst/>
                <a:gdLst>
                  <a:gd name="connsiteX0" fmla="*/ 0 w 5715"/>
                  <a:gd name="connsiteY0" fmla="*/ 752475 h 752475"/>
                  <a:gd name="connsiteX1" fmla="*/ 0 w 5715"/>
                  <a:gd name="connsiteY1" fmla="*/ 0 h 752475"/>
                  <a:gd name="connsiteX2" fmla="*/ 5715 w 5715"/>
                  <a:gd name="connsiteY2" fmla="*/ 0 h 752475"/>
                  <a:gd name="connsiteX3" fmla="*/ 5715 w 5715"/>
                  <a:gd name="connsiteY3" fmla="*/ 752475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" h="752475">
                    <a:moveTo>
                      <a:pt x="0" y="752475"/>
                    </a:moveTo>
                    <a:lnTo>
                      <a:pt x="0" y="0"/>
                    </a:lnTo>
                    <a:lnTo>
                      <a:pt x="5715" y="0"/>
                    </a:lnTo>
                    <a:lnTo>
                      <a:pt x="5715" y="75247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1" name="Freihandform: Form 30">
                <a:extLst>
                  <a:ext uri="{FF2B5EF4-FFF2-40B4-BE49-F238E27FC236}">
                    <a16:creationId xmlns:a16="http://schemas.microsoft.com/office/drawing/2014/main" id="{0312F941-C836-6EB9-146A-0BB2DEC5819C}"/>
                  </a:ext>
                </a:extLst>
              </p:cNvPr>
              <p:cNvSpPr/>
              <p:nvPr/>
            </p:nvSpPr>
            <p:spPr>
              <a:xfrm>
                <a:off x="3706367" y="3873905"/>
                <a:ext cx="38100" cy="752475"/>
              </a:xfrm>
              <a:custGeom>
                <a:avLst/>
                <a:gdLst>
                  <a:gd name="connsiteX0" fmla="*/ 0 w 38100"/>
                  <a:gd name="connsiteY0" fmla="*/ 752475 h 752475"/>
                  <a:gd name="connsiteX1" fmla="*/ 0 w 38100"/>
                  <a:gd name="connsiteY1" fmla="*/ 0 h 752475"/>
                  <a:gd name="connsiteX2" fmla="*/ 38100 w 38100"/>
                  <a:gd name="connsiteY2" fmla="*/ 0 h 752475"/>
                  <a:gd name="connsiteX3" fmla="*/ 38100 w 38100"/>
                  <a:gd name="connsiteY3" fmla="*/ 752475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00" h="752475">
                    <a:moveTo>
                      <a:pt x="0" y="752475"/>
                    </a:moveTo>
                    <a:lnTo>
                      <a:pt x="0" y="0"/>
                    </a:lnTo>
                    <a:lnTo>
                      <a:pt x="38100" y="0"/>
                    </a:lnTo>
                    <a:lnTo>
                      <a:pt x="38100" y="75247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sp>
          <p:nvSpPr>
            <p:cNvPr id="28" name="Freihandform: Form 27">
              <a:extLst>
                <a:ext uri="{FF2B5EF4-FFF2-40B4-BE49-F238E27FC236}">
                  <a16:creationId xmlns:a16="http://schemas.microsoft.com/office/drawing/2014/main" id="{8B697217-E7D4-6549-4EBC-9695E88F2755}"/>
                </a:ext>
              </a:extLst>
            </p:cNvPr>
            <p:cNvSpPr/>
            <p:nvPr/>
          </p:nvSpPr>
          <p:spPr>
            <a:xfrm>
              <a:off x="2692716" y="4589518"/>
              <a:ext cx="291465" cy="73818"/>
            </a:xfrm>
            <a:custGeom>
              <a:avLst/>
              <a:gdLst>
                <a:gd name="connsiteX0" fmla="*/ 0 w 291465"/>
                <a:gd name="connsiteY0" fmla="*/ 36862 h 73818"/>
                <a:gd name="connsiteX1" fmla="*/ 291465 w 291465"/>
                <a:gd name="connsiteY1" fmla="*/ 73819 h 73818"/>
                <a:gd name="connsiteX2" fmla="*/ 291465 w 291465"/>
                <a:gd name="connsiteY2" fmla="*/ 36957 h 73818"/>
                <a:gd name="connsiteX3" fmla="*/ 0 w 291465"/>
                <a:gd name="connsiteY3" fmla="*/ 0 h 73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1465" h="73818">
                  <a:moveTo>
                    <a:pt x="0" y="36862"/>
                  </a:moveTo>
                  <a:lnTo>
                    <a:pt x="291465" y="73819"/>
                  </a:lnTo>
                  <a:lnTo>
                    <a:pt x="291465" y="369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" name="Freihandform: Form 28">
              <a:extLst>
                <a:ext uri="{FF2B5EF4-FFF2-40B4-BE49-F238E27FC236}">
                  <a16:creationId xmlns:a16="http://schemas.microsoft.com/office/drawing/2014/main" id="{5948683B-5B4E-2B6F-E335-F007F5B3065D}"/>
                </a:ext>
              </a:extLst>
            </p:cNvPr>
            <p:cNvSpPr/>
            <p:nvPr/>
          </p:nvSpPr>
          <p:spPr>
            <a:xfrm>
              <a:off x="1404937" y="3578630"/>
              <a:ext cx="5715" cy="1047750"/>
            </a:xfrm>
            <a:custGeom>
              <a:avLst/>
              <a:gdLst>
                <a:gd name="connsiteX0" fmla="*/ 0 w 5715"/>
                <a:gd name="connsiteY0" fmla="*/ 1047750 h 1047750"/>
                <a:gd name="connsiteX1" fmla="*/ 0 w 5715"/>
                <a:gd name="connsiteY1" fmla="*/ 0 h 1047750"/>
                <a:gd name="connsiteX2" fmla="*/ 5715 w 5715"/>
                <a:gd name="connsiteY2" fmla="*/ 0 h 1047750"/>
                <a:gd name="connsiteX3" fmla="*/ 5715 w 5715"/>
                <a:gd name="connsiteY3" fmla="*/ 1047750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" h="1047750">
                  <a:moveTo>
                    <a:pt x="0" y="1047750"/>
                  </a:moveTo>
                  <a:lnTo>
                    <a:pt x="0" y="0"/>
                  </a:lnTo>
                  <a:lnTo>
                    <a:pt x="5715" y="0"/>
                  </a:lnTo>
                  <a:lnTo>
                    <a:pt x="5715" y="10477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66" name="Pfeil: nach rechts 65">
            <a:extLst>
              <a:ext uri="{FF2B5EF4-FFF2-40B4-BE49-F238E27FC236}">
                <a16:creationId xmlns:a16="http://schemas.microsoft.com/office/drawing/2014/main" id="{0ECE625E-C2B4-713E-ACC8-4AF31C294834}"/>
              </a:ext>
            </a:extLst>
          </p:cNvPr>
          <p:cNvSpPr/>
          <p:nvPr/>
        </p:nvSpPr>
        <p:spPr>
          <a:xfrm>
            <a:off x="5037946" y="3955226"/>
            <a:ext cx="1008112" cy="554462"/>
          </a:xfrm>
          <a:prstGeom prst="rightArrow">
            <a:avLst>
              <a:gd name="adj1" fmla="val 50000"/>
              <a:gd name="adj2" fmla="val 6482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5CAC49F-AE5D-1A5D-7417-ECD683AE8296}"/>
              </a:ext>
            </a:extLst>
          </p:cNvPr>
          <p:cNvSpPr/>
          <p:nvPr/>
        </p:nvSpPr>
        <p:spPr>
          <a:xfrm>
            <a:off x="1430434" y="2492896"/>
            <a:ext cx="2338454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9E856B1A-FFFB-AD59-BDCC-716AFD87685D}"/>
              </a:ext>
            </a:extLst>
          </p:cNvPr>
          <p:cNvSpPr txBox="1"/>
          <p:nvPr/>
        </p:nvSpPr>
        <p:spPr>
          <a:xfrm>
            <a:off x="137168" y="3277108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Header</a:t>
            </a:r>
          </a:p>
        </p:txBody>
      </p:sp>
      <p:sp>
        <p:nvSpPr>
          <p:cNvPr id="70" name="Geschweifte Klammer links 69">
            <a:extLst>
              <a:ext uri="{FF2B5EF4-FFF2-40B4-BE49-F238E27FC236}">
                <a16:creationId xmlns:a16="http://schemas.microsoft.com/office/drawing/2014/main" id="{9939C4F0-C666-2A21-5B0D-A2B77A4D156E}"/>
              </a:ext>
            </a:extLst>
          </p:cNvPr>
          <p:cNvSpPr/>
          <p:nvPr/>
        </p:nvSpPr>
        <p:spPr>
          <a:xfrm>
            <a:off x="1055440" y="2492896"/>
            <a:ext cx="292116" cy="1944216"/>
          </a:xfrm>
          <a:prstGeom prst="leftBrace">
            <a:avLst>
              <a:gd name="adj1" fmla="val 75849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191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B3C0C21-7EBA-8BE5-77F2-BC163A42746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Textbasiertes Notationssystem</a:t>
            </a:r>
          </a:p>
          <a:p>
            <a:r>
              <a:rPr lang="de-DE" dirty="0"/>
              <a:t>Aktueller Standard: v2.1		</a:t>
            </a:r>
            <a:r>
              <a:rPr lang="de-DE" dirty="0">
                <a:hlinkClick r:id="rId2"/>
              </a:rPr>
              <a:t>https://abcnotation.com/wiki/abc:standard</a:t>
            </a:r>
            <a:r>
              <a:rPr lang="de-DE" dirty="0"/>
              <a:t> </a:t>
            </a:r>
          </a:p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0EA42C0-6868-30F6-82C5-585276B144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15.02.2023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BBF22D2-DE2A-562E-0D2D-CA0028D04AE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Peter Schramm – Optical Music Recognition, schrammp@hochschule-trier.de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2801FE6-7855-1A41-64DC-21C9CB1469C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22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852B8B9-BA3C-BEBE-A18C-0A955159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ABC-Notation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1D0B5E9-28DF-A7EC-EBA2-A934CDC1D68F}"/>
              </a:ext>
            </a:extLst>
          </p:cNvPr>
          <p:cNvSpPr txBox="1"/>
          <p:nvPr/>
        </p:nvSpPr>
        <p:spPr>
          <a:xfrm>
            <a:off x="1430434" y="2492896"/>
            <a:ext cx="3336731" cy="3139321"/>
          </a:xfrm>
          <a:prstGeom prst="rect">
            <a:avLst/>
          </a:prstGeom>
          <a:noFill/>
          <a:ln>
            <a:solidFill>
              <a:schemeClr val="bg2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dirty="0">
                <a:latin typeface="Consolas" panose="020B0609020204030204" pitchFamily="49" charset="0"/>
              </a:rPr>
              <a:t>X:1</a:t>
            </a:r>
          </a:p>
          <a:p>
            <a:r>
              <a:rPr lang="de-DE" dirty="0">
                <a:latin typeface="Consolas" panose="020B0609020204030204" pitchFamily="49" charset="0"/>
              </a:rPr>
              <a:t>K: G</a:t>
            </a:r>
          </a:p>
          <a:p>
            <a:r>
              <a:rPr lang="de-DE" dirty="0">
                <a:latin typeface="Consolas" panose="020B0609020204030204" pitchFamily="49" charset="0"/>
              </a:rPr>
              <a:t>M: 4/4</a:t>
            </a:r>
          </a:p>
          <a:p>
            <a:r>
              <a:rPr lang="de-DE" dirty="0">
                <a:latin typeface="Consolas" panose="020B0609020204030204" pitchFamily="49" charset="0"/>
              </a:rPr>
              <a:t>L: 1/8</a:t>
            </a:r>
          </a:p>
          <a:p>
            <a:r>
              <a:rPr lang="de-DE" dirty="0">
                <a:latin typeface="Consolas" panose="020B0609020204030204" pitchFamily="49" charset="0"/>
              </a:rPr>
              <a:t>%%score {V1 V2</a:t>
            </a:r>
          </a:p>
          <a:p>
            <a:r>
              <a:rPr lang="de-DE" dirty="0">
                <a:latin typeface="Consolas" panose="020B0609020204030204" pitchFamily="49" charset="0"/>
              </a:rPr>
              <a:t>V: V1 </a:t>
            </a:r>
            <a:r>
              <a:rPr lang="de-DE" dirty="0" err="1">
                <a:latin typeface="Consolas" panose="020B0609020204030204" pitchFamily="49" charset="0"/>
              </a:rPr>
              <a:t>clef</a:t>
            </a:r>
            <a:r>
              <a:rPr lang="de-DE" dirty="0">
                <a:latin typeface="Consolas" panose="020B0609020204030204" pitchFamily="49" charset="0"/>
              </a:rPr>
              <a:t>=</a:t>
            </a:r>
            <a:r>
              <a:rPr lang="de-DE" dirty="0" err="1">
                <a:latin typeface="Consolas" panose="020B0609020204030204" pitchFamily="49" charset="0"/>
              </a:rPr>
              <a:t>treble</a:t>
            </a:r>
            <a:endParaRPr lang="de-DE" dirty="0">
              <a:latin typeface="Consolas" panose="020B0609020204030204" pitchFamily="49" charset="0"/>
            </a:endParaRPr>
          </a:p>
          <a:p>
            <a:r>
              <a:rPr lang="de-DE" dirty="0">
                <a:latin typeface="Consolas" panose="020B0609020204030204" pitchFamily="49" charset="0"/>
              </a:rPr>
              <a:t>V: V2 </a:t>
            </a:r>
            <a:r>
              <a:rPr lang="de-DE" dirty="0" err="1">
                <a:latin typeface="Consolas" panose="020B0609020204030204" pitchFamily="49" charset="0"/>
              </a:rPr>
              <a:t>clef</a:t>
            </a:r>
            <a:r>
              <a:rPr lang="de-DE" dirty="0">
                <a:latin typeface="Consolas" panose="020B0609020204030204" pitchFamily="49" charset="0"/>
              </a:rPr>
              <a:t>=bass</a:t>
            </a:r>
          </a:p>
          <a:p>
            <a:r>
              <a:rPr lang="de-DE" dirty="0">
                <a:latin typeface="Consolas" panose="020B0609020204030204" pitchFamily="49" charset="0"/>
              </a:rPr>
              <a:t>[V:V1]</a:t>
            </a:r>
          </a:p>
          <a:p>
            <a:r>
              <a:rPr lang="de-DE" dirty="0">
                <a:latin typeface="Consolas" panose="020B0609020204030204" pitchFamily="49" charset="0"/>
              </a:rPr>
              <a:t>C D [DGB]4 |]</a:t>
            </a:r>
          </a:p>
          <a:p>
            <a:r>
              <a:rPr lang="de-DE" dirty="0">
                <a:latin typeface="Consolas" panose="020B0609020204030204" pitchFamily="49" charset="0"/>
              </a:rPr>
              <a:t>[V:V2]</a:t>
            </a:r>
          </a:p>
          <a:p>
            <a:r>
              <a:rPr lang="de-DE" dirty="0">
                <a:latin typeface="Consolas" panose="020B0609020204030204" pitchFamily="49" charset="0"/>
              </a:rPr>
              <a:t>z2 A,G, =F,2 |]</a:t>
            </a:r>
          </a:p>
        </p:txBody>
      </p:sp>
      <p:grpSp>
        <p:nvGrpSpPr>
          <p:cNvPr id="9" name="Grafik 2">
            <a:extLst>
              <a:ext uri="{FF2B5EF4-FFF2-40B4-BE49-F238E27FC236}">
                <a16:creationId xmlns:a16="http://schemas.microsoft.com/office/drawing/2014/main" id="{80A6C486-F724-6A2B-1795-9A4AA48B940C}"/>
              </a:ext>
            </a:extLst>
          </p:cNvPr>
          <p:cNvGrpSpPr/>
          <p:nvPr/>
        </p:nvGrpSpPr>
        <p:grpSpPr>
          <a:xfrm>
            <a:off x="6345260" y="3229475"/>
            <a:ext cx="3736093" cy="1872208"/>
            <a:chOff x="1309687" y="3443234"/>
            <a:chExt cx="2434780" cy="1220102"/>
          </a:xfrm>
          <a:solidFill>
            <a:srgbClr val="000000"/>
          </a:solidFill>
        </p:grpSpPr>
        <p:grpSp>
          <p:nvGrpSpPr>
            <p:cNvPr id="10" name="Grafik 2">
              <a:extLst>
                <a:ext uri="{FF2B5EF4-FFF2-40B4-BE49-F238E27FC236}">
                  <a16:creationId xmlns:a16="http://schemas.microsoft.com/office/drawing/2014/main" id="{5AC940CC-8A45-45B3-BA1E-64FCF96DAAD1}"/>
                </a:ext>
              </a:extLst>
            </p:cNvPr>
            <p:cNvGrpSpPr/>
            <p:nvPr/>
          </p:nvGrpSpPr>
          <p:grpSpPr>
            <a:xfrm>
              <a:off x="1404937" y="3575296"/>
              <a:ext cx="2339530" cy="301942"/>
              <a:chOff x="1404937" y="3575296"/>
              <a:chExt cx="2339530" cy="301942"/>
            </a:xfrm>
            <a:solidFill>
              <a:srgbClr val="000000"/>
            </a:solidFill>
          </p:grpSpPr>
          <p:sp>
            <p:nvSpPr>
              <p:cNvPr id="61" name="Freihandform: Form 60">
                <a:extLst>
                  <a:ext uri="{FF2B5EF4-FFF2-40B4-BE49-F238E27FC236}">
                    <a16:creationId xmlns:a16="http://schemas.microsoft.com/office/drawing/2014/main" id="{AFEE55E5-E413-D738-AECC-C220E168C15E}"/>
                  </a:ext>
                </a:extLst>
              </p:cNvPr>
              <p:cNvSpPr/>
              <p:nvPr/>
            </p:nvSpPr>
            <p:spPr>
              <a:xfrm>
                <a:off x="1404937" y="3575296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8 h 6667"/>
                  <a:gd name="connsiteX3" fmla="*/ 0 w 2339530"/>
                  <a:gd name="connsiteY3" fmla="*/ 6668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8"/>
                    </a:lnTo>
                    <a:lnTo>
                      <a:pt x="0" y="666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2" name="Freihandform: Form 61">
                <a:extLst>
                  <a:ext uri="{FF2B5EF4-FFF2-40B4-BE49-F238E27FC236}">
                    <a16:creationId xmlns:a16="http://schemas.microsoft.com/office/drawing/2014/main" id="{CBD3B87F-4D60-CBB7-9479-9CBA9838E9EC}"/>
                  </a:ext>
                </a:extLst>
              </p:cNvPr>
              <p:cNvSpPr/>
              <p:nvPr/>
            </p:nvSpPr>
            <p:spPr>
              <a:xfrm>
                <a:off x="1404937" y="3649115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8 h 6667"/>
                  <a:gd name="connsiteX3" fmla="*/ 0 w 2339530"/>
                  <a:gd name="connsiteY3" fmla="*/ 6668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8"/>
                    </a:lnTo>
                    <a:lnTo>
                      <a:pt x="0" y="666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3" name="Freihandform: Form 62">
                <a:extLst>
                  <a:ext uri="{FF2B5EF4-FFF2-40B4-BE49-F238E27FC236}">
                    <a16:creationId xmlns:a16="http://schemas.microsoft.com/office/drawing/2014/main" id="{0B321069-C50E-D77F-687F-B2F2AF3BB527}"/>
                  </a:ext>
                </a:extLst>
              </p:cNvPr>
              <p:cNvSpPr/>
              <p:nvPr/>
            </p:nvSpPr>
            <p:spPr>
              <a:xfrm>
                <a:off x="1404937" y="3722934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8 h 6667"/>
                  <a:gd name="connsiteX3" fmla="*/ 0 w 2339530"/>
                  <a:gd name="connsiteY3" fmla="*/ 6668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8"/>
                    </a:lnTo>
                    <a:lnTo>
                      <a:pt x="0" y="666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4" name="Freihandform: Form 63">
                <a:extLst>
                  <a:ext uri="{FF2B5EF4-FFF2-40B4-BE49-F238E27FC236}">
                    <a16:creationId xmlns:a16="http://schemas.microsoft.com/office/drawing/2014/main" id="{B923E87B-E876-B322-C19C-299561667D3E}"/>
                  </a:ext>
                </a:extLst>
              </p:cNvPr>
              <p:cNvSpPr/>
              <p:nvPr/>
            </p:nvSpPr>
            <p:spPr>
              <a:xfrm>
                <a:off x="1404937" y="3796753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8 h 6667"/>
                  <a:gd name="connsiteX3" fmla="*/ 0 w 2339530"/>
                  <a:gd name="connsiteY3" fmla="*/ 6668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8"/>
                    </a:lnTo>
                    <a:lnTo>
                      <a:pt x="0" y="666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5" name="Freihandform: Form 64">
                <a:extLst>
                  <a:ext uri="{FF2B5EF4-FFF2-40B4-BE49-F238E27FC236}">
                    <a16:creationId xmlns:a16="http://schemas.microsoft.com/office/drawing/2014/main" id="{B3B8FC28-12BF-6D33-B6DD-56366A0B3CD5}"/>
                  </a:ext>
                </a:extLst>
              </p:cNvPr>
              <p:cNvSpPr/>
              <p:nvPr/>
            </p:nvSpPr>
            <p:spPr>
              <a:xfrm>
                <a:off x="1404937" y="3870571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7 h 6667"/>
                  <a:gd name="connsiteX3" fmla="*/ 0 w 2339530"/>
                  <a:gd name="connsiteY3" fmla="*/ 6667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7"/>
                    </a:lnTo>
                    <a:lnTo>
                      <a:pt x="0" y="66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B6A8421C-BD8A-67FC-CF77-69ABB83904F5}"/>
                </a:ext>
              </a:extLst>
            </p:cNvPr>
            <p:cNvSpPr/>
            <p:nvPr/>
          </p:nvSpPr>
          <p:spPr>
            <a:xfrm>
              <a:off x="1309687" y="3578649"/>
              <a:ext cx="76748" cy="1047750"/>
            </a:xfrm>
            <a:custGeom>
              <a:avLst/>
              <a:gdLst>
                <a:gd name="connsiteX0" fmla="*/ 71438 w 76748"/>
                <a:gd name="connsiteY0" fmla="*/ 0 h 1047750"/>
                <a:gd name="connsiteX1" fmla="*/ 0 w 76748"/>
                <a:gd name="connsiteY1" fmla="*/ 523875 h 1047750"/>
                <a:gd name="connsiteX2" fmla="*/ 71438 w 76748"/>
                <a:gd name="connsiteY2" fmla="*/ 0 h 1047750"/>
                <a:gd name="connsiteX3" fmla="*/ 0 w 76748"/>
                <a:gd name="connsiteY3" fmla="*/ 523875 h 1047750"/>
                <a:gd name="connsiteX4" fmla="*/ 62865 w 76748"/>
                <a:gd name="connsiteY4" fmla="*/ 1047750 h 1047750"/>
                <a:gd name="connsiteX5" fmla="*/ 0 w 76748"/>
                <a:gd name="connsiteY5" fmla="*/ 523875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48" h="1047750">
                  <a:moveTo>
                    <a:pt x="71438" y="0"/>
                  </a:moveTo>
                  <a:cubicBezTo>
                    <a:pt x="-76200" y="190500"/>
                    <a:pt x="200025" y="333678"/>
                    <a:pt x="0" y="523875"/>
                  </a:cubicBezTo>
                  <a:cubicBezTo>
                    <a:pt x="176213" y="357594"/>
                    <a:pt x="-100013" y="214703"/>
                    <a:pt x="71438" y="0"/>
                  </a:cubicBezTo>
                  <a:close/>
                  <a:moveTo>
                    <a:pt x="0" y="523875"/>
                  </a:moveTo>
                  <a:cubicBezTo>
                    <a:pt x="166688" y="717637"/>
                    <a:pt x="-71438" y="858812"/>
                    <a:pt x="62865" y="1047750"/>
                  </a:cubicBezTo>
                  <a:cubicBezTo>
                    <a:pt x="-47625" y="880462"/>
                    <a:pt x="190500" y="737852"/>
                    <a:pt x="0" y="52387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462ECECB-2403-D3CE-3CD8-7832A672CA71}"/>
                </a:ext>
              </a:extLst>
            </p:cNvPr>
            <p:cNvSpPr/>
            <p:nvPr/>
          </p:nvSpPr>
          <p:spPr>
            <a:xfrm>
              <a:off x="1452847" y="3443234"/>
              <a:ext cx="181462" cy="543466"/>
            </a:xfrm>
            <a:custGeom>
              <a:avLst/>
              <a:gdLst>
                <a:gd name="connsiteX0" fmla="*/ 92011 w 181462"/>
                <a:gd name="connsiteY0" fmla="*/ 541 h 543466"/>
                <a:gd name="connsiteX1" fmla="*/ 95440 w 181462"/>
                <a:gd name="connsiteY1" fmla="*/ 541 h 543466"/>
                <a:gd name="connsiteX2" fmla="*/ 104584 w 181462"/>
                <a:gd name="connsiteY2" fmla="*/ 11114 h 543466"/>
                <a:gd name="connsiteX3" fmla="*/ 138589 w 181462"/>
                <a:gd name="connsiteY3" fmla="*/ 94267 h 543466"/>
                <a:gd name="connsiteX4" fmla="*/ 134303 w 181462"/>
                <a:gd name="connsiteY4" fmla="*/ 140559 h 543466"/>
                <a:gd name="connsiteX5" fmla="*/ 94012 w 181462"/>
                <a:gd name="connsiteY5" fmla="*/ 211425 h 543466"/>
                <a:gd name="connsiteX6" fmla="*/ 88297 w 181462"/>
                <a:gd name="connsiteY6" fmla="*/ 218568 h 543466"/>
                <a:gd name="connsiteX7" fmla="*/ 90011 w 181462"/>
                <a:gd name="connsiteY7" fmla="*/ 225998 h 543466"/>
                <a:gd name="connsiteX8" fmla="*/ 106013 w 181462"/>
                <a:gd name="connsiteY8" fmla="*/ 278290 h 543466"/>
                <a:gd name="connsiteX9" fmla="*/ 106870 w 181462"/>
                <a:gd name="connsiteY9" fmla="*/ 282291 h 543466"/>
                <a:gd name="connsiteX10" fmla="*/ 110585 w 181462"/>
                <a:gd name="connsiteY10" fmla="*/ 282291 h 543466"/>
                <a:gd name="connsiteX11" fmla="*/ 148304 w 181462"/>
                <a:gd name="connsiteY11" fmla="*/ 294578 h 543466"/>
                <a:gd name="connsiteX12" fmla="*/ 180594 w 181462"/>
                <a:gd name="connsiteY12" fmla="*/ 347156 h 543466"/>
                <a:gd name="connsiteX13" fmla="*/ 181165 w 181462"/>
                <a:gd name="connsiteY13" fmla="*/ 363729 h 543466"/>
                <a:gd name="connsiteX14" fmla="*/ 174022 w 181462"/>
                <a:gd name="connsiteY14" fmla="*/ 389733 h 543466"/>
                <a:gd name="connsiteX15" fmla="*/ 135731 w 181462"/>
                <a:gd name="connsiteY15" fmla="*/ 425166 h 543466"/>
                <a:gd name="connsiteX16" fmla="*/ 132588 w 181462"/>
                <a:gd name="connsiteY16" fmla="*/ 426309 h 543466"/>
                <a:gd name="connsiteX17" fmla="*/ 132874 w 181462"/>
                <a:gd name="connsiteY17" fmla="*/ 438310 h 543466"/>
                <a:gd name="connsiteX18" fmla="*/ 130874 w 181462"/>
                <a:gd name="connsiteY18" fmla="*/ 482316 h 543466"/>
                <a:gd name="connsiteX19" fmla="*/ 88297 w 181462"/>
                <a:gd name="connsiteY19" fmla="*/ 541466 h 543466"/>
                <a:gd name="connsiteX20" fmla="*/ 73152 w 181462"/>
                <a:gd name="connsiteY20" fmla="*/ 543466 h 543466"/>
                <a:gd name="connsiteX21" fmla="*/ 57436 w 181462"/>
                <a:gd name="connsiteY21" fmla="*/ 541466 h 543466"/>
                <a:gd name="connsiteX22" fmla="*/ 29432 w 181462"/>
                <a:gd name="connsiteY22" fmla="*/ 525750 h 543466"/>
                <a:gd name="connsiteX23" fmla="*/ 13144 w 181462"/>
                <a:gd name="connsiteY23" fmla="*/ 492031 h 543466"/>
                <a:gd name="connsiteX24" fmla="*/ 17431 w 181462"/>
                <a:gd name="connsiteY24" fmla="*/ 471743 h 543466"/>
                <a:gd name="connsiteX25" fmla="*/ 46006 w 181462"/>
                <a:gd name="connsiteY25" fmla="*/ 457170 h 543466"/>
                <a:gd name="connsiteX26" fmla="*/ 72009 w 181462"/>
                <a:gd name="connsiteY26" fmla="*/ 485173 h 543466"/>
                <a:gd name="connsiteX27" fmla="*/ 49435 w 181462"/>
                <a:gd name="connsiteY27" fmla="*/ 513462 h 543466"/>
                <a:gd name="connsiteX28" fmla="*/ 37147 w 181462"/>
                <a:gd name="connsiteY28" fmla="*/ 512605 h 543466"/>
                <a:gd name="connsiteX29" fmla="*/ 35147 w 181462"/>
                <a:gd name="connsiteY29" fmla="*/ 511748 h 543466"/>
                <a:gd name="connsiteX30" fmla="*/ 36005 w 181462"/>
                <a:gd name="connsiteY30" fmla="*/ 512891 h 543466"/>
                <a:gd name="connsiteX31" fmla="*/ 48578 w 181462"/>
                <a:gd name="connsiteY31" fmla="*/ 524892 h 543466"/>
                <a:gd name="connsiteX32" fmla="*/ 90011 w 181462"/>
                <a:gd name="connsiteY32" fmla="*/ 528321 h 543466"/>
                <a:gd name="connsiteX33" fmla="*/ 118301 w 181462"/>
                <a:gd name="connsiteY33" fmla="*/ 486888 h 543466"/>
                <a:gd name="connsiteX34" fmla="*/ 121158 w 181462"/>
                <a:gd name="connsiteY34" fmla="*/ 458027 h 543466"/>
                <a:gd name="connsiteX35" fmla="*/ 121158 w 181462"/>
                <a:gd name="connsiteY35" fmla="*/ 429452 h 543466"/>
                <a:gd name="connsiteX36" fmla="*/ 117729 w 181462"/>
                <a:gd name="connsiteY36" fmla="*/ 429738 h 543466"/>
                <a:gd name="connsiteX37" fmla="*/ 100298 w 181462"/>
                <a:gd name="connsiteY37" fmla="*/ 430881 h 543466"/>
                <a:gd name="connsiteX38" fmla="*/ 75438 w 181462"/>
                <a:gd name="connsiteY38" fmla="*/ 428023 h 543466"/>
                <a:gd name="connsiteX39" fmla="*/ 1143 w 181462"/>
                <a:gd name="connsiteY39" fmla="*/ 347442 h 543466"/>
                <a:gd name="connsiteX40" fmla="*/ 0 w 181462"/>
                <a:gd name="connsiteY40" fmla="*/ 330011 h 543466"/>
                <a:gd name="connsiteX41" fmla="*/ 1429 w 181462"/>
                <a:gd name="connsiteY41" fmla="*/ 311723 h 543466"/>
                <a:gd name="connsiteX42" fmla="*/ 32861 w 181462"/>
                <a:gd name="connsiteY42" fmla="*/ 242286 h 543466"/>
                <a:gd name="connsiteX43" fmla="*/ 59436 w 181462"/>
                <a:gd name="connsiteY43" fmla="*/ 207996 h 543466"/>
                <a:gd name="connsiteX44" fmla="*/ 68580 w 181462"/>
                <a:gd name="connsiteY44" fmla="*/ 196280 h 543466"/>
                <a:gd name="connsiteX45" fmla="*/ 66865 w 181462"/>
                <a:gd name="connsiteY45" fmla="*/ 189708 h 543466"/>
                <a:gd name="connsiteX46" fmla="*/ 51721 w 181462"/>
                <a:gd name="connsiteY46" fmla="*/ 116556 h 543466"/>
                <a:gd name="connsiteX47" fmla="*/ 51149 w 181462"/>
                <a:gd name="connsiteY47" fmla="*/ 78837 h 543466"/>
                <a:gd name="connsiteX48" fmla="*/ 80867 w 181462"/>
                <a:gd name="connsiteY48" fmla="*/ 11400 h 543466"/>
                <a:gd name="connsiteX49" fmla="*/ 92011 w 181462"/>
                <a:gd name="connsiteY49" fmla="*/ 541 h 543466"/>
                <a:gd name="connsiteX50" fmla="*/ 111157 w 181462"/>
                <a:gd name="connsiteY50" fmla="*/ 45404 h 543466"/>
                <a:gd name="connsiteX51" fmla="*/ 108299 w 181462"/>
                <a:gd name="connsiteY51" fmla="*/ 40260 h 543466"/>
                <a:gd name="connsiteX52" fmla="*/ 105442 w 181462"/>
                <a:gd name="connsiteY52" fmla="*/ 42261 h 543466"/>
                <a:gd name="connsiteX53" fmla="*/ 64865 w 181462"/>
                <a:gd name="connsiteY53" fmla="*/ 109983 h 543466"/>
                <a:gd name="connsiteX54" fmla="*/ 64580 w 181462"/>
                <a:gd name="connsiteY54" fmla="*/ 127986 h 543466"/>
                <a:gd name="connsiteX55" fmla="*/ 74866 w 181462"/>
                <a:gd name="connsiteY55" fmla="*/ 177706 h 543466"/>
                <a:gd name="connsiteX56" fmla="*/ 77153 w 181462"/>
                <a:gd name="connsiteY56" fmla="*/ 185421 h 543466"/>
                <a:gd name="connsiteX57" fmla="*/ 88868 w 181462"/>
                <a:gd name="connsiteY57" fmla="*/ 169419 h 543466"/>
                <a:gd name="connsiteX58" fmla="*/ 118872 w 181462"/>
                <a:gd name="connsiteY58" fmla="*/ 97696 h 543466"/>
                <a:gd name="connsiteX59" fmla="*/ 119443 w 181462"/>
                <a:gd name="connsiteY59" fmla="*/ 75122 h 543466"/>
                <a:gd name="connsiteX60" fmla="*/ 111157 w 181462"/>
                <a:gd name="connsiteY60" fmla="*/ 45404 h 543466"/>
                <a:gd name="connsiteX61" fmla="*/ 83153 w 181462"/>
                <a:gd name="connsiteY61" fmla="*/ 242571 h 543466"/>
                <a:gd name="connsiteX62" fmla="*/ 79153 w 181462"/>
                <a:gd name="connsiteY62" fmla="*/ 229998 h 543466"/>
                <a:gd name="connsiteX63" fmla="*/ 61436 w 181462"/>
                <a:gd name="connsiteY63" fmla="*/ 252573 h 543466"/>
                <a:gd name="connsiteX64" fmla="*/ 20003 w 181462"/>
                <a:gd name="connsiteY64" fmla="*/ 341155 h 543466"/>
                <a:gd name="connsiteX65" fmla="*/ 19717 w 181462"/>
                <a:gd name="connsiteY65" fmla="*/ 351442 h 543466"/>
                <a:gd name="connsiteX66" fmla="*/ 20288 w 181462"/>
                <a:gd name="connsiteY66" fmla="*/ 362015 h 543466"/>
                <a:gd name="connsiteX67" fmla="*/ 25146 w 181462"/>
                <a:gd name="connsiteY67" fmla="*/ 376017 h 543466"/>
                <a:gd name="connsiteX68" fmla="*/ 57721 w 181462"/>
                <a:gd name="connsiteY68" fmla="*/ 408592 h 543466"/>
                <a:gd name="connsiteX69" fmla="*/ 88297 w 181462"/>
                <a:gd name="connsiteY69" fmla="*/ 418879 h 543466"/>
                <a:gd name="connsiteX70" fmla="*/ 116300 w 181462"/>
                <a:gd name="connsiteY70" fmla="*/ 418593 h 543466"/>
                <a:gd name="connsiteX71" fmla="*/ 120301 w 181462"/>
                <a:gd name="connsiteY71" fmla="*/ 415736 h 543466"/>
                <a:gd name="connsiteX72" fmla="*/ 104870 w 181462"/>
                <a:gd name="connsiteY72" fmla="*/ 319724 h 543466"/>
                <a:gd name="connsiteX73" fmla="*/ 103156 w 181462"/>
                <a:gd name="connsiteY73" fmla="*/ 312294 h 543466"/>
                <a:gd name="connsiteX74" fmla="*/ 95440 w 181462"/>
                <a:gd name="connsiteY74" fmla="*/ 313152 h 543466"/>
                <a:gd name="connsiteX75" fmla="*/ 74295 w 181462"/>
                <a:gd name="connsiteY75" fmla="*/ 324010 h 543466"/>
                <a:gd name="connsiteX76" fmla="*/ 64294 w 181462"/>
                <a:gd name="connsiteY76" fmla="*/ 349156 h 543466"/>
                <a:gd name="connsiteX77" fmla="*/ 76009 w 181462"/>
                <a:gd name="connsiteY77" fmla="*/ 373731 h 543466"/>
                <a:gd name="connsiteX78" fmla="*/ 87154 w 181462"/>
                <a:gd name="connsiteY78" fmla="*/ 382303 h 543466"/>
                <a:gd name="connsiteX79" fmla="*/ 91154 w 181462"/>
                <a:gd name="connsiteY79" fmla="*/ 385446 h 543466"/>
                <a:gd name="connsiteX80" fmla="*/ 85439 w 181462"/>
                <a:gd name="connsiteY80" fmla="*/ 393733 h 543466"/>
                <a:gd name="connsiteX81" fmla="*/ 73438 w 181462"/>
                <a:gd name="connsiteY81" fmla="*/ 387732 h 543466"/>
                <a:gd name="connsiteX82" fmla="*/ 55721 w 181462"/>
                <a:gd name="connsiteY82" fmla="*/ 370302 h 543466"/>
                <a:gd name="connsiteX83" fmla="*/ 72009 w 181462"/>
                <a:gd name="connsiteY83" fmla="*/ 292292 h 543466"/>
                <a:gd name="connsiteX84" fmla="*/ 83153 w 181462"/>
                <a:gd name="connsiteY84" fmla="*/ 286291 h 543466"/>
                <a:gd name="connsiteX85" fmla="*/ 94012 w 181462"/>
                <a:gd name="connsiteY85" fmla="*/ 283434 h 543466"/>
                <a:gd name="connsiteX86" fmla="*/ 94869 w 181462"/>
                <a:gd name="connsiteY86" fmla="*/ 283148 h 543466"/>
                <a:gd name="connsiteX87" fmla="*/ 83153 w 181462"/>
                <a:gd name="connsiteY87" fmla="*/ 242571 h 543466"/>
                <a:gd name="connsiteX88" fmla="*/ 119158 w 181462"/>
                <a:gd name="connsiteY88" fmla="*/ 313152 h 543466"/>
                <a:gd name="connsiteX89" fmla="*/ 115443 w 181462"/>
                <a:gd name="connsiteY89" fmla="*/ 312580 h 543466"/>
                <a:gd name="connsiteX90" fmla="*/ 117158 w 181462"/>
                <a:gd name="connsiteY90" fmla="*/ 322296 h 543466"/>
                <a:gd name="connsiteX91" fmla="*/ 131445 w 181462"/>
                <a:gd name="connsiteY91" fmla="*/ 408878 h 543466"/>
                <a:gd name="connsiteX92" fmla="*/ 136303 w 181462"/>
                <a:gd name="connsiteY92" fmla="*/ 412878 h 543466"/>
                <a:gd name="connsiteX93" fmla="*/ 155162 w 181462"/>
                <a:gd name="connsiteY93" fmla="*/ 396019 h 543466"/>
                <a:gd name="connsiteX94" fmla="*/ 158020 w 181462"/>
                <a:gd name="connsiteY94" fmla="*/ 343155 h 543466"/>
                <a:gd name="connsiteX95" fmla="*/ 119158 w 181462"/>
                <a:gd name="connsiteY95" fmla="*/ 313152 h 543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181462" h="543466">
                  <a:moveTo>
                    <a:pt x="92011" y="541"/>
                  </a:moveTo>
                  <a:cubicBezTo>
                    <a:pt x="92869" y="-316"/>
                    <a:pt x="94298" y="-30"/>
                    <a:pt x="95440" y="541"/>
                  </a:cubicBezTo>
                  <a:cubicBezTo>
                    <a:pt x="96583" y="1398"/>
                    <a:pt x="100870" y="6256"/>
                    <a:pt x="104584" y="11114"/>
                  </a:cubicBezTo>
                  <a:cubicBezTo>
                    <a:pt x="121444" y="33402"/>
                    <a:pt x="135160" y="66835"/>
                    <a:pt x="138589" y="94267"/>
                  </a:cubicBezTo>
                  <a:cubicBezTo>
                    <a:pt x="140589" y="109126"/>
                    <a:pt x="138875" y="125414"/>
                    <a:pt x="134303" y="140559"/>
                  </a:cubicBezTo>
                  <a:cubicBezTo>
                    <a:pt x="127730" y="162561"/>
                    <a:pt x="116014" y="183135"/>
                    <a:pt x="94012" y="211425"/>
                  </a:cubicBezTo>
                  <a:cubicBezTo>
                    <a:pt x="91154" y="215139"/>
                    <a:pt x="88583" y="218283"/>
                    <a:pt x="88297" y="218568"/>
                  </a:cubicBezTo>
                  <a:cubicBezTo>
                    <a:pt x="88011" y="219140"/>
                    <a:pt x="88297" y="219997"/>
                    <a:pt x="90011" y="225998"/>
                  </a:cubicBezTo>
                  <a:cubicBezTo>
                    <a:pt x="95155" y="242000"/>
                    <a:pt x="103156" y="268289"/>
                    <a:pt x="106013" y="278290"/>
                  </a:cubicBezTo>
                  <a:lnTo>
                    <a:pt x="106870" y="282291"/>
                  </a:lnTo>
                  <a:lnTo>
                    <a:pt x="110585" y="282291"/>
                  </a:lnTo>
                  <a:cubicBezTo>
                    <a:pt x="124587" y="283148"/>
                    <a:pt x="136874" y="287148"/>
                    <a:pt x="148304" y="294578"/>
                  </a:cubicBezTo>
                  <a:cubicBezTo>
                    <a:pt x="165735" y="306294"/>
                    <a:pt x="177451" y="325153"/>
                    <a:pt x="180594" y="347156"/>
                  </a:cubicBezTo>
                  <a:cubicBezTo>
                    <a:pt x="181451" y="351442"/>
                    <a:pt x="181737" y="359443"/>
                    <a:pt x="181165" y="363729"/>
                  </a:cubicBezTo>
                  <a:cubicBezTo>
                    <a:pt x="180308" y="373445"/>
                    <a:pt x="178022" y="381160"/>
                    <a:pt x="174022" y="389733"/>
                  </a:cubicBezTo>
                  <a:cubicBezTo>
                    <a:pt x="166021" y="406020"/>
                    <a:pt x="152305" y="418879"/>
                    <a:pt x="135731" y="425166"/>
                  </a:cubicBezTo>
                  <a:lnTo>
                    <a:pt x="132588" y="426309"/>
                  </a:lnTo>
                  <a:lnTo>
                    <a:pt x="132874" y="438310"/>
                  </a:lnTo>
                  <a:cubicBezTo>
                    <a:pt x="132874" y="454884"/>
                    <a:pt x="132302" y="472886"/>
                    <a:pt x="130874" y="482316"/>
                  </a:cubicBezTo>
                  <a:cubicBezTo>
                    <a:pt x="126587" y="511462"/>
                    <a:pt x="110014" y="534608"/>
                    <a:pt x="88297" y="541466"/>
                  </a:cubicBezTo>
                  <a:cubicBezTo>
                    <a:pt x="82867" y="543180"/>
                    <a:pt x="79724" y="543466"/>
                    <a:pt x="73152" y="543466"/>
                  </a:cubicBezTo>
                  <a:cubicBezTo>
                    <a:pt x="66580" y="543466"/>
                    <a:pt x="63436" y="543180"/>
                    <a:pt x="57436" y="541466"/>
                  </a:cubicBezTo>
                  <a:cubicBezTo>
                    <a:pt x="46577" y="538894"/>
                    <a:pt x="37147" y="533465"/>
                    <a:pt x="29432" y="525750"/>
                  </a:cubicBezTo>
                  <a:cubicBezTo>
                    <a:pt x="20003" y="516320"/>
                    <a:pt x="14573" y="505176"/>
                    <a:pt x="13144" y="492031"/>
                  </a:cubicBezTo>
                  <a:cubicBezTo>
                    <a:pt x="12287" y="484316"/>
                    <a:pt x="13716" y="477458"/>
                    <a:pt x="17431" y="471743"/>
                  </a:cubicBezTo>
                  <a:cubicBezTo>
                    <a:pt x="23432" y="462313"/>
                    <a:pt x="34861" y="456884"/>
                    <a:pt x="46006" y="457170"/>
                  </a:cubicBezTo>
                  <a:cubicBezTo>
                    <a:pt x="60293" y="458027"/>
                    <a:pt x="71152" y="469743"/>
                    <a:pt x="72009" y="485173"/>
                  </a:cubicBezTo>
                  <a:cubicBezTo>
                    <a:pt x="72581" y="499175"/>
                    <a:pt x="63151" y="510891"/>
                    <a:pt x="49435" y="513462"/>
                  </a:cubicBezTo>
                  <a:cubicBezTo>
                    <a:pt x="45148" y="514034"/>
                    <a:pt x="41434" y="513748"/>
                    <a:pt x="37147" y="512605"/>
                  </a:cubicBezTo>
                  <a:lnTo>
                    <a:pt x="35147" y="511748"/>
                  </a:lnTo>
                  <a:lnTo>
                    <a:pt x="36005" y="512891"/>
                  </a:lnTo>
                  <a:cubicBezTo>
                    <a:pt x="39719" y="518034"/>
                    <a:pt x="43434" y="521749"/>
                    <a:pt x="48578" y="524892"/>
                  </a:cubicBezTo>
                  <a:cubicBezTo>
                    <a:pt x="61436" y="533179"/>
                    <a:pt x="77724" y="534608"/>
                    <a:pt x="90011" y="528321"/>
                  </a:cubicBezTo>
                  <a:cubicBezTo>
                    <a:pt x="103727" y="521463"/>
                    <a:pt x="114014" y="506604"/>
                    <a:pt x="118301" y="486888"/>
                  </a:cubicBezTo>
                  <a:cubicBezTo>
                    <a:pt x="119729" y="480601"/>
                    <a:pt x="120586" y="472600"/>
                    <a:pt x="121158" y="458027"/>
                  </a:cubicBezTo>
                  <a:cubicBezTo>
                    <a:pt x="121444" y="450026"/>
                    <a:pt x="121444" y="430023"/>
                    <a:pt x="121158" y="429452"/>
                  </a:cubicBezTo>
                  <a:cubicBezTo>
                    <a:pt x="120872" y="429452"/>
                    <a:pt x="119443" y="429452"/>
                    <a:pt x="117729" y="429738"/>
                  </a:cubicBezTo>
                  <a:cubicBezTo>
                    <a:pt x="111442" y="430881"/>
                    <a:pt x="108299" y="430881"/>
                    <a:pt x="100298" y="430881"/>
                  </a:cubicBezTo>
                  <a:cubicBezTo>
                    <a:pt x="90297" y="430881"/>
                    <a:pt x="84010" y="430309"/>
                    <a:pt x="75438" y="428023"/>
                  </a:cubicBezTo>
                  <a:cubicBezTo>
                    <a:pt x="37147" y="418593"/>
                    <a:pt x="7715" y="386589"/>
                    <a:pt x="1143" y="347442"/>
                  </a:cubicBezTo>
                  <a:cubicBezTo>
                    <a:pt x="0" y="341155"/>
                    <a:pt x="0" y="338012"/>
                    <a:pt x="0" y="330011"/>
                  </a:cubicBezTo>
                  <a:cubicBezTo>
                    <a:pt x="0" y="322010"/>
                    <a:pt x="0" y="319152"/>
                    <a:pt x="1429" y="311723"/>
                  </a:cubicBezTo>
                  <a:cubicBezTo>
                    <a:pt x="4858" y="290006"/>
                    <a:pt x="14859" y="267717"/>
                    <a:pt x="32861" y="242286"/>
                  </a:cubicBezTo>
                  <a:lnTo>
                    <a:pt x="59436" y="207996"/>
                  </a:lnTo>
                  <a:cubicBezTo>
                    <a:pt x="64580" y="201709"/>
                    <a:pt x="68580" y="196566"/>
                    <a:pt x="68580" y="196280"/>
                  </a:cubicBezTo>
                  <a:cubicBezTo>
                    <a:pt x="68580" y="195994"/>
                    <a:pt x="67723" y="193137"/>
                    <a:pt x="66865" y="189708"/>
                  </a:cubicBezTo>
                  <a:cubicBezTo>
                    <a:pt x="57721" y="159132"/>
                    <a:pt x="53435" y="139416"/>
                    <a:pt x="51721" y="116556"/>
                  </a:cubicBezTo>
                  <a:cubicBezTo>
                    <a:pt x="50578" y="103411"/>
                    <a:pt x="50292" y="87123"/>
                    <a:pt x="51149" y="78837"/>
                  </a:cubicBezTo>
                  <a:cubicBezTo>
                    <a:pt x="54292" y="53405"/>
                    <a:pt x="64294" y="30545"/>
                    <a:pt x="80867" y="11400"/>
                  </a:cubicBezTo>
                  <a:cubicBezTo>
                    <a:pt x="84296" y="7399"/>
                    <a:pt x="90297" y="1398"/>
                    <a:pt x="92011" y="541"/>
                  </a:cubicBezTo>
                  <a:close/>
                  <a:moveTo>
                    <a:pt x="111157" y="45404"/>
                  </a:moveTo>
                  <a:cubicBezTo>
                    <a:pt x="109728" y="42546"/>
                    <a:pt x="108299" y="40260"/>
                    <a:pt x="108299" y="40260"/>
                  </a:cubicBezTo>
                  <a:cubicBezTo>
                    <a:pt x="108013" y="40260"/>
                    <a:pt x="106585" y="41118"/>
                    <a:pt x="105442" y="42261"/>
                  </a:cubicBezTo>
                  <a:cubicBezTo>
                    <a:pt x="82582" y="58834"/>
                    <a:pt x="68580" y="82266"/>
                    <a:pt x="64865" y="109983"/>
                  </a:cubicBezTo>
                  <a:cubicBezTo>
                    <a:pt x="64294" y="115127"/>
                    <a:pt x="64294" y="123414"/>
                    <a:pt x="64580" y="127986"/>
                  </a:cubicBezTo>
                  <a:cubicBezTo>
                    <a:pt x="65437" y="140273"/>
                    <a:pt x="69152" y="157704"/>
                    <a:pt x="74866" y="177706"/>
                  </a:cubicBezTo>
                  <a:cubicBezTo>
                    <a:pt x="76295" y="181707"/>
                    <a:pt x="77153" y="185136"/>
                    <a:pt x="77153" y="185421"/>
                  </a:cubicBezTo>
                  <a:cubicBezTo>
                    <a:pt x="77153" y="185707"/>
                    <a:pt x="85154" y="174849"/>
                    <a:pt x="88868" y="169419"/>
                  </a:cubicBezTo>
                  <a:cubicBezTo>
                    <a:pt x="106870" y="143416"/>
                    <a:pt x="116300" y="121128"/>
                    <a:pt x="118872" y="97696"/>
                  </a:cubicBezTo>
                  <a:cubicBezTo>
                    <a:pt x="119729" y="92267"/>
                    <a:pt x="120015" y="81123"/>
                    <a:pt x="119443" y="75122"/>
                  </a:cubicBezTo>
                  <a:cubicBezTo>
                    <a:pt x="118586" y="63406"/>
                    <a:pt x="116872" y="56834"/>
                    <a:pt x="111157" y="45404"/>
                  </a:cubicBezTo>
                  <a:close/>
                  <a:moveTo>
                    <a:pt x="83153" y="242571"/>
                  </a:moveTo>
                  <a:cubicBezTo>
                    <a:pt x="81153" y="235713"/>
                    <a:pt x="79438" y="229998"/>
                    <a:pt x="79153" y="229998"/>
                  </a:cubicBezTo>
                  <a:cubicBezTo>
                    <a:pt x="79153" y="229998"/>
                    <a:pt x="67723" y="244000"/>
                    <a:pt x="61436" y="252573"/>
                  </a:cubicBezTo>
                  <a:cubicBezTo>
                    <a:pt x="34861" y="287148"/>
                    <a:pt x="23146" y="312580"/>
                    <a:pt x="20003" y="341155"/>
                  </a:cubicBezTo>
                  <a:cubicBezTo>
                    <a:pt x="19717" y="343155"/>
                    <a:pt x="19717" y="347727"/>
                    <a:pt x="19717" y="351442"/>
                  </a:cubicBezTo>
                  <a:cubicBezTo>
                    <a:pt x="19717" y="358014"/>
                    <a:pt x="19717" y="358586"/>
                    <a:pt x="20288" y="362015"/>
                  </a:cubicBezTo>
                  <a:cubicBezTo>
                    <a:pt x="21431" y="367158"/>
                    <a:pt x="22860" y="371445"/>
                    <a:pt x="25146" y="376017"/>
                  </a:cubicBezTo>
                  <a:cubicBezTo>
                    <a:pt x="31718" y="389161"/>
                    <a:pt x="42577" y="400305"/>
                    <a:pt x="57721" y="408592"/>
                  </a:cubicBezTo>
                  <a:cubicBezTo>
                    <a:pt x="66865" y="413736"/>
                    <a:pt x="77438" y="417165"/>
                    <a:pt x="88297" y="418879"/>
                  </a:cubicBezTo>
                  <a:cubicBezTo>
                    <a:pt x="95726" y="420022"/>
                    <a:pt x="107728" y="420022"/>
                    <a:pt x="116300" y="418593"/>
                  </a:cubicBezTo>
                  <a:cubicBezTo>
                    <a:pt x="121158" y="418022"/>
                    <a:pt x="120586" y="418308"/>
                    <a:pt x="120301" y="415736"/>
                  </a:cubicBezTo>
                  <a:cubicBezTo>
                    <a:pt x="118015" y="384018"/>
                    <a:pt x="113443" y="355443"/>
                    <a:pt x="104870" y="319724"/>
                  </a:cubicBezTo>
                  <a:cubicBezTo>
                    <a:pt x="104013" y="316009"/>
                    <a:pt x="103156" y="312580"/>
                    <a:pt x="103156" y="312294"/>
                  </a:cubicBezTo>
                  <a:cubicBezTo>
                    <a:pt x="102870" y="312009"/>
                    <a:pt x="99155" y="312294"/>
                    <a:pt x="95440" y="313152"/>
                  </a:cubicBezTo>
                  <a:cubicBezTo>
                    <a:pt x="86868" y="314866"/>
                    <a:pt x="79724" y="318581"/>
                    <a:pt x="74295" y="324010"/>
                  </a:cubicBezTo>
                  <a:cubicBezTo>
                    <a:pt x="67437" y="330868"/>
                    <a:pt x="64008" y="339726"/>
                    <a:pt x="64294" y="349156"/>
                  </a:cubicBezTo>
                  <a:cubicBezTo>
                    <a:pt x="64865" y="358300"/>
                    <a:pt x="68866" y="366587"/>
                    <a:pt x="76009" y="373731"/>
                  </a:cubicBezTo>
                  <a:cubicBezTo>
                    <a:pt x="79438" y="377160"/>
                    <a:pt x="82867" y="379731"/>
                    <a:pt x="87154" y="382303"/>
                  </a:cubicBezTo>
                  <a:cubicBezTo>
                    <a:pt x="90297" y="384018"/>
                    <a:pt x="90583" y="384303"/>
                    <a:pt x="91154" y="385446"/>
                  </a:cubicBezTo>
                  <a:cubicBezTo>
                    <a:pt x="92869" y="389447"/>
                    <a:pt x="89440" y="394019"/>
                    <a:pt x="85439" y="393733"/>
                  </a:cubicBezTo>
                  <a:cubicBezTo>
                    <a:pt x="83725" y="393447"/>
                    <a:pt x="77438" y="390304"/>
                    <a:pt x="73438" y="387732"/>
                  </a:cubicBezTo>
                  <a:cubicBezTo>
                    <a:pt x="66008" y="382875"/>
                    <a:pt x="60293" y="377160"/>
                    <a:pt x="55721" y="370302"/>
                  </a:cubicBezTo>
                  <a:cubicBezTo>
                    <a:pt x="38862" y="344584"/>
                    <a:pt x="46291" y="309151"/>
                    <a:pt x="72009" y="292292"/>
                  </a:cubicBezTo>
                  <a:cubicBezTo>
                    <a:pt x="74866" y="290292"/>
                    <a:pt x="79724" y="287720"/>
                    <a:pt x="83153" y="286291"/>
                  </a:cubicBezTo>
                  <a:cubicBezTo>
                    <a:pt x="86011" y="285434"/>
                    <a:pt x="92869" y="283434"/>
                    <a:pt x="94012" y="283434"/>
                  </a:cubicBezTo>
                  <a:cubicBezTo>
                    <a:pt x="94583" y="283434"/>
                    <a:pt x="94869" y="283434"/>
                    <a:pt x="94869" y="283148"/>
                  </a:cubicBezTo>
                  <a:cubicBezTo>
                    <a:pt x="95155" y="282862"/>
                    <a:pt x="90011" y="264860"/>
                    <a:pt x="83153" y="242571"/>
                  </a:cubicBezTo>
                  <a:close/>
                  <a:moveTo>
                    <a:pt x="119158" y="313152"/>
                  </a:moveTo>
                  <a:cubicBezTo>
                    <a:pt x="117443" y="312866"/>
                    <a:pt x="115729" y="312580"/>
                    <a:pt x="115443" y="312580"/>
                  </a:cubicBezTo>
                  <a:cubicBezTo>
                    <a:pt x="115157" y="312580"/>
                    <a:pt x="115443" y="314580"/>
                    <a:pt x="117158" y="322296"/>
                  </a:cubicBezTo>
                  <a:cubicBezTo>
                    <a:pt x="124301" y="352585"/>
                    <a:pt x="129159" y="382303"/>
                    <a:pt x="131445" y="408878"/>
                  </a:cubicBezTo>
                  <a:cubicBezTo>
                    <a:pt x="132016" y="415736"/>
                    <a:pt x="131445" y="415450"/>
                    <a:pt x="136303" y="412878"/>
                  </a:cubicBezTo>
                  <a:cubicBezTo>
                    <a:pt x="143732" y="409449"/>
                    <a:pt x="150019" y="403734"/>
                    <a:pt x="155162" y="396019"/>
                  </a:cubicBezTo>
                  <a:cubicBezTo>
                    <a:pt x="165449" y="380589"/>
                    <a:pt x="166592" y="360872"/>
                    <a:pt x="158020" y="343155"/>
                  </a:cubicBezTo>
                  <a:cubicBezTo>
                    <a:pt x="150305" y="327725"/>
                    <a:pt x="136017" y="316581"/>
                    <a:pt x="119158" y="31315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F1EA4D3C-6F13-D46D-54E5-697E4A6069D1}"/>
                </a:ext>
              </a:extLst>
            </p:cNvPr>
            <p:cNvSpPr/>
            <p:nvPr/>
          </p:nvSpPr>
          <p:spPr>
            <a:xfrm>
              <a:off x="1739769" y="3471568"/>
              <a:ext cx="78581" cy="213952"/>
            </a:xfrm>
            <a:custGeom>
              <a:avLst/>
              <a:gdLst>
                <a:gd name="connsiteX0" fmla="*/ 54578 w 78581"/>
                <a:gd name="connsiteY0" fmla="*/ 497 h 213952"/>
                <a:gd name="connsiteX1" fmla="*/ 60865 w 78581"/>
                <a:gd name="connsiteY1" fmla="*/ 2783 h 213952"/>
                <a:gd name="connsiteX2" fmla="*/ 61436 w 78581"/>
                <a:gd name="connsiteY2" fmla="*/ 24785 h 213952"/>
                <a:gd name="connsiteX3" fmla="*/ 61722 w 78581"/>
                <a:gd name="connsiteY3" fmla="*/ 45931 h 213952"/>
                <a:gd name="connsiteX4" fmla="*/ 67437 w 78581"/>
                <a:gd name="connsiteY4" fmla="*/ 43645 h 213952"/>
                <a:gd name="connsiteX5" fmla="*/ 76581 w 78581"/>
                <a:gd name="connsiteY5" fmla="*/ 42216 h 213952"/>
                <a:gd name="connsiteX6" fmla="*/ 78581 w 78581"/>
                <a:gd name="connsiteY6" fmla="*/ 55361 h 213952"/>
                <a:gd name="connsiteX7" fmla="*/ 78010 w 78581"/>
                <a:gd name="connsiteY7" fmla="*/ 66791 h 213952"/>
                <a:gd name="connsiteX8" fmla="*/ 76867 w 78581"/>
                <a:gd name="connsiteY8" fmla="*/ 68219 h 213952"/>
                <a:gd name="connsiteX9" fmla="*/ 68866 w 78581"/>
                <a:gd name="connsiteY9" fmla="*/ 71648 h 213952"/>
                <a:gd name="connsiteX10" fmla="*/ 61722 w 78581"/>
                <a:gd name="connsiteY10" fmla="*/ 74792 h 213952"/>
                <a:gd name="connsiteX11" fmla="*/ 61436 w 78581"/>
                <a:gd name="connsiteY11" fmla="*/ 97938 h 213952"/>
                <a:gd name="connsiteX12" fmla="*/ 61722 w 78581"/>
                <a:gd name="connsiteY12" fmla="*/ 121083 h 213952"/>
                <a:gd name="connsiteX13" fmla="*/ 67437 w 78581"/>
                <a:gd name="connsiteY13" fmla="*/ 118797 h 213952"/>
                <a:gd name="connsiteX14" fmla="*/ 76581 w 78581"/>
                <a:gd name="connsiteY14" fmla="*/ 117368 h 213952"/>
                <a:gd name="connsiteX15" fmla="*/ 78581 w 78581"/>
                <a:gd name="connsiteY15" fmla="*/ 130513 h 213952"/>
                <a:gd name="connsiteX16" fmla="*/ 78010 w 78581"/>
                <a:gd name="connsiteY16" fmla="*/ 141943 h 213952"/>
                <a:gd name="connsiteX17" fmla="*/ 76867 w 78581"/>
                <a:gd name="connsiteY17" fmla="*/ 143372 h 213952"/>
                <a:gd name="connsiteX18" fmla="*/ 68866 w 78581"/>
                <a:gd name="connsiteY18" fmla="*/ 146801 h 213952"/>
                <a:gd name="connsiteX19" fmla="*/ 61722 w 78581"/>
                <a:gd name="connsiteY19" fmla="*/ 149944 h 213952"/>
                <a:gd name="connsiteX20" fmla="*/ 61436 w 78581"/>
                <a:gd name="connsiteY20" fmla="*/ 173947 h 213952"/>
                <a:gd name="connsiteX21" fmla="*/ 60865 w 78581"/>
                <a:gd name="connsiteY21" fmla="*/ 199093 h 213952"/>
                <a:gd name="connsiteX22" fmla="*/ 52006 w 78581"/>
                <a:gd name="connsiteY22" fmla="*/ 199093 h 213952"/>
                <a:gd name="connsiteX23" fmla="*/ 51435 w 78581"/>
                <a:gd name="connsiteY23" fmla="*/ 175947 h 213952"/>
                <a:gd name="connsiteX24" fmla="*/ 51435 w 78581"/>
                <a:gd name="connsiteY24" fmla="*/ 153944 h 213952"/>
                <a:gd name="connsiteX25" fmla="*/ 39148 w 78581"/>
                <a:gd name="connsiteY25" fmla="*/ 158802 h 213952"/>
                <a:gd name="connsiteX26" fmla="*/ 27146 w 78581"/>
                <a:gd name="connsiteY26" fmla="*/ 163660 h 213952"/>
                <a:gd name="connsiteX27" fmla="*/ 27146 w 78581"/>
                <a:gd name="connsiteY27" fmla="*/ 186806 h 213952"/>
                <a:gd name="connsiteX28" fmla="*/ 25718 w 78581"/>
                <a:gd name="connsiteY28" fmla="*/ 212238 h 213952"/>
                <a:gd name="connsiteX29" fmla="*/ 22289 w 78581"/>
                <a:gd name="connsiteY29" fmla="*/ 213952 h 213952"/>
                <a:gd name="connsiteX30" fmla="*/ 18574 w 78581"/>
                <a:gd name="connsiteY30" fmla="*/ 212238 h 213952"/>
                <a:gd name="connsiteX31" fmla="*/ 17145 w 78581"/>
                <a:gd name="connsiteY31" fmla="*/ 189092 h 213952"/>
                <a:gd name="connsiteX32" fmla="*/ 16859 w 78581"/>
                <a:gd name="connsiteY32" fmla="*/ 167946 h 213952"/>
                <a:gd name="connsiteX33" fmla="*/ 11144 w 78581"/>
                <a:gd name="connsiteY33" fmla="*/ 170232 h 213952"/>
                <a:gd name="connsiteX34" fmla="*/ 2000 w 78581"/>
                <a:gd name="connsiteY34" fmla="*/ 171661 h 213952"/>
                <a:gd name="connsiteX35" fmla="*/ 0 w 78581"/>
                <a:gd name="connsiteY35" fmla="*/ 158516 h 213952"/>
                <a:gd name="connsiteX36" fmla="*/ 572 w 78581"/>
                <a:gd name="connsiteY36" fmla="*/ 147087 h 213952"/>
                <a:gd name="connsiteX37" fmla="*/ 1715 w 78581"/>
                <a:gd name="connsiteY37" fmla="*/ 145658 h 213952"/>
                <a:gd name="connsiteX38" fmla="*/ 9716 w 78581"/>
                <a:gd name="connsiteY38" fmla="*/ 142229 h 213952"/>
                <a:gd name="connsiteX39" fmla="*/ 17145 w 78581"/>
                <a:gd name="connsiteY39" fmla="*/ 139086 h 213952"/>
                <a:gd name="connsiteX40" fmla="*/ 17145 w 78581"/>
                <a:gd name="connsiteY40" fmla="*/ 115940 h 213952"/>
                <a:gd name="connsiteX41" fmla="*/ 16859 w 78581"/>
                <a:gd name="connsiteY41" fmla="*/ 92794 h 213952"/>
                <a:gd name="connsiteX42" fmla="*/ 11144 w 78581"/>
                <a:gd name="connsiteY42" fmla="*/ 95080 h 213952"/>
                <a:gd name="connsiteX43" fmla="*/ 2000 w 78581"/>
                <a:gd name="connsiteY43" fmla="*/ 96509 h 213952"/>
                <a:gd name="connsiteX44" fmla="*/ 0 w 78581"/>
                <a:gd name="connsiteY44" fmla="*/ 83364 h 213952"/>
                <a:gd name="connsiteX45" fmla="*/ 572 w 78581"/>
                <a:gd name="connsiteY45" fmla="*/ 71934 h 213952"/>
                <a:gd name="connsiteX46" fmla="*/ 1715 w 78581"/>
                <a:gd name="connsiteY46" fmla="*/ 70505 h 213952"/>
                <a:gd name="connsiteX47" fmla="*/ 9716 w 78581"/>
                <a:gd name="connsiteY47" fmla="*/ 67076 h 213952"/>
                <a:gd name="connsiteX48" fmla="*/ 17145 w 78581"/>
                <a:gd name="connsiteY48" fmla="*/ 63933 h 213952"/>
                <a:gd name="connsiteX49" fmla="*/ 17145 w 78581"/>
                <a:gd name="connsiteY49" fmla="*/ 39930 h 213952"/>
                <a:gd name="connsiteX50" fmla="*/ 17717 w 78581"/>
                <a:gd name="connsiteY50" fmla="*/ 14784 h 213952"/>
                <a:gd name="connsiteX51" fmla="*/ 26575 w 78581"/>
                <a:gd name="connsiteY51" fmla="*/ 14784 h 213952"/>
                <a:gd name="connsiteX52" fmla="*/ 27146 w 78581"/>
                <a:gd name="connsiteY52" fmla="*/ 37930 h 213952"/>
                <a:gd name="connsiteX53" fmla="*/ 27432 w 78581"/>
                <a:gd name="connsiteY53" fmla="*/ 59933 h 213952"/>
                <a:gd name="connsiteX54" fmla="*/ 39433 w 78581"/>
                <a:gd name="connsiteY54" fmla="*/ 55075 h 213952"/>
                <a:gd name="connsiteX55" fmla="*/ 51435 w 78581"/>
                <a:gd name="connsiteY55" fmla="*/ 50217 h 213952"/>
                <a:gd name="connsiteX56" fmla="*/ 51435 w 78581"/>
                <a:gd name="connsiteY56" fmla="*/ 27071 h 213952"/>
                <a:gd name="connsiteX57" fmla="*/ 52006 w 78581"/>
                <a:gd name="connsiteY57" fmla="*/ 2783 h 213952"/>
                <a:gd name="connsiteX58" fmla="*/ 54578 w 78581"/>
                <a:gd name="connsiteY58" fmla="*/ 497 h 213952"/>
                <a:gd name="connsiteX59" fmla="*/ 51435 w 78581"/>
                <a:gd name="connsiteY59" fmla="*/ 101938 h 213952"/>
                <a:gd name="connsiteX60" fmla="*/ 51435 w 78581"/>
                <a:gd name="connsiteY60" fmla="*/ 78792 h 213952"/>
                <a:gd name="connsiteX61" fmla="*/ 39148 w 78581"/>
                <a:gd name="connsiteY61" fmla="*/ 83650 h 213952"/>
                <a:gd name="connsiteX62" fmla="*/ 27146 w 78581"/>
                <a:gd name="connsiteY62" fmla="*/ 88508 h 213952"/>
                <a:gd name="connsiteX63" fmla="*/ 27146 w 78581"/>
                <a:gd name="connsiteY63" fmla="*/ 111939 h 213952"/>
                <a:gd name="connsiteX64" fmla="*/ 27146 w 78581"/>
                <a:gd name="connsiteY64" fmla="*/ 135085 h 213952"/>
                <a:gd name="connsiteX65" fmla="*/ 28003 w 78581"/>
                <a:gd name="connsiteY65" fmla="*/ 134799 h 213952"/>
                <a:gd name="connsiteX66" fmla="*/ 40291 w 78581"/>
                <a:gd name="connsiteY66" fmla="*/ 129941 h 213952"/>
                <a:gd name="connsiteX67" fmla="*/ 51435 w 78581"/>
                <a:gd name="connsiteY67" fmla="*/ 125369 h 213952"/>
                <a:gd name="connsiteX68" fmla="*/ 51435 w 78581"/>
                <a:gd name="connsiteY68" fmla="*/ 101938 h 213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78581" h="213952">
                  <a:moveTo>
                    <a:pt x="54578" y="497"/>
                  </a:moveTo>
                  <a:cubicBezTo>
                    <a:pt x="56579" y="-646"/>
                    <a:pt x="59722" y="211"/>
                    <a:pt x="60865" y="2783"/>
                  </a:cubicBezTo>
                  <a:cubicBezTo>
                    <a:pt x="61436" y="3926"/>
                    <a:pt x="61436" y="4783"/>
                    <a:pt x="61436" y="24785"/>
                  </a:cubicBezTo>
                  <a:cubicBezTo>
                    <a:pt x="61436" y="36501"/>
                    <a:pt x="61436" y="45931"/>
                    <a:pt x="61722" y="45931"/>
                  </a:cubicBezTo>
                  <a:cubicBezTo>
                    <a:pt x="61722" y="45931"/>
                    <a:pt x="64294" y="44788"/>
                    <a:pt x="67437" y="43645"/>
                  </a:cubicBezTo>
                  <a:cubicBezTo>
                    <a:pt x="74009" y="41073"/>
                    <a:pt x="74867" y="40787"/>
                    <a:pt x="76581" y="42216"/>
                  </a:cubicBezTo>
                  <a:cubicBezTo>
                    <a:pt x="78581" y="43645"/>
                    <a:pt x="78581" y="43931"/>
                    <a:pt x="78581" y="55361"/>
                  </a:cubicBezTo>
                  <a:cubicBezTo>
                    <a:pt x="78581" y="65076"/>
                    <a:pt x="78581" y="65934"/>
                    <a:pt x="78010" y="66791"/>
                  </a:cubicBezTo>
                  <a:cubicBezTo>
                    <a:pt x="77724" y="67362"/>
                    <a:pt x="77152" y="67934"/>
                    <a:pt x="76867" y="68219"/>
                  </a:cubicBezTo>
                  <a:cubicBezTo>
                    <a:pt x="76295" y="68505"/>
                    <a:pt x="72866" y="70220"/>
                    <a:pt x="68866" y="71648"/>
                  </a:cubicBezTo>
                  <a:lnTo>
                    <a:pt x="61722" y="74792"/>
                  </a:lnTo>
                  <a:lnTo>
                    <a:pt x="61436" y="97938"/>
                  </a:lnTo>
                  <a:cubicBezTo>
                    <a:pt x="61436" y="110511"/>
                    <a:pt x="61436" y="121083"/>
                    <a:pt x="61722" y="121083"/>
                  </a:cubicBezTo>
                  <a:cubicBezTo>
                    <a:pt x="61722" y="121083"/>
                    <a:pt x="64294" y="119940"/>
                    <a:pt x="67437" y="118797"/>
                  </a:cubicBezTo>
                  <a:cubicBezTo>
                    <a:pt x="74009" y="116225"/>
                    <a:pt x="74867" y="115940"/>
                    <a:pt x="76581" y="117368"/>
                  </a:cubicBezTo>
                  <a:cubicBezTo>
                    <a:pt x="78581" y="118797"/>
                    <a:pt x="78581" y="119083"/>
                    <a:pt x="78581" y="130513"/>
                  </a:cubicBezTo>
                  <a:cubicBezTo>
                    <a:pt x="78581" y="140228"/>
                    <a:pt x="78581" y="141086"/>
                    <a:pt x="78010" y="141943"/>
                  </a:cubicBezTo>
                  <a:cubicBezTo>
                    <a:pt x="77724" y="142515"/>
                    <a:pt x="77152" y="143086"/>
                    <a:pt x="76867" y="143372"/>
                  </a:cubicBezTo>
                  <a:cubicBezTo>
                    <a:pt x="76295" y="143658"/>
                    <a:pt x="72866" y="145372"/>
                    <a:pt x="68866" y="146801"/>
                  </a:cubicBezTo>
                  <a:lnTo>
                    <a:pt x="61722" y="149944"/>
                  </a:lnTo>
                  <a:lnTo>
                    <a:pt x="61436" y="173947"/>
                  </a:lnTo>
                  <a:cubicBezTo>
                    <a:pt x="61436" y="195664"/>
                    <a:pt x="61150" y="198236"/>
                    <a:pt x="60865" y="199093"/>
                  </a:cubicBezTo>
                  <a:cubicBezTo>
                    <a:pt x="58865" y="202522"/>
                    <a:pt x="54007" y="202522"/>
                    <a:pt x="52006" y="199093"/>
                  </a:cubicBezTo>
                  <a:cubicBezTo>
                    <a:pt x="51721" y="198236"/>
                    <a:pt x="51435" y="195950"/>
                    <a:pt x="51435" y="175947"/>
                  </a:cubicBezTo>
                  <a:lnTo>
                    <a:pt x="51435" y="153944"/>
                  </a:lnTo>
                  <a:lnTo>
                    <a:pt x="39148" y="158802"/>
                  </a:lnTo>
                  <a:lnTo>
                    <a:pt x="27146" y="163660"/>
                  </a:lnTo>
                  <a:lnTo>
                    <a:pt x="27146" y="186806"/>
                  </a:lnTo>
                  <a:cubicBezTo>
                    <a:pt x="27146" y="211380"/>
                    <a:pt x="27146" y="210809"/>
                    <a:pt x="25718" y="212238"/>
                  </a:cubicBezTo>
                  <a:cubicBezTo>
                    <a:pt x="25146" y="213095"/>
                    <a:pt x="23146" y="213952"/>
                    <a:pt x="22289" y="213952"/>
                  </a:cubicBezTo>
                  <a:cubicBezTo>
                    <a:pt x="21146" y="213952"/>
                    <a:pt x="19145" y="213095"/>
                    <a:pt x="18574" y="212238"/>
                  </a:cubicBezTo>
                  <a:cubicBezTo>
                    <a:pt x="17145" y="210809"/>
                    <a:pt x="17145" y="211380"/>
                    <a:pt x="17145" y="189092"/>
                  </a:cubicBezTo>
                  <a:cubicBezTo>
                    <a:pt x="17145" y="177376"/>
                    <a:pt x="17145" y="167946"/>
                    <a:pt x="16859" y="167946"/>
                  </a:cubicBezTo>
                  <a:cubicBezTo>
                    <a:pt x="16859" y="167946"/>
                    <a:pt x="14288" y="169089"/>
                    <a:pt x="11144" y="170232"/>
                  </a:cubicBezTo>
                  <a:cubicBezTo>
                    <a:pt x="4572" y="172804"/>
                    <a:pt x="3715" y="173090"/>
                    <a:pt x="2000" y="171661"/>
                  </a:cubicBezTo>
                  <a:cubicBezTo>
                    <a:pt x="0" y="170232"/>
                    <a:pt x="0" y="169946"/>
                    <a:pt x="0" y="158516"/>
                  </a:cubicBezTo>
                  <a:cubicBezTo>
                    <a:pt x="0" y="148801"/>
                    <a:pt x="0" y="147944"/>
                    <a:pt x="572" y="147087"/>
                  </a:cubicBezTo>
                  <a:cubicBezTo>
                    <a:pt x="857" y="146515"/>
                    <a:pt x="1429" y="145943"/>
                    <a:pt x="1715" y="145658"/>
                  </a:cubicBezTo>
                  <a:cubicBezTo>
                    <a:pt x="2286" y="145372"/>
                    <a:pt x="5715" y="143658"/>
                    <a:pt x="9716" y="142229"/>
                  </a:cubicBezTo>
                  <a:lnTo>
                    <a:pt x="17145" y="139086"/>
                  </a:lnTo>
                  <a:lnTo>
                    <a:pt x="17145" y="115940"/>
                  </a:lnTo>
                  <a:cubicBezTo>
                    <a:pt x="17145" y="103367"/>
                    <a:pt x="17145" y="92794"/>
                    <a:pt x="16859" y="92794"/>
                  </a:cubicBezTo>
                  <a:cubicBezTo>
                    <a:pt x="16859" y="92794"/>
                    <a:pt x="14288" y="93937"/>
                    <a:pt x="11144" y="95080"/>
                  </a:cubicBezTo>
                  <a:cubicBezTo>
                    <a:pt x="4572" y="97652"/>
                    <a:pt x="3715" y="97938"/>
                    <a:pt x="2000" y="96509"/>
                  </a:cubicBezTo>
                  <a:cubicBezTo>
                    <a:pt x="0" y="95080"/>
                    <a:pt x="0" y="94794"/>
                    <a:pt x="0" y="83364"/>
                  </a:cubicBezTo>
                  <a:cubicBezTo>
                    <a:pt x="0" y="73649"/>
                    <a:pt x="0" y="72791"/>
                    <a:pt x="572" y="71934"/>
                  </a:cubicBezTo>
                  <a:cubicBezTo>
                    <a:pt x="857" y="71363"/>
                    <a:pt x="1429" y="70791"/>
                    <a:pt x="1715" y="70505"/>
                  </a:cubicBezTo>
                  <a:cubicBezTo>
                    <a:pt x="2286" y="70220"/>
                    <a:pt x="5715" y="68505"/>
                    <a:pt x="9716" y="67076"/>
                  </a:cubicBezTo>
                  <a:lnTo>
                    <a:pt x="17145" y="63933"/>
                  </a:lnTo>
                  <a:lnTo>
                    <a:pt x="17145" y="39930"/>
                  </a:lnTo>
                  <a:cubicBezTo>
                    <a:pt x="17145" y="18213"/>
                    <a:pt x="17431" y="15641"/>
                    <a:pt x="17717" y="14784"/>
                  </a:cubicBezTo>
                  <a:cubicBezTo>
                    <a:pt x="19717" y="11355"/>
                    <a:pt x="24575" y="11355"/>
                    <a:pt x="26575" y="14784"/>
                  </a:cubicBezTo>
                  <a:cubicBezTo>
                    <a:pt x="26860" y="15641"/>
                    <a:pt x="27146" y="17927"/>
                    <a:pt x="27146" y="37930"/>
                  </a:cubicBezTo>
                  <a:lnTo>
                    <a:pt x="27432" y="59933"/>
                  </a:lnTo>
                  <a:lnTo>
                    <a:pt x="39433" y="55075"/>
                  </a:lnTo>
                  <a:lnTo>
                    <a:pt x="51435" y="50217"/>
                  </a:lnTo>
                  <a:lnTo>
                    <a:pt x="51435" y="27071"/>
                  </a:lnTo>
                  <a:cubicBezTo>
                    <a:pt x="51435" y="5354"/>
                    <a:pt x="51435" y="3926"/>
                    <a:pt x="52006" y="2783"/>
                  </a:cubicBezTo>
                  <a:cubicBezTo>
                    <a:pt x="52578" y="1640"/>
                    <a:pt x="53150" y="1068"/>
                    <a:pt x="54578" y="497"/>
                  </a:cubicBezTo>
                  <a:close/>
                  <a:moveTo>
                    <a:pt x="51435" y="101938"/>
                  </a:moveTo>
                  <a:lnTo>
                    <a:pt x="51435" y="78792"/>
                  </a:lnTo>
                  <a:lnTo>
                    <a:pt x="39148" y="83650"/>
                  </a:lnTo>
                  <a:lnTo>
                    <a:pt x="27146" y="88508"/>
                  </a:lnTo>
                  <a:lnTo>
                    <a:pt x="27146" y="111939"/>
                  </a:lnTo>
                  <a:lnTo>
                    <a:pt x="27146" y="135085"/>
                  </a:lnTo>
                  <a:lnTo>
                    <a:pt x="28003" y="134799"/>
                  </a:lnTo>
                  <a:cubicBezTo>
                    <a:pt x="28575" y="134514"/>
                    <a:pt x="34004" y="132227"/>
                    <a:pt x="40291" y="129941"/>
                  </a:cubicBezTo>
                  <a:lnTo>
                    <a:pt x="51435" y="125369"/>
                  </a:lnTo>
                  <a:lnTo>
                    <a:pt x="51435" y="10193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14" name="Grafik 2">
              <a:extLst>
                <a:ext uri="{FF2B5EF4-FFF2-40B4-BE49-F238E27FC236}">
                  <a16:creationId xmlns:a16="http://schemas.microsoft.com/office/drawing/2014/main" id="{31226B96-1D23-9B2B-81AC-4E62790D5DE2}"/>
                </a:ext>
              </a:extLst>
            </p:cNvPr>
            <p:cNvGrpSpPr/>
            <p:nvPr/>
          </p:nvGrpSpPr>
          <p:grpSpPr>
            <a:xfrm>
              <a:off x="1912985" y="3583180"/>
              <a:ext cx="112343" cy="290458"/>
              <a:chOff x="1912985" y="3583180"/>
              <a:chExt cx="112343" cy="290458"/>
            </a:xfrm>
            <a:solidFill>
              <a:srgbClr val="000000"/>
            </a:solidFill>
          </p:grpSpPr>
          <p:sp>
            <p:nvSpPr>
              <p:cNvPr id="59" name="Freihandform: Form 58">
                <a:extLst>
                  <a:ext uri="{FF2B5EF4-FFF2-40B4-BE49-F238E27FC236}">
                    <a16:creationId xmlns:a16="http://schemas.microsoft.com/office/drawing/2014/main" id="{4631EBFE-E6E0-2C65-28F9-2036474CFC5C}"/>
                  </a:ext>
                </a:extLst>
              </p:cNvPr>
              <p:cNvSpPr/>
              <p:nvPr/>
            </p:nvSpPr>
            <p:spPr>
              <a:xfrm>
                <a:off x="1912985" y="3583180"/>
                <a:ext cx="112343" cy="142821"/>
              </a:xfrm>
              <a:custGeom>
                <a:avLst/>
                <a:gdLst>
                  <a:gd name="connsiteX0" fmla="*/ 82911 w 112343"/>
                  <a:gd name="connsiteY0" fmla="*/ 803 h 142821"/>
                  <a:gd name="connsiteX1" fmla="*/ 88055 w 112343"/>
                  <a:gd name="connsiteY1" fmla="*/ 518 h 142821"/>
                  <a:gd name="connsiteX2" fmla="*/ 89484 w 112343"/>
                  <a:gd name="connsiteY2" fmla="*/ 3375 h 142821"/>
                  <a:gd name="connsiteX3" fmla="*/ 49193 w 112343"/>
                  <a:gd name="connsiteY3" fmla="*/ 51381 h 142821"/>
                  <a:gd name="connsiteX4" fmla="*/ 8616 w 112343"/>
                  <a:gd name="connsiteY4" fmla="*/ 99101 h 142821"/>
                  <a:gd name="connsiteX5" fmla="*/ 32905 w 112343"/>
                  <a:gd name="connsiteY5" fmla="*/ 99673 h 142821"/>
                  <a:gd name="connsiteX6" fmla="*/ 57765 w 112343"/>
                  <a:gd name="connsiteY6" fmla="*/ 99673 h 142821"/>
                  <a:gd name="connsiteX7" fmla="*/ 57765 w 112343"/>
                  <a:gd name="connsiteY7" fmla="*/ 77099 h 142821"/>
                  <a:gd name="connsiteX8" fmla="*/ 58337 w 112343"/>
                  <a:gd name="connsiteY8" fmla="*/ 53667 h 142821"/>
                  <a:gd name="connsiteX9" fmla="*/ 63766 w 112343"/>
                  <a:gd name="connsiteY9" fmla="*/ 49667 h 142821"/>
                  <a:gd name="connsiteX10" fmla="*/ 81482 w 112343"/>
                  <a:gd name="connsiteY10" fmla="*/ 29093 h 142821"/>
                  <a:gd name="connsiteX11" fmla="*/ 84054 w 112343"/>
                  <a:gd name="connsiteY11" fmla="*/ 23663 h 142821"/>
                  <a:gd name="connsiteX12" fmla="*/ 88340 w 112343"/>
                  <a:gd name="connsiteY12" fmla="*/ 24806 h 142821"/>
                  <a:gd name="connsiteX13" fmla="*/ 88912 w 112343"/>
                  <a:gd name="connsiteY13" fmla="*/ 62525 h 142821"/>
                  <a:gd name="connsiteX14" fmla="*/ 88912 w 112343"/>
                  <a:gd name="connsiteY14" fmla="*/ 99673 h 142821"/>
                  <a:gd name="connsiteX15" fmla="*/ 99199 w 112343"/>
                  <a:gd name="connsiteY15" fmla="*/ 99673 h 142821"/>
                  <a:gd name="connsiteX16" fmla="*/ 110629 w 112343"/>
                  <a:gd name="connsiteY16" fmla="*/ 100244 h 142821"/>
                  <a:gd name="connsiteX17" fmla="*/ 110629 w 112343"/>
                  <a:gd name="connsiteY17" fmla="*/ 106817 h 142821"/>
                  <a:gd name="connsiteX18" fmla="*/ 99199 w 112343"/>
                  <a:gd name="connsiteY18" fmla="*/ 107388 h 142821"/>
                  <a:gd name="connsiteX19" fmla="*/ 88912 w 112343"/>
                  <a:gd name="connsiteY19" fmla="*/ 107388 h 142821"/>
                  <a:gd name="connsiteX20" fmla="*/ 88912 w 112343"/>
                  <a:gd name="connsiteY20" fmla="*/ 110531 h 142821"/>
                  <a:gd name="connsiteX21" fmla="*/ 91769 w 112343"/>
                  <a:gd name="connsiteY21" fmla="*/ 125105 h 142821"/>
                  <a:gd name="connsiteX22" fmla="*/ 107771 w 112343"/>
                  <a:gd name="connsiteY22" fmla="*/ 137106 h 142821"/>
                  <a:gd name="connsiteX23" fmla="*/ 111486 w 112343"/>
                  <a:gd name="connsiteY23" fmla="*/ 139964 h 142821"/>
                  <a:gd name="connsiteX24" fmla="*/ 110629 w 112343"/>
                  <a:gd name="connsiteY24" fmla="*/ 142250 h 142821"/>
                  <a:gd name="connsiteX25" fmla="*/ 106057 w 112343"/>
                  <a:gd name="connsiteY25" fmla="*/ 142821 h 142821"/>
                  <a:gd name="connsiteX26" fmla="*/ 86055 w 112343"/>
                  <a:gd name="connsiteY26" fmla="*/ 140535 h 142821"/>
                  <a:gd name="connsiteX27" fmla="*/ 60623 w 112343"/>
                  <a:gd name="connsiteY27" fmla="*/ 140535 h 142821"/>
                  <a:gd name="connsiteX28" fmla="*/ 40620 w 112343"/>
                  <a:gd name="connsiteY28" fmla="*/ 142821 h 142821"/>
                  <a:gd name="connsiteX29" fmla="*/ 36048 w 112343"/>
                  <a:gd name="connsiteY29" fmla="*/ 142250 h 142821"/>
                  <a:gd name="connsiteX30" fmla="*/ 35477 w 112343"/>
                  <a:gd name="connsiteY30" fmla="*/ 139964 h 142821"/>
                  <a:gd name="connsiteX31" fmla="*/ 38906 w 112343"/>
                  <a:gd name="connsiteY31" fmla="*/ 137106 h 142821"/>
                  <a:gd name="connsiteX32" fmla="*/ 54908 w 112343"/>
                  <a:gd name="connsiteY32" fmla="*/ 125105 h 142821"/>
                  <a:gd name="connsiteX33" fmla="*/ 57765 w 112343"/>
                  <a:gd name="connsiteY33" fmla="*/ 110531 h 142821"/>
                  <a:gd name="connsiteX34" fmla="*/ 57765 w 112343"/>
                  <a:gd name="connsiteY34" fmla="*/ 107388 h 142821"/>
                  <a:gd name="connsiteX35" fmla="*/ 32048 w 112343"/>
                  <a:gd name="connsiteY35" fmla="*/ 107388 h 142821"/>
                  <a:gd name="connsiteX36" fmla="*/ 2615 w 112343"/>
                  <a:gd name="connsiteY36" fmla="*/ 105959 h 142821"/>
                  <a:gd name="connsiteX37" fmla="*/ 44 w 112343"/>
                  <a:gd name="connsiteY37" fmla="*/ 100816 h 142821"/>
                  <a:gd name="connsiteX38" fmla="*/ 3187 w 112343"/>
                  <a:gd name="connsiteY38" fmla="*/ 96530 h 142821"/>
                  <a:gd name="connsiteX39" fmla="*/ 23475 w 112343"/>
                  <a:gd name="connsiteY39" fmla="*/ 67669 h 142821"/>
                  <a:gd name="connsiteX40" fmla="*/ 33476 w 112343"/>
                  <a:gd name="connsiteY40" fmla="*/ 47095 h 142821"/>
                  <a:gd name="connsiteX41" fmla="*/ 42049 w 112343"/>
                  <a:gd name="connsiteY41" fmla="*/ 8519 h 142821"/>
                  <a:gd name="connsiteX42" fmla="*/ 44335 w 112343"/>
                  <a:gd name="connsiteY42" fmla="*/ 803 h 142821"/>
                  <a:gd name="connsiteX43" fmla="*/ 45478 w 112343"/>
                  <a:gd name="connsiteY43" fmla="*/ 232 h 142821"/>
                  <a:gd name="connsiteX44" fmla="*/ 49764 w 112343"/>
                  <a:gd name="connsiteY44" fmla="*/ 1375 h 142821"/>
                  <a:gd name="connsiteX45" fmla="*/ 63766 w 112343"/>
                  <a:gd name="connsiteY45" fmla="*/ 3947 h 142821"/>
                  <a:gd name="connsiteX46" fmla="*/ 82911 w 112343"/>
                  <a:gd name="connsiteY46" fmla="*/ 803 h 142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12343" h="142821">
                    <a:moveTo>
                      <a:pt x="82911" y="803"/>
                    </a:moveTo>
                    <a:cubicBezTo>
                      <a:pt x="85483" y="-54"/>
                      <a:pt x="86912" y="-340"/>
                      <a:pt x="88055" y="518"/>
                    </a:cubicBezTo>
                    <a:cubicBezTo>
                      <a:pt x="88912" y="1089"/>
                      <a:pt x="89484" y="2518"/>
                      <a:pt x="89484" y="3375"/>
                    </a:cubicBezTo>
                    <a:cubicBezTo>
                      <a:pt x="89198" y="3947"/>
                      <a:pt x="71196" y="25378"/>
                      <a:pt x="49193" y="51381"/>
                    </a:cubicBezTo>
                    <a:cubicBezTo>
                      <a:pt x="27190" y="77384"/>
                      <a:pt x="8902" y="98816"/>
                      <a:pt x="8616" y="99101"/>
                    </a:cubicBezTo>
                    <a:cubicBezTo>
                      <a:pt x="8330" y="99673"/>
                      <a:pt x="9759" y="99673"/>
                      <a:pt x="32905" y="99673"/>
                    </a:cubicBezTo>
                    <a:lnTo>
                      <a:pt x="57765" y="99673"/>
                    </a:lnTo>
                    <a:lnTo>
                      <a:pt x="57765" y="77099"/>
                    </a:lnTo>
                    <a:cubicBezTo>
                      <a:pt x="57765" y="56239"/>
                      <a:pt x="58051" y="54524"/>
                      <a:pt x="58337" y="53667"/>
                    </a:cubicBezTo>
                    <a:cubicBezTo>
                      <a:pt x="58622" y="53096"/>
                      <a:pt x="60337" y="51953"/>
                      <a:pt x="63766" y="49667"/>
                    </a:cubicBezTo>
                    <a:cubicBezTo>
                      <a:pt x="74053" y="42809"/>
                      <a:pt x="76911" y="39380"/>
                      <a:pt x="81482" y="29093"/>
                    </a:cubicBezTo>
                    <a:cubicBezTo>
                      <a:pt x="82625" y="26235"/>
                      <a:pt x="83769" y="23949"/>
                      <a:pt x="84054" y="23663"/>
                    </a:cubicBezTo>
                    <a:cubicBezTo>
                      <a:pt x="85197" y="22520"/>
                      <a:pt x="87769" y="23092"/>
                      <a:pt x="88340" y="24806"/>
                    </a:cubicBezTo>
                    <a:cubicBezTo>
                      <a:pt x="88912" y="25664"/>
                      <a:pt x="88912" y="30236"/>
                      <a:pt x="88912" y="62525"/>
                    </a:cubicBezTo>
                    <a:lnTo>
                      <a:pt x="88912" y="99673"/>
                    </a:lnTo>
                    <a:lnTo>
                      <a:pt x="99199" y="99673"/>
                    </a:lnTo>
                    <a:cubicBezTo>
                      <a:pt x="109200" y="99673"/>
                      <a:pt x="109772" y="99673"/>
                      <a:pt x="110629" y="100244"/>
                    </a:cubicBezTo>
                    <a:cubicBezTo>
                      <a:pt x="112915" y="101673"/>
                      <a:pt x="112915" y="105388"/>
                      <a:pt x="110629" y="106817"/>
                    </a:cubicBezTo>
                    <a:cubicBezTo>
                      <a:pt x="109772" y="107388"/>
                      <a:pt x="109200" y="107388"/>
                      <a:pt x="99199" y="107388"/>
                    </a:cubicBezTo>
                    <a:lnTo>
                      <a:pt x="88912" y="107388"/>
                    </a:lnTo>
                    <a:lnTo>
                      <a:pt x="88912" y="110531"/>
                    </a:lnTo>
                    <a:cubicBezTo>
                      <a:pt x="88912" y="115961"/>
                      <a:pt x="89769" y="121104"/>
                      <a:pt x="91769" y="125105"/>
                    </a:cubicBezTo>
                    <a:cubicBezTo>
                      <a:pt x="95198" y="132248"/>
                      <a:pt x="100628" y="136249"/>
                      <a:pt x="107771" y="137106"/>
                    </a:cubicBezTo>
                    <a:cubicBezTo>
                      <a:pt x="110629" y="137392"/>
                      <a:pt x="111486" y="137963"/>
                      <a:pt x="111486" y="139964"/>
                    </a:cubicBezTo>
                    <a:cubicBezTo>
                      <a:pt x="111486" y="141392"/>
                      <a:pt x="111200" y="141678"/>
                      <a:pt x="110629" y="142250"/>
                    </a:cubicBezTo>
                    <a:cubicBezTo>
                      <a:pt x="110057" y="142821"/>
                      <a:pt x="109772" y="142821"/>
                      <a:pt x="106057" y="142821"/>
                    </a:cubicBezTo>
                    <a:cubicBezTo>
                      <a:pt x="102057" y="142821"/>
                      <a:pt x="99485" y="142535"/>
                      <a:pt x="86055" y="140535"/>
                    </a:cubicBezTo>
                    <a:cubicBezTo>
                      <a:pt x="77482" y="139106"/>
                      <a:pt x="69195" y="139106"/>
                      <a:pt x="60623" y="140535"/>
                    </a:cubicBezTo>
                    <a:cubicBezTo>
                      <a:pt x="47192" y="142535"/>
                      <a:pt x="44621" y="142821"/>
                      <a:pt x="40620" y="142821"/>
                    </a:cubicBezTo>
                    <a:cubicBezTo>
                      <a:pt x="36905" y="142821"/>
                      <a:pt x="36620" y="142821"/>
                      <a:pt x="36048" y="142250"/>
                    </a:cubicBezTo>
                    <a:cubicBezTo>
                      <a:pt x="35477" y="141678"/>
                      <a:pt x="35477" y="141392"/>
                      <a:pt x="35477" y="139964"/>
                    </a:cubicBezTo>
                    <a:cubicBezTo>
                      <a:pt x="35477" y="137963"/>
                      <a:pt x="36048" y="137392"/>
                      <a:pt x="38906" y="137106"/>
                    </a:cubicBezTo>
                    <a:cubicBezTo>
                      <a:pt x="46049" y="136249"/>
                      <a:pt x="51479" y="132248"/>
                      <a:pt x="54908" y="125105"/>
                    </a:cubicBezTo>
                    <a:cubicBezTo>
                      <a:pt x="56908" y="121104"/>
                      <a:pt x="57765" y="115961"/>
                      <a:pt x="57765" y="110531"/>
                    </a:cubicBezTo>
                    <a:lnTo>
                      <a:pt x="57765" y="107388"/>
                    </a:lnTo>
                    <a:lnTo>
                      <a:pt x="32048" y="107388"/>
                    </a:lnTo>
                    <a:cubicBezTo>
                      <a:pt x="4330" y="107388"/>
                      <a:pt x="4901" y="107388"/>
                      <a:pt x="2615" y="105959"/>
                    </a:cubicBezTo>
                    <a:cubicBezTo>
                      <a:pt x="901" y="104816"/>
                      <a:pt x="-242" y="102245"/>
                      <a:pt x="44" y="100816"/>
                    </a:cubicBezTo>
                    <a:cubicBezTo>
                      <a:pt x="329" y="100244"/>
                      <a:pt x="1758" y="98530"/>
                      <a:pt x="3187" y="96530"/>
                    </a:cubicBezTo>
                    <a:cubicBezTo>
                      <a:pt x="10331" y="87957"/>
                      <a:pt x="18332" y="76813"/>
                      <a:pt x="23475" y="67669"/>
                    </a:cubicBezTo>
                    <a:cubicBezTo>
                      <a:pt x="26619" y="62525"/>
                      <a:pt x="31476" y="52238"/>
                      <a:pt x="33476" y="47095"/>
                    </a:cubicBezTo>
                    <a:cubicBezTo>
                      <a:pt x="38906" y="33665"/>
                      <a:pt x="41477" y="21949"/>
                      <a:pt x="42049" y="8519"/>
                    </a:cubicBezTo>
                    <a:cubicBezTo>
                      <a:pt x="42335" y="2518"/>
                      <a:pt x="42621" y="1661"/>
                      <a:pt x="44335" y="803"/>
                    </a:cubicBezTo>
                    <a:lnTo>
                      <a:pt x="45478" y="232"/>
                    </a:lnTo>
                    <a:lnTo>
                      <a:pt x="49764" y="1375"/>
                    </a:lnTo>
                    <a:cubicBezTo>
                      <a:pt x="56051" y="3089"/>
                      <a:pt x="59480" y="3661"/>
                      <a:pt x="63766" y="3947"/>
                    </a:cubicBezTo>
                    <a:cubicBezTo>
                      <a:pt x="69481" y="4232"/>
                      <a:pt x="75482" y="3089"/>
                      <a:pt x="82911" y="80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0" name="Freihandform: Form 59">
                <a:extLst>
                  <a:ext uri="{FF2B5EF4-FFF2-40B4-BE49-F238E27FC236}">
                    <a16:creationId xmlns:a16="http://schemas.microsoft.com/office/drawing/2014/main" id="{C8C44DFA-4EC1-DCC6-4DE4-ED1EC8B1B1C5}"/>
                  </a:ext>
                </a:extLst>
              </p:cNvPr>
              <p:cNvSpPr/>
              <p:nvPr/>
            </p:nvSpPr>
            <p:spPr>
              <a:xfrm>
                <a:off x="1912985" y="3730817"/>
                <a:ext cx="112343" cy="142821"/>
              </a:xfrm>
              <a:custGeom>
                <a:avLst/>
                <a:gdLst>
                  <a:gd name="connsiteX0" fmla="*/ 82911 w 112343"/>
                  <a:gd name="connsiteY0" fmla="*/ 803 h 142821"/>
                  <a:gd name="connsiteX1" fmla="*/ 88055 w 112343"/>
                  <a:gd name="connsiteY1" fmla="*/ 518 h 142821"/>
                  <a:gd name="connsiteX2" fmla="*/ 89484 w 112343"/>
                  <a:gd name="connsiteY2" fmla="*/ 3375 h 142821"/>
                  <a:gd name="connsiteX3" fmla="*/ 49193 w 112343"/>
                  <a:gd name="connsiteY3" fmla="*/ 51381 h 142821"/>
                  <a:gd name="connsiteX4" fmla="*/ 8616 w 112343"/>
                  <a:gd name="connsiteY4" fmla="*/ 99101 h 142821"/>
                  <a:gd name="connsiteX5" fmla="*/ 32905 w 112343"/>
                  <a:gd name="connsiteY5" fmla="*/ 99673 h 142821"/>
                  <a:gd name="connsiteX6" fmla="*/ 57765 w 112343"/>
                  <a:gd name="connsiteY6" fmla="*/ 99673 h 142821"/>
                  <a:gd name="connsiteX7" fmla="*/ 57765 w 112343"/>
                  <a:gd name="connsiteY7" fmla="*/ 77099 h 142821"/>
                  <a:gd name="connsiteX8" fmla="*/ 58337 w 112343"/>
                  <a:gd name="connsiteY8" fmla="*/ 53667 h 142821"/>
                  <a:gd name="connsiteX9" fmla="*/ 63766 w 112343"/>
                  <a:gd name="connsiteY9" fmla="*/ 49667 h 142821"/>
                  <a:gd name="connsiteX10" fmla="*/ 81482 w 112343"/>
                  <a:gd name="connsiteY10" fmla="*/ 29093 h 142821"/>
                  <a:gd name="connsiteX11" fmla="*/ 84054 w 112343"/>
                  <a:gd name="connsiteY11" fmla="*/ 23663 h 142821"/>
                  <a:gd name="connsiteX12" fmla="*/ 88340 w 112343"/>
                  <a:gd name="connsiteY12" fmla="*/ 24806 h 142821"/>
                  <a:gd name="connsiteX13" fmla="*/ 88912 w 112343"/>
                  <a:gd name="connsiteY13" fmla="*/ 62525 h 142821"/>
                  <a:gd name="connsiteX14" fmla="*/ 88912 w 112343"/>
                  <a:gd name="connsiteY14" fmla="*/ 99673 h 142821"/>
                  <a:gd name="connsiteX15" fmla="*/ 99199 w 112343"/>
                  <a:gd name="connsiteY15" fmla="*/ 99673 h 142821"/>
                  <a:gd name="connsiteX16" fmla="*/ 110629 w 112343"/>
                  <a:gd name="connsiteY16" fmla="*/ 100244 h 142821"/>
                  <a:gd name="connsiteX17" fmla="*/ 110629 w 112343"/>
                  <a:gd name="connsiteY17" fmla="*/ 106817 h 142821"/>
                  <a:gd name="connsiteX18" fmla="*/ 99199 w 112343"/>
                  <a:gd name="connsiteY18" fmla="*/ 107388 h 142821"/>
                  <a:gd name="connsiteX19" fmla="*/ 88912 w 112343"/>
                  <a:gd name="connsiteY19" fmla="*/ 107388 h 142821"/>
                  <a:gd name="connsiteX20" fmla="*/ 88912 w 112343"/>
                  <a:gd name="connsiteY20" fmla="*/ 110531 h 142821"/>
                  <a:gd name="connsiteX21" fmla="*/ 91769 w 112343"/>
                  <a:gd name="connsiteY21" fmla="*/ 125105 h 142821"/>
                  <a:gd name="connsiteX22" fmla="*/ 107771 w 112343"/>
                  <a:gd name="connsiteY22" fmla="*/ 137106 h 142821"/>
                  <a:gd name="connsiteX23" fmla="*/ 111486 w 112343"/>
                  <a:gd name="connsiteY23" fmla="*/ 139964 h 142821"/>
                  <a:gd name="connsiteX24" fmla="*/ 110629 w 112343"/>
                  <a:gd name="connsiteY24" fmla="*/ 142250 h 142821"/>
                  <a:gd name="connsiteX25" fmla="*/ 106057 w 112343"/>
                  <a:gd name="connsiteY25" fmla="*/ 142821 h 142821"/>
                  <a:gd name="connsiteX26" fmla="*/ 86055 w 112343"/>
                  <a:gd name="connsiteY26" fmla="*/ 140535 h 142821"/>
                  <a:gd name="connsiteX27" fmla="*/ 60623 w 112343"/>
                  <a:gd name="connsiteY27" fmla="*/ 140535 h 142821"/>
                  <a:gd name="connsiteX28" fmla="*/ 40620 w 112343"/>
                  <a:gd name="connsiteY28" fmla="*/ 142821 h 142821"/>
                  <a:gd name="connsiteX29" fmla="*/ 36048 w 112343"/>
                  <a:gd name="connsiteY29" fmla="*/ 142250 h 142821"/>
                  <a:gd name="connsiteX30" fmla="*/ 35477 w 112343"/>
                  <a:gd name="connsiteY30" fmla="*/ 139964 h 142821"/>
                  <a:gd name="connsiteX31" fmla="*/ 38906 w 112343"/>
                  <a:gd name="connsiteY31" fmla="*/ 137106 h 142821"/>
                  <a:gd name="connsiteX32" fmla="*/ 54908 w 112343"/>
                  <a:gd name="connsiteY32" fmla="*/ 125105 h 142821"/>
                  <a:gd name="connsiteX33" fmla="*/ 57765 w 112343"/>
                  <a:gd name="connsiteY33" fmla="*/ 110531 h 142821"/>
                  <a:gd name="connsiteX34" fmla="*/ 57765 w 112343"/>
                  <a:gd name="connsiteY34" fmla="*/ 107388 h 142821"/>
                  <a:gd name="connsiteX35" fmla="*/ 32048 w 112343"/>
                  <a:gd name="connsiteY35" fmla="*/ 107388 h 142821"/>
                  <a:gd name="connsiteX36" fmla="*/ 2615 w 112343"/>
                  <a:gd name="connsiteY36" fmla="*/ 105959 h 142821"/>
                  <a:gd name="connsiteX37" fmla="*/ 44 w 112343"/>
                  <a:gd name="connsiteY37" fmla="*/ 100816 h 142821"/>
                  <a:gd name="connsiteX38" fmla="*/ 3187 w 112343"/>
                  <a:gd name="connsiteY38" fmla="*/ 96530 h 142821"/>
                  <a:gd name="connsiteX39" fmla="*/ 23475 w 112343"/>
                  <a:gd name="connsiteY39" fmla="*/ 67669 h 142821"/>
                  <a:gd name="connsiteX40" fmla="*/ 33476 w 112343"/>
                  <a:gd name="connsiteY40" fmla="*/ 47095 h 142821"/>
                  <a:gd name="connsiteX41" fmla="*/ 42049 w 112343"/>
                  <a:gd name="connsiteY41" fmla="*/ 8519 h 142821"/>
                  <a:gd name="connsiteX42" fmla="*/ 44335 w 112343"/>
                  <a:gd name="connsiteY42" fmla="*/ 803 h 142821"/>
                  <a:gd name="connsiteX43" fmla="*/ 45478 w 112343"/>
                  <a:gd name="connsiteY43" fmla="*/ 232 h 142821"/>
                  <a:gd name="connsiteX44" fmla="*/ 49764 w 112343"/>
                  <a:gd name="connsiteY44" fmla="*/ 1375 h 142821"/>
                  <a:gd name="connsiteX45" fmla="*/ 63766 w 112343"/>
                  <a:gd name="connsiteY45" fmla="*/ 3947 h 142821"/>
                  <a:gd name="connsiteX46" fmla="*/ 82911 w 112343"/>
                  <a:gd name="connsiteY46" fmla="*/ 803 h 142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12343" h="142821">
                    <a:moveTo>
                      <a:pt x="82911" y="803"/>
                    </a:moveTo>
                    <a:cubicBezTo>
                      <a:pt x="85483" y="-54"/>
                      <a:pt x="86912" y="-340"/>
                      <a:pt x="88055" y="518"/>
                    </a:cubicBezTo>
                    <a:cubicBezTo>
                      <a:pt x="88912" y="1089"/>
                      <a:pt x="89484" y="2518"/>
                      <a:pt x="89484" y="3375"/>
                    </a:cubicBezTo>
                    <a:cubicBezTo>
                      <a:pt x="89198" y="3947"/>
                      <a:pt x="71196" y="25378"/>
                      <a:pt x="49193" y="51381"/>
                    </a:cubicBezTo>
                    <a:cubicBezTo>
                      <a:pt x="27190" y="77384"/>
                      <a:pt x="8902" y="98816"/>
                      <a:pt x="8616" y="99101"/>
                    </a:cubicBezTo>
                    <a:cubicBezTo>
                      <a:pt x="8330" y="99673"/>
                      <a:pt x="9759" y="99673"/>
                      <a:pt x="32905" y="99673"/>
                    </a:cubicBezTo>
                    <a:lnTo>
                      <a:pt x="57765" y="99673"/>
                    </a:lnTo>
                    <a:lnTo>
                      <a:pt x="57765" y="77099"/>
                    </a:lnTo>
                    <a:cubicBezTo>
                      <a:pt x="57765" y="56239"/>
                      <a:pt x="58051" y="54524"/>
                      <a:pt x="58337" y="53667"/>
                    </a:cubicBezTo>
                    <a:cubicBezTo>
                      <a:pt x="58622" y="53096"/>
                      <a:pt x="60337" y="51953"/>
                      <a:pt x="63766" y="49667"/>
                    </a:cubicBezTo>
                    <a:cubicBezTo>
                      <a:pt x="74053" y="42809"/>
                      <a:pt x="76911" y="39380"/>
                      <a:pt x="81482" y="29093"/>
                    </a:cubicBezTo>
                    <a:cubicBezTo>
                      <a:pt x="82625" y="26235"/>
                      <a:pt x="83769" y="23949"/>
                      <a:pt x="84054" y="23663"/>
                    </a:cubicBezTo>
                    <a:cubicBezTo>
                      <a:pt x="85197" y="22520"/>
                      <a:pt x="87769" y="23092"/>
                      <a:pt x="88340" y="24806"/>
                    </a:cubicBezTo>
                    <a:cubicBezTo>
                      <a:pt x="88912" y="25664"/>
                      <a:pt x="88912" y="30236"/>
                      <a:pt x="88912" y="62525"/>
                    </a:cubicBezTo>
                    <a:lnTo>
                      <a:pt x="88912" y="99673"/>
                    </a:lnTo>
                    <a:lnTo>
                      <a:pt x="99199" y="99673"/>
                    </a:lnTo>
                    <a:cubicBezTo>
                      <a:pt x="109200" y="99673"/>
                      <a:pt x="109772" y="99673"/>
                      <a:pt x="110629" y="100244"/>
                    </a:cubicBezTo>
                    <a:cubicBezTo>
                      <a:pt x="112915" y="101673"/>
                      <a:pt x="112915" y="105388"/>
                      <a:pt x="110629" y="106817"/>
                    </a:cubicBezTo>
                    <a:cubicBezTo>
                      <a:pt x="109772" y="107388"/>
                      <a:pt x="109200" y="107388"/>
                      <a:pt x="99199" y="107388"/>
                    </a:cubicBezTo>
                    <a:lnTo>
                      <a:pt x="88912" y="107388"/>
                    </a:lnTo>
                    <a:lnTo>
                      <a:pt x="88912" y="110531"/>
                    </a:lnTo>
                    <a:cubicBezTo>
                      <a:pt x="88912" y="115961"/>
                      <a:pt x="89769" y="121104"/>
                      <a:pt x="91769" y="125105"/>
                    </a:cubicBezTo>
                    <a:cubicBezTo>
                      <a:pt x="95198" y="132248"/>
                      <a:pt x="100628" y="136249"/>
                      <a:pt x="107771" y="137106"/>
                    </a:cubicBezTo>
                    <a:cubicBezTo>
                      <a:pt x="110629" y="137392"/>
                      <a:pt x="111486" y="137963"/>
                      <a:pt x="111486" y="139964"/>
                    </a:cubicBezTo>
                    <a:cubicBezTo>
                      <a:pt x="111486" y="141392"/>
                      <a:pt x="111200" y="141678"/>
                      <a:pt x="110629" y="142250"/>
                    </a:cubicBezTo>
                    <a:cubicBezTo>
                      <a:pt x="110057" y="142821"/>
                      <a:pt x="109772" y="142821"/>
                      <a:pt x="106057" y="142821"/>
                    </a:cubicBezTo>
                    <a:cubicBezTo>
                      <a:pt x="102057" y="142821"/>
                      <a:pt x="99485" y="142535"/>
                      <a:pt x="86055" y="140535"/>
                    </a:cubicBezTo>
                    <a:cubicBezTo>
                      <a:pt x="77482" y="139106"/>
                      <a:pt x="69195" y="139106"/>
                      <a:pt x="60623" y="140535"/>
                    </a:cubicBezTo>
                    <a:cubicBezTo>
                      <a:pt x="47192" y="142535"/>
                      <a:pt x="44621" y="142821"/>
                      <a:pt x="40620" y="142821"/>
                    </a:cubicBezTo>
                    <a:cubicBezTo>
                      <a:pt x="36905" y="142821"/>
                      <a:pt x="36620" y="142821"/>
                      <a:pt x="36048" y="142250"/>
                    </a:cubicBezTo>
                    <a:cubicBezTo>
                      <a:pt x="35477" y="141678"/>
                      <a:pt x="35477" y="141392"/>
                      <a:pt x="35477" y="139964"/>
                    </a:cubicBezTo>
                    <a:cubicBezTo>
                      <a:pt x="35477" y="137963"/>
                      <a:pt x="36048" y="137392"/>
                      <a:pt x="38906" y="137106"/>
                    </a:cubicBezTo>
                    <a:cubicBezTo>
                      <a:pt x="46049" y="136249"/>
                      <a:pt x="51479" y="132248"/>
                      <a:pt x="54908" y="125105"/>
                    </a:cubicBezTo>
                    <a:cubicBezTo>
                      <a:pt x="56908" y="121104"/>
                      <a:pt x="57765" y="115961"/>
                      <a:pt x="57765" y="110531"/>
                    </a:cubicBezTo>
                    <a:lnTo>
                      <a:pt x="57765" y="107388"/>
                    </a:lnTo>
                    <a:lnTo>
                      <a:pt x="32048" y="107388"/>
                    </a:lnTo>
                    <a:cubicBezTo>
                      <a:pt x="4330" y="107388"/>
                      <a:pt x="4901" y="107388"/>
                      <a:pt x="2615" y="105959"/>
                    </a:cubicBezTo>
                    <a:cubicBezTo>
                      <a:pt x="901" y="104816"/>
                      <a:pt x="-242" y="102245"/>
                      <a:pt x="44" y="100816"/>
                    </a:cubicBezTo>
                    <a:cubicBezTo>
                      <a:pt x="329" y="100244"/>
                      <a:pt x="1758" y="98530"/>
                      <a:pt x="3187" y="96530"/>
                    </a:cubicBezTo>
                    <a:cubicBezTo>
                      <a:pt x="10331" y="87957"/>
                      <a:pt x="18332" y="76813"/>
                      <a:pt x="23475" y="67669"/>
                    </a:cubicBezTo>
                    <a:cubicBezTo>
                      <a:pt x="26619" y="62525"/>
                      <a:pt x="31476" y="52238"/>
                      <a:pt x="33476" y="47095"/>
                    </a:cubicBezTo>
                    <a:cubicBezTo>
                      <a:pt x="38906" y="33665"/>
                      <a:pt x="41477" y="21949"/>
                      <a:pt x="42049" y="8519"/>
                    </a:cubicBezTo>
                    <a:cubicBezTo>
                      <a:pt x="42335" y="2518"/>
                      <a:pt x="42621" y="1661"/>
                      <a:pt x="44335" y="803"/>
                    </a:cubicBezTo>
                    <a:lnTo>
                      <a:pt x="45478" y="232"/>
                    </a:lnTo>
                    <a:lnTo>
                      <a:pt x="49764" y="1375"/>
                    </a:lnTo>
                    <a:cubicBezTo>
                      <a:pt x="56051" y="3089"/>
                      <a:pt x="59480" y="3661"/>
                      <a:pt x="63766" y="3947"/>
                    </a:cubicBezTo>
                    <a:cubicBezTo>
                      <a:pt x="69481" y="4232"/>
                      <a:pt x="75482" y="3089"/>
                      <a:pt x="82911" y="80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15" name="Grafik 2">
              <a:extLst>
                <a:ext uri="{FF2B5EF4-FFF2-40B4-BE49-F238E27FC236}">
                  <a16:creationId xmlns:a16="http://schemas.microsoft.com/office/drawing/2014/main" id="{D01E6DD4-9D5B-6BE3-A783-575F3850016D}"/>
                </a:ext>
              </a:extLst>
            </p:cNvPr>
            <p:cNvGrpSpPr/>
            <p:nvPr/>
          </p:nvGrpSpPr>
          <p:grpSpPr>
            <a:xfrm>
              <a:off x="2102166" y="3689377"/>
              <a:ext cx="166501" cy="296768"/>
              <a:chOff x="2102166" y="3689377"/>
              <a:chExt cx="166501" cy="296768"/>
            </a:xfrm>
            <a:solidFill>
              <a:srgbClr val="000000"/>
            </a:solidFill>
          </p:grpSpPr>
          <p:sp>
            <p:nvSpPr>
              <p:cNvPr id="55" name="Freihandform: Form 54">
                <a:extLst>
                  <a:ext uri="{FF2B5EF4-FFF2-40B4-BE49-F238E27FC236}">
                    <a16:creationId xmlns:a16="http://schemas.microsoft.com/office/drawing/2014/main" id="{391415FC-843D-B4FF-4242-9FC8CF67E32B}"/>
                  </a:ext>
                </a:extLst>
              </p:cNvPr>
              <p:cNvSpPr/>
              <p:nvPr/>
            </p:nvSpPr>
            <p:spPr>
              <a:xfrm>
                <a:off x="2204922" y="3689377"/>
                <a:ext cx="63746" cy="215169"/>
              </a:xfrm>
              <a:custGeom>
                <a:avLst/>
                <a:gdLst>
                  <a:gd name="connsiteX0" fmla="*/ 0 w 63746"/>
                  <a:gd name="connsiteY0" fmla="*/ 35719 h 215169"/>
                  <a:gd name="connsiteX1" fmla="*/ 0 w 63746"/>
                  <a:gd name="connsiteY1" fmla="*/ 0 h 215169"/>
                  <a:gd name="connsiteX2" fmla="*/ 2000 w 63746"/>
                  <a:gd name="connsiteY2" fmla="*/ 0 h 215169"/>
                  <a:gd name="connsiteX3" fmla="*/ 4000 w 63746"/>
                  <a:gd name="connsiteY3" fmla="*/ 0 h 215169"/>
                  <a:gd name="connsiteX4" fmla="*/ 4000 w 63746"/>
                  <a:gd name="connsiteY4" fmla="*/ 1715 h 215169"/>
                  <a:gd name="connsiteX5" fmla="*/ 5144 w 63746"/>
                  <a:gd name="connsiteY5" fmla="*/ 13430 h 215169"/>
                  <a:gd name="connsiteX6" fmla="*/ 25432 w 63746"/>
                  <a:gd name="connsiteY6" fmla="*/ 62579 h 215169"/>
                  <a:gd name="connsiteX7" fmla="*/ 34862 w 63746"/>
                  <a:gd name="connsiteY7" fmla="*/ 77724 h 215169"/>
                  <a:gd name="connsiteX8" fmla="*/ 51721 w 63746"/>
                  <a:gd name="connsiteY8" fmla="*/ 107156 h 215169"/>
                  <a:gd name="connsiteX9" fmla="*/ 63722 w 63746"/>
                  <a:gd name="connsiteY9" fmla="*/ 150305 h 215169"/>
                  <a:gd name="connsiteX10" fmla="*/ 56579 w 63746"/>
                  <a:gd name="connsiteY10" fmla="*/ 198025 h 215169"/>
                  <a:gd name="connsiteX11" fmla="*/ 50864 w 63746"/>
                  <a:gd name="connsiteY11" fmla="*/ 213170 h 215169"/>
                  <a:gd name="connsiteX12" fmla="*/ 46863 w 63746"/>
                  <a:gd name="connsiteY12" fmla="*/ 215170 h 215169"/>
                  <a:gd name="connsiteX13" fmla="*/ 42005 w 63746"/>
                  <a:gd name="connsiteY13" fmla="*/ 213170 h 215169"/>
                  <a:gd name="connsiteX14" fmla="*/ 41148 w 63746"/>
                  <a:gd name="connsiteY14" fmla="*/ 206883 h 215169"/>
                  <a:gd name="connsiteX15" fmla="*/ 46577 w 63746"/>
                  <a:gd name="connsiteY15" fmla="*/ 191453 h 215169"/>
                  <a:gd name="connsiteX16" fmla="*/ 52292 w 63746"/>
                  <a:gd name="connsiteY16" fmla="*/ 154305 h 215169"/>
                  <a:gd name="connsiteX17" fmla="*/ 51721 w 63746"/>
                  <a:gd name="connsiteY17" fmla="*/ 143732 h 215169"/>
                  <a:gd name="connsiteX18" fmla="*/ 8001 w 63746"/>
                  <a:gd name="connsiteY18" fmla="*/ 75724 h 215169"/>
                  <a:gd name="connsiteX19" fmla="*/ 4000 w 63746"/>
                  <a:gd name="connsiteY19" fmla="*/ 71438 h 215169"/>
                  <a:gd name="connsiteX20" fmla="*/ 2000 w 63746"/>
                  <a:gd name="connsiteY20" fmla="*/ 71438 h 215169"/>
                  <a:gd name="connsiteX21" fmla="*/ 0 w 63746"/>
                  <a:gd name="connsiteY21" fmla="*/ 71438 h 215169"/>
                  <a:gd name="connsiteX22" fmla="*/ 0 w 63746"/>
                  <a:gd name="connsiteY22" fmla="*/ 35719 h 215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3746" h="215169">
                    <a:moveTo>
                      <a:pt x="0" y="35719"/>
                    </a:moveTo>
                    <a:lnTo>
                      <a:pt x="0" y="0"/>
                    </a:lnTo>
                    <a:lnTo>
                      <a:pt x="2000" y="0"/>
                    </a:lnTo>
                    <a:lnTo>
                      <a:pt x="4000" y="0"/>
                    </a:lnTo>
                    <a:lnTo>
                      <a:pt x="4000" y="1715"/>
                    </a:lnTo>
                    <a:cubicBezTo>
                      <a:pt x="4000" y="4572"/>
                      <a:pt x="4572" y="9716"/>
                      <a:pt x="5144" y="13430"/>
                    </a:cubicBezTo>
                    <a:cubicBezTo>
                      <a:pt x="7429" y="28003"/>
                      <a:pt x="13716" y="43148"/>
                      <a:pt x="25432" y="62579"/>
                    </a:cubicBezTo>
                    <a:lnTo>
                      <a:pt x="34862" y="77724"/>
                    </a:lnTo>
                    <a:cubicBezTo>
                      <a:pt x="43148" y="91440"/>
                      <a:pt x="48006" y="100013"/>
                      <a:pt x="51721" y="107156"/>
                    </a:cubicBezTo>
                    <a:cubicBezTo>
                      <a:pt x="59436" y="123158"/>
                      <a:pt x="63151" y="136303"/>
                      <a:pt x="63722" y="150305"/>
                    </a:cubicBezTo>
                    <a:cubicBezTo>
                      <a:pt x="64008" y="164878"/>
                      <a:pt x="61722" y="181451"/>
                      <a:pt x="56579" y="198025"/>
                    </a:cubicBezTo>
                    <a:cubicBezTo>
                      <a:pt x="54578" y="204597"/>
                      <a:pt x="51721" y="212312"/>
                      <a:pt x="50864" y="213170"/>
                    </a:cubicBezTo>
                    <a:cubicBezTo>
                      <a:pt x="50006" y="214312"/>
                      <a:pt x="48292" y="215170"/>
                      <a:pt x="46863" y="215170"/>
                    </a:cubicBezTo>
                    <a:cubicBezTo>
                      <a:pt x="45434" y="215170"/>
                      <a:pt x="42863" y="214027"/>
                      <a:pt x="42005" y="213170"/>
                    </a:cubicBezTo>
                    <a:cubicBezTo>
                      <a:pt x="40577" y="211455"/>
                      <a:pt x="40291" y="209169"/>
                      <a:pt x="41148" y="206883"/>
                    </a:cubicBezTo>
                    <a:cubicBezTo>
                      <a:pt x="42577" y="203740"/>
                      <a:pt x="45434" y="195453"/>
                      <a:pt x="46577" y="191453"/>
                    </a:cubicBezTo>
                    <a:cubicBezTo>
                      <a:pt x="50578" y="178308"/>
                      <a:pt x="52292" y="166878"/>
                      <a:pt x="52292" y="154305"/>
                    </a:cubicBezTo>
                    <a:cubicBezTo>
                      <a:pt x="52292" y="148018"/>
                      <a:pt x="52292" y="146590"/>
                      <a:pt x="51721" y="143732"/>
                    </a:cubicBezTo>
                    <a:cubicBezTo>
                      <a:pt x="48006" y="124016"/>
                      <a:pt x="34576" y="103156"/>
                      <a:pt x="8001" y="75724"/>
                    </a:cubicBezTo>
                    <a:lnTo>
                      <a:pt x="4000" y="71438"/>
                    </a:lnTo>
                    <a:lnTo>
                      <a:pt x="2000" y="71438"/>
                    </a:lnTo>
                    <a:lnTo>
                      <a:pt x="0" y="71438"/>
                    </a:lnTo>
                    <a:lnTo>
                      <a:pt x="0" y="35719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6" name="Freihandform: Form 55">
                <a:extLst>
                  <a:ext uri="{FF2B5EF4-FFF2-40B4-BE49-F238E27FC236}">
                    <a16:creationId xmlns:a16="http://schemas.microsoft.com/office/drawing/2014/main" id="{CBA02DE2-6FEC-CAF6-A8DE-E7F7CC0CC3B6}"/>
                  </a:ext>
                </a:extLst>
              </p:cNvPr>
              <p:cNvSpPr/>
              <p:nvPr/>
            </p:nvSpPr>
            <p:spPr>
              <a:xfrm>
                <a:off x="2121483" y="3909055"/>
                <a:ext cx="93440" cy="77091"/>
              </a:xfrm>
              <a:custGeom>
                <a:avLst/>
                <a:gdLst>
                  <a:gd name="connsiteX0" fmla="*/ 57722 w 93440"/>
                  <a:gd name="connsiteY0" fmla="*/ 112 h 77091"/>
                  <a:gd name="connsiteX1" fmla="*/ 72295 w 93440"/>
                  <a:gd name="connsiteY1" fmla="*/ 684 h 77091"/>
                  <a:gd name="connsiteX2" fmla="*/ 92869 w 93440"/>
                  <a:gd name="connsiteY2" fmla="*/ 18114 h 77091"/>
                  <a:gd name="connsiteX3" fmla="*/ 93440 w 93440"/>
                  <a:gd name="connsiteY3" fmla="*/ 24401 h 77091"/>
                  <a:gd name="connsiteX4" fmla="*/ 92012 w 93440"/>
                  <a:gd name="connsiteY4" fmla="*/ 34688 h 77091"/>
                  <a:gd name="connsiteX5" fmla="*/ 39433 w 93440"/>
                  <a:gd name="connsiteY5" fmla="*/ 76407 h 77091"/>
                  <a:gd name="connsiteX6" fmla="*/ 22003 w 93440"/>
                  <a:gd name="connsiteY6" fmla="*/ 76693 h 77091"/>
                  <a:gd name="connsiteX7" fmla="*/ 572 w 93440"/>
                  <a:gd name="connsiteY7" fmla="*/ 58977 h 77091"/>
                  <a:gd name="connsiteX8" fmla="*/ 0 w 93440"/>
                  <a:gd name="connsiteY8" fmla="*/ 52690 h 77091"/>
                  <a:gd name="connsiteX9" fmla="*/ 1429 w 93440"/>
                  <a:gd name="connsiteY9" fmla="*/ 42403 h 77091"/>
                  <a:gd name="connsiteX10" fmla="*/ 15145 w 93440"/>
                  <a:gd name="connsiteY10" fmla="*/ 21258 h 77091"/>
                  <a:gd name="connsiteX11" fmla="*/ 57722 w 93440"/>
                  <a:gd name="connsiteY11" fmla="*/ 112 h 77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440" h="77091">
                    <a:moveTo>
                      <a:pt x="57722" y="112"/>
                    </a:moveTo>
                    <a:cubicBezTo>
                      <a:pt x="61151" y="-174"/>
                      <a:pt x="69152" y="112"/>
                      <a:pt x="72295" y="684"/>
                    </a:cubicBezTo>
                    <a:cubicBezTo>
                      <a:pt x="83439" y="2970"/>
                      <a:pt x="90297" y="8685"/>
                      <a:pt x="92869" y="18114"/>
                    </a:cubicBezTo>
                    <a:cubicBezTo>
                      <a:pt x="93440" y="19829"/>
                      <a:pt x="93440" y="20972"/>
                      <a:pt x="93440" y="24401"/>
                    </a:cubicBezTo>
                    <a:cubicBezTo>
                      <a:pt x="93440" y="28687"/>
                      <a:pt x="93440" y="30402"/>
                      <a:pt x="92012" y="34688"/>
                    </a:cubicBezTo>
                    <a:cubicBezTo>
                      <a:pt x="85725" y="54119"/>
                      <a:pt x="62865" y="72121"/>
                      <a:pt x="39433" y="76407"/>
                    </a:cubicBezTo>
                    <a:cubicBezTo>
                      <a:pt x="34290" y="77265"/>
                      <a:pt x="25718" y="77265"/>
                      <a:pt x="22003" y="76693"/>
                    </a:cubicBezTo>
                    <a:cubicBezTo>
                      <a:pt x="10287" y="74121"/>
                      <a:pt x="3143" y="68406"/>
                      <a:pt x="572" y="58977"/>
                    </a:cubicBezTo>
                    <a:cubicBezTo>
                      <a:pt x="0" y="57262"/>
                      <a:pt x="0" y="56119"/>
                      <a:pt x="0" y="52690"/>
                    </a:cubicBezTo>
                    <a:cubicBezTo>
                      <a:pt x="0" y="48404"/>
                      <a:pt x="0" y="46689"/>
                      <a:pt x="1429" y="42403"/>
                    </a:cubicBezTo>
                    <a:cubicBezTo>
                      <a:pt x="3715" y="34974"/>
                      <a:pt x="8573" y="27830"/>
                      <a:pt x="15145" y="21258"/>
                    </a:cubicBezTo>
                    <a:cubicBezTo>
                      <a:pt x="26575" y="9828"/>
                      <a:pt x="42291" y="2112"/>
                      <a:pt x="57722" y="1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7" name="Freihandform: Form 56">
                <a:extLst>
                  <a:ext uri="{FF2B5EF4-FFF2-40B4-BE49-F238E27FC236}">
                    <a16:creationId xmlns:a16="http://schemas.microsoft.com/office/drawing/2014/main" id="{EE670ED4-E7C9-7C1A-C98B-BAA5718CD55E}"/>
                  </a:ext>
                </a:extLst>
              </p:cNvPr>
              <p:cNvSpPr/>
              <p:nvPr/>
            </p:nvSpPr>
            <p:spPr>
              <a:xfrm>
                <a:off x="2205132" y="3689406"/>
                <a:ext cx="9525" cy="246030"/>
              </a:xfrm>
              <a:custGeom>
                <a:avLst/>
                <a:gdLst>
                  <a:gd name="connsiteX0" fmla="*/ 9525 w 9525"/>
                  <a:gd name="connsiteY0" fmla="*/ 0 h 246030"/>
                  <a:gd name="connsiteX1" fmla="*/ 9525 w 9525"/>
                  <a:gd name="connsiteY1" fmla="*/ 246031 h 246030"/>
                  <a:gd name="connsiteX2" fmla="*/ 0 w 9525"/>
                  <a:gd name="connsiteY2" fmla="*/ 246031 h 246030"/>
                  <a:gd name="connsiteX3" fmla="*/ 0 w 9525"/>
                  <a:gd name="connsiteY3" fmla="*/ 0 h 246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" h="246030">
                    <a:moveTo>
                      <a:pt x="9525" y="0"/>
                    </a:moveTo>
                    <a:lnTo>
                      <a:pt x="9525" y="246031"/>
                    </a:lnTo>
                    <a:lnTo>
                      <a:pt x="0" y="2460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8" name="Freihandform: Form 57">
                <a:extLst>
                  <a:ext uri="{FF2B5EF4-FFF2-40B4-BE49-F238E27FC236}">
                    <a16:creationId xmlns:a16="http://schemas.microsoft.com/office/drawing/2014/main" id="{115C24AC-89D0-5EB7-B468-EFA238C9F173}"/>
                  </a:ext>
                </a:extLst>
              </p:cNvPr>
              <p:cNvSpPr/>
              <p:nvPr/>
            </p:nvSpPr>
            <p:spPr>
              <a:xfrm>
                <a:off x="2102166" y="3944390"/>
                <a:ext cx="131540" cy="6667"/>
              </a:xfrm>
              <a:custGeom>
                <a:avLst/>
                <a:gdLst>
                  <a:gd name="connsiteX0" fmla="*/ 0 w 131540"/>
                  <a:gd name="connsiteY0" fmla="*/ 0 h 6667"/>
                  <a:gd name="connsiteX1" fmla="*/ 131540 w 131540"/>
                  <a:gd name="connsiteY1" fmla="*/ 0 h 6667"/>
                  <a:gd name="connsiteX2" fmla="*/ 131540 w 131540"/>
                  <a:gd name="connsiteY2" fmla="*/ 6667 h 6667"/>
                  <a:gd name="connsiteX3" fmla="*/ 0 w 131540"/>
                  <a:gd name="connsiteY3" fmla="*/ 6667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540" h="6667">
                    <a:moveTo>
                      <a:pt x="0" y="0"/>
                    </a:moveTo>
                    <a:lnTo>
                      <a:pt x="131540" y="0"/>
                    </a:lnTo>
                    <a:lnTo>
                      <a:pt x="131540" y="6667"/>
                    </a:lnTo>
                    <a:lnTo>
                      <a:pt x="0" y="66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16" name="Grafik 2">
              <a:extLst>
                <a:ext uri="{FF2B5EF4-FFF2-40B4-BE49-F238E27FC236}">
                  <a16:creationId xmlns:a16="http://schemas.microsoft.com/office/drawing/2014/main" id="{0A4136FC-0565-0541-CAF6-DF55784F3EF2}"/>
                </a:ext>
              </a:extLst>
            </p:cNvPr>
            <p:cNvGrpSpPr/>
            <p:nvPr/>
          </p:nvGrpSpPr>
          <p:grpSpPr>
            <a:xfrm>
              <a:off x="2407233" y="3652449"/>
              <a:ext cx="147184" cy="296787"/>
              <a:chOff x="2407233" y="3652449"/>
              <a:chExt cx="147184" cy="296787"/>
            </a:xfrm>
            <a:solidFill>
              <a:srgbClr val="000000"/>
            </a:solidFill>
          </p:grpSpPr>
          <p:sp>
            <p:nvSpPr>
              <p:cNvPr id="52" name="Freihandform: Form 51">
                <a:extLst>
                  <a:ext uri="{FF2B5EF4-FFF2-40B4-BE49-F238E27FC236}">
                    <a16:creationId xmlns:a16="http://schemas.microsoft.com/office/drawing/2014/main" id="{42C7A289-6C74-C688-00C4-A84D8E75E5CE}"/>
                  </a:ext>
                </a:extLst>
              </p:cNvPr>
              <p:cNvSpPr/>
              <p:nvPr/>
            </p:nvSpPr>
            <p:spPr>
              <a:xfrm>
                <a:off x="2490672" y="3652468"/>
                <a:ext cx="63745" cy="215169"/>
              </a:xfrm>
              <a:custGeom>
                <a:avLst/>
                <a:gdLst>
                  <a:gd name="connsiteX0" fmla="*/ 0 w 63745"/>
                  <a:gd name="connsiteY0" fmla="*/ 35719 h 215169"/>
                  <a:gd name="connsiteX1" fmla="*/ 0 w 63745"/>
                  <a:gd name="connsiteY1" fmla="*/ 0 h 215169"/>
                  <a:gd name="connsiteX2" fmla="*/ 2000 w 63745"/>
                  <a:gd name="connsiteY2" fmla="*/ 0 h 215169"/>
                  <a:gd name="connsiteX3" fmla="*/ 4000 w 63745"/>
                  <a:gd name="connsiteY3" fmla="*/ 0 h 215169"/>
                  <a:gd name="connsiteX4" fmla="*/ 4000 w 63745"/>
                  <a:gd name="connsiteY4" fmla="*/ 1715 h 215169"/>
                  <a:gd name="connsiteX5" fmla="*/ 5143 w 63745"/>
                  <a:gd name="connsiteY5" fmla="*/ 13430 h 215169"/>
                  <a:gd name="connsiteX6" fmla="*/ 25432 w 63745"/>
                  <a:gd name="connsiteY6" fmla="*/ 62579 h 215169"/>
                  <a:gd name="connsiteX7" fmla="*/ 34861 w 63745"/>
                  <a:gd name="connsiteY7" fmla="*/ 77724 h 215169"/>
                  <a:gd name="connsiteX8" fmla="*/ 51721 w 63745"/>
                  <a:gd name="connsiteY8" fmla="*/ 107156 h 215169"/>
                  <a:gd name="connsiteX9" fmla="*/ 63722 w 63745"/>
                  <a:gd name="connsiteY9" fmla="*/ 150304 h 215169"/>
                  <a:gd name="connsiteX10" fmla="*/ 56578 w 63745"/>
                  <a:gd name="connsiteY10" fmla="*/ 198025 h 215169"/>
                  <a:gd name="connsiteX11" fmla="*/ 50863 w 63745"/>
                  <a:gd name="connsiteY11" fmla="*/ 213170 h 215169"/>
                  <a:gd name="connsiteX12" fmla="*/ 46863 w 63745"/>
                  <a:gd name="connsiteY12" fmla="*/ 215170 h 215169"/>
                  <a:gd name="connsiteX13" fmla="*/ 42005 w 63745"/>
                  <a:gd name="connsiteY13" fmla="*/ 213170 h 215169"/>
                  <a:gd name="connsiteX14" fmla="*/ 41148 w 63745"/>
                  <a:gd name="connsiteY14" fmla="*/ 206883 h 215169"/>
                  <a:gd name="connsiteX15" fmla="*/ 46577 w 63745"/>
                  <a:gd name="connsiteY15" fmla="*/ 191453 h 215169"/>
                  <a:gd name="connsiteX16" fmla="*/ 52292 w 63745"/>
                  <a:gd name="connsiteY16" fmla="*/ 154305 h 215169"/>
                  <a:gd name="connsiteX17" fmla="*/ 51721 w 63745"/>
                  <a:gd name="connsiteY17" fmla="*/ 143732 h 215169"/>
                  <a:gd name="connsiteX18" fmla="*/ 8001 w 63745"/>
                  <a:gd name="connsiteY18" fmla="*/ 75724 h 215169"/>
                  <a:gd name="connsiteX19" fmla="*/ 4000 w 63745"/>
                  <a:gd name="connsiteY19" fmla="*/ 71438 h 215169"/>
                  <a:gd name="connsiteX20" fmla="*/ 2000 w 63745"/>
                  <a:gd name="connsiteY20" fmla="*/ 71438 h 215169"/>
                  <a:gd name="connsiteX21" fmla="*/ 0 w 63745"/>
                  <a:gd name="connsiteY21" fmla="*/ 71438 h 215169"/>
                  <a:gd name="connsiteX22" fmla="*/ 0 w 63745"/>
                  <a:gd name="connsiteY22" fmla="*/ 35719 h 215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3745" h="215169">
                    <a:moveTo>
                      <a:pt x="0" y="35719"/>
                    </a:moveTo>
                    <a:lnTo>
                      <a:pt x="0" y="0"/>
                    </a:lnTo>
                    <a:lnTo>
                      <a:pt x="2000" y="0"/>
                    </a:lnTo>
                    <a:lnTo>
                      <a:pt x="4000" y="0"/>
                    </a:lnTo>
                    <a:lnTo>
                      <a:pt x="4000" y="1715"/>
                    </a:lnTo>
                    <a:cubicBezTo>
                      <a:pt x="4000" y="4572"/>
                      <a:pt x="4572" y="9716"/>
                      <a:pt x="5143" y="13430"/>
                    </a:cubicBezTo>
                    <a:cubicBezTo>
                      <a:pt x="7429" y="28003"/>
                      <a:pt x="13716" y="43148"/>
                      <a:pt x="25432" y="62579"/>
                    </a:cubicBezTo>
                    <a:lnTo>
                      <a:pt x="34861" y="77724"/>
                    </a:lnTo>
                    <a:cubicBezTo>
                      <a:pt x="43148" y="91440"/>
                      <a:pt x="48006" y="100013"/>
                      <a:pt x="51721" y="107156"/>
                    </a:cubicBezTo>
                    <a:cubicBezTo>
                      <a:pt x="59436" y="123158"/>
                      <a:pt x="63151" y="136303"/>
                      <a:pt x="63722" y="150304"/>
                    </a:cubicBezTo>
                    <a:cubicBezTo>
                      <a:pt x="64008" y="164878"/>
                      <a:pt x="61722" y="181451"/>
                      <a:pt x="56578" y="198025"/>
                    </a:cubicBezTo>
                    <a:cubicBezTo>
                      <a:pt x="54578" y="204597"/>
                      <a:pt x="51721" y="212312"/>
                      <a:pt x="50863" y="213170"/>
                    </a:cubicBezTo>
                    <a:cubicBezTo>
                      <a:pt x="50006" y="214312"/>
                      <a:pt x="48292" y="215170"/>
                      <a:pt x="46863" y="215170"/>
                    </a:cubicBezTo>
                    <a:cubicBezTo>
                      <a:pt x="45434" y="215170"/>
                      <a:pt x="42863" y="214027"/>
                      <a:pt x="42005" y="213170"/>
                    </a:cubicBezTo>
                    <a:cubicBezTo>
                      <a:pt x="40576" y="211455"/>
                      <a:pt x="40291" y="209169"/>
                      <a:pt x="41148" y="206883"/>
                    </a:cubicBezTo>
                    <a:cubicBezTo>
                      <a:pt x="42577" y="203740"/>
                      <a:pt x="45434" y="195453"/>
                      <a:pt x="46577" y="191453"/>
                    </a:cubicBezTo>
                    <a:cubicBezTo>
                      <a:pt x="50578" y="178308"/>
                      <a:pt x="52292" y="166878"/>
                      <a:pt x="52292" y="154305"/>
                    </a:cubicBezTo>
                    <a:cubicBezTo>
                      <a:pt x="52292" y="148019"/>
                      <a:pt x="52292" y="146590"/>
                      <a:pt x="51721" y="143732"/>
                    </a:cubicBezTo>
                    <a:cubicBezTo>
                      <a:pt x="48006" y="124016"/>
                      <a:pt x="34576" y="103156"/>
                      <a:pt x="8001" y="75724"/>
                    </a:cubicBezTo>
                    <a:lnTo>
                      <a:pt x="4000" y="71438"/>
                    </a:lnTo>
                    <a:lnTo>
                      <a:pt x="2000" y="71438"/>
                    </a:lnTo>
                    <a:lnTo>
                      <a:pt x="0" y="71438"/>
                    </a:lnTo>
                    <a:lnTo>
                      <a:pt x="0" y="35719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3" name="Freihandform: Form 52">
                <a:extLst>
                  <a:ext uri="{FF2B5EF4-FFF2-40B4-BE49-F238E27FC236}">
                    <a16:creationId xmlns:a16="http://schemas.microsoft.com/office/drawing/2014/main" id="{31227EEB-05E3-4881-5338-9516402517ED}"/>
                  </a:ext>
                </a:extLst>
              </p:cNvPr>
              <p:cNvSpPr/>
              <p:nvPr/>
            </p:nvSpPr>
            <p:spPr>
              <a:xfrm>
                <a:off x="2407233" y="3872145"/>
                <a:ext cx="93440" cy="77091"/>
              </a:xfrm>
              <a:custGeom>
                <a:avLst/>
                <a:gdLst>
                  <a:gd name="connsiteX0" fmla="*/ 57721 w 93440"/>
                  <a:gd name="connsiteY0" fmla="*/ 112 h 77091"/>
                  <a:gd name="connsiteX1" fmla="*/ 72295 w 93440"/>
                  <a:gd name="connsiteY1" fmla="*/ 684 h 77091"/>
                  <a:gd name="connsiteX2" fmla="*/ 92869 w 93440"/>
                  <a:gd name="connsiteY2" fmla="*/ 18114 h 77091"/>
                  <a:gd name="connsiteX3" fmla="*/ 93440 w 93440"/>
                  <a:gd name="connsiteY3" fmla="*/ 24401 h 77091"/>
                  <a:gd name="connsiteX4" fmla="*/ 92012 w 93440"/>
                  <a:gd name="connsiteY4" fmla="*/ 34688 h 77091"/>
                  <a:gd name="connsiteX5" fmla="*/ 39433 w 93440"/>
                  <a:gd name="connsiteY5" fmla="*/ 76407 h 77091"/>
                  <a:gd name="connsiteX6" fmla="*/ 22003 w 93440"/>
                  <a:gd name="connsiteY6" fmla="*/ 76693 h 77091"/>
                  <a:gd name="connsiteX7" fmla="*/ 571 w 93440"/>
                  <a:gd name="connsiteY7" fmla="*/ 58977 h 77091"/>
                  <a:gd name="connsiteX8" fmla="*/ 0 w 93440"/>
                  <a:gd name="connsiteY8" fmla="*/ 52690 h 77091"/>
                  <a:gd name="connsiteX9" fmla="*/ 1429 w 93440"/>
                  <a:gd name="connsiteY9" fmla="*/ 42403 h 77091"/>
                  <a:gd name="connsiteX10" fmla="*/ 15145 w 93440"/>
                  <a:gd name="connsiteY10" fmla="*/ 21258 h 77091"/>
                  <a:gd name="connsiteX11" fmla="*/ 57721 w 93440"/>
                  <a:gd name="connsiteY11" fmla="*/ 112 h 77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440" h="77091">
                    <a:moveTo>
                      <a:pt x="57721" y="112"/>
                    </a:moveTo>
                    <a:cubicBezTo>
                      <a:pt x="61150" y="-174"/>
                      <a:pt x="69152" y="112"/>
                      <a:pt x="72295" y="684"/>
                    </a:cubicBezTo>
                    <a:cubicBezTo>
                      <a:pt x="83439" y="2970"/>
                      <a:pt x="90297" y="8685"/>
                      <a:pt x="92869" y="18114"/>
                    </a:cubicBezTo>
                    <a:cubicBezTo>
                      <a:pt x="93440" y="19829"/>
                      <a:pt x="93440" y="20972"/>
                      <a:pt x="93440" y="24401"/>
                    </a:cubicBezTo>
                    <a:cubicBezTo>
                      <a:pt x="93440" y="28687"/>
                      <a:pt x="93440" y="30402"/>
                      <a:pt x="92012" y="34688"/>
                    </a:cubicBezTo>
                    <a:cubicBezTo>
                      <a:pt x="85725" y="54119"/>
                      <a:pt x="62865" y="72121"/>
                      <a:pt x="39433" y="76407"/>
                    </a:cubicBezTo>
                    <a:cubicBezTo>
                      <a:pt x="34290" y="77265"/>
                      <a:pt x="25717" y="77265"/>
                      <a:pt x="22003" y="76693"/>
                    </a:cubicBezTo>
                    <a:cubicBezTo>
                      <a:pt x="10287" y="74121"/>
                      <a:pt x="3143" y="68406"/>
                      <a:pt x="571" y="58977"/>
                    </a:cubicBezTo>
                    <a:cubicBezTo>
                      <a:pt x="0" y="57262"/>
                      <a:pt x="0" y="56119"/>
                      <a:pt x="0" y="52690"/>
                    </a:cubicBezTo>
                    <a:cubicBezTo>
                      <a:pt x="0" y="48404"/>
                      <a:pt x="0" y="46689"/>
                      <a:pt x="1429" y="42403"/>
                    </a:cubicBezTo>
                    <a:cubicBezTo>
                      <a:pt x="3715" y="34974"/>
                      <a:pt x="8573" y="27830"/>
                      <a:pt x="15145" y="21258"/>
                    </a:cubicBezTo>
                    <a:cubicBezTo>
                      <a:pt x="26575" y="9828"/>
                      <a:pt x="42291" y="2112"/>
                      <a:pt x="57721" y="1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4" name="Freihandform: Form 53">
                <a:extLst>
                  <a:ext uri="{FF2B5EF4-FFF2-40B4-BE49-F238E27FC236}">
                    <a16:creationId xmlns:a16="http://schemas.microsoft.com/office/drawing/2014/main" id="{BBCB174F-3773-476D-C30E-F9138A3A3350}"/>
                  </a:ext>
                </a:extLst>
              </p:cNvPr>
              <p:cNvSpPr/>
              <p:nvPr/>
            </p:nvSpPr>
            <p:spPr>
              <a:xfrm>
                <a:off x="2490882" y="3652449"/>
                <a:ext cx="9525" cy="246126"/>
              </a:xfrm>
              <a:custGeom>
                <a:avLst/>
                <a:gdLst>
                  <a:gd name="connsiteX0" fmla="*/ 9525 w 9525"/>
                  <a:gd name="connsiteY0" fmla="*/ 0 h 246126"/>
                  <a:gd name="connsiteX1" fmla="*/ 9525 w 9525"/>
                  <a:gd name="connsiteY1" fmla="*/ 246126 h 246126"/>
                  <a:gd name="connsiteX2" fmla="*/ 0 w 9525"/>
                  <a:gd name="connsiteY2" fmla="*/ 246126 h 246126"/>
                  <a:gd name="connsiteX3" fmla="*/ 0 w 9525"/>
                  <a:gd name="connsiteY3" fmla="*/ 0 h 246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" h="246126">
                    <a:moveTo>
                      <a:pt x="9525" y="0"/>
                    </a:moveTo>
                    <a:lnTo>
                      <a:pt x="9525" y="246126"/>
                    </a:lnTo>
                    <a:lnTo>
                      <a:pt x="0" y="2461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17" name="Grafik 2">
              <a:extLst>
                <a:ext uri="{FF2B5EF4-FFF2-40B4-BE49-F238E27FC236}">
                  <a16:creationId xmlns:a16="http://schemas.microsoft.com/office/drawing/2014/main" id="{3AA40709-9B54-8567-CE8E-EADF38F504B1}"/>
                </a:ext>
              </a:extLst>
            </p:cNvPr>
            <p:cNvGrpSpPr/>
            <p:nvPr/>
          </p:nvGrpSpPr>
          <p:grpSpPr>
            <a:xfrm>
              <a:off x="2692747" y="3467950"/>
              <a:ext cx="98770" cy="481483"/>
              <a:chOff x="2692747" y="3467950"/>
              <a:chExt cx="98770" cy="481483"/>
            </a:xfrm>
            <a:solidFill>
              <a:srgbClr val="000000"/>
            </a:solidFill>
          </p:grpSpPr>
          <p:sp>
            <p:nvSpPr>
              <p:cNvPr id="48" name="Freihandform: Form 47">
                <a:extLst>
                  <a:ext uri="{FF2B5EF4-FFF2-40B4-BE49-F238E27FC236}">
                    <a16:creationId xmlns:a16="http://schemas.microsoft.com/office/drawing/2014/main" id="{6EAB9598-7EAE-D14A-F909-C0EF4278C1E6}"/>
                  </a:ext>
                </a:extLst>
              </p:cNvPr>
              <p:cNvSpPr/>
              <p:nvPr/>
            </p:nvSpPr>
            <p:spPr>
              <a:xfrm>
                <a:off x="2692747" y="3871972"/>
                <a:ext cx="98770" cy="77461"/>
              </a:xfrm>
              <a:custGeom>
                <a:avLst/>
                <a:gdLst>
                  <a:gd name="connsiteX0" fmla="*/ 70816 w 98770"/>
                  <a:gd name="connsiteY0" fmla="*/ 286 h 77461"/>
                  <a:gd name="connsiteX1" fmla="*/ 75388 w 98770"/>
                  <a:gd name="connsiteY1" fmla="*/ 0 h 77461"/>
                  <a:gd name="connsiteX2" fmla="*/ 95391 w 98770"/>
                  <a:gd name="connsiteY2" fmla="*/ 7715 h 77461"/>
                  <a:gd name="connsiteX3" fmla="*/ 97105 w 98770"/>
                  <a:gd name="connsiteY3" fmla="*/ 30575 h 77461"/>
                  <a:gd name="connsiteX4" fmla="*/ 76531 w 98770"/>
                  <a:gd name="connsiteY4" fmla="*/ 62865 h 77461"/>
                  <a:gd name="connsiteX5" fmla="*/ 25096 w 98770"/>
                  <a:gd name="connsiteY5" fmla="*/ 77438 h 77461"/>
                  <a:gd name="connsiteX6" fmla="*/ 3379 w 98770"/>
                  <a:gd name="connsiteY6" fmla="*/ 69723 h 77461"/>
                  <a:gd name="connsiteX7" fmla="*/ 1665 w 98770"/>
                  <a:gd name="connsiteY7" fmla="*/ 46863 h 77461"/>
                  <a:gd name="connsiteX8" fmla="*/ 22239 w 98770"/>
                  <a:gd name="connsiteY8" fmla="*/ 14573 h 77461"/>
                  <a:gd name="connsiteX9" fmla="*/ 41098 w 98770"/>
                  <a:gd name="connsiteY9" fmla="*/ 5429 h 77461"/>
                  <a:gd name="connsiteX10" fmla="*/ 70816 w 98770"/>
                  <a:gd name="connsiteY10" fmla="*/ 286 h 77461"/>
                  <a:gd name="connsiteX11" fmla="*/ 83103 w 98770"/>
                  <a:gd name="connsiteY11" fmla="*/ 8572 h 77461"/>
                  <a:gd name="connsiteX12" fmla="*/ 74531 w 98770"/>
                  <a:gd name="connsiteY12" fmla="*/ 8287 h 77461"/>
                  <a:gd name="connsiteX13" fmla="*/ 43384 w 98770"/>
                  <a:gd name="connsiteY13" fmla="*/ 25432 h 77461"/>
                  <a:gd name="connsiteX14" fmla="*/ 9380 w 98770"/>
                  <a:gd name="connsiteY14" fmla="*/ 52006 h 77461"/>
                  <a:gd name="connsiteX15" fmla="*/ 15667 w 98770"/>
                  <a:gd name="connsiteY15" fmla="*/ 68866 h 77461"/>
                  <a:gd name="connsiteX16" fmla="*/ 25096 w 98770"/>
                  <a:gd name="connsiteY16" fmla="*/ 68866 h 77461"/>
                  <a:gd name="connsiteX17" fmla="*/ 64530 w 98770"/>
                  <a:gd name="connsiteY17" fmla="*/ 46292 h 77461"/>
                  <a:gd name="connsiteX18" fmla="*/ 89390 w 98770"/>
                  <a:gd name="connsiteY18" fmla="*/ 25432 h 77461"/>
                  <a:gd name="connsiteX19" fmla="*/ 83103 w 98770"/>
                  <a:gd name="connsiteY19" fmla="*/ 8572 h 77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8770" h="77461">
                    <a:moveTo>
                      <a:pt x="70816" y="286"/>
                    </a:moveTo>
                    <a:cubicBezTo>
                      <a:pt x="71388" y="0"/>
                      <a:pt x="73388" y="0"/>
                      <a:pt x="75388" y="0"/>
                    </a:cubicBezTo>
                    <a:cubicBezTo>
                      <a:pt x="85390" y="0"/>
                      <a:pt x="91676" y="2286"/>
                      <a:pt x="95391" y="7715"/>
                    </a:cubicBezTo>
                    <a:cubicBezTo>
                      <a:pt x="99391" y="13430"/>
                      <a:pt x="99677" y="20574"/>
                      <a:pt x="97105" y="30575"/>
                    </a:cubicBezTo>
                    <a:cubicBezTo>
                      <a:pt x="93105" y="45720"/>
                      <a:pt x="86247" y="56578"/>
                      <a:pt x="76531" y="62865"/>
                    </a:cubicBezTo>
                    <a:cubicBezTo>
                      <a:pt x="63101" y="71723"/>
                      <a:pt x="46242" y="76581"/>
                      <a:pt x="25096" y="77438"/>
                    </a:cubicBezTo>
                    <a:cubicBezTo>
                      <a:pt x="13952" y="77724"/>
                      <a:pt x="7094" y="75438"/>
                      <a:pt x="3379" y="69723"/>
                    </a:cubicBezTo>
                    <a:cubicBezTo>
                      <a:pt x="-621" y="64008"/>
                      <a:pt x="-907" y="56864"/>
                      <a:pt x="1665" y="46863"/>
                    </a:cubicBezTo>
                    <a:cubicBezTo>
                      <a:pt x="5665" y="31718"/>
                      <a:pt x="12523" y="20860"/>
                      <a:pt x="22239" y="14573"/>
                    </a:cubicBezTo>
                    <a:cubicBezTo>
                      <a:pt x="28240" y="10573"/>
                      <a:pt x="33955" y="7715"/>
                      <a:pt x="41098" y="5429"/>
                    </a:cubicBezTo>
                    <a:cubicBezTo>
                      <a:pt x="49671" y="2572"/>
                      <a:pt x="56815" y="1429"/>
                      <a:pt x="70816" y="286"/>
                    </a:cubicBezTo>
                    <a:close/>
                    <a:moveTo>
                      <a:pt x="83103" y="8572"/>
                    </a:moveTo>
                    <a:cubicBezTo>
                      <a:pt x="80532" y="7715"/>
                      <a:pt x="77103" y="7429"/>
                      <a:pt x="74531" y="8287"/>
                    </a:cubicBezTo>
                    <a:cubicBezTo>
                      <a:pt x="67673" y="10573"/>
                      <a:pt x="59958" y="14859"/>
                      <a:pt x="43384" y="25432"/>
                    </a:cubicBezTo>
                    <a:cubicBezTo>
                      <a:pt x="21096" y="39719"/>
                      <a:pt x="11952" y="46863"/>
                      <a:pt x="9380" y="52006"/>
                    </a:cubicBezTo>
                    <a:cubicBezTo>
                      <a:pt x="5951" y="58865"/>
                      <a:pt x="8809" y="66294"/>
                      <a:pt x="15667" y="68866"/>
                    </a:cubicBezTo>
                    <a:cubicBezTo>
                      <a:pt x="17953" y="70009"/>
                      <a:pt x="22239" y="69723"/>
                      <a:pt x="25096" y="68866"/>
                    </a:cubicBezTo>
                    <a:cubicBezTo>
                      <a:pt x="33097" y="66008"/>
                      <a:pt x="43384" y="60007"/>
                      <a:pt x="64530" y="46292"/>
                    </a:cubicBezTo>
                    <a:cubicBezTo>
                      <a:pt x="79960" y="36004"/>
                      <a:pt x="87104" y="30004"/>
                      <a:pt x="89390" y="25432"/>
                    </a:cubicBezTo>
                    <a:cubicBezTo>
                      <a:pt x="92819" y="18574"/>
                      <a:pt x="89961" y="11144"/>
                      <a:pt x="83103" y="85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9" name="Freihandform: Form 48">
                <a:extLst>
                  <a:ext uri="{FF2B5EF4-FFF2-40B4-BE49-F238E27FC236}">
                    <a16:creationId xmlns:a16="http://schemas.microsoft.com/office/drawing/2014/main" id="{9B6DAE2F-78A3-8AC8-3F26-06331AA98F2F}"/>
                  </a:ext>
                </a:extLst>
              </p:cNvPr>
              <p:cNvSpPr/>
              <p:nvPr/>
            </p:nvSpPr>
            <p:spPr>
              <a:xfrm>
                <a:off x="2692747" y="3761244"/>
                <a:ext cx="98770" cy="77461"/>
              </a:xfrm>
              <a:custGeom>
                <a:avLst/>
                <a:gdLst>
                  <a:gd name="connsiteX0" fmla="*/ 70816 w 98770"/>
                  <a:gd name="connsiteY0" fmla="*/ 286 h 77461"/>
                  <a:gd name="connsiteX1" fmla="*/ 75388 w 98770"/>
                  <a:gd name="connsiteY1" fmla="*/ 0 h 77461"/>
                  <a:gd name="connsiteX2" fmla="*/ 95391 w 98770"/>
                  <a:gd name="connsiteY2" fmla="*/ 7715 h 77461"/>
                  <a:gd name="connsiteX3" fmla="*/ 97105 w 98770"/>
                  <a:gd name="connsiteY3" fmla="*/ 30575 h 77461"/>
                  <a:gd name="connsiteX4" fmla="*/ 76531 w 98770"/>
                  <a:gd name="connsiteY4" fmla="*/ 62865 h 77461"/>
                  <a:gd name="connsiteX5" fmla="*/ 25096 w 98770"/>
                  <a:gd name="connsiteY5" fmla="*/ 77438 h 77461"/>
                  <a:gd name="connsiteX6" fmla="*/ 3379 w 98770"/>
                  <a:gd name="connsiteY6" fmla="*/ 69723 h 77461"/>
                  <a:gd name="connsiteX7" fmla="*/ 1665 w 98770"/>
                  <a:gd name="connsiteY7" fmla="*/ 46863 h 77461"/>
                  <a:gd name="connsiteX8" fmla="*/ 22239 w 98770"/>
                  <a:gd name="connsiteY8" fmla="*/ 14573 h 77461"/>
                  <a:gd name="connsiteX9" fmla="*/ 41098 w 98770"/>
                  <a:gd name="connsiteY9" fmla="*/ 5429 h 77461"/>
                  <a:gd name="connsiteX10" fmla="*/ 70816 w 98770"/>
                  <a:gd name="connsiteY10" fmla="*/ 286 h 77461"/>
                  <a:gd name="connsiteX11" fmla="*/ 83103 w 98770"/>
                  <a:gd name="connsiteY11" fmla="*/ 8573 h 77461"/>
                  <a:gd name="connsiteX12" fmla="*/ 74531 w 98770"/>
                  <a:gd name="connsiteY12" fmla="*/ 8287 h 77461"/>
                  <a:gd name="connsiteX13" fmla="*/ 43384 w 98770"/>
                  <a:gd name="connsiteY13" fmla="*/ 25432 h 77461"/>
                  <a:gd name="connsiteX14" fmla="*/ 9380 w 98770"/>
                  <a:gd name="connsiteY14" fmla="*/ 52007 h 77461"/>
                  <a:gd name="connsiteX15" fmla="*/ 15667 w 98770"/>
                  <a:gd name="connsiteY15" fmla="*/ 68866 h 77461"/>
                  <a:gd name="connsiteX16" fmla="*/ 25096 w 98770"/>
                  <a:gd name="connsiteY16" fmla="*/ 68866 h 77461"/>
                  <a:gd name="connsiteX17" fmla="*/ 64530 w 98770"/>
                  <a:gd name="connsiteY17" fmla="*/ 46292 h 77461"/>
                  <a:gd name="connsiteX18" fmla="*/ 89390 w 98770"/>
                  <a:gd name="connsiteY18" fmla="*/ 25432 h 77461"/>
                  <a:gd name="connsiteX19" fmla="*/ 83103 w 98770"/>
                  <a:gd name="connsiteY19" fmla="*/ 8573 h 77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8770" h="77461">
                    <a:moveTo>
                      <a:pt x="70816" y="286"/>
                    </a:moveTo>
                    <a:cubicBezTo>
                      <a:pt x="71388" y="0"/>
                      <a:pt x="73388" y="0"/>
                      <a:pt x="75388" y="0"/>
                    </a:cubicBezTo>
                    <a:cubicBezTo>
                      <a:pt x="85390" y="0"/>
                      <a:pt x="91676" y="2286"/>
                      <a:pt x="95391" y="7715"/>
                    </a:cubicBezTo>
                    <a:cubicBezTo>
                      <a:pt x="99391" y="13430"/>
                      <a:pt x="99677" y="20574"/>
                      <a:pt x="97105" y="30575"/>
                    </a:cubicBezTo>
                    <a:cubicBezTo>
                      <a:pt x="93105" y="45720"/>
                      <a:pt x="86247" y="56579"/>
                      <a:pt x="76531" y="62865"/>
                    </a:cubicBezTo>
                    <a:cubicBezTo>
                      <a:pt x="63101" y="71723"/>
                      <a:pt x="46242" y="76581"/>
                      <a:pt x="25096" y="77438"/>
                    </a:cubicBezTo>
                    <a:cubicBezTo>
                      <a:pt x="13952" y="77724"/>
                      <a:pt x="7094" y="75438"/>
                      <a:pt x="3379" y="69723"/>
                    </a:cubicBezTo>
                    <a:cubicBezTo>
                      <a:pt x="-621" y="64008"/>
                      <a:pt x="-907" y="56864"/>
                      <a:pt x="1665" y="46863"/>
                    </a:cubicBezTo>
                    <a:cubicBezTo>
                      <a:pt x="5665" y="31718"/>
                      <a:pt x="12523" y="20860"/>
                      <a:pt x="22239" y="14573"/>
                    </a:cubicBezTo>
                    <a:cubicBezTo>
                      <a:pt x="28240" y="10573"/>
                      <a:pt x="33955" y="7715"/>
                      <a:pt x="41098" y="5429"/>
                    </a:cubicBezTo>
                    <a:cubicBezTo>
                      <a:pt x="49671" y="2572"/>
                      <a:pt x="56815" y="1429"/>
                      <a:pt x="70816" y="286"/>
                    </a:cubicBezTo>
                    <a:close/>
                    <a:moveTo>
                      <a:pt x="83103" y="8573"/>
                    </a:moveTo>
                    <a:cubicBezTo>
                      <a:pt x="80532" y="7715"/>
                      <a:pt x="77103" y="7430"/>
                      <a:pt x="74531" y="8287"/>
                    </a:cubicBezTo>
                    <a:cubicBezTo>
                      <a:pt x="67673" y="10573"/>
                      <a:pt x="59958" y="14859"/>
                      <a:pt x="43384" y="25432"/>
                    </a:cubicBezTo>
                    <a:cubicBezTo>
                      <a:pt x="21096" y="39719"/>
                      <a:pt x="11952" y="46863"/>
                      <a:pt x="9380" y="52007"/>
                    </a:cubicBezTo>
                    <a:cubicBezTo>
                      <a:pt x="5951" y="58865"/>
                      <a:pt x="8809" y="66294"/>
                      <a:pt x="15667" y="68866"/>
                    </a:cubicBezTo>
                    <a:cubicBezTo>
                      <a:pt x="17953" y="70009"/>
                      <a:pt x="22239" y="69723"/>
                      <a:pt x="25096" y="68866"/>
                    </a:cubicBezTo>
                    <a:cubicBezTo>
                      <a:pt x="33097" y="66008"/>
                      <a:pt x="43384" y="60008"/>
                      <a:pt x="64530" y="46292"/>
                    </a:cubicBezTo>
                    <a:cubicBezTo>
                      <a:pt x="79960" y="36005"/>
                      <a:pt x="87104" y="30004"/>
                      <a:pt x="89390" y="25432"/>
                    </a:cubicBezTo>
                    <a:cubicBezTo>
                      <a:pt x="92819" y="18574"/>
                      <a:pt x="89961" y="11144"/>
                      <a:pt x="83103" y="857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0" name="Freihandform: Form 49">
                <a:extLst>
                  <a:ext uri="{FF2B5EF4-FFF2-40B4-BE49-F238E27FC236}">
                    <a16:creationId xmlns:a16="http://schemas.microsoft.com/office/drawing/2014/main" id="{942D51B2-315A-F04F-C20C-D4215DC34366}"/>
                  </a:ext>
                </a:extLst>
              </p:cNvPr>
              <p:cNvSpPr/>
              <p:nvPr/>
            </p:nvSpPr>
            <p:spPr>
              <a:xfrm>
                <a:off x="2692747" y="3687425"/>
                <a:ext cx="98770" cy="77461"/>
              </a:xfrm>
              <a:custGeom>
                <a:avLst/>
                <a:gdLst>
                  <a:gd name="connsiteX0" fmla="*/ 70816 w 98770"/>
                  <a:gd name="connsiteY0" fmla="*/ 286 h 77461"/>
                  <a:gd name="connsiteX1" fmla="*/ 75388 w 98770"/>
                  <a:gd name="connsiteY1" fmla="*/ 0 h 77461"/>
                  <a:gd name="connsiteX2" fmla="*/ 95391 w 98770"/>
                  <a:gd name="connsiteY2" fmla="*/ 7715 h 77461"/>
                  <a:gd name="connsiteX3" fmla="*/ 97105 w 98770"/>
                  <a:gd name="connsiteY3" fmla="*/ 30575 h 77461"/>
                  <a:gd name="connsiteX4" fmla="*/ 76531 w 98770"/>
                  <a:gd name="connsiteY4" fmla="*/ 62865 h 77461"/>
                  <a:gd name="connsiteX5" fmla="*/ 25096 w 98770"/>
                  <a:gd name="connsiteY5" fmla="*/ 77438 h 77461"/>
                  <a:gd name="connsiteX6" fmla="*/ 3379 w 98770"/>
                  <a:gd name="connsiteY6" fmla="*/ 69723 h 77461"/>
                  <a:gd name="connsiteX7" fmla="*/ 1665 w 98770"/>
                  <a:gd name="connsiteY7" fmla="*/ 46863 h 77461"/>
                  <a:gd name="connsiteX8" fmla="*/ 22239 w 98770"/>
                  <a:gd name="connsiteY8" fmla="*/ 14573 h 77461"/>
                  <a:gd name="connsiteX9" fmla="*/ 41098 w 98770"/>
                  <a:gd name="connsiteY9" fmla="*/ 5429 h 77461"/>
                  <a:gd name="connsiteX10" fmla="*/ 70816 w 98770"/>
                  <a:gd name="connsiteY10" fmla="*/ 286 h 77461"/>
                  <a:gd name="connsiteX11" fmla="*/ 83103 w 98770"/>
                  <a:gd name="connsiteY11" fmla="*/ 8573 h 77461"/>
                  <a:gd name="connsiteX12" fmla="*/ 74531 w 98770"/>
                  <a:gd name="connsiteY12" fmla="*/ 8287 h 77461"/>
                  <a:gd name="connsiteX13" fmla="*/ 43384 w 98770"/>
                  <a:gd name="connsiteY13" fmla="*/ 25432 h 77461"/>
                  <a:gd name="connsiteX14" fmla="*/ 9380 w 98770"/>
                  <a:gd name="connsiteY14" fmla="*/ 52007 h 77461"/>
                  <a:gd name="connsiteX15" fmla="*/ 15667 w 98770"/>
                  <a:gd name="connsiteY15" fmla="*/ 68866 h 77461"/>
                  <a:gd name="connsiteX16" fmla="*/ 25096 w 98770"/>
                  <a:gd name="connsiteY16" fmla="*/ 68866 h 77461"/>
                  <a:gd name="connsiteX17" fmla="*/ 64530 w 98770"/>
                  <a:gd name="connsiteY17" fmla="*/ 46292 h 77461"/>
                  <a:gd name="connsiteX18" fmla="*/ 89390 w 98770"/>
                  <a:gd name="connsiteY18" fmla="*/ 25432 h 77461"/>
                  <a:gd name="connsiteX19" fmla="*/ 83103 w 98770"/>
                  <a:gd name="connsiteY19" fmla="*/ 8573 h 77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8770" h="77461">
                    <a:moveTo>
                      <a:pt x="70816" y="286"/>
                    </a:moveTo>
                    <a:cubicBezTo>
                      <a:pt x="71388" y="0"/>
                      <a:pt x="73388" y="0"/>
                      <a:pt x="75388" y="0"/>
                    </a:cubicBezTo>
                    <a:cubicBezTo>
                      <a:pt x="85390" y="0"/>
                      <a:pt x="91676" y="2286"/>
                      <a:pt x="95391" y="7715"/>
                    </a:cubicBezTo>
                    <a:cubicBezTo>
                      <a:pt x="99391" y="13430"/>
                      <a:pt x="99677" y="20574"/>
                      <a:pt x="97105" y="30575"/>
                    </a:cubicBezTo>
                    <a:cubicBezTo>
                      <a:pt x="93105" y="45720"/>
                      <a:pt x="86247" y="56579"/>
                      <a:pt x="76531" y="62865"/>
                    </a:cubicBezTo>
                    <a:cubicBezTo>
                      <a:pt x="63101" y="71723"/>
                      <a:pt x="46242" y="76581"/>
                      <a:pt x="25096" y="77438"/>
                    </a:cubicBezTo>
                    <a:cubicBezTo>
                      <a:pt x="13952" y="77724"/>
                      <a:pt x="7094" y="75438"/>
                      <a:pt x="3379" y="69723"/>
                    </a:cubicBezTo>
                    <a:cubicBezTo>
                      <a:pt x="-621" y="64008"/>
                      <a:pt x="-907" y="56864"/>
                      <a:pt x="1665" y="46863"/>
                    </a:cubicBezTo>
                    <a:cubicBezTo>
                      <a:pt x="5665" y="31718"/>
                      <a:pt x="12523" y="20860"/>
                      <a:pt x="22239" y="14573"/>
                    </a:cubicBezTo>
                    <a:cubicBezTo>
                      <a:pt x="28240" y="10573"/>
                      <a:pt x="33955" y="7715"/>
                      <a:pt x="41098" y="5429"/>
                    </a:cubicBezTo>
                    <a:cubicBezTo>
                      <a:pt x="49671" y="2572"/>
                      <a:pt x="56815" y="1429"/>
                      <a:pt x="70816" y="286"/>
                    </a:cubicBezTo>
                    <a:close/>
                    <a:moveTo>
                      <a:pt x="83103" y="8573"/>
                    </a:moveTo>
                    <a:cubicBezTo>
                      <a:pt x="80532" y="7715"/>
                      <a:pt x="77103" y="7430"/>
                      <a:pt x="74531" y="8287"/>
                    </a:cubicBezTo>
                    <a:cubicBezTo>
                      <a:pt x="67673" y="10573"/>
                      <a:pt x="59958" y="14859"/>
                      <a:pt x="43384" y="25432"/>
                    </a:cubicBezTo>
                    <a:cubicBezTo>
                      <a:pt x="21096" y="39719"/>
                      <a:pt x="11952" y="46863"/>
                      <a:pt x="9380" y="52007"/>
                    </a:cubicBezTo>
                    <a:cubicBezTo>
                      <a:pt x="5951" y="58865"/>
                      <a:pt x="8809" y="66294"/>
                      <a:pt x="15667" y="68866"/>
                    </a:cubicBezTo>
                    <a:cubicBezTo>
                      <a:pt x="17953" y="70009"/>
                      <a:pt x="22239" y="69723"/>
                      <a:pt x="25096" y="68866"/>
                    </a:cubicBezTo>
                    <a:cubicBezTo>
                      <a:pt x="33097" y="66008"/>
                      <a:pt x="43384" y="60008"/>
                      <a:pt x="64530" y="46292"/>
                    </a:cubicBezTo>
                    <a:cubicBezTo>
                      <a:pt x="79960" y="36005"/>
                      <a:pt x="87104" y="30004"/>
                      <a:pt x="89390" y="25432"/>
                    </a:cubicBezTo>
                    <a:cubicBezTo>
                      <a:pt x="92819" y="18574"/>
                      <a:pt x="89961" y="11144"/>
                      <a:pt x="83103" y="857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1" name="Freihandform: Form 50">
                <a:extLst>
                  <a:ext uri="{FF2B5EF4-FFF2-40B4-BE49-F238E27FC236}">
                    <a16:creationId xmlns:a16="http://schemas.microsoft.com/office/drawing/2014/main" id="{F1EB49B6-6F42-91F3-A9D5-48446C9A63E7}"/>
                  </a:ext>
                </a:extLst>
              </p:cNvPr>
              <p:cNvSpPr/>
              <p:nvPr/>
            </p:nvSpPr>
            <p:spPr>
              <a:xfrm>
                <a:off x="2781966" y="3467950"/>
                <a:ext cx="9525" cy="430625"/>
              </a:xfrm>
              <a:custGeom>
                <a:avLst/>
                <a:gdLst>
                  <a:gd name="connsiteX0" fmla="*/ 9525 w 9525"/>
                  <a:gd name="connsiteY0" fmla="*/ 0 h 430625"/>
                  <a:gd name="connsiteX1" fmla="*/ 9525 w 9525"/>
                  <a:gd name="connsiteY1" fmla="*/ 430625 h 430625"/>
                  <a:gd name="connsiteX2" fmla="*/ 0 w 9525"/>
                  <a:gd name="connsiteY2" fmla="*/ 430625 h 430625"/>
                  <a:gd name="connsiteX3" fmla="*/ 0 w 9525"/>
                  <a:gd name="connsiteY3" fmla="*/ 0 h 430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" h="430625">
                    <a:moveTo>
                      <a:pt x="9525" y="0"/>
                    </a:moveTo>
                    <a:lnTo>
                      <a:pt x="9525" y="430625"/>
                    </a:lnTo>
                    <a:lnTo>
                      <a:pt x="0" y="4306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18" name="Grafik 2">
              <a:extLst>
                <a:ext uri="{FF2B5EF4-FFF2-40B4-BE49-F238E27FC236}">
                  <a16:creationId xmlns:a16="http://schemas.microsoft.com/office/drawing/2014/main" id="{705837DA-8183-7F0A-4BA2-E2BD525382E9}"/>
                </a:ext>
              </a:extLst>
            </p:cNvPr>
            <p:cNvGrpSpPr/>
            <p:nvPr/>
          </p:nvGrpSpPr>
          <p:grpSpPr>
            <a:xfrm>
              <a:off x="3668267" y="3578630"/>
              <a:ext cx="76200" cy="295274"/>
              <a:chOff x="3668267" y="3578630"/>
              <a:chExt cx="76200" cy="295274"/>
            </a:xfrm>
            <a:solidFill>
              <a:srgbClr val="000000"/>
            </a:solidFill>
          </p:grpSpPr>
          <p:sp>
            <p:nvSpPr>
              <p:cNvPr id="46" name="Freihandform: Form 45">
                <a:extLst>
                  <a:ext uri="{FF2B5EF4-FFF2-40B4-BE49-F238E27FC236}">
                    <a16:creationId xmlns:a16="http://schemas.microsoft.com/office/drawing/2014/main" id="{692FFD5A-3DD4-1E63-9754-7ED73E3EA4EC}"/>
                  </a:ext>
                </a:extLst>
              </p:cNvPr>
              <p:cNvSpPr/>
              <p:nvPr/>
            </p:nvSpPr>
            <p:spPr>
              <a:xfrm>
                <a:off x="3668267" y="3578630"/>
                <a:ext cx="5715" cy="295274"/>
              </a:xfrm>
              <a:custGeom>
                <a:avLst/>
                <a:gdLst>
                  <a:gd name="connsiteX0" fmla="*/ 0 w 5715"/>
                  <a:gd name="connsiteY0" fmla="*/ 295275 h 295274"/>
                  <a:gd name="connsiteX1" fmla="*/ 0 w 5715"/>
                  <a:gd name="connsiteY1" fmla="*/ 0 h 295274"/>
                  <a:gd name="connsiteX2" fmla="*/ 5715 w 5715"/>
                  <a:gd name="connsiteY2" fmla="*/ 0 h 295274"/>
                  <a:gd name="connsiteX3" fmla="*/ 5715 w 5715"/>
                  <a:gd name="connsiteY3" fmla="*/ 295275 h 29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" h="295274">
                    <a:moveTo>
                      <a:pt x="0" y="295275"/>
                    </a:moveTo>
                    <a:lnTo>
                      <a:pt x="0" y="0"/>
                    </a:lnTo>
                    <a:lnTo>
                      <a:pt x="5715" y="0"/>
                    </a:lnTo>
                    <a:lnTo>
                      <a:pt x="5715" y="29527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7" name="Freihandform: Form 46">
                <a:extLst>
                  <a:ext uri="{FF2B5EF4-FFF2-40B4-BE49-F238E27FC236}">
                    <a16:creationId xmlns:a16="http://schemas.microsoft.com/office/drawing/2014/main" id="{165C6A3E-D838-CCB6-CBC1-5F68050BD006}"/>
                  </a:ext>
                </a:extLst>
              </p:cNvPr>
              <p:cNvSpPr/>
              <p:nvPr/>
            </p:nvSpPr>
            <p:spPr>
              <a:xfrm>
                <a:off x="3706367" y="3578630"/>
                <a:ext cx="38100" cy="295274"/>
              </a:xfrm>
              <a:custGeom>
                <a:avLst/>
                <a:gdLst>
                  <a:gd name="connsiteX0" fmla="*/ 0 w 38100"/>
                  <a:gd name="connsiteY0" fmla="*/ 295275 h 295274"/>
                  <a:gd name="connsiteX1" fmla="*/ 0 w 38100"/>
                  <a:gd name="connsiteY1" fmla="*/ 0 h 295274"/>
                  <a:gd name="connsiteX2" fmla="*/ 38100 w 38100"/>
                  <a:gd name="connsiteY2" fmla="*/ 0 h 295274"/>
                  <a:gd name="connsiteX3" fmla="*/ 38100 w 38100"/>
                  <a:gd name="connsiteY3" fmla="*/ 295275 h 29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00" h="295274">
                    <a:moveTo>
                      <a:pt x="0" y="295275"/>
                    </a:moveTo>
                    <a:lnTo>
                      <a:pt x="0" y="0"/>
                    </a:lnTo>
                    <a:lnTo>
                      <a:pt x="38100" y="0"/>
                    </a:lnTo>
                    <a:lnTo>
                      <a:pt x="38100" y="29527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19" name="Grafik 2">
              <a:extLst>
                <a:ext uri="{FF2B5EF4-FFF2-40B4-BE49-F238E27FC236}">
                  <a16:creationId xmlns:a16="http://schemas.microsoft.com/office/drawing/2014/main" id="{C2CE4254-034B-D4EA-ACDF-750900CA8843}"/>
                </a:ext>
              </a:extLst>
            </p:cNvPr>
            <p:cNvGrpSpPr/>
            <p:nvPr/>
          </p:nvGrpSpPr>
          <p:grpSpPr>
            <a:xfrm>
              <a:off x="1404937" y="4327771"/>
              <a:ext cx="2339530" cy="301942"/>
              <a:chOff x="1404937" y="4327771"/>
              <a:chExt cx="2339530" cy="301942"/>
            </a:xfrm>
            <a:solidFill>
              <a:srgbClr val="000000"/>
            </a:solidFill>
          </p:grpSpPr>
          <p:sp>
            <p:nvSpPr>
              <p:cNvPr id="41" name="Freihandform: Form 40">
                <a:extLst>
                  <a:ext uri="{FF2B5EF4-FFF2-40B4-BE49-F238E27FC236}">
                    <a16:creationId xmlns:a16="http://schemas.microsoft.com/office/drawing/2014/main" id="{B3A19D10-4C0F-CF52-037B-16144C0CF7C8}"/>
                  </a:ext>
                </a:extLst>
              </p:cNvPr>
              <p:cNvSpPr/>
              <p:nvPr/>
            </p:nvSpPr>
            <p:spPr>
              <a:xfrm>
                <a:off x="1404937" y="4327771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7 h 6667"/>
                  <a:gd name="connsiteX3" fmla="*/ 0 w 2339530"/>
                  <a:gd name="connsiteY3" fmla="*/ 6667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7"/>
                    </a:lnTo>
                    <a:lnTo>
                      <a:pt x="0" y="66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2" name="Freihandform: Form 41">
                <a:extLst>
                  <a:ext uri="{FF2B5EF4-FFF2-40B4-BE49-F238E27FC236}">
                    <a16:creationId xmlns:a16="http://schemas.microsoft.com/office/drawing/2014/main" id="{5A9F0526-1EC7-455E-B18A-9D44BC201390}"/>
                  </a:ext>
                </a:extLst>
              </p:cNvPr>
              <p:cNvSpPr/>
              <p:nvPr/>
            </p:nvSpPr>
            <p:spPr>
              <a:xfrm>
                <a:off x="1404937" y="4401590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7 h 6667"/>
                  <a:gd name="connsiteX3" fmla="*/ 0 w 2339530"/>
                  <a:gd name="connsiteY3" fmla="*/ 6667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7"/>
                    </a:lnTo>
                    <a:lnTo>
                      <a:pt x="0" y="66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3" name="Freihandform: Form 42">
                <a:extLst>
                  <a:ext uri="{FF2B5EF4-FFF2-40B4-BE49-F238E27FC236}">
                    <a16:creationId xmlns:a16="http://schemas.microsoft.com/office/drawing/2014/main" id="{CF112AE8-8C99-7300-FB25-3A36AF967282}"/>
                  </a:ext>
                </a:extLst>
              </p:cNvPr>
              <p:cNvSpPr/>
              <p:nvPr/>
            </p:nvSpPr>
            <p:spPr>
              <a:xfrm>
                <a:off x="1404937" y="4475409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7 h 6667"/>
                  <a:gd name="connsiteX3" fmla="*/ 0 w 2339530"/>
                  <a:gd name="connsiteY3" fmla="*/ 6667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7"/>
                    </a:lnTo>
                    <a:lnTo>
                      <a:pt x="0" y="66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4" name="Freihandform: Form 43">
                <a:extLst>
                  <a:ext uri="{FF2B5EF4-FFF2-40B4-BE49-F238E27FC236}">
                    <a16:creationId xmlns:a16="http://schemas.microsoft.com/office/drawing/2014/main" id="{681EF26E-49CD-E263-1D6F-7CA2D992A415}"/>
                  </a:ext>
                </a:extLst>
              </p:cNvPr>
              <p:cNvSpPr/>
              <p:nvPr/>
            </p:nvSpPr>
            <p:spPr>
              <a:xfrm>
                <a:off x="1404937" y="4549228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7 h 6667"/>
                  <a:gd name="connsiteX3" fmla="*/ 0 w 2339530"/>
                  <a:gd name="connsiteY3" fmla="*/ 6667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7"/>
                    </a:lnTo>
                    <a:lnTo>
                      <a:pt x="0" y="66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5" name="Freihandform: Form 44">
                <a:extLst>
                  <a:ext uri="{FF2B5EF4-FFF2-40B4-BE49-F238E27FC236}">
                    <a16:creationId xmlns:a16="http://schemas.microsoft.com/office/drawing/2014/main" id="{3D4C0592-0A0B-D54A-B086-DA84196C67AD}"/>
                  </a:ext>
                </a:extLst>
              </p:cNvPr>
              <p:cNvSpPr/>
              <p:nvPr/>
            </p:nvSpPr>
            <p:spPr>
              <a:xfrm>
                <a:off x="1404937" y="4623046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7 h 6667"/>
                  <a:gd name="connsiteX3" fmla="*/ 0 w 2339530"/>
                  <a:gd name="connsiteY3" fmla="*/ 6667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7"/>
                    </a:lnTo>
                    <a:lnTo>
                      <a:pt x="0" y="66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5B12DB24-55B9-4036-5433-3640B384A909}"/>
                </a:ext>
              </a:extLst>
            </p:cNvPr>
            <p:cNvSpPr/>
            <p:nvPr/>
          </p:nvSpPr>
          <p:spPr>
            <a:xfrm>
              <a:off x="1449418" y="4330530"/>
              <a:ext cx="191957" cy="220431"/>
            </a:xfrm>
            <a:custGeom>
              <a:avLst/>
              <a:gdLst>
                <a:gd name="connsiteX0" fmla="*/ 63151 w 191957"/>
                <a:gd name="connsiteY0" fmla="*/ 118 h 220431"/>
                <a:gd name="connsiteX1" fmla="*/ 83439 w 191957"/>
                <a:gd name="connsiteY1" fmla="*/ 404 h 220431"/>
                <a:gd name="connsiteX2" fmla="*/ 149447 w 191957"/>
                <a:gd name="connsiteY2" fmla="*/ 46696 h 220431"/>
                <a:gd name="connsiteX3" fmla="*/ 152876 w 191957"/>
                <a:gd name="connsiteY3" fmla="*/ 71270 h 220431"/>
                <a:gd name="connsiteX4" fmla="*/ 151162 w 191957"/>
                <a:gd name="connsiteY4" fmla="*/ 91844 h 220431"/>
                <a:gd name="connsiteX5" fmla="*/ 71437 w 191957"/>
                <a:gd name="connsiteY5" fmla="*/ 186713 h 220431"/>
                <a:gd name="connsiteX6" fmla="*/ 12573 w 191957"/>
                <a:gd name="connsiteY6" fmla="*/ 216431 h 220431"/>
                <a:gd name="connsiteX7" fmla="*/ 4858 w 191957"/>
                <a:gd name="connsiteY7" fmla="*/ 219860 h 220431"/>
                <a:gd name="connsiteX8" fmla="*/ 3143 w 191957"/>
                <a:gd name="connsiteY8" fmla="*/ 220432 h 220431"/>
                <a:gd name="connsiteX9" fmla="*/ 0 w 191957"/>
                <a:gd name="connsiteY9" fmla="*/ 217288 h 220431"/>
                <a:gd name="connsiteX10" fmla="*/ 4858 w 191957"/>
                <a:gd name="connsiteY10" fmla="*/ 212716 h 220431"/>
                <a:gd name="connsiteX11" fmla="*/ 70009 w 191957"/>
                <a:gd name="connsiteY11" fmla="*/ 167568 h 220431"/>
                <a:gd name="connsiteX12" fmla="*/ 88583 w 191957"/>
                <a:gd name="connsiteY12" fmla="*/ 148994 h 220431"/>
                <a:gd name="connsiteX13" fmla="*/ 118586 w 191957"/>
                <a:gd name="connsiteY13" fmla="*/ 84415 h 220431"/>
                <a:gd name="connsiteX14" fmla="*/ 118586 w 191957"/>
                <a:gd name="connsiteY14" fmla="*/ 63555 h 220431"/>
                <a:gd name="connsiteX15" fmla="*/ 99155 w 191957"/>
                <a:gd name="connsiteY15" fmla="*/ 18692 h 220431"/>
                <a:gd name="connsiteX16" fmla="*/ 79438 w 191957"/>
                <a:gd name="connsiteY16" fmla="*/ 7262 h 220431"/>
                <a:gd name="connsiteX17" fmla="*/ 36005 w 191957"/>
                <a:gd name="connsiteY17" fmla="*/ 20978 h 220431"/>
                <a:gd name="connsiteX18" fmla="*/ 23432 w 191957"/>
                <a:gd name="connsiteY18" fmla="*/ 42124 h 220431"/>
                <a:gd name="connsiteX19" fmla="*/ 22574 w 191957"/>
                <a:gd name="connsiteY19" fmla="*/ 44124 h 220431"/>
                <a:gd name="connsiteX20" fmla="*/ 24860 w 191957"/>
                <a:gd name="connsiteY20" fmla="*/ 42981 h 220431"/>
                <a:gd name="connsiteX21" fmla="*/ 35433 w 191957"/>
                <a:gd name="connsiteY21" fmla="*/ 40695 h 220431"/>
                <a:gd name="connsiteX22" fmla="*/ 41719 w 191957"/>
                <a:gd name="connsiteY22" fmla="*/ 41266 h 220431"/>
                <a:gd name="connsiteX23" fmla="*/ 60293 w 191957"/>
                <a:gd name="connsiteY23" fmla="*/ 82986 h 220431"/>
                <a:gd name="connsiteX24" fmla="*/ 36862 w 191957"/>
                <a:gd name="connsiteY24" fmla="*/ 99274 h 220431"/>
                <a:gd name="connsiteX25" fmla="*/ 4572 w 191957"/>
                <a:gd name="connsiteY25" fmla="*/ 77842 h 220431"/>
                <a:gd name="connsiteX26" fmla="*/ 4286 w 191957"/>
                <a:gd name="connsiteY26" fmla="*/ 56125 h 220431"/>
                <a:gd name="connsiteX27" fmla="*/ 40577 w 191957"/>
                <a:gd name="connsiteY27" fmla="*/ 6691 h 220431"/>
                <a:gd name="connsiteX28" fmla="*/ 63151 w 191957"/>
                <a:gd name="connsiteY28" fmla="*/ 118 h 220431"/>
                <a:gd name="connsiteX29" fmla="*/ 173450 w 191957"/>
                <a:gd name="connsiteY29" fmla="*/ 24121 h 220431"/>
                <a:gd name="connsiteX30" fmla="*/ 191453 w 191957"/>
                <a:gd name="connsiteY30" fmla="*/ 34980 h 220431"/>
                <a:gd name="connsiteX31" fmla="*/ 173450 w 191957"/>
                <a:gd name="connsiteY31" fmla="*/ 52982 h 220431"/>
                <a:gd name="connsiteX32" fmla="*/ 163735 w 191957"/>
                <a:gd name="connsiteY32" fmla="*/ 31551 h 220431"/>
                <a:gd name="connsiteX33" fmla="*/ 173450 w 191957"/>
                <a:gd name="connsiteY33" fmla="*/ 24121 h 220431"/>
                <a:gd name="connsiteX34" fmla="*/ 173450 w 191957"/>
                <a:gd name="connsiteY34" fmla="*/ 95559 h 220431"/>
                <a:gd name="connsiteX35" fmla="*/ 191453 w 191957"/>
                <a:gd name="connsiteY35" fmla="*/ 106417 h 220431"/>
                <a:gd name="connsiteX36" fmla="*/ 180594 w 191957"/>
                <a:gd name="connsiteY36" fmla="*/ 124420 h 220431"/>
                <a:gd name="connsiteX37" fmla="*/ 162592 w 191957"/>
                <a:gd name="connsiteY37" fmla="*/ 113561 h 220431"/>
                <a:gd name="connsiteX38" fmla="*/ 173450 w 191957"/>
                <a:gd name="connsiteY38" fmla="*/ 95559 h 220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91957" h="220431">
                  <a:moveTo>
                    <a:pt x="63151" y="118"/>
                  </a:moveTo>
                  <a:cubicBezTo>
                    <a:pt x="66580" y="-167"/>
                    <a:pt x="78867" y="118"/>
                    <a:pt x="83439" y="404"/>
                  </a:cubicBezTo>
                  <a:cubicBezTo>
                    <a:pt x="117729" y="4405"/>
                    <a:pt x="140875" y="20407"/>
                    <a:pt x="149447" y="46696"/>
                  </a:cubicBezTo>
                  <a:cubicBezTo>
                    <a:pt x="152019" y="54697"/>
                    <a:pt x="152876" y="60983"/>
                    <a:pt x="152876" y="71270"/>
                  </a:cubicBezTo>
                  <a:cubicBezTo>
                    <a:pt x="152876" y="79843"/>
                    <a:pt x="152590" y="84129"/>
                    <a:pt x="151162" y="91844"/>
                  </a:cubicBezTo>
                  <a:cubicBezTo>
                    <a:pt x="143732" y="127849"/>
                    <a:pt x="117443" y="159281"/>
                    <a:pt x="71437" y="186713"/>
                  </a:cubicBezTo>
                  <a:cubicBezTo>
                    <a:pt x="54864" y="196714"/>
                    <a:pt x="34576" y="207001"/>
                    <a:pt x="12573" y="216431"/>
                  </a:cubicBezTo>
                  <a:cubicBezTo>
                    <a:pt x="8858" y="218146"/>
                    <a:pt x="5429" y="219574"/>
                    <a:pt x="4858" y="219860"/>
                  </a:cubicBezTo>
                  <a:cubicBezTo>
                    <a:pt x="4286" y="220146"/>
                    <a:pt x="3429" y="220432"/>
                    <a:pt x="3143" y="220432"/>
                  </a:cubicBezTo>
                  <a:cubicBezTo>
                    <a:pt x="1715" y="220432"/>
                    <a:pt x="0" y="218717"/>
                    <a:pt x="0" y="217288"/>
                  </a:cubicBezTo>
                  <a:cubicBezTo>
                    <a:pt x="0" y="215860"/>
                    <a:pt x="571" y="215288"/>
                    <a:pt x="4858" y="212716"/>
                  </a:cubicBezTo>
                  <a:cubicBezTo>
                    <a:pt x="33433" y="195857"/>
                    <a:pt x="53721" y="182141"/>
                    <a:pt x="70009" y="167568"/>
                  </a:cubicBezTo>
                  <a:cubicBezTo>
                    <a:pt x="74866" y="163282"/>
                    <a:pt x="85154" y="153280"/>
                    <a:pt x="88583" y="148994"/>
                  </a:cubicBezTo>
                  <a:cubicBezTo>
                    <a:pt x="106585" y="128134"/>
                    <a:pt x="116014" y="107846"/>
                    <a:pt x="118586" y="84415"/>
                  </a:cubicBezTo>
                  <a:cubicBezTo>
                    <a:pt x="119158" y="80414"/>
                    <a:pt x="119158" y="67555"/>
                    <a:pt x="118586" y="63555"/>
                  </a:cubicBezTo>
                  <a:cubicBezTo>
                    <a:pt x="116300" y="44410"/>
                    <a:pt x="109728" y="28979"/>
                    <a:pt x="99155" y="18692"/>
                  </a:cubicBezTo>
                  <a:cubicBezTo>
                    <a:pt x="93155" y="12691"/>
                    <a:pt x="86868" y="8977"/>
                    <a:pt x="79438" y="7262"/>
                  </a:cubicBezTo>
                  <a:cubicBezTo>
                    <a:pt x="64008" y="3547"/>
                    <a:pt x="47435" y="8691"/>
                    <a:pt x="36005" y="20978"/>
                  </a:cubicBezTo>
                  <a:cubicBezTo>
                    <a:pt x="30861" y="26693"/>
                    <a:pt x="26003" y="34980"/>
                    <a:pt x="23432" y="42124"/>
                  </a:cubicBezTo>
                  <a:lnTo>
                    <a:pt x="22574" y="44124"/>
                  </a:lnTo>
                  <a:lnTo>
                    <a:pt x="24860" y="42981"/>
                  </a:lnTo>
                  <a:cubicBezTo>
                    <a:pt x="28575" y="40981"/>
                    <a:pt x="30861" y="40695"/>
                    <a:pt x="35433" y="40695"/>
                  </a:cubicBezTo>
                  <a:cubicBezTo>
                    <a:pt x="38290" y="40695"/>
                    <a:pt x="39719" y="40695"/>
                    <a:pt x="41719" y="41266"/>
                  </a:cubicBezTo>
                  <a:cubicBezTo>
                    <a:pt x="60008" y="45838"/>
                    <a:pt x="68866" y="65555"/>
                    <a:pt x="60293" y="82986"/>
                  </a:cubicBezTo>
                  <a:cubicBezTo>
                    <a:pt x="56007" y="92416"/>
                    <a:pt x="46863" y="98416"/>
                    <a:pt x="36862" y="99274"/>
                  </a:cubicBezTo>
                  <a:cubicBezTo>
                    <a:pt x="22860" y="100131"/>
                    <a:pt x="9144" y="90987"/>
                    <a:pt x="4572" y="77842"/>
                  </a:cubicBezTo>
                  <a:cubicBezTo>
                    <a:pt x="2857" y="72413"/>
                    <a:pt x="2572" y="65269"/>
                    <a:pt x="4286" y="56125"/>
                  </a:cubicBezTo>
                  <a:cubicBezTo>
                    <a:pt x="8001" y="34694"/>
                    <a:pt x="21717" y="16120"/>
                    <a:pt x="40577" y="6691"/>
                  </a:cubicBezTo>
                  <a:cubicBezTo>
                    <a:pt x="47149" y="3262"/>
                    <a:pt x="55721" y="976"/>
                    <a:pt x="63151" y="118"/>
                  </a:cubicBezTo>
                  <a:close/>
                  <a:moveTo>
                    <a:pt x="173450" y="24121"/>
                  </a:moveTo>
                  <a:cubicBezTo>
                    <a:pt x="181451" y="22121"/>
                    <a:pt x="189738" y="26979"/>
                    <a:pt x="191453" y="34980"/>
                  </a:cubicBezTo>
                  <a:cubicBezTo>
                    <a:pt x="194310" y="46124"/>
                    <a:pt x="184594" y="55840"/>
                    <a:pt x="173450" y="52982"/>
                  </a:cubicBezTo>
                  <a:cubicBezTo>
                    <a:pt x="164021" y="50982"/>
                    <a:pt x="159163" y="40409"/>
                    <a:pt x="163735" y="31551"/>
                  </a:cubicBezTo>
                  <a:cubicBezTo>
                    <a:pt x="165449" y="27836"/>
                    <a:pt x="169450" y="24979"/>
                    <a:pt x="173450" y="24121"/>
                  </a:cubicBezTo>
                  <a:close/>
                  <a:moveTo>
                    <a:pt x="173450" y="95559"/>
                  </a:moveTo>
                  <a:cubicBezTo>
                    <a:pt x="181451" y="93559"/>
                    <a:pt x="189738" y="98416"/>
                    <a:pt x="191453" y="106417"/>
                  </a:cubicBezTo>
                  <a:cubicBezTo>
                    <a:pt x="193453" y="114704"/>
                    <a:pt x="188595" y="122705"/>
                    <a:pt x="180594" y="124420"/>
                  </a:cubicBezTo>
                  <a:cubicBezTo>
                    <a:pt x="172307" y="126420"/>
                    <a:pt x="164306" y="121562"/>
                    <a:pt x="162592" y="113561"/>
                  </a:cubicBezTo>
                  <a:cubicBezTo>
                    <a:pt x="160591" y="105560"/>
                    <a:pt x="165449" y="97273"/>
                    <a:pt x="173450" y="9555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61DC8636-A680-54FA-FE60-1E96A30FE31C}"/>
                </a:ext>
              </a:extLst>
            </p:cNvPr>
            <p:cNvSpPr/>
            <p:nvPr/>
          </p:nvSpPr>
          <p:spPr>
            <a:xfrm>
              <a:off x="1739769" y="4297862"/>
              <a:ext cx="78581" cy="213952"/>
            </a:xfrm>
            <a:custGeom>
              <a:avLst/>
              <a:gdLst>
                <a:gd name="connsiteX0" fmla="*/ 54578 w 78581"/>
                <a:gd name="connsiteY0" fmla="*/ 497 h 213952"/>
                <a:gd name="connsiteX1" fmla="*/ 60865 w 78581"/>
                <a:gd name="connsiteY1" fmla="*/ 2783 h 213952"/>
                <a:gd name="connsiteX2" fmla="*/ 61436 w 78581"/>
                <a:gd name="connsiteY2" fmla="*/ 24785 h 213952"/>
                <a:gd name="connsiteX3" fmla="*/ 61722 w 78581"/>
                <a:gd name="connsiteY3" fmla="*/ 45931 h 213952"/>
                <a:gd name="connsiteX4" fmla="*/ 67437 w 78581"/>
                <a:gd name="connsiteY4" fmla="*/ 43645 h 213952"/>
                <a:gd name="connsiteX5" fmla="*/ 76581 w 78581"/>
                <a:gd name="connsiteY5" fmla="*/ 42216 h 213952"/>
                <a:gd name="connsiteX6" fmla="*/ 78581 w 78581"/>
                <a:gd name="connsiteY6" fmla="*/ 55361 h 213952"/>
                <a:gd name="connsiteX7" fmla="*/ 78010 w 78581"/>
                <a:gd name="connsiteY7" fmla="*/ 66791 h 213952"/>
                <a:gd name="connsiteX8" fmla="*/ 76867 w 78581"/>
                <a:gd name="connsiteY8" fmla="*/ 68220 h 213952"/>
                <a:gd name="connsiteX9" fmla="*/ 68866 w 78581"/>
                <a:gd name="connsiteY9" fmla="*/ 71649 h 213952"/>
                <a:gd name="connsiteX10" fmla="*/ 61722 w 78581"/>
                <a:gd name="connsiteY10" fmla="*/ 74792 h 213952"/>
                <a:gd name="connsiteX11" fmla="*/ 61436 w 78581"/>
                <a:gd name="connsiteY11" fmla="*/ 97937 h 213952"/>
                <a:gd name="connsiteX12" fmla="*/ 61722 w 78581"/>
                <a:gd name="connsiteY12" fmla="*/ 121083 h 213952"/>
                <a:gd name="connsiteX13" fmla="*/ 67437 w 78581"/>
                <a:gd name="connsiteY13" fmla="*/ 118797 h 213952"/>
                <a:gd name="connsiteX14" fmla="*/ 76581 w 78581"/>
                <a:gd name="connsiteY14" fmla="*/ 117368 h 213952"/>
                <a:gd name="connsiteX15" fmla="*/ 78581 w 78581"/>
                <a:gd name="connsiteY15" fmla="*/ 130513 h 213952"/>
                <a:gd name="connsiteX16" fmla="*/ 78010 w 78581"/>
                <a:gd name="connsiteY16" fmla="*/ 141943 h 213952"/>
                <a:gd name="connsiteX17" fmla="*/ 76867 w 78581"/>
                <a:gd name="connsiteY17" fmla="*/ 143372 h 213952"/>
                <a:gd name="connsiteX18" fmla="*/ 68866 w 78581"/>
                <a:gd name="connsiteY18" fmla="*/ 146801 h 213952"/>
                <a:gd name="connsiteX19" fmla="*/ 61722 w 78581"/>
                <a:gd name="connsiteY19" fmla="*/ 149944 h 213952"/>
                <a:gd name="connsiteX20" fmla="*/ 61436 w 78581"/>
                <a:gd name="connsiteY20" fmla="*/ 173947 h 213952"/>
                <a:gd name="connsiteX21" fmla="*/ 60865 w 78581"/>
                <a:gd name="connsiteY21" fmla="*/ 199093 h 213952"/>
                <a:gd name="connsiteX22" fmla="*/ 52006 w 78581"/>
                <a:gd name="connsiteY22" fmla="*/ 199093 h 213952"/>
                <a:gd name="connsiteX23" fmla="*/ 51435 w 78581"/>
                <a:gd name="connsiteY23" fmla="*/ 175947 h 213952"/>
                <a:gd name="connsiteX24" fmla="*/ 51435 w 78581"/>
                <a:gd name="connsiteY24" fmla="*/ 153945 h 213952"/>
                <a:gd name="connsiteX25" fmla="*/ 39148 w 78581"/>
                <a:gd name="connsiteY25" fmla="*/ 158802 h 213952"/>
                <a:gd name="connsiteX26" fmla="*/ 27146 w 78581"/>
                <a:gd name="connsiteY26" fmla="*/ 163660 h 213952"/>
                <a:gd name="connsiteX27" fmla="*/ 27146 w 78581"/>
                <a:gd name="connsiteY27" fmla="*/ 186806 h 213952"/>
                <a:gd name="connsiteX28" fmla="*/ 25718 w 78581"/>
                <a:gd name="connsiteY28" fmla="*/ 212237 h 213952"/>
                <a:gd name="connsiteX29" fmla="*/ 22289 w 78581"/>
                <a:gd name="connsiteY29" fmla="*/ 213952 h 213952"/>
                <a:gd name="connsiteX30" fmla="*/ 18574 w 78581"/>
                <a:gd name="connsiteY30" fmla="*/ 212237 h 213952"/>
                <a:gd name="connsiteX31" fmla="*/ 17145 w 78581"/>
                <a:gd name="connsiteY31" fmla="*/ 189092 h 213952"/>
                <a:gd name="connsiteX32" fmla="*/ 16859 w 78581"/>
                <a:gd name="connsiteY32" fmla="*/ 167946 h 213952"/>
                <a:gd name="connsiteX33" fmla="*/ 11144 w 78581"/>
                <a:gd name="connsiteY33" fmla="*/ 170232 h 213952"/>
                <a:gd name="connsiteX34" fmla="*/ 2000 w 78581"/>
                <a:gd name="connsiteY34" fmla="*/ 171661 h 213952"/>
                <a:gd name="connsiteX35" fmla="*/ 0 w 78581"/>
                <a:gd name="connsiteY35" fmla="*/ 158516 h 213952"/>
                <a:gd name="connsiteX36" fmla="*/ 572 w 78581"/>
                <a:gd name="connsiteY36" fmla="*/ 147086 h 213952"/>
                <a:gd name="connsiteX37" fmla="*/ 1715 w 78581"/>
                <a:gd name="connsiteY37" fmla="*/ 145658 h 213952"/>
                <a:gd name="connsiteX38" fmla="*/ 9716 w 78581"/>
                <a:gd name="connsiteY38" fmla="*/ 142229 h 213952"/>
                <a:gd name="connsiteX39" fmla="*/ 17145 w 78581"/>
                <a:gd name="connsiteY39" fmla="*/ 139085 h 213952"/>
                <a:gd name="connsiteX40" fmla="*/ 17145 w 78581"/>
                <a:gd name="connsiteY40" fmla="*/ 115940 h 213952"/>
                <a:gd name="connsiteX41" fmla="*/ 16859 w 78581"/>
                <a:gd name="connsiteY41" fmla="*/ 92794 h 213952"/>
                <a:gd name="connsiteX42" fmla="*/ 11144 w 78581"/>
                <a:gd name="connsiteY42" fmla="*/ 95080 h 213952"/>
                <a:gd name="connsiteX43" fmla="*/ 2000 w 78581"/>
                <a:gd name="connsiteY43" fmla="*/ 96509 h 213952"/>
                <a:gd name="connsiteX44" fmla="*/ 0 w 78581"/>
                <a:gd name="connsiteY44" fmla="*/ 83364 h 213952"/>
                <a:gd name="connsiteX45" fmla="*/ 572 w 78581"/>
                <a:gd name="connsiteY45" fmla="*/ 71934 h 213952"/>
                <a:gd name="connsiteX46" fmla="*/ 1715 w 78581"/>
                <a:gd name="connsiteY46" fmla="*/ 70505 h 213952"/>
                <a:gd name="connsiteX47" fmla="*/ 9716 w 78581"/>
                <a:gd name="connsiteY47" fmla="*/ 67076 h 213952"/>
                <a:gd name="connsiteX48" fmla="*/ 17145 w 78581"/>
                <a:gd name="connsiteY48" fmla="*/ 63933 h 213952"/>
                <a:gd name="connsiteX49" fmla="*/ 17145 w 78581"/>
                <a:gd name="connsiteY49" fmla="*/ 39930 h 213952"/>
                <a:gd name="connsiteX50" fmla="*/ 17717 w 78581"/>
                <a:gd name="connsiteY50" fmla="*/ 14784 h 213952"/>
                <a:gd name="connsiteX51" fmla="*/ 26575 w 78581"/>
                <a:gd name="connsiteY51" fmla="*/ 14784 h 213952"/>
                <a:gd name="connsiteX52" fmla="*/ 27146 w 78581"/>
                <a:gd name="connsiteY52" fmla="*/ 37930 h 213952"/>
                <a:gd name="connsiteX53" fmla="*/ 27432 w 78581"/>
                <a:gd name="connsiteY53" fmla="*/ 59933 h 213952"/>
                <a:gd name="connsiteX54" fmla="*/ 39433 w 78581"/>
                <a:gd name="connsiteY54" fmla="*/ 55075 h 213952"/>
                <a:gd name="connsiteX55" fmla="*/ 51435 w 78581"/>
                <a:gd name="connsiteY55" fmla="*/ 50217 h 213952"/>
                <a:gd name="connsiteX56" fmla="*/ 51435 w 78581"/>
                <a:gd name="connsiteY56" fmla="*/ 27072 h 213952"/>
                <a:gd name="connsiteX57" fmla="*/ 52006 w 78581"/>
                <a:gd name="connsiteY57" fmla="*/ 2783 h 213952"/>
                <a:gd name="connsiteX58" fmla="*/ 54578 w 78581"/>
                <a:gd name="connsiteY58" fmla="*/ 497 h 213952"/>
                <a:gd name="connsiteX59" fmla="*/ 51435 w 78581"/>
                <a:gd name="connsiteY59" fmla="*/ 101938 h 213952"/>
                <a:gd name="connsiteX60" fmla="*/ 51435 w 78581"/>
                <a:gd name="connsiteY60" fmla="*/ 78792 h 213952"/>
                <a:gd name="connsiteX61" fmla="*/ 39148 w 78581"/>
                <a:gd name="connsiteY61" fmla="*/ 83650 h 213952"/>
                <a:gd name="connsiteX62" fmla="*/ 27146 w 78581"/>
                <a:gd name="connsiteY62" fmla="*/ 88508 h 213952"/>
                <a:gd name="connsiteX63" fmla="*/ 27146 w 78581"/>
                <a:gd name="connsiteY63" fmla="*/ 111939 h 213952"/>
                <a:gd name="connsiteX64" fmla="*/ 27146 w 78581"/>
                <a:gd name="connsiteY64" fmla="*/ 135085 h 213952"/>
                <a:gd name="connsiteX65" fmla="*/ 28003 w 78581"/>
                <a:gd name="connsiteY65" fmla="*/ 134799 h 213952"/>
                <a:gd name="connsiteX66" fmla="*/ 40291 w 78581"/>
                <a:gd name="connsiteY66" fmla="*/ 129941 h 213952"/>
                <a:gd name="connsiteX67" fmla="*/ 51435 w 78581"/>
                <a:gd name="connsiteY67" fmla="*/ 125370 h 213952"/>
                <a:gd name="connsiteX68" fmla="*/ 51435 w 78581"/>
                <a:gd name="connsiteY68" fmla="*/ 101938 h 213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78581" h="213952">
                  <a:moveTo>
                    <a:pt x="54578" y="497"/>
                  </a:moveTo>
                  <a:cubicBezTo>
                    <a:pt x="56579" y="-646"/>
                    <a:pt x="59722" y="211"/>
                    <a:pt x="60865" y="2783"/>
                  </a:cubicBezTo>
                  <a:cubicBezTo>
                    <a:pt x="61436" y="3926"/>
                    <a:pt x="61436" y="4783"/>
                    <a:pt x="61436" y="24785"/>
                  </a:cubicBezTo>
                  <a:cubicBezTo>
                    <a:pt x="61436" y="36501"/>
                    <a:pt x="61436" y="45931"/>
                    <a:pt x="61722" y="45931"/>
                  </a:cubicBezTo>
                  <a:cubicBezTo>
                    <a:pt x="61722" y="45931"/>
                    <a:pt x="64294" y="44788"/>
                    <a:pt x="67437" y="43645"/>
                  </a:cubicBezTo>
                  <a:cubicBezTo>
                    <a:pt x="74009" y="41073"/>
                    <a:pt x="74867" y="40787"/>
                    <a:pt x="76581" y="42216"/>
                  </a:cubicBezTo>
                  <a:cubicBezTo>
                    <a:pt x="78581" y="43645"/>
                    <a:pt x="78581" y="43931"/>
                    <a:pt x="78581" y="55361"/>
                  </a:cubicBezTo>
                  <a:cubicBezTo>
                    <a:pt x="78581" y="65076"/>
                    <a:pt x="78581" y="65933"/>
                    <a:pt x="78010" y="66791"/>
                  </a:cubicBezTo>
                  <a:cubicBezTo>
                    <a:pt x="77724" y="67362"/>
                    <a:pt x="77152" y="67934"/>
                    <a:pt x="76867" y="68220"/>
                  </a:cubicBezTo>
                  <a:cubicBezTo>
                    <a:pt x="76295" y="68505"/>
                    <a:pt x="72866" y="70220"/>
                    <a:pt x="68866" y="71649"/>
                  </a:cubicBezTo>
                  <a:lnTo>
                    <a:pt x="61722" y="74792"/>
                  </a:lnTo>
                  <a:lnTo>
                    <a:pt x="61436" y="97937"/>
                  </a:lnTo>
                  <a:cubicBezTo>
                    <a:pt x="61436" y="110510"/>
                    <a:pt x="61436" y="121083"/>
                    <a:pt x="61722" y="121083"/>
                  </a:cubicBezTo>
                  <a:cubicBezTo>
                    <a:pt x="61722" y="121083"/>
                    <a:pt x="64294" y="119940"/>
                    <a:pt x="67437" y="118797"/>
                  </a:cubicBezTo>
                  <a:cubicBezTo>
                    <a:pt x="74009" y="116226"/>
                    <a:pt x="74867" y="115940"/>
                    <a:pt x="76581" y="117368"/>
                  </a:cubicBezTo>
                  <a:cubicBezTo>
                    <a:pt x="78581" y="118797"/>
                    <a:pt x="78581" y="119083"/>
                    <a:pt x="78581" y="130513"/>
                  </a:cubicBezTo>
                  <a:cubicBezTo>
                    <a:pt x="78581" y="140228"/>
                    <a:pt x="78581" y="141086"/>
                    <a:pt x="78010" y="141943"/>
                  </a:cubicBezTo>
                  <a:cubicBezTo>
                    <a:pt x="77724" y="142514"/>
                    <a:pt x="77152" y="143086"/>
                    <a:pt x="76867" y="143372"/>
                  </a:cubicBezTo>
                  <a:cubicBezTo>
                    <a:pt x="76295" y="143657"/>
                    <a:pt x="72866" y="145372"/>
                    <a:pt x="68866" y="146801"/>
                  </a:cubicBezTo>
                  <a:lnTo>
                    <a:pt x="61722" y="149944"/>
                  </a:lnTo>
                  <a:lnTo>
                    <a:pt x="61436" y="173947"/>
                  </a:lnTo>
                  <a:cubicBezTo>
                    <a:pt x="61436" y="195664"/>
                    <a:pt x="61150" y="198236"/>
                    <a:pt x="60865" y="199093"/>
                  </a:cubicBezTo>
                  <a:cubicBezTo>
                    <a:pt x="58865" y="202522"/>
                    <a:pt x="54007" y="202522"/>
                    <a:pt x="52006" y="199093"/>
                  </a:cubicBezTo>
                  <a:cubicBezTo>
                    <a:pt x="51721" y="198236"/>
                    <a:pt x="51435" y="195950"/>
                    <a:pt x="51435" y="175947"/>
                  </a:cubicBezTo>
                  <a:lnTo>
                    <a:pt x="51435" y="153945"/>
                  </a:lnTo>
                  <a:lnTo>
                    <a:pt x="39148" y="158802"/>
                  </a:lnTo>
                  <a:lnTo>
                    <a:pt x="27146" y="163660"/>
                  </a:lnTo>
                  <a:lnTo>
                    <a:pt x="27146" y="186806"/>
                  </a:lnTo>
                  <a:cubicBezTo>
                    <a:pt x="27146" y="211380"/>
                    <a:pt x="27146" y="210809"/>
                    <a:pt x="25718" y="212237"/>
                  </a:cubicBezTo>
                  <a:cubicBezTo>
                    <a:pt x="25146" y="213095"/>
                    <a:pt x="23146" y="213952"/>
                    <a:pt x="22289" y="213952"/>
                  </a:cubicBezTo>
                  <a:cubicBezTo>
                    <a:pt x="21146" y="213952"/>
                    <a:pt x="19145" y="213095"/>
                    <a:pt x="18574" y="212237"/>
                  </a:cubicBezTo>
                  <a:cubicBezTo>
                    <a:pt x="17145" y="210809"/>
                    <a:pt x="17145" y="211380"/>
                    <a:pt x="17145" y="189092"/>
                  </a:cubicBezTo>
                  <a:cubicBezTo>
                    <a:pt x="17145" y="177376"/>
                    <a:pt x="17145" y="167946"/>
                    <a:pt x="16859" y="167946"/>
                  </a:cubicBezTo>
                  <a:cubicBezTo>
                    <a:pt x="16859" y="167946"/>
                    <a:pt x="14288" y="169089"/>
                    <a:pt x="11144" y="170232"/>
                  </a:cubicBezTo>
                  <a:cubicBezTo>
                    <a:pt x="4572" y="172804"/>
                    <a:pt x="3715" y="173090"/>
                    <a:pt x="2000" y="171661"/>
                  </a:cubicBezTo>
                  <a:cubicBezTo>
                    <a:pt x="0" y="170232"/>
                    <a:pt x="0" y="169946"/>
                    <a:pt x="0" y="158516"/>
                  </a:cubicBezTo>
                  <a:cubicBezTo>
                    <a:pt x="0" y="148801"/>
                    <a:pt x="0" y="147944"/>
                    <a:pt x="572" y="147086"/>
                  </a:cubicBezTo>
                  <a:cubicBezTo>
                    <a:pt x="857" y="146515"/>
                    <a:pt x="1429" y="145943"/>
                    <a:pt x="1715" y="145658"/>
                  </a:cubicBezTo>
                  <a:cubicBezTo>
                    <a:pt x="2286" y="145372"/>
                    <a:pt x="5715" y="143657"/>
                    <a:pt x="9716" y="142229"/>
                  </a:cubicBezTo>
                  <a:lnTo>
                    <a:pt x="17145" y="139085"/>
                  </a:lnTo>
                  <a:lnTo>
                    <a:pt x="17145" y="115940"/>
                  </a:lnTo>
                  <a:cubicBezTo>
                    <a:pt x="17145" y="103367"/>
                    <a:pt x="17145" y="92794"/>
                    <a:pt x="16859" y="92794"/>
                  </a:cubicBezTo>
                  <a:cubicBezTo>
                    <a:pt x="16859" y="92794"/>
                    <a:pt x="14288" y="93937"/>
                    <a:pt x="11144" y="95080"/>
                  </a:cubicBezTo>
                  <a:cubicBezTo>
                    <a:pt x="4572" y="97652"/>
                    <a:pt x="3715" y="97937"/>
                    <a:pt x="2000" y="96509"/>
                  </a:cubicBezTo>
                  <a:cubicBezTo>
                    <a:pt x="0" y="95080"/>
                    <a:pt x="0" y="94794"/>
                    <a:pt x="0" y="83364"/>
                  </a:cubicBezTo>
                  <a:cubicBezTo>
                    <a:pt x="0" y="73649"/>
                    <a:pt x="0" y="72791"/>
                    <a:pt x="572" y="71934"/>
                  </a:cubicBezTo>
                  <a:cubicBezTo>
                    <a:pt x="857" y="71363"/>
                    <a:pt x="1429" y="70791"/>
                    <a:pt x="1715" y="70505"/>
                  </a:cubicBezTo>
                  <a:cubicBezTo>
                    <a:pt x="2286" y="70220"/>
                    <a:pt x="5715" y="68505"/>
                    <a:pt x="9716" y="67076"/>
                  </a:cubicBezTo>
                  <a:lnTo>
                    <a:pt x="17145" y="63933"/>
                  </a:lnTo>
                  <a:lnTo>
                    <a:pt x="17145" y="39930"/>
                  </a:lnTo>
                  <a:cubicBezTo>
                    <a:pt x="17145" y="18213"/>
                    <a:pt x="17431" y="15641"/>
                    <a:pt x="17717" y="14784"/>
                  </a:cubicBezTo>
                  <a:cubicBezTo>
                    <a:pt x="19717" y="11355"/>
                    <a:pt x="24575" y="11355"/>
                    <a:pt x="26575" y="14784"/>
                  </a:cubicBezTo>
                  <a:cubicBezTo>
                    <a:pt x="26860" y="15641"/>
                    <a:pt x="27146" y="17928"/>
                    <a:pt x="27146" y="37930"/>
                  </a:cubicBezTo>
                  <a:lnTo>
                    <a:pt x="27432" y="59933"/>
                  </a:lnTo>
                  <a:lnTo>
                    <a:pt x="39433" y="55075"/>
                  </a:lnTo>
                  <a:lnTo>
                    <a:pt x="51435" y="50217"/>
                  </a:lnTo>
                  <a:lnTo>
                    <a:pt x="51435" y="27072"/>
                  </a:lnTo>
                  <a:cubicBezTo>
                    <a:pt x="51435" y="5354"/>
                    <a:pt x="51435" y="3926"/>
                    <a:pt x="52006" y="2783"/>
                  </a:cubicBezTo>
                  <a:cubicBezTo>
                    <a:pt x="52578" y="1640"/>
                    <a:pt x="53150" y="1068"/>
                    <a:pt x="54578" y="497"/>
                  </a:cubicBezTo>
                  <a:close/>
                  <a:moveTo>
                    <a:pt x="51435" y="101938"/>
                  </a:moveTo>
                  <a:lnTo>
                    <a:pt x="51435" y="78792"/>
                  </a:lnTo>
                  <a:lnTo>
                    <a:pt x="39148" y="83650"/>
                  </a:lnTo>
                  <a:lnTo>
                    <a:pt x="27146" y="88508"/>
                  </a:lnTo>
                  <a:lnTo>
                    <a:pt x="27146" y="111939"/>
                  </a:lnTo>
                  <a:lnTo>
                    <a:pt x="27146" y="135085"/>
                  </a:lnTo>
                  <a:lnTo>
                    <a:pt x="28003" y="134799"/>
                  </a:lnTo>
                  <a:cubicBezTo>
                    <a:pt x="28575" y="134513"/>
                    <a:pt x="34004" y="132228"/>
                    <a:pt x="40291" y="129941"/>
                  </a:cubicBezTo>
                  <a:lnTo>
                    <a:pt x="51435" y="125370"/>
                  </a:lnTo>
                  <a:lnTo>
                    <a:pt x="51435" y="10193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22" name="Grafik 2">
              <a:extLst>
                <a:ext uri="{FF2B5EF4-FFF2-40B4-BE49-F238E27FC236}">
                  <a16:creationId xmlns:a16="http://schemas.microsoft.com/office/drawing/2014/main" id="{CBF4C7B7-CD63-450E-C6B4-EF65421B6B5B}"/>
                </a:ext>
              </a:extLst>
            </p:cNvPr>
            <p:cNvGrpSpPr/>
            <p:nvPr/>
          </p:nvGrpSpPr>
          <p:grpSpPr>
            <a:xfrm>
              <a:off x="1912985" y="4335655"/>
              <a:ext cx="112343" cy="290458"/>
              <a:chOff x="1912985" y="4335655"/>
              <a:chExt cx="112343" cy="290458"/>
            </a:xfrm>
            <a:solidFill>
              <a:srgbClr val="000000"/>
            </a:solidFill>
          </p:grpSpPr>
          <p:sp>
            <p:nvSpPr>
              <p:cNvPr id="39" name="Freihandform: Form 38">
                <a:extLst>
                  <a:ext uri="{FF2B5EF4-FFF2-40B4-BE49-F238E27FC236}">
                    <a16:creationId xmlns:a16="http://schemas.microsoft.com/office/drawing/2014/main" id="{B23583EE-DA67-CCB7-4D31-2F18AEF50C69}"/>
                  </a:ext>
                </a:extLst>
              </p:cNvPr>
              <p:cNvSpPr/>
              <p:nvPr/>
            </p:nvSpPr>
            <p:spPr>
              <a:xfrm>
                <a:off x="1912985" y="4335655"/>
                <a:ext cx="112343" cy="142821"/>
              </a:xfrm>
              <a:custGeom>
                <a:avLst/>
                <a:gdLst>
                  <a:gd name="connsiteX0" fmla="*/ 82911 w 112343"/>
                  <a:gd name="connsiteY0" fmla="*/ 803 h 142821"/>
                  <a:gd name="connsiteX1" fmla="*/ 88055 w 112343"/>
                  <a:gd name="connsiteY1" fmla="*/ 518 h 142821"/>
                  <a:gd name="connsiteX2" fmla="*/ 89484 w 112343"/>
                  <a:gd name="connsiteY2" fmla="*/ 3375 h 142821"/>
                  <a:gd name="connsiteX3" fmla="*/ 49193 w 112343"/>
                  <a:gd name="connsiteY3" fmla="*/ 51381 h 142821"/>
                  <a:gd name="connsiteX4" fmla="*/ 8616 w 112343"/>
                  <a:gd name="connsiteY4" fmla="*/ 99101 h 142821"/>
                  <a:gd name="connsiteX5" fmla="*/ 32905 w 112343"/>
                  <a:gd name="connsiteY5" fmla="*/ 99673 h 142821"/>
                  <a:gd name="connsiteX6" fmla="*/ 57765 w 112343"/>
                  <a:gd name="connsiteY6" fmla="*/ 99673 h 142821"/>
                  <a:gd name="connsiteX7" fmla="*/ 57765 w 112343"/>
                  <a:gd name="connsiteY7" fmla="*/ 77099 h 142821"/>
                  <a:gd name="connsiteX8" fmla="*/ 58337 w 112343"/>
                  <a:gd name="connsiteY8" fmla="*/ 53667 h 142821"/>
                  <a:gd name="connsiteX9" fmla="*/ 63766 w 112343"/>
                  <a:gd name="connsiteY9" fmla="*/ 49667 h 142821"/>
                  <a:gd name="connsiteX10" fmla="*/ 81482 w 112343"/>
                  <a:gd name="connsiteY10" fmla="*/ 29093 h 142821"/>
                  <a:gd name="connsiteX11" fmla="*/ 84054 w 112343"/>
                  <a:gd name="connsiteY11" fmla="*/ 23663 h 142821"/>
                  <a:gd name="connsiteX12" fmla="*/ 88340 w 112343"/>
                  <a:gd name="connsiteY12" fmla="*/ 24806 h 142821"/>
                  <a:gd name="connsiteX13" fmla="*/ 88912 w 112343"/>
                  <a:gd name="connsiteY13" fmla="*/ 62525 h 142821"/>
                  <a:gd name="connsiteX14" fmla="*/ 88912 w 112343"/>
                  <a:gd name="connsiteY14" fmla="*/ 99673 h 142821"/>
                  <a:gd name="connsiteX15" fmla="*/ 99199 w 112343"/>
                  <a:gd name="connsiteY15" fmla="*/ 99673 h 142821"/>
                  <a:gd name="connsiteX16" fmla="*/ 110629 w 112343"/>
                  <a:gd name="connsiteY16" fmla="*/ 100244 h 142821"/>
                  <a:gd name="connsiteX17" fmla="*/ 110629 w 112343"/>
                  <a:gd name="connsiteY17" fmla="*/ 106817 h 142821"/>
                  <a:gd name="connsiteX18" fmla="*/ 99199 w 112343"/>
                  <a:gd name="connsiteY18" fmla="*/ 107388 h 142821"/>
                  <a:gd name="connsiteX19" fmla="*/ 88912 w 112343"/>
                  <a:gd name="connsiteY19" fmla="*/ 107388 h 142821"/>
                  <a:gd name="connsiteX20" fmla="*/ 88912 w 112343"/>
                  <a:gd name="connsiteY20" fmla="*/ 110531 h 142821"/>
                  <a:gd name="connsiteX21" fmla="*/ 91769 w 112343"/>
                  <a:gd name="connsiteY21" fmla="*/ 125105 h 142821"/>
                  <a:gd name="connsiteX22" fmla="*/ 107771 w 112343"/>
                  <a:gd name="connsiteY22" fmla="*/ 137106 h 142821"/>
                  <a:gd name="connsiteX23" fmla="*/ 111486 w 112343"/>
                  <a:gd name="connsiteY23" fmla="*/ 139964 h 142821"/>
                  <a:gd name="connsiteX24" fmla="*/ 110629 w 112343"/>
                  <a:gd name="connsiteY24" fmla="*/ 142250 h 142821"/>
                  <a:gd name="connsiteX25" fmla="*/ 106057 w 112343"/>
                  <a:gd name="connsiteY25" fmla="*/ 142821 h 142821"/>
                  <a:gd name="connsiteX26" fmla="*/ 86055 w 112343"/>
                  <a:gd name="connsiteY26" fmla="*/ 140535 h 142821"/>
                  <a:gd name="connsiteX27" fmla="*/ 60623 w 112343"/>
                  <a:gd name="connsiteY27" fmla="*/ 140535 h 142821"/>
                  <a:gd name="connsiteX28" fmla="*/ 40620 w 112343"/>
                  <a:gd name="connsiteY28" fmla="*/ 142821 h 142821"/>
                  <a:gd name="connsiteX29" fmla="*/ 36048 w 112343"/>
                  <a:gd name="connsiteY29" fmla="*/ 142250 h 142821"/>
                  <a:gd name="connsiteX30" fmla="*/ 35477 w 112343"/>
                  <a:gd name="connsiteY30" fmla="*/ 139964 h 142821"/>
                  <a:gd name="connsiteX31" fmla="*/ 38906 w 112343"/>
                  <a:gd name="connsiteY31" fmla="*/ 137106 h 142821"/>
                  <a:gd name="connsiteX32" fmla="*/ 54908 w 112343"/>
                  <a:gd name="connsiteY32" fmla="*/ 125105 h 142821"/>
                  <a:gd name="connsiteX33" fmla="*/ 57765 w 112343"/>
                  <a:gd name="connsiteY33" fmla="*/ 110531 h 142821"/>
                  <a:gd name="connsiteX34" fmla="*/ 57765 w 112343"/>
                  <a:gd name="connsiteY34" fmla="*/ 107388 h 142821"/>
                  <a:gd name="connsiteX35" fmla="*/ 32048 w 112343"/>
                  <a:gd name="connsiteY35" fmla="*/ 107388 h 142821"/>
                  <a:gd name="connsiteX36" fmla="*/ 2615 w 112343"/>
                  <a:gd name="connsiteY36" fmla="*/ 105959 h 142821"/>
                  <a:gd name="connsiteX37" fmla="*/ 44 w 112343"/>
                  <a:gd name="connsiteY37" fmla="*/ 100816 h 142821"/>
                  <a:gd name="connsiteX38" fmla="*/ 3187 w 112343"/>
                  <a:gd name="connsiteY38" fmla="*/ 96530 h 142821"/>
                  <a:gd name="connsiteX39" fmla="*/ 23475 w 112343"/>
                  <a:gd name="connsiteY39" fmla="*/ 67669 h 142821"/>
                  <a:gd name="connsiteX40" fmla="*/ 33476 w 112343"/>
                  <a:gd name="connsiteY40" fmla="*/ 47095 h 142821"/>
                  <a:gd name="connsiteX41" fmla="*/ 42049 w 112343"/>
                  <a:gd name="connsiteY41" fmla="*/ 8519 h 142821"/>
                  <a:gd name="connsiteX42" fmla="*/ 44335 w 112343"/>
                  <a:gd name="connsiteY42" fmla="*/ 803 h 142821"/>
                  <a:gd name="connsiteX43" fmla="*/ 45478 w 112343"/>
                  <a:gd name="connsiteY43" fmla="*/ 232 h 142821"/>
                  <a:gd name="connsiteX44" fmla="*/ 49764 w 112343"/>
                  <a:gd name="connsiteY44" fmla="*/ 1375 h 142821"/>
                  <a:gd name="connsiteX45" fmla="*/ 63766 w 112343"/>
                  <a:gd name="connsiteY45" fmla="*/ 3947 h 142821"/>
                  <a:gd name="connsiteX46" fmla="*/ 82911 w 112343"/>
                  <a:gd name="connsiteY46" fmla="*/ 803 h 142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12343" h="142821">
                    <a:moveTo>
                      <a:pt x="82911" y="803"/>
                    </a:moveTo>
                    <a:cubicBezTo>
                      <a:pt x="85483" y="-54"/>
                      <a:pt x="86912" y="-340"/>
                      <a:pt x="88055" y="518"/>
                    </a:cubicBezTo>
                    <a:cubicBezTo>
                      <a:pt x="88912" y="1089"/>
                      <a:pt x="89484" y="2518"/>
                      <a:pt x="89484" y="3375"/>
                    </a:cubicBezTo>
                    <a:cubicBezTo>
                      <a:pt x="89198" y="3947"/>
                      <a:pt x="71196" y="25378"/>
                      <a:pt x="49193" y="51381"/>
                    </a:cubicBezTo>
                    <a:cubicBezTo>
                      <a:pt x="27190" y="77384"/>
                      <a:pt x="8902" y="98816"/>
                      <a:pt x="8616" y="99101"/>
                    </a:cubicBezTo>
                    <a:cubicBezTo>
                      <a:pt x="8330" y="99673"/>
                      <a:pt x="9759" y="99673"/>
                      <a:pt x="32905" y="99673"/>
                    </a:cubicBezTo>
                    <a:lnTo>
                      <a:pt x="57765" y="99673"/>
                    </a:lnTo>
                    <a:lnTo>
                      <a:pt x="57765" y="77099"/>
                    </a:lnTo>
                    <a:cubicBezTo>
                      <a:pt x="57765" y="56239"/>
                      <a:pt x="58051" y="54524"/>
                      <a:pt x="58337" y="53667"/>
                    </a:cubicBezTo>
                    <a:cubicBezTo>
                      <a:pt x="58622" y="53096"/>
                      <a:pt x="60337" y="51953"/>
                      <a:pt x="63766" y="49667"/>
                    </a:cubicBezTo>
                    <a:cubicBezTo>
                      <a:pt x="74053" y="42809"/>
                      <a:pt x="76911" y="39380"/>
                      <a:pt x="81482" y="29093"/>
                    </a:cubicBezTo>
                    <a:cubicBezTo>
                      <a:pt x="82625" y="26235"/>
                      <a:pt x="83769" y="23949"/>
                      <a:pt x="84054" y="23663"/>
                    </a:cubicBezTo>
                    <a:cubicBezTo>
                      <a:pt x="85197" y="22520"/>
                      <a:pt x="87769" y="23092"/>
                      <a:pt x="88340" y="24806"/>
                    </a:cubicBezTo>
                    <a:cubicBezTo>
                      <a:pt x="88912" y="25664"/>
                      <a:pt x="88912" y="30236"/>
                      <a:pt x="88912" y="62525"/>
                    </a:cubicBezTo>
                    <a:lnTo>
                      <a:pt x="88912" y="99673"/>
                    </a:lnTo>
                    <a:lnTo>
                      <a:pt x="99199" y="99673"/>
                    </a:lnTo>
                    <a:cubicBezTo>
                      <a:pt x="109200" y="99673"/>
                      <a:pt x="109772" y="99673"/>
                      <a:pt x="110629" y="100244"/>
                    </a:cubicBezTo>
                    <a:cubicBezTo>
                      <a:pt x="112915" y="101673"/>
                      <a:pt x="112915" y="105388"/>
                      <a:pt x="110629" y="106817"/>
                    </a:cubicBezTo>
                    <a:cubicBezTo>
                      <a:pt x="109772" y="107388"/>
                      <a:pt x="109200" y="107388"/>
                      <a:pt x="99199" y="107388"/>
                    </a:cubicBezTo>
                    <a:lnTo>
                      <a:pt x="88912" y="107388"/>
                    </a:lnTo>
                    <a:lnTo>
                      <a:pt x="88912" y="110531"/>
                    </a:lnTo>
                    <a:cubicBezTo>
                      <a:pt x="88912" y="115961"/>
                      <a:pt x="89769" y="121104"/>
                      <a:pt x="91769" y="125105"/>
                    </a:cubicBezTo>
                    <a:cubicBezTo>
                      <a:pt x="95198" y="132248"/>
                      <a:pt x="100628" y="136249"/>
                      <a:pt x="107771" y="137106"/>
                    </a:cubicBezTo>
                    <a:cubicBezTo>
                      <a:pt x="110629" y="137392"/>
                      <a:pt x="111486" y="137963"/>
                      <a:pt x="111486" y="139964"/>
                    </a:cubicBezTo>
                    <a:cubicBezTo>
                      <a:pt x="111486" y="141392"/>
                      <a:pt x="111200" y="141678"/>
                      <a:pt x="110629" y="142250"/>
                    </a:cubicBezTo>
                    <a:cubicBezTo>
                      <a:pt x="110057" y="142821"/>
                      <a:pt x="109772" y="142821"/>
                      <a:pt x="106057" y="142821"/>
                    </a:cubicBezTo>
                    <a:cubicBezTo>
                      <a:pt x="102057" y="142821"/>
                      <a:pt x="99485" y="142535"/>
                      <a:pt x="86055" y="140535"/>
                    </a:cubicBezTo>
                    <a:cubicBezTo>
                      <a:pt x="77482" y="139106"/>
                      <a:pt x="69195" y="139106"/>
                      <a:pt x="60623" y="140535"/>
                    </a:cubicBezTo>
                    <a:cubicBezTo>
                      <a:pt x="47192" y="142535"/>
                      <a:pt x="44621" y="142821"/>
                      <a:pt x="40620" y="142821"/>
                    </a:cubicBezTo>
                    <a:cubicBezTo>
                      <a:pt x="36905" y="142821"/>
                      <a:pt x="36620" y="142821"/>
                      <a:pt x="36048" y="142250"/>
                    </a:cubicBezTo>
                    <a:cubicBezTo>
                      <a:pt x="35477" y="141678"/>
                      <a:pt x="35477" y="141392"/>
                      <a:pt x="35477" y="139964"/>
                    </a:cubicBezTo>
                    <a:cubicBezTo>
                      <a:pt x="35477" y="137963"/>
                      <a:pt x="36048" y="137392"/>
                      <a:pt x="38906" y="137106"/>
                    </a:cubicBezTo>
                    <a:cubicBezTo>
                      <a:pt x="46049" y="136249"/>
                      <a:pt x="51479" y="132248"/>
                      <a:pt x="54908" y="125105"/>
                    </a:cubicBezTo>
                    <a:cubicBezTo>
                      <a:pt x="56908" y="121104"/>
                      <a:pt x="57765" y="115961"/>
                      <a:pt x="57765" y="110531"/>
                    </a:cubicBezTo>
                    <a:lnTo>
                      <a:pt x="57765" y="107388"/>
                    </a:lnTo>
                    <a:lnTo>
                      <a:pt x="32048" y="107388"/>
                    </a:lnTo>
                    <a:cubicBezTo>
                      <a:pt x="4330" y="107388"/>
                      <a:pt x="4901" y="107388"/>
                      <a:pt x="2615" y="105959"/>
                    </a:cubicBezTo>
                    <a:cubicBezTo>
                      <a:pt x="901" y="104816"/>
                      <a:pt x="-242" y="102245"/>
                      <a:pt x="44" y="100816"/>
                    </a:cubicBezTo>
                    <a:cubicBezTo>
                      <a:pt x="329" y="100244"/>
                      <a:pt x="1758" y="98530"/>
                      <a:pt x="3187" y="96530"/>
                    </a:cubicBezTo>
                    <a:cubicBezTo>
                      <a:pt x="10331" y="87957"/>
                      <a:pt x="18332" y="76813"/>
                      <a:pt x="23475" y="67669"/>
                    </a:cubicBezTo>
                    <a:cubicBezTo>
                      <a:pt x="26619" y="62525"/>
                      <a:pt x="31476" y="52238"/>
                      <a:pt x="33476" y="47095"/>
                    </a:cubicBezTo>
                    <a:cubicBezTo>
                      <a:pt x="38906" y="33665"/>
                      <a:pt x="41477" y="21949"/>
                      <a:pt x="42049" y="8519"/>
                    </a:cubicBezTo>
                    <a:cubicBezTo>
                      <a:pt x="42335" y="2518"/>
                      <a:pt x="42621" y="1661"/>
                      <a:pt x="44335" y="803"/>
                    </a:cubicBezTo>
                    <a:lnTo>
                      <a:pt x="45478" y="232"/>
                    </a:lnTo>
                    <a:lnTo>
                      <a:pt x="49764" y="1375"/>
                    </a:lnTo>
                    <a:cubicBezTo>
                      <a:pt x="56051" y="3089"/>
                      <a:pt x="59480" y="3661"/>
                      <a:pt x="63766" y="3947"/>
                    </a:cubicBezTo>
                    <a:cubicBezTo>
                      <a:pt x="69481" y="4232"/>
                      <a:pt x="75482" y="3089"/>
                      <a:pt x="82911" y="80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0" name="Freihandform: Form 39">
                <a:extLst>
                  <a:ext uri="{FF2B5EF4-FFF2-40B4-BE49-F238E27FC236}">
                    <a16:creationId xmlns:a16="http://schemas.microsoft.com/office/drawing/2014/main" id="{C2A12BC8-9E5A-82E4-7DB0-69815C31852F}"/>
                  </a:ext>
                </a:extLst>
              </p:cNvPr>
              <p:cNvSpPr/>
              <p:nvPr/>
            </p:nvSpPr>
            <p:spPr>
              <a:xfrm>
                <a:off x="1912985" y="4483292"/>
                <a:ext cx="112343" cy="142821"/>
              </a:xfrm>
              <a:custGeom>
                <a:avLst/>
                <a:gdLst>
                  <a:gd name="connsiteX0" fmla="*/ 82911 w 112343"/>
                  <a:gd name="connsiteY0" fmla="*/ 803 h 142821"/>
                  <a:gd name="connsiteX1" fmla="*/ 88055 w 112343"/>
                  <a:gd name="connsiteY1" fmla="*/ 518 h 142821"/>
                  <a:gd name="connsiteX2" fmla="*/ 89484 w 112343"/>
                  <a:gd name="connsiteY2" fmla="*/ 3375 h 142821"/>
                  <a:gd name="connsiteX3" fmla="*/ 49193 w 112343"/>
                  <a:gd name="connsiteY3" fmla="*/ 51381 h 142821"/>
                  <a:gd name="connsiteX4" fmla="*/ 8616 w 112343"/>
                  <a:gd name="connsiteY4" fmla="*/ 99101 h 142821"/>
                  <a:gd name="connsiteX5" fmla="*/ 32905 w 112343"/>
                  <a:gd name="connsiteY5" fmla="*/ 99673 h 142821"/>
                  <a:gd name="connsiteX6" fmla="*/ 57765 w 112343"/>
                  <a:gd name="connsiteY6" fmla="*/ 99673 h 142821"/>
                  <a:gd name="connsiteX7" fmla="*/ 57765 w 112343"/>
                  <a:gd name="connsiteY7" fmla="*/ 77099 h 142821"/>
                  <a:gd name="connsiteX8" fmla="*/ 58337 w 112343"/>
                  <a:gd name="connsiteY8" fmla="*/ 53667 h 142821"/>
                  <a:gd name="connsiteX9" fmla="*/ 63766 w 112343"/>
                  <a:gd name="connsiteY9" fmla="*/ 49667 h 142821"/>
                  <a:gd name="connsiteX10" fmla="*/ 81482 w 112343"/>
                  <a:gd name="connsiteY10" fmla="*/ 29093 h 142821"/>
                  <a:gd name="connsiteX11" fmla="*/ 84054 w 112343"/>
                  <a:gd name="connsiteY11" fmla="*/ 23663 h 142821"/>
                  <a:gd name="connsiteX12" fmla="*/ 88340 w 112343"/>
                  <a:gd name="connsiteY12" fmla="*/ 24806 h 142821"/>
                  <a:gd name="connsiteX13" fmla="*/ 88912 w 112343"/>
                  <a:gd name="connsiteY13" fmla="*/ 62525 h 142821"/>
                  <a:gd name="connsiteX14" fmla="*/ 88912 w 112343"/>
                  <a:gd name="connsiteY14" fmla="*/ 99673 h 142821"/>
                  <a:gd name="connsiteX15" fmla="*/ 99199 w 112343"/>
                  <a:gd name="connsiteY15" fmla="*/ 99673 h 142821"/>
                  <a:gd name="connsiteX16" fmla="*/ 110629 w 112343"/>
                  <a:gd name="connsiteY16" fmla="*/ 100244 h 142821"/>
                  <a:gd name="connsiteX17" fmla="*/ 110629 w 112343"/>
                  <a:gd name="connsiteY17" fmla="*/ 106817 h 142821"/>
                  <a:gd name="connsiteX18" fmla="*/ 99199 w 112343"/>
                  <a:gd name="connsiteY18" fmla="*/ 107388 h 142821"/>
                  <a:gd name="connsiteX19" fmla="*/ 88912 w 112343"/>
                  <a:gd name="connsiteY19" fmla="*/ 107388 h 142821"/>
                  <a:gd name="connsiteX20" fmla="*/ 88912 w 112343"/>
                  <a:gd name="connsiteY20" fmla="*/ 110531 h 142821"/>
                  <a:gd name="connsiteX21" fmla="*/ 91769 w 112343"/>
                  <a:gd name="connsiteY21" fmla="*/ 125105 h 142821"/>
                  <a:gd name="connsiteX22" fmla="*/ 107771 w 112343"/>
                  <a:gd name="connsiteY22" fmla="*/ 137106 h 142821"/>
                  <a:gd name="connsiteX23" fmla="*/ 111486 w 112343"/>
                  <a:gd name="connsiteY23" fmla="*/ 139964 h 142821"/>
                  <a:gd name="connsiteX24" fmla="*/ 110629 w 112343"/>
                  <a:gd name="connsiteY24" fmla="*/ 142249 h 142821"/>
                  <a:gd name="connsiteX25" fmla="*/ 106057 w 112343"/>
                  <a:gd name="connsiteY25" fmla="*/ 142821 h 142821"/>
                  <a:gd name="connsiteX26" fmla="*/ 86055 w 112343"/>
                  <a:gd name="connsiteY26" fmla="*/ 140535 h 142821"/>
                  <a:gd name="connsiteX27" fmla="*/ 60623 w 112343"/>
                  <a:gd name="connsiteY27" fmla="*/ 140535 h 142821"/>
                  <a:gd name="connsiteX28" fmla="*/ 40620 w 112343"/>
                  <a:gd name="connsiteY28" fmla="*/ 142821 h 142821"/>
                  <a:gd name="connsiteX29" fmla="*/ 36048 w 112343"/>
                  <a:gd name="connsiteY29" fmla="*/ 142249 h 142821"/>
                  <a:gd name="connsiteX30" fmla="*/ 35477 w 112343"/>
                  <a:gd name="connsiteY30" fmla="*/ 139964 h 142821"/>
                  <a:gd name="connsiteX31" fmla="*/ 38906 w 112343"/>
                  <a:gd name="connsiteY31" fmla="*/ 137106 h 142821"/>
                  <a:gd name="connsiteX32" fmla="*/ 54908 w 112343"/>
                  <a:gd name="connsiteY32" fmla="*/ 125105 h 142821"/>
                  <a:gd name="connsiteX33" fmla="*/ 57765 w 112343"/>
                  <a:gd name="connsiteY33" fmla="*/ 110531 h 142821"/>
                  <a:gd name="connsiteX34" fmla="*/ 57765 w 112343"/>
                  <a:gd name="connsiteY34" fmla="*/ 107388 h 142821"/>
                  <a:gd name="connsiteX35" fmla="*/ 32048 w 112343"/>
                  <a:gd name="connsiteY35" fmla="*/ 107388 h 142821"/>
                  <a:gd name="connsiteX36" fmla="*/ 2615 w 112343"/>
                  <a:gd name="connsiteY36" fmla="*/ 105959 h 142821"/>
                  <a:gd name="connsiteX37" fmla="*/ 44 w 112343"/>
                  <a:gd name="connsiteY37" fmla="*/ 100816 h 142821"/>
                  <a:gd name="connsiteX38" fmla="*/ 3187 w 112343"/>
                  <a:gd name="connsiteY38" fmla="*/ 96530 h 142821"/>
                  <a:gd name="connsiteX39" fmla="*/ 23475 w 112343"/>
                  <a:gd name="connsiteY39" fmla="*/ 67669 h 142821"/>
                  <a:gd name="connsiteX40" fmla="*/ 33476 w 112343"/>
                  <a:gd name="connsiteY40" fmla="*/ 47095 h 142821"/>
                  <a:gd name="connsiteX41" fmla="*/ 42049 w 112343"/>
                  <a:gd name="connsiteY41" fmla="*/ 8519 h 142821"/>
                  <a:gd name="connsiteX42" fmla="*/ 44335 w 112343"/>
                  <a:gd name="connsiteY42" fmla="*/ 803 h 142821"/>
                  <a:gd name="connsiteX43" fmla="*/ 45478 w 112343"/>
                  <a:gd name="connsiteY43" fmla="*/ 232 h 142821"/>
                  <a:gd name="connsiteX44" fmla="*/ 49764 w 112343"/>
                  <a:gd name="connsiteY44" fmla="*/ 1375 h 142821"/>
                  <a:gd name="connsiteX45" fmla="*/ 63766 w 112343"/>
                  <a:gd name="connsiteY45" fmla="*/ 3947 h 142821"/>
                  <a:gd name="connsiteX46" fmla="*/ 82911 w 112343"/>
                  <a:gd name="connsiteY46" fmla="*/ 803 h 142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12343" h="142821">
                    <a:moveTo>
                      <a:pt x="82911" y="803"/>
                    </a:moveTo>
                    <a:cubicBezTo>
                      <a:pt x="85483" y="-54"/>
                      <a:pt x="86912" y="-340"/>
                      <a:pt x="88055" y="518"/>
                    </a:cubicBezTo>
                    <a:cubicBezTo>
                      <a:pt x="88912" y="1089"/>
                      <a:pt x="89484" y="2518"/>
                      <a:pt x="89484" y="3375"/>
                    </a:cubicBezTo>
                    <a:cubicBezTo>
                      <a:pt x="89198" y="3947"/>
                      <a:pt x="71196" y="25378"/>
                      <a:pt x="49193" y="51381"/>
                    </a:cubicBezTo>
                    <a:cubicBezTo>
                      <a:pt x="27190" y="77384"/>
                      <a:pt x="8902" y="98816"/>
                      <a:pt x="8616" y="99101"/>
                    </a:cubicBezTo>
                    <a:cubicBezTo>
                      <a:pt x="8330" y="99673"/>
                      <a:pt x="9759" y="99673"/>
                      <a:pt x="32905" y="99673"/>
                    </a:cubicBezTo>
                    <a:lnTo>
                      <a:pt x="57765" y="99673"/>
                    </a:lnTo>
                    <a:lnTo>
                      <a:pt x="57765" y="77099"/>
                    </a:lnTo>
                    <a:cubicBezTo>
                      <a:pt x="57765" y="56239"/>
                      <a:pt x="58051" y="54524"/>
                      <a:pt x="58337" y="53667"/>
                    </a:cubicBezTo>
                    <a:cubicBezTo>
                      <a:pt x="58622" y="53096"/>
                      <a:pt x="60337" y="51953"/>
                      <a:pt x="63766" y="49667"/>
                    </a:cubicBezTo>
                    <a:cubicBezTo>
                      <a:pt x="74053" y="42809"/>
                      <a:pt x="76911" y="39380"/>
                      <a:pt x="81482" y="29093"/>
                    </a:cubicBezTo>
                    <a:cubicBezTo>
                      <a:pt x="82625" y="26235"/>
                      <a:pt x="83769" y="23949"/>
                      <a:pt x="84054" y="23663"/>
                    </a:cubicBezTo>
                    <a:cubicBezTo>
                      <a:pt x="85197" y="22520"/>
                      <a:pt x="87769" y="23092"/>
                      <a:pt x="88340" y="24806"/>
                    </a:cubicBezTo>
                    <a:cubicBezTo>
                      <a:pt x="88912" y="25664"/>
                      <a:pt x="88912" y="30236"/>
                      <a:pt x="88912" y="62525"/>
                    </a:cubicBezTo>
                    <a:lnTo>
                      <a:pt x="88912" y="99673"/>
                    </a:lnTo>
                    <a:lnTo>
                      <a:pt x="99199" y="99673"/>
                    </a:lnTo>
                    <a:cubicBezTo>
                      <a:pt x="109200" y="99673"/>
                      <a:pt x="109772" y="99673"/>
                      <a:pt x="110629" y="100244"/>
                    </a:cubicBezTo>
                    <a:cubicBezTo>
                      <a:pt x="112915" y="101673"/>
                      <a:pt x="112915" y="105388"/>
                      <a:pt x="110629" y="106817"/>
                    </a:cubicBezTo>
                    <a:cubicBezTo>
                      <a:pt x="109772" y="107388"/>
                      <a:pt x="109200" y="107388"/>
                      <a:pt x="99199" y="107388"/>
                    </a:cubicBezTo>
                    <a:lnTo>
                      <a:pt x="88912" y="107388"/>
                    </a:lnTo>
                    <a:lnTo>
                      <a:pt x="88912" y="110531"/>
                    </a:lnTo>
                    <a:cubicBezTo>
                      <a:pt x="88912" y="115961"/>
                      <a:pt x="89769" y="121104"/>
                      <a:pt x="91769" y="125105"/>
                    </a:cubicBezTo>
                    <a:cubicBezTo>
                      <a:pt x="95198" y="132248"/>
                      <a:pt x="100628" y="136249"/>
                      <a:pt x="107771" y="137106"/>
                    </a:cubicBezTo>
                    <a:cubicBezTo>
                      <a:pt x="110629" y="137392"/>
                      <a:pt x="111486" y="137963"/>
                      <a:pt x="111486" y="139964"/>
                    </a:cubicBezTo>
                    <a:cubicBezTo>
                      <a:pt x="111486" y="141392"/>
                      <a:pt x="111200" y="141678"/>
                      <a:pt x="110629" y="142249"/>
                    </a:cubicBezTo>
                    <a:cubicBezTo>
                      <a:pt x="110057" y="142821"/>
                      <a:pt x="109772" y="142821"/>
                      <a:pt x="106057" y="142821"/>
                    </a:cubicBezTo>
                    <a:cubicBezTo>
                      <a:pt x="102057" y="142821"/>
                      <a:pt x="99485" y="142535"/>
                      <a:pt x="86055" y="140535"/>
                    </a:cubicBezTo>
                    <a:cubicBezTo>
                      <a:pt x="77482" y="139106"/>
                      <a:pt x="69195" y="139106"/>
                      <a:pt x="60623" y="140535"/>
                    </a:cubicBezTo>
                    <a:cubicBezTo>
                      <a:pt x="47192" y="142535"/>
                      <a:pt x="44621" y="142821"/>
                      <a:pt x="40620" y="142821"/>
                    </a:cubicBezTo>
                    <a:cubicBezTo>
                      <a:pt x="36905" y="142821"/>
                      <a:pt x="36620" y="142821"/>
                      <a:pt x="36048" y="142249"/>
                    </a:cubicBezTo>
                    <a:cubicBezTo>
                      <a:pt x="35477" y="141678"/>
                      <a:pt x="35477" y="141392"/>
                      <a:pt x="35477" y="139964"/>
                    </a:cubicBezTo>
                    <a:cubicBezTo>
                      <a:pt x="35477" y="137963"/>
                      <a:pt x="36048" y="137392"/>
                      <a:pt x="38906" y="137106"/>
                    </a:cubicBezTo>
                    <a:cubicBezTo>
                      <a:pt x="46049" y="136249"/>
                      <a:pt x="51479" y="132248"/>
                      <a:pt x="54908" y="125105"/>
                    </a:cubicBezTo>
                    <a:cubicBezTo>
                      <a:pt x="56908" y="121104"/>
                      <a:pt x="57765" y="115961"/>
                      <a:pt x="57765" y="110531"/>
                    </a:cubicBezTo>
                    <a:lnTo>
                      <a:pt x="57765" y="107388"/>
                    </a:lnTo>
                    <a:lnTo>
                      <a:pt x="32048" y="107388"/>
                    </a:lnTo>
                    <a:cubicBezTo>
                      <a:pt x="4330" y="107388"/>
                      <a:pt x="4901" y="107388"/>
                      <a:pt x="2615" y="105959"/>
                    </a:cubicBezTo>
                    <a:cubicBezTo>
                      <a:pt x="901" y="104816"/>
                      <a:pt x="-242" y="102245"/>
                      <a:pt x="44" y="100816"/>
                    </a:cubicBezTo>
                    <a:cubicBezTo>
                      <a:pt x="329" y="100244"/>
                      <a:pt x="1758" y="98530"/>
                      <a:pt x="3187" y="96530"/>
                    </a:cubicBezTo>
                    <a:cubicBezTo>
                      <a:pt x="10331" y="87957"/>
                      <a:pt x="18332" y="76813"/>
                      <a:pt x="23475" y="67669"/>
                    </a:cubicBezTo>
                    <a:cubicBezTo>
                      <a:pt x="26619" y="62525"/>
                      <a:pt x="31476" y="52238"/>
                      <a:pt x="33476" y="47095"/>
                    </a:cubicBezTo>
                    <a:cubicBezTo>
                      <a:pt x="38906" y="33665"/>
                      <a:pt x="41477" y="21949"/>
                      <a:pt x="42049" y="8519"/>
                    </a:cubicBezTo>
                    <a:cubicBezTo>
                      <a:pt x="42335" y="2518"/>
                      <a:pt x="42621" y="1661"/>
                      <a:pt x="44335" y="803"/>
                    </a:cubicBezTo>
                    <a:lnTo>
                      <a:pt x="45478" y="232"/>
                    </a:lnTo>
                    <a:lnTo>
                      <a:pt x="49764" y="1375"/>
                    </a:lnTo>
                    <a:cubicBezTo>
                      <a:pt x="56051" y="3089"/>
                      <a:pt x="59480" y="3661"/>
                      <a:pt x="63766" y="3947"/>
                    </a:cubicBezTo>
                    <a:cubicBezTo>
                      <a:pt x="69481" y="4232"/>
                      <a:pt x="75482" y="3089"/>
                      <a:pt x="82911" y="80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CEBA1A3C-3234-263E-1DCF-8E7D6B163205}"/>
                </a:ext>
              </a:extLst>
            </p:cNvPr>
            <p:cNvSpPr/>
            <p:nvPr/>
          </p:nvSpPr>
          <p:spPr>
            <a:xfrm>
              <a:off x="2114967" y="4365703"/>
              <a:ext cx="75137" cy="204164"/>
            </a:xfrm>
            <a:custGeom>
              <a:avLst/>
              <a:gdLst>
                <a:gd name="connsiteX0" fmla="*/ 24233 w 75137"/>
                <a:gd name="connsiteY0" fmla="*/ 473 h 204164"/>
                <a:gd name="connsiteX1" fmla="*/ 27662 w 75137"/>
                <a:gd name="connsiteY1" fmla="*/ 188 h 204164"/>
                <a:gd name="connsiteX2" fmla="*/ 73954 w 75137"/>
                <a:gd name="connsiteY2" fmla="*/ 55623 h 204164"/>
                <a:gd name="connsiteX3" fmla="*/ 72525 w 75137"/>
                <a:gd name="connsiteY3" fmla="*/ 67625 h 204164"/>
                <a:gd name="connsiteX4" fmla="*/ 57094 w 75137"/>
                <a:gd name="connsiteY4" fmla="*/ 82484 h 204164"/>
                <a:gd name="connsiteX5" fmla="*/ 47950 w 75137"/>
                <a:gd name="connsiteY5" fmla="*/ 90485 h 204164"/>
                <a:gd name="connsiteX6" fmla="*/ 42235 w 75137"/>
                <a:gd name="connsiteY6" fmla="*/ 125060 h 204164"/>
                <a:gd name="connsiteX7" fmla="*/ 54808 w 75137"/>
                <a:gd name="connsiteY7" fmla="*/ 141063 h 204164"/>
                <a:gd name="connsiteX8" fmla="*/ 72239 w 75137"/>
                <a:gd name="connsiteY8" fmla="*/ 163351 h 204164"/>
                <a:gd name="connsiteX9" fmla="*/ 68810 w 75137"/>
                <a:gd name="connsiteY9" fmla="*/ 167066 h 204164"/>
                <a:gd name="connsiteX10" fmla="*/ 64238 w 75137"/>
                <a:gd name="connsiteY10" fmla="*/ 164494 h 204164"/>
                <a:gd name="connsiteX11" fmla="*/ 31948 w 75137"/>
                <a:gd name="connsiteY11" fmla="*/ 154207 h 204164"/>
                <a:gd name="connsiteX12" fmla="*/ 23376 w 75137"/>
                <a:gd name="connsiteY12" fmla="*/ 160779 h 204164"/>
                <a:gd name="connsiteX13" fmla="*/ 21090 w 75137"/>
                <a:gd name="connsiteY13" fmla="*/ 171638 h 204164"/>
                <a:gd name="connsiteX14" fmla="*/ 23947 w 75137"/>
                <a:gd name="connsiteY14" fmla="*/ 190783 h 204164"/>
                <a:gd name="connsiteX15" fmla="*/ 28234 w 75137"/>
                <a:gd name="connsiteY15" fmla="*/ 199927 h 204164"/>
                <a:gd name="connsiteX16" fmla="*/ 28519 w 75137"/>
                <a:gd name="connsiteY16" fmla="*/ 203927 h 204164"/>
                <a:gd name="connsiteX17" fmla="*/ 24233 w 75137"/>
                <a:gd name="connsiteY17" fmla="*/ 201070 h 204164"/>
                <a:gd name="connsiteX18" fmla="*/ 1373 w 75137"/>
                <a:gd name="connsiteY18" fmla="*/ 155064 h 204164"/>
                <a:gd name="connsiteX19" fmla="*/ 3945 w 75137"/>
                <a:gd name="connsiteY19" fmla="*/ 135347 h 204164"/>
                <a:gd name="connsiteX20" fmla="*/ 12232 w 75137"/>
                <a:gd name="connsiteY20" fmla="*/ 133919 h 204164"/>
                <a:gd name="connsiteX21" fmla="*/ 43664 w 75137"/>
                <a:gd name="connsiteY21" fmla="*/ 142491 h 204164"/>
                <a:gd name="connsiteX22" fmla="*/ 47379 w 75137"/>
                <a:gd name="connsiteY22" fmla="*/ 144206 h 204164"/>
                <a:gd name="connsiteX23" fmla="*/ 31663 w 75137"/>
                <a:gd name="connsiteY23" fmla="*/ 125632 h 204164"/>
                <a:gd name="connsiteX24" fmla="*/ 5945 w 75137"/>
                <a:gd name="connsiteY24" fmla="*/ 94485 h 204164"/>
                <a:gd name="connsiteX25" fmla="*/ 5659 w 75137"/>
                <a:gd name="connsiteY25" fmla="*/ 87342 h 204164"/>
                <a:gd name="connsiteX26" fmla="*/ 23090 w 75137"/>
                <a:gd name="connsiteY26" fmla="*/ 68196 h 204164"/>
                <a:gd name="connsiteX27" fmla="*/ 31948 w 75137"/>
                <a:gd name="connsiteY27" fmla="*/ 60767 h 204164"/>
                <a:gd name="connsiteX28" fmla="*/ 40521 w 75137"/>
                <a:gd name="connsiteY28" fmla="*/ 34192 h 204164"/>
                <a:gd name="connsiteX29" fmla="*/ 36806 w 75137"/>
                <a:gd name="connsiteY29" fmla="*/ 23619 h 204164"/>
                <a:gd name="connsiteX30" fmla="*/ 29091 w 75137"/>
                <a:gd name="connsiteY30" fmla="*/ 13618 h 204164"/>
                <a:gd name="connsiteX31" fmla="*/ 22233 w 75137"/>
                <a:gd name="connsiteY31" fmla="*/ 5331 h 204164"/>
                <a:gd name="connsiteX32" fmla="*/ 24233 w 75137"/>
                <a:gd name="connsiteY32" fmla="*/ 473 h 204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5137" h="204164">
                  <a:moveTo>
                    <a:pt x="24233" y="473"/>
                  </a:moveTo>
                  <a:cubicBezTo>
                    <a:pt x="25376" y="-98"/>
                    <a:pt x="26519" y="-98"/>
                    <a:pt x="27662" y="188"/>
                  </a:cubicBezTo>
                  <a:cubicBezTo>
                    <a:pt x="28519" y="759"/>
                    <a:pt x="72811" y="53337"/>
                    <a:pt x="73954" y="55623"/>
                  </a:cubicBezTo>
                  <a:cubicBezTo>
                    <a:pt x="75954" y="59338"/>
                    <a:pt x="75382" y="63053"/>
                    <a:pt x="72525" y="67625"/>
                  </a:cubicBezTo>
                  <a:cubicBezTo>
                    <a:pt x="70239" y="70768"/>
                    <a:pt x="65667" y="75340"/>
                    <a:pt x="57094" y="82484"/>
                  </a:cubicBezTo>
                  <a:cubicBezTo>
                    <a:pt x="52808" y="85913"/>
                    <a:pt x="48808" y="89627"/>
                    <a:pt x="47950" y="90485"/>
                  </a:cubicBezTo>
                  <a:cubicBezTo>
                    <a:pt x="39092" y="99914"/>
                    <a:pt x="37092" y="114202"/>
                    <a:pt x="42235" y="125060"/>
                  </a:cubicBezTo>
                  <a:cubicBezTo>
                    <a:pt x="43950" y="128775"/>
                    <a:pt x="44807" y="129632"/>
                    <a:pt x="54808" y="141063"/>
                  </a:cubicBezTo>
                  <a:cubicBezTo>
                    <a:pt x="73096" y="162494"/>
                    <a:pt x="72239" y="161636"/>
                    <a:pt x="72239" y="163351"/>
                  </a:cubicBezTo>
                  <a:cubicBezTo>
                    <a:pt x="72239" y="165065"/>
                    <a:pt x="70525" y="166780"/>
                    <a:pt x="68810" y="167066"/>
                  </a:cubicBezTo>
                  <a:cubicBezTo>
                    <a:pt x="67381" y="167066"/>
                    <a:pt x="66238" y="166494"/>
                    <a:pt x="64238" y="164494"/>
                  </a:cubicBezTo>
                  <a:cubicBezTo>
                    <a:pt x="57094" y="157350"/>
                    <a:pt x="40807" y="152207"/>
                    <a:pt x="31948" y="154207"/>
                  </a:cubicBezTo>
                  <a:cubicBezTo>
                    <a:pt x="27662" y="155064"/>
                    <a:pt x="25376" y="156779"/>
                    <a:pt x="23376" y="160779"/>
                  </a:cubicBezTo>
                  <a:cubicBezTo>
                    <a:pt x="22233" y="163637"/>
                    <a:pt x="21376" y="167066"/>
                    <a:pt x="21090" y="171638"/>
                  </a:cubicBezTo>
                  <a:cubicBezTo>
                    <a:pt x="20804" y="177924"/>
                    <a:pt x="21947" y="184497"/>
                    <a:pt x="23947" y="190783"/>
                  </a:cubicBezTo>
                  <a:cubicBezTo>
                    <a:pt x="25376" y="194784"/>
                    <a:pt x="26233" y="197069"/>
                    <a:pt x="28234" y="199927"/>
                  </a:cubicBezTo>
                  <a:cubicBezTo>
                    <a:pt x="29948" y="202213"/>
                    <a:pt x="29948" y="203070"/>
                    <a:pt x="28519" y="203927"/>
                  </a:cubicBezTo>
                  <a:cubicBezTo>
                    <a:pt x="27376" y="204499"/>
                    <a:pt x="26805" y="204213"/>
                    <a:pt x="24233" y="201070"/>
                  </a:cubicBezTo>
                  <a:cubicBezTo>
                    <a:pt x="13946" y="187926"/>
                    <a:pt x="4516" y="169066"/>
                    <a:pt x="1373" y="155064"/>
                  </a:cubicBezTo>
                  <a:cubicBezTo>
                    <a:pt x="-1199" y="145063"/>
                    <a:pt x="-56" y="138205"/>
                    <a:pt x="3945" y="135347"/>
                  </a:cubicBezTo>
                  <a:cubicBezTo>
                    <a:pt x="5945" y="134205"/>
                    <a:pt x="7945" y="133919"/>
                    <a:pt x="12232" y="133919"/>
                  </a:cubicBezTo>
                  <a:cubicBezTo>
                    <a:pt x="20518" y="134490"/>
                    <a:pt x="32234" y="137634"/>
                    <a:pt x="43664" y="142491"/>
                  </a:cubicBezTo>
                  <a:lnTo>
                    <a:pt x="47379" y="144206"/>
                  </a:lnTo>
                  <a:lnTo>
                    <a:pt x="31663" y="125632"/>
                  </a:lnTo>
                  <a:cubicBezTo>
                    <a:pt x="7660" y="97343"/>
                    <a:pt x="6802" y="96200"/>
                    <a:pt x="5945" y="94485"/>
                  </a:cubicBezTo>
                  <a:cubicBezTo>
                    <a:pt x="5088" y="92199"/>
                    <a:pt x="4802" y="89913"/>
                    <a:pt x="5659" y="87342"/>
                  </a:cubicBezTo>
                  <a:cubicBezTo>
                    <a:pt x="7088" y="82769"/>
                    <a:pt x="11089" y="78197"/>
                    <a:pt x="23090" y="68196"/>
                  </a:cubicBezTo>
                  <a:cubicBezTo>
                    <a:pt x="27376" y="64767"/>
                    <a:pt x="31091" y="61338"/>
                    <a:pt x="31948" y="60767"/>
                  </a:cubicBezTo>
                  <a:cubicBezTo>
                    <a:pt x="38521" y="53623"/>
                    <a:pt x="41664" y="43622"/>
                    <a:pt x="40521" y="34192"/>
                  </a:cubicBezTo>
                  <a:cubicBezTo>
                    <a:pt x="39949" y="31049"/>
                    <a:pt x="38521" y="26191"/>
                    <a:pt x="36806" y="23619"/>
                  </a:cubicBezTo>
                  <a:cubicBezTo>
                    <a:pt x="35949" y="22190"/>
                    <a:pt x="32520" y="17904"/>
                    <a:pt x="29091" y="13618"/>
                  </a:cubicBezTo>
                  <a:cubicBezTo>
                    <a:pt x="25662" y="9617"/>
                    <a:pt x="22519" y="5903"/>
                    <a:pt x="22233" y="5331"/>
                  </a:cubicBezTo>
                  <a:cubicBezTo>
                    <a:pt x="21376" y="3617"/>
                    <a:pt x="22233" y="1331"/>
                    <a:pt x="24233" y="47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24" name="Grafik 2">
              <a:extLst>
                <a:ext uri="{FF2B5EF4-FFF2-40B4-BE49-F238E27FC236}">
                  <a16:creationId xmlns:a16="http://schemas.microsoft.com/office/drawing/2014/main" id="{121BBA86-7045-B5CA-3BA6-B1FD3AF6A0B3}"/>
                </a:ext>
              </a:extLst>
            </p:cNvPr>
            <p:cNvGrpSpPr/>
            <p:nvPr/>
          </p:nvGrpSpPr>
          <p:grpSpPr>
            <a:xfrm>
              <a:off x="2692716" y="4292436"/>
              <a:ext cx="93706" cy="315465"/>
              <a:chOff x="2692716" y="4292436"/>
              <a:chExt cx="93706" cy="315465"/>
            </a:xfrm>
            <a:solidFill>
              <a:srgbClr val="000000"/>
            </a:solidFill>
          </p:grpSpPr>
          <p:sp>
            <p:nvSpPr>
              <p:cNvPr id="37" name="Freihandform: Form 36">
                <a:extLst>
                  <a:ext uri="{FF2B5EF4-FFF2-40B4-BE49-F238E27FC236}">
                    <a16:creationId xmlns:a16="http://schemas.microsoft.com/office/drawing/2014/main" id="{52F5CC92-733A-EC96-5E04-57024C210987}"/>
                  </a:ext>
                </a:extLst>
              </p:cNvPr>
              <p:cNvSpPr/>
              <p:nvPr/>
            </p:nvSpPr>
            <p:spPr>
              <a:xfrm>
                <a:off x="2692983" y="4292436"/>
                <a:ext cx="93440" cy="77091"/>
              </a:xfrm>
              <a:custGeom>
                <a:avLst/>
                <a:gdLst>
                  <a:gd name="connsiteX0" fmla="*/ 57721 w 93440"/>
                  <a:gd name="connsiteY0" fmla="*/ 112 h 77091"/>
                  <a:gd name="connsiteX1" fmla="*/ 72295 w 93440"/>
                  <a:gd name="connsiteY1" fmla="*/ 684 h 77091"/>
                  <a:gd name="connsiteX2" fmla="*/ 92869 w 93440"/>
                  <a:gd name="connsiteY2" fmla="*/ 18114 h 77091"/>
                  <a:gd name="connsiteX3" fmla="*/ 93440 w 93440"/>
                  <a:gd name="connsiteY3" fmla="*/ 24401 h 77091"/>
                  <a:gd name="connsiteX4" fmla="*/ 92012 w 93440"/>
                  <a:gd name="connsiteY4" fmla="*/ 34688 h 77091"/>
                  <a:gd name="connsiteX5" fmla="*/ 39433 w 93440"/>
                  <a:gd name="connsiteY5" fmla="*/ 76407 h 77091"/>
                  <a:gd name="connsiteX6" fmla="*/ 22003 w 93440"/>
                  <a:gd name="connsiteY6" fmla="*/ 76693 h 77091"/>
                  <a:gd name="connsiteX7" fmla="*/ 571 w 93440"/>
                  <a:gd name="connsiteY7" fmla="*/ 58977 h 77091"/>
                  <a:gd name="connsiteX8" fmla="*/ 0 w 93440"/>
                  <a:gd name="connsiteY8" fmla="*/ 52690 h 77091"/>
                  <a:gd name="connsiteX9" fmla="*/ 1429 w 93440"/>
                  <a:gd name="connsiteY9" fmla="*/ 42403 h 77091"/>
                  <a:gd name="connsiteX10" fmla="*/ 15145 w 93440"/>
                  <a:gd name="connsiteY10" fmla="*/ 21258 h 77091"/>
                  <a:gd name="connsiteX11" fmla="*/ 57721 w 93440"/>
                  <a:gd name="connsiteY11" fmla="*/ 112 h 77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440" h="77091">
                    <a:moveTo>
                      <a:pt x="57721" y="112"/>
                    </a:moveTo>
                    <a:cubicBezTo>
                      <a:pt x="61150" y="-174"/>
                      <a:pt x="69152" y="112"/>
                      <a:pt x="72295" y="684"/>
                    </a:cubicBezTo>
                    <a:cubicBezTo>
                      <a:pt x="83439" y="2970"/>
                      <a:pt x="90297" y="8685"/>
                      <a:pt x="92869" y="18114"/>
                    </a:cubicBezTo>
                    <a:cubicBezTo>
                      <a:pt x="93440" y="19829"/>
                      <a:pt x="93440" y="20972"/>
                      <a:pt x="93440" y="24401"/>
                    </a:cubicBezTo>
                    <a:cubicBezTo>
                      <a:pt x="93440" y="28687"/>
                      <a:pt x="93440" y="30402"/>
                      <a:pt x="92012" y="34688"/>
                    </a:cubicBezTo>
                    <a:cubicBezTo>
                      <a:pt x="85725" y="54119"/>
                      <a:pt x="62865" y="72121"/>
                      <a:pt x="39433" y="76407"/>
                    </a:cubicBezTo>
                    <a:cubicBezTo>
                      <a:pt x="34290" y="77265"/>
                      <a:pt x="25717" y="77265"/>
                      <a:pt x="22003" y="76693"/>
                    </a:cubicBezTo>
                    <a:cubicBezTo>
                      <a:pt x="10287" y="74121"/>
                      <a:pt x="3143" y="68406"/>
                      <a:pt x="571" y="58977"/>
                    </a:cubicBezTo>
                    <a:cubicBezTo>
                      <a:pt x="0" y="57262"/>
                      <a:pt x="0" y="56119"/>
                      <a:pt x="0" y="52690"/>
                    </a:cubicBezTo>
                    <a:cubicBezTo>
                      <a:pt x="0" y="48404"/>
                      <a:pt x="0" y="46689"/>
                      <a:pt x="1429" y="42403"/>
                    </a:cubicBezTo>
                    <a:cubicBezTo>
                      <a:pt x="3715" y="34974"/>
                      <a:pt x="8573" y="27830"/>
                      <a:pt x="15145" y="21258"/>
                    </a:cubicBezTo>
                    <a:cubicBezTo>
                      <a:pt x="26575" y="9828"/>
                      <a:pt x="42291" y="2112"/>
                      <a:pt x="57721" y="1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8" name="Freihandform: Form 37">
                <a:extLst>
                  <a:ext uri="{FF2B5EF4-FFF2-40B4-BE49-F238E27FC236}">
                    <a16:creationId xmlns:a16="http://schemas.microsoft.com/office/drawing/2014/main" id="{9F85FF55-3ADE-64D9-5020-E72CEAD8F8CF}"/>
                  </a:ext>
                </a:extLst>
              </p:cNvPr>
              <p:cNvSpPr/>
              <p:nvPr/>
            </p:nvSpPr>
            <p:spPr>
              <a:xfrm>
                <a:off x="2692716" y="4338535"/>
                <a:ext cx="5715" cy="269367"/>
              </a:xfrm>
              <a:custGeom>
                <a:avLst/>
                <a:gdLst>
                  <a:gd name="connsiteX0" fmla="*/ 0 w 5715"/>
                  <a:gd name="connsiteY0" fmla="*/ 269367 h 269367"/>
                  <a:gd name="connsiteX1" fmla="*/ 0 w 5715"/>
                  <a:gd name="connsiteY1" fmla="*/ 0 h 269367"/>
                  <a:gd name="connsiteX2" fmla="*/ 5715 w 5715"/>
                  <a:gd name="connsiteY2" fmla="*/ 0 h 269367"/>
                  <a:gd name="connsiteX3" fmla="*/ 5715 w 5715"/>
                  <a:gd name="connsiteY3" fmla="*/ 269367 h 269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" h="269367">
                    <a:moveTo>
                      <a:pt x="0" y="269367"/>
                    </a:moveTo>
                    <a:lnTo>
                      <a:pt x="0" y="0"/>
                    </a:lnTo>
                    <a:lnTo>
                      <a:pt x="5715" y="0"/>
                    </a:lnTo>
                    <a:lnTo>
                      <a:pt x="5715" y="2693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25" name="Grafik 2">
              <a:extLst>
                <a:ext uri="{FF2B5EF4-FFF2-40B4-BE49-F238E27FC236}">
                  <a16:creationId xmlns:a16="http://schemas.microsoft.com/office/drawing/2014/main" id="{CABB0DE4-C7B5-A644-A2D1-AEFC377044AB}"/>
                </a:ext>
              </a:extLst>
            </p:cNvPr>
            <p:cNvGrpSpPr/>
            <p:nvPr/>
          </p:nvGrpSpPr>
          <p:grpSpPr>
            <a:xfrm>
              <a:off x="2978466" y="4329345"/>
              <a:ext cx="93706" cy="314751"/>
              <a:chOff x="2978466" y="4329345"/>
              <a:chExt cx="93706" cy="314751"/>
            </a:xfrm>
            <a:solidFill>
              <a:srgbClr val="000000"/>
            </a:solidFill>
          </p:grpSpPr>
          <p:sp>
            <p:nvSpPr>
              <p:cNvPr id="35" name="Freihandform: Form 34">
                <a:extLst>
                  <a:ext uri="{FF2B5EF4-FFF2-40B4-BE49-F238E27FC236}">
                    <a16:creationId xmlns:a16="http://schemas.microsoft.com/office/drawing/2014/main" id="{4DAEF2E3-6DA7-D33A-D2DC-710A7C5B9785}"/>
                  </a:ext>
                </a:extLst>
              </p:cNvPr>
              <p:cNvSpPr/>
              <p:nvPr/>
            </p:nvSpPr>
            <p:spPr>
              <a:xfrm>
                <a:off x="2978733" y="4329345"/>
                <a:ext cx="93440" cy="77091"/>
              </a:xfrm>
              <a:custGeom>
                <a:avLst/>
                <a:gdLst>
                  <a:gd name="connsiteX0" fmla="*/ 57721 w 93440"/>
                  <a:gd name="connsiteY0" fmla="*/ 112 h 77091"/>
                  <a:gd name="connsiteX1" fmla="*/ 72295 w 93440"/>
                  <a:gd name="connsiteY1" fmla="*/ 684 h 77091"/>
                  <a:gd name="connsiteX2" fmla="*/ 92869 w 93440"/>
                  <a:gd name="connsiteY2" fmla="*/ 18114 h 77091"/>
                  <a:gd name="connsiteX3" fmla="*/ 93440 w 93440"/>
                  <a:gd name="connsiteY3" fmla="*/ 24401 h 77091"/>
                  <a:gd name="connsiteX4" fmla="*/ 92012 w 93440"/>
                  <a:gd name="connsiteY4" fmla="*/ 34688 h 77091"/>
                  <a:gd name="connsiteX5" fmla="*/ 39433 w 93440"/>
                  <a:gd name="connsiteY5" fmla="*/ 76407 h 77091"/>
                  <a:gd name="connsiteX6" fmla="*/ 22003 w 93440"/>
                  <a:gd name="connsiteY6" fmla="*/ 76693 h 77091"/>
                  <a:gd name="connsiteX7" fmla="*/ 571 w 93440"/>
                  <a:gd name="connsiteY7" fmla="*/ 58977 h 77091"/>
                  <a:gd name="connsiteX8" fmla="*/ 0 w 93440"/>
                  <a:gd name="connsiteY8" fmla="*/ 52690 h 77091"/>
                  <a:gd name="connsiteX9" fmla="*/ 1429 w 93440"/>
                  <a:gd name="connsiteY9" fmla="*/ 42403 h 77091"/>
                  <a:gd name="connsiteX10" fmla="*/ 15145 w 93440"/>
                  <a:gd name="connsiteY10" fmla="*/ 21258 h 77091"/>
                  <a:gd name="connsiteX11" fmla="*/ 57721 w 93440"/>
                  <a:gd name="connsiteY11" fmla="*/ 112 h 77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440" h="77091">
                    <a:moveTo>
                      <a:pt x="57721" y="112"/>
                    </a:moveTo>
                    <a:cubicBezTo>
                      <a:pt x="61150" y="-174"/>
                      <a:pt x="69152" y="112"/>
                      <a:pt x="72295" y="684"/>
                    </a:cubicBezTo>
                    <a:cubicBezTo>
                      <a:pt x="83439" y="2970"/>
                      <a:pt x="90297" y="8685"/>
                      <a:pt x="92869" y="18114"/>
                    </a:cubicBezTo>
                    <a:cubicBezTo>
                      <a:pt x="93440" y="19829"/>
                      <a:pt x="93440" y="20972"/>
                      <a:pt x="93440" y="24401"/>
                    </a:cubicBezTo>
                    <a:cubicBezTo>
                      <a:pt x="93440" y="28687"/>
                      <a:pt x="93440" y="30402"/>
                      <a:pt x="92012" y="34688"/>
                    </a:cubicBezTo>
                    <a:cubicBezTo>
                      <a:pt x="85725" y="54119"/>
                      <a:pt x="62865" y="72121"/>
                      <a:pt x="39433" y="76407"/>
                    </a:cubicBezTo>
                    <a:cubicBezTo>
                      <a:pt x="34290" y="77265"/>
                      <a:pt x="25717" y="77265"/>
                      <a:pt x="22003" y="76693"/>
                    </a:cubicBezTo>
                    <a:cubicBezTo>
                      <a:pt x="10287" y="74121"/>
                      <a:pt x="3143" y="68406"/>
                      <a:pt x="571" y="58977"/>
                    </a:cubicBezTo>
                    <a:cubicBezTo>
                      <a:pt x="0" y="57262"/>
                      <a:pt x="0" y="56119"/>
                      <a:pt x="0" y="52690"/>
                    </a:cubicBezTo>
                    <a:cubicBezTo>
                      <a:pt x="0" y="48404"/>
                      <a:pt x="0" y="46689"/>
                      <a:pt x="1429" y="42403"/>
                    </a:cubicBezTo>
                    <a:cubicBezTo>
                      <a:pt x="3715" y="34974"/>
                      <a:pt x="8573" y="27830"/>
                      <a:pt x="15145" y="21258"/>
                    </a:cubicBezTo>
                    <a:cubicBezTo>
                      <a:pt x="26575" y="9828"/>
                      <a:pt x="42291" y="2112"/>
                      <a:pt x="57721" y="1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6" name="Freihandform: Form 35">
                <a:extLst>
                  <a:ext uri="{FF2B5EF4-FFF2-40B4-BE49-F238E27FC236}">
                    <a16:creationId xmlns:a16="http://schemas.microsoft.com/office/drawing/2014/main" id="{902927F2-06FC-BFC3-E63E-5F679B68D55D}"/>
                  </a:ext>
                </a:extLst>
              </p:cNvPr>
              <p:cNvSpPr/>
              <p:nvPr/>
            </p:nvSpPr>
            <p:spPr>
              <a:xfrm>
                <a:off x="2978466" y="4375396"/>
                <a:ext cx="5715" cy="268700"/>
              </a:xfrm>
              <a:custGeom>
                <a:avLst/>
                <a:gdLst>
                  <a:gd name="connsiteX0" fmla="*/ 0 w 5715"/>
                  <a:gd name="connsiteY0" fmla="*/ 268700 h 268700"/>
                  <a:gd name="connsiteX1" fmla="*/ 0 w 5715"/>
                  <a:gd name="connsiteY1" fmla="*/ 0 h 268700"/>
                  <a:gd name="connsiteX2" fmla="*/ 5715 w 5715"/>
                  <a:gd name="connsiteY2" fmla="*/ 0 h 268700"/>
                  <a:gd name="connsiteX3" fmla="*/ 5715 w 5715"/>
                  <a:gd name="connsiteY3" fmla="*/ 268700 h 268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" h="268700">
                    <a:moveTo>
                      <a:pt x="0" y="268700"/>
                    </a:moveTo>
                    <a:lnTo>
                      <a:pt x="0" y="0"/>
                    </a:lnTo>
                    <a:lnTo>
                      <a:pt x="5715" y="0"/>
                    </a:lnTo>
                    <a:lnTo>
                      <a:pt x="5715" y="26870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26" name="Grafik 2">
              <a:extLst>
                <a:ext uri="{FF2B5EF4-FFF2-40B4-BE49-F238E27FC236}">
                  <a16:creationId xmlns:a16="http://schemas.microsoft.com/office/drawing/2014/main" id="{693C9F77-C8DA-51DD-1DEA-37D0508033A1}"/>
                </a:ext>
              </a:extLst>
            </p:cNvPr>
            <p:cNvGrpSpPr/>
            <p:nvPr/>
          </p:nvGrpSpPr>
          <p:grpSpPr>
            <a:xfrm>
              <a:off x="3191712" y="4296139"/>
              <a:ext cx="166211" cy="367198"/>
              <a:chOff x="3191712" y="4296139"/>
              <a:chExt cx="166211" cy="367198"/>
            </a:xfrm>
            <a:solidFill>
              <a:srgbClr val="000000"/>
            </a:solidFill>
          </p:grpSpPr>
          <p:sp>
            <p:nvSpPr>
              <p:cNvPr id="32" name="Freihandform: Form 31">
                <a:extLst>
                  <a:ext uri="{FF2B5EF4-FFF2-40B4-BE49-F238E27FC236}">
                    <a16:creationId xmlns:a16="http://schemas.microsoft.com/office/drawing/2014/main" id="{1261CB84-1A69-66FE-7B4D-EE86567889FB}"/>
                  </a:ext>
                </a:extLst>
              </p:cNvPr>
              <p:cNvSpPr/>
              <p:nvPr/>
            </p:nvSpPr>
            <p:spPr>
              <a:xfrm>
                <a:off x="3191712" y="4296139"/>
                <a:ext cx="51542" cy="217174"/>
              </a:xfrm>
              <a:custGeom>
                <a:avLst/>
                <a:gdLst>
                  <a:gd name="connsiteX0" fmla="*/ 4000 w 51542"/>
                  <a:gd name="connsiteY0" fmla="*/ 219 h 217174"/>
                  <a:gd name="connsiteX1" fmla="*/ 13430 w 51542"/>
                  <a:gd name="connsiteY1" fmla="*/ 1648 h 217174"/>
                  <a:gd name="connsiteX2" fmla="*/ 13430 w 51542"/>
                  <a:gd name="connsiteY2" fmla="*/ 26508 h 217174"/>
                  <a:gd name="connsiteX3" fmla="*/ 13145 w 51542"/>
                  <a:gd name="connsiteY3" fmla="*/ 51368 h 217174"/>
                  <a:gd name="connsiteX4" fmla="*/ 29146 w 51542"/>
                  <a:gd name="connsiteY4" fmla="*/ 49082 h 217174"/>
                  <a:gd name="connsiteX5" fmla="*/ 45720 w 51542"/>
                  <a:gd name="connsiteY5" fmla="*/ 46511 h 217174"/>
                  <a:gd name="connsiteX6" fmla="*/ 49149 w 51542"/>
                  <a:gd name="connsiteY6" fmla="*/ 49368 h 217174"/>
                  <a:gd name="connsiteX7" fmla="*/ 49721 w 51542"/>
                  <a:gd name="connsiteY7" fmla="*/ 50511 h 217174"/>
                  <a:gd name="connsiteX8" fmla="*/ 50578 w 51542"/>
                  <a:gd name="connsiteY8" fmla="*/ 133093 h 217174"/>
                  <a:gd name="connsiteX9" fmla="*/ 51435 w 51542"/>
                  <a:gd name="connsiteY9" fmla="*/ 215675 h 217174"/>
                  <a:gd name="connsiteX10" fmla="*/ 49435 w 51542"/>
                  <a:gd name="connsiteY10" fmla="*/ 216532 h 217174"/>
                  <a:gd name="connsiteX11" fmla="*/ 40291 w 51542"/>
                  <a:gd name="connsiteY11" fmla="*/ 216532 h 217174"/>
                  <a:gd name="connsiteX12" fmla="*/ 38291 w 51542"/>
                  <a:gd name="connsiteY12" fmla="*/ 215675 h 217174"/>
                  <a:gd name="connsiteX13" fmla="*/ 38291 w 51542"/>
                  <a:gd name="connsiteY13" fmla="*/ 190814 h 217174"/>
                  <a:gd name="connsiteX14" fmla="*/ 38576 w 51542"/>
                  <a:gd name="connsiteY14" fmla="*/ 165954 h 217174"/>
                  <a:gd name="connsiteX15" fmla="*/ 22574 w 51542"/>
                  <a:gd name="connsiteY15" fmla="*/ 168240 h 217174"/>
                  <a:gd name="connsiteX16" fmla="*/ 6001 w 51542"/>
                  <a:gd name="connsiteY16" fmla="*/ 170812 h 217174"/>
                  <a:gd name="connsiteX17" fmla="*/ 2572 w 51542"/>
                  <a:gd name="connsiteY17" fmla="*/ 167954 h 217174"/>
                  <a:gd name="connsiteX18" fmla="*/ 2000 w 51542"/>
                  <a:gd name="connsiteY18" fmla="*/ 166526 h 217174"/>
                  <a:gd name="connsiteX19" fmla="*/ 1143 w 51542"/>
                  <a:gd name="connsiteY19" fmla="*/ 94802 h 217174"/>
                  <a:gd name="connsiteX20" fmla="*/ 0 w 51542"/>
                  <a:gd name="connsiteY20" fmla="*/ 12220 h 217174"/>
                  <a:gd name="connsiteX21" fmla="*/ 0 w 51542"/>
                  <a:gd name="connsiteY21" fmla="*/ 1648 h 217174"/>
                  <a:gd name="connsiteX22" fmla="*/ 1429 w 51542"/>
                  <a:gd name="connsiteY22" fmla="*/ 1076 h 217174"/>
                  <a:gd name="connsiteX23" fmla="*/ 4000 w 51542"/>
                  <a:gd name="connsiteY23" fmla="*/ 219 h 217174"/>
                  <a:gd name="connsiteX24" fmla="*/ 39719 w 51542"/>
                  <a:gd name="connsiteY24" fmla="*/ 80229 h 217174"/>
                  <a:gd name="connsiteX25" fmla="*/ 39433 w 51542"/>
                  <a:gd name="connsiteY25" fmla="*/ 76228 h 217174"/>
                  <a:gd name="connsiteX26" fmla="*/ 12859 w 51542"/>
                  <a:gd name="connsiteY26" fmla="*/ 80801 h 217174"/>
                  <a:gd name="connsiteX27" fmla="*/ 12002 w 51542"/>
                  <a:gd name="connsiteY27" fmla="*/ 141094 h 217174"/>
                  <a:gd name="connsiteX28" fmla="*/ 38862 w 51542"/>
                  <a:gd name="connsiteY28" fmla="*/ 136522 h 217174"/>
                  <a:gd name="connsiteX29" fmla="*/ 39719 w 51542"/>
                  <a:gd name="connsiteY29" fmla="*/ 80229 h 217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51542" h="217174">
                    <a:moveTo>
                      <a:pt x="4000" y="219"/>
                    </a:moveTo>
                    <a:cubicBezTo>
                      <a:pt x="6287" y="-353"/>
                      <a:pt x="11430" y="219"/>
                      <a:pt x="13430" y="1648"/>
                    </a:cubicBezTo>
                    <a:cubicBezTo>
                      <a:pt x="13716" y="1934"/>
                      <a:pt x="13716" y="6220"/>
                      <a:pt x="13430" y="26508"/>
                    </a:cubicBezTo>
                    <a:cubicBezTo>
                      <a:pt x="13145" y="40224"/>
                      <a:pt x="13145" y="51368"/>
                      <a:pt x="13145" y="51368"/>
                    </a:cubicBezTo>
                    <a:cubicBezTo>
                      <a:pt x="13145" y="51654"/>
                      <a:pt x="20288" y="50511"/>
                      <a:pt x="29146" y="49082"/>
                    </a:cubicBezTo>
                    <a:cubicBezTo>
                      <a:pt x="38291" y="47368"/>
                      <a:pt x="45434" y="46511"/>
                      <a:pt x="45720" y="46511"/>
                    </a:cubicBezTo>
                    <a:cubicBezTo>
                      <a:pt x="47149" y="46796"/>
                      <a:pt x="48292" y="47939"/>
                      <a:pt x="49149" y="49368"/>
                    </a:cubicBezTo>
                    <a:lnTo>
                      <a:pt x="49721" y="50511"/>
                    </a:lnTo>
                    <a:lnTo>
                      <a:pt x="50578" y="133093"/>
                    </a:lnTo>
                    <a:cubicBezTo>
                      <a:pt x="51435" y="199387"/>
                      <a:pt x="51721" y="215675"/>
                      <a:pt x="51435" y="215675"/>
                    </a:cubicBezTo>
                    <a:cubicBezTo>
                      <a:pt x="51149" y="215960"/>
                      <a:pt x="50292" y="216246"/>
                      <a:pt x="49435" y="216532"/>
                    </a:cubicBezTo>
                    <a:cubicBezTo>
                      <a:pt x="47149" y="217389"/>
                      <a:pt x="42577" y="217389"/>
                      <a:pt x="40291" y="216532"/>
                    </a:cubicBezTo>
                    <a:cubicBezTo>
                      <a:pt x="39433" y="216246"/>
                      <a:pt x="38576" y="215960"/>
                      <a:pt x="38291" y="215675"/>
                    </a:cubicBezTo>
                    <a:cubicBezTo>
                      <a:pt x="38005" y="215389"/>
                      <a:pt x="38005" y="211102"/>
                      <a:pt x="38291" y="190814"/>
                    </a:cubicBezTo>
                    <a:cubicBezTo>
                      <a:pt x="38576" y="177098"/>
                      <a:pt x="38576" y="165954"/>
                      <a:pt x="38576" y="165954"/>
                    </a:cubicBezTo>
                    <a:cubicBezTo>
                      <a:pt x="38576" y="165668"/>
                      <a:pt x="31433" y="166811"/>
                      <a:pt x="22574" y="168240"/>
                    </a:cubicBezTo>
                    <a:cubicBezTo>
                      <a:pt x="13430" y="169955"/>
                      <a:pt x="6287" y="170812"/>
                      <a:pt x="6001" y="170812"/>
                    </a:cubicBezTo>
                    <a:cubicBezTo>
                      <a:pt x="4572" y="170526"/>
                      <a:pt x="3429" y="169383"/>
                      <a:pt x="2572" y="167954"/>
                    </a:cubicBezTo>
                    <a:lnTo>
                      <a:pt x="2000" y="166526"/>
                    </a:lnTo>
                    <a:lnTo>
                      <a:pt x="1143" y="94802"/>
                    </a:lnTo>
                    <a:cubicBezTo>
                      <a:pt x="571" y="55369"/>
                      <a:pt x="286" y="18221"/>
                      <a:pt x="0" y="12220"/>
                    </a:cubicBezTo>
                    <a:lnTo>
                      <a:pt x="0" y="1648"/>
                    </a:lnTo>
                    <a:lnTo>
                      <a:pt x="1429" y="1076"/>
                    </a:lnTo>
                    <a:cubicBezTo>
                      <a:pt x="2286" y="790"/>
                      <a:pt x="3429" y="505"/>
                      <a:pt x="4000" y="219"/>
                    </a:cubicBezTo>
                    <a:close/>
                    <a:moveTo>
                      <a:pt x="39719" y="80229"/>
                    </a:moveTo>
                    <a:cubicBezTo>
                      <a:pt x="39719" y="77086"/>
                      <a:pt x="39719" y="76228"/>
                      <a:pt x="39433" y="76228"/>
                    </a:cubicBezTo>
                    <a:cubicBezTo>
                      <a:pt x="38291" y="76228"/>
                      <a:pt x="12859" y="80515"/>
                      <a:pt x="12859" y="80801"/>
                    </a:cubicBezTo>
                    <a:cubicBezTo>
                      <a:pt x="12573" y="80801"/>
                      <a:pt x="12002" y="140808"/>
                      <a:pt x="12002" y="141094"/>
                    </a:cubicBezTo>
                    <a:cubicBezTo>
                      <a:pt x="12287" y="141094"/>
                      <a:pt x="38576" y="136807"/>
                      <a:pt x="38862" y="136522"/>
                    </a:cubicBezTo>
                    <a:cubicBezTo>
                      <a:pt x="38862" y="136522"/>
                      <a:pt x="39719" y="93374"/>
                      <a:pt x="39719" y="802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3" name="Freihandform: Form 32">
                <a:extLst>
                  <a:ext uri="{FF2B5EF4-FFF2-40B4-BE49-F238E27FC236}">
                    <a16:creationId xmlns:a16="http://schemas.microsoft.com/office/drawing/2014/main" id="{CB434F6F-E74E-32E3-46D6-2D135928CC6F}"/>
                  </a:ext>
                </a:extLst>
              </p:cNvPr>
              <p:cNvSpPr/>
              <p:nvPr/>
            </p:nvSpPr>
            <p:spPr>
              <a:xfrm>
                <a:off x="3264483" y="4366255"/>
                <a:ext cx="93440" cy="77091"/>
              </a:xfrm>
              <a:custGeom>
                <a:avLst/>
                <a:gdLst>
                  <a:gd name="connsiteX0" fmla="*/ 57721 w 93440"/>
                  <a:gd name="connsiteY0" fmla="*/ 112 h 77091"/>
                  <a:gd name="connsiteX1" fmla="*/ 72295 w 93440"/>
                  <a:gd name="connsiteY1" fmla="*/ 684 h 77091"/>
                  <a:gd name="connsiteX2" fmla="*/ 92869 w 93440"/>
                  <a:gd name="connsiteY2" fmla="*/ 18114 h 77091"/>
                  <a:gd name="connsiteX3" fmla="*/ 93440 w 93440"/>
                  <a:gd name="connsiteY3" fmla="*/ 24401 h 77091"/>
                  <a:gd name="connsiteX4" fmla="*/ 92012 w 93440"/>
                  <a:gd name="connsiteY4" fmla="*/ 34688 h 77091"/>
                  <a:gd name="connsiteX5" fmla="*/ 39433 w 93440"/>
                  <a:gd name="connsiteY5" fmla="*/ 76407 h 77091"/>
                  <a:gd name="connsiteX6" fmla="*/ 22003 w 93440"/>
                  <a:gd name="connsiteY6" fmla="*/ 76693 h 77091"/>
                  <a:gd name="connsiteX7" fmla="*/ 571 w 93440"/>
                  <a:gd name="connsiteY7" fmla="*/ 58977 h 77091"/>
                  <a:gd name="connsiteX8" fmla="*/ 0 w 93440"/>
                  <a:gd name="connsiteY8" fmla="*/ 52690 h 77091"/>
                  <a:gd name="connsiteX9" fmla="*/ 1429 w 93440"/>
                  <a:gd name="connsiteY9" fmla="*/ 42403 h 77091"/>
                  <a:gd name="connsiteX10" fmla="*/ 15145 w 93440"/>
                  <a:gd name="connsiteY10" fmla="*/ 21258 h 77091"/>
                  <a:gd name="connsiteX11" fmla="*/ 57721 w 93440"/>
                  <a:gd name="connsiteY11" fmla="*/ 112 h 77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440" h="77091">
                    <a:moveTo>
                      <a:pt x="57721" y="112"/>
                    </a:moveTo>
                    <a:cubicBezTo>
                      <a:pt x="61150" y="-174"/>
                      <a:pt x="69152" y="112"/>
                      <a:pt x="72295" y="684"/>
                    </a:cubicBezTo>
                    <a:cubicBezTo>
                      <a:pt x="83439" y="2970"/>
                      <a:pt x="90297" y="8685"/>
                      <a:pt x="92869" y="18114"/>
                    </a:cubicBezTo>
                    <a:cubicBezTo>
                      <a:pt x="93440" y="19829"/>
                      <a:pt x="93440" y="20972"/>
                      <a:pt x="93440" y="24401"/>
                    </a:cubicBezTo>
                    <a:cubicBezTo>
                      <a:pt x="93440" y="28687"/>
                      <a:pt x="93440" y="30402"/>
                      <a:pt x="92012" y="34688"/>
                    </a:cubicBezTo>
                    <a:cubicBezTo>
                      <a:pt x="85725" y="54119"/>
                      <a:pt x="62865" y="72121"/>
                      <a:pt x="39433" y="76407"/>
                    </a:cubicBezTo>
                    <a:cubicBezTo>
                      <a:pt x="34290" y="77265"/>
                      <a:pt x="25717" y="77265"/>
                      <a:pt x="22003" y="76693"/>
                    </a:cubicBezTo>
                    <a:cubicBezTo>
                      <a:pt x="10287" y="74121"/>
                      <a:pt x="3143" y="68406"/>
                      <a:pt x="571" y="58977"/>
                    </a:cubicBezTo>
                    <a:cubicBezTo>
                      <a:pt x="0" y="57262"/>
                      <a:pt x="0" y="56119"/>
                      <a:pt x="0" y="52690"/>
                    </a:cubicBezTo>
                    <a:cubicBezTo>
                      <a:pt x="0" y="48404"/>
                      <a:pt x="0" y="46689"/>
                      <a:pt x="1429" y="42403"/>
                    </a:cubicBezTo>
                    <a:cubicBezTo>
                      <a:pt x="3715" y="34974"/>
                      <a:pt x="8573" y="27830"/>
                      <a:pt x="15145" y="21258"/>
                    </a:cubicBezTo>
                    <a:cubicBezTo>
                      <a:pt x="26575" y="9828"/>
                      <a:pt x="42291" y="2112"/>
                      <a:pt x="57721" y="1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4" name="Freihandform: Form 33">
                <a:extLst>
                  <a:ext uri="{FF2B5EF4-FFF2-40B4-BE49-F238E27FC236}">
                    <a16:creationId xmlns:a16="http://schemas.microsoft.com/office/drawing/2014/main" id="{8FE7078D-3521-96A6-CD96-C1E284FD5267}"/>
                  </a:ext>
                </a:extLst>
              </p:cNvPr>
              <p:cNvSpPr/>
              <p:nvPr/>
            </p:nvSpPr>
            <p:spPr>
              <a:xfrm>
                <a:off x="3264216" y="4417211"/>
                <a:ext cx="9525" cy="246125"/>
              </a:xfrm>
              <a:custGeom>
                <a:avLst/>
                <a:gdLst>
                  <a:gd name="connsiteX0" fmla="*/ 0 w 9525"/>
                  <a:gd name="connsiteY0" fmla="*/ 246126 h 246125"/>
                  <a:gd name="connsiteX1" fmla="*/ 0 w 9525"/>
                  <a:gd name="connsiteY1" fmla="*/ 0 h 246125"/>
                  <a:gd name="connsiteX2" fmla="*/ 9525 w 9525"/>
                  <a:gd name="connsiteY2" fmla="*/ 0 h 246125"/>
                  <a:gd name="connsiteX3" fmla="*/ 9525 w 9525"/>
                  <a:gd name="connsiteY3" fmla="*/ 246126 h 246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" h="246125">
                    <a:moveTo>
                      <a:pt x="0" y="246126"/>
                    </a:moveTo>
                    <a:lnTo>
                      <a:pt x="0" y="0"/>
                    </a:lnTo>
                    <a:lnTo>
                      <a:pt x="9525" y="0"/>
                    </a:lnTo>
                    <a:lnTo>
                      <a:pt x="9525" y="246126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27" name="Grafik 2">
              <a:extLst>
                <a:ext uri="{FF2B5EF4-FFF2-40B4-BE49-F238E27FC236}">
                  <a16:creationId xmlns:a16="http://schemas.microsoft.com/office/drawing/2014/main" id="{0E47E5C1-57FA-11F2-2358-06404A07DCC1}"/>
                </a:ext>
              </a:extLst>
            </p:cNvPr>
            <p:cNvGrpSpPr/>
            <p:nvPr/>
          </p:nvGrpSpPr>
          <p:grpSpPr>
            <a:xfrm>
              <a:off x="3668267" y="3873905"/>
              <a:ext cx="76200" cy="752475"/>
              <a:chOff x="3668267" y="3873905"/>
              <a:chExt cx="76200" cy="752475"/>
            </a:xfrm>
            <a:solidFill>
              <a:srgbClr val="000000"/>
            </a:solidFill>
          </p:grpSpPr>
          <p:sp>
            <p:nvSpPr>
              <p:cNvPr id="30" name="Freihandform: Form 29">
                <a:extLst>
                  <a:ext uri="{FF2B5EF4-FFF2-40B4-BE49-F238E27FC236}">
                    <a16:creationId xmlns:a16="http://schemas.microsoft.com/office/drawing/2014/main" id="{3BE52671-BD5C-E62C-D372-E1FC49762126}"/>
                  </a:ext>
                </a:extLst>
              </p:cNvPr>
              <p:cNvSpPr/>
              <p:nvPr/>
            </p:nvSpPr>
            <p:spPr>
              <a:xfrm>
                <a:off x="3668267" y="3873905"/>
                <a:ext cx="5715" cy="752475"/>
              </a:xfrm>
              <a:custGeom>
                <a:avLst/>
                <a:gdLst>
                  <a:gd name="connsiteX0" fmla="*/ 0 w 5715"/>
                  <a:gd name="connsiteY0" fmla="*/ 752475 h 752475"/>
                  <a:gd name="connsiteX1" fmla="*/ 0 w 5715"/>
                  <a:gd name="connsiteY1" fmla="*/ 0 h 752475"/>
                  <a:gd name="connsiteX2" fmla="*/ 5715 w 5715"/>
                  <a:gd name="connsiteY2" fmla="*/ 0 h 752475"/>
                  <a:gd name="connsiteX3" fmla="*/ 5715 w 5715"/>
                  <a:gd name="connsiteY3" fmla="*/ 752475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" h="752475">
                    <a:moveTo>
                      <a:pt x="0" y="752475"/>
                    </a:moveTo>
                    <a:lnTo>
                      <a:pt x="0" y="0"/>
                    </a:lnTo>
                    <a:lnTo>
                      <a:pt x="5715" y="0"/>
                    </a:lnTo>
                    <a:lnTo>
                      <a:pt x="5715" y="75247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1" name="Freihandform: Form 30">
                <a:extLst>
                  <a:ext uri="{FF2B5EF4-FFF2-40B4-BE49-F238E27FC236}">
                    <a16:creationId xmlns:a16="http://schemas.microsoft.com/office/drawing/2014/main" id="{0312F941-C836-6EB9-146A-0BB2DEC5819C}"/>
                  </a:ext>
                </a:extLst>
              </p:cNvPr>
              <p:cNvSpPr/>
              <p:nvPr/>
            </p:nvSpPr>
            <p:spPr>
              <a:xfrm>
                <a:off x="3706367" y="3873905"/>
                <a:ext cx="38100" cy="752475"/>
              </a:xfrm>
              <a:custGeom>
                <a:avLst/>
                <a:gdLst>
                  <a:gd name="connsiteX0" fmla="*/ 0 w 38100"/>
                  <a:gd name="connsiteY0" fmla="*/ 752475 h 752475"/>
                  <a:gd name="connsiteX1" fmla="*/ 0 w 38100"/>
                  <a:gd name="connsiteY1" fmla="*/ 0 h 752475"/>
                  <a:gd name="connsiteX2" fmla="*/ 38100 w 38100"/>
                  <a:gd name="connsiteY2" fmla="*/ 0 h 752475"/>
                  <a:gd name="connsiteX3" fmla="*/ 38100 w 38100"/>
                  <a:gd name="connsiteY3" fmla="*/ 752475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00" h="752475">
                    <a:moveTo>
                      <a:pt x="0" y="752475"/>
                    </a:moveTo>
                    <a:lnTo>
                      <a:pt x="0" y="0"/>
                    </a:lnTo>
                    <a:lnTo>
                      <a:pt x="38100" y="0"/>
                    </a:lnTo>
                    <a:lnTo>
                      <a:pt x="38100" y="75247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sp>
          <p:nvSpPr>
            <p:cNvPr id="28" name="Freihandform: Form 27">
              <a:extLst>
                <a:ext uri="{FF2B5EF4-FFF2-40B4-BE49-F238E27FC236}">
                  <a16:creationId xmlns:a16="http://schemas.microsoft.com/office/drawing/2014/main" id="{8B697217-E7D4-6549-4EBC-9695E88F2755}"/>
                </a:ext>
              </a:extLst>
            </p:cNvPr>
            <p:cNvSpPr/>
            <p:nvPr/>
          </p:nvSpPr>
          <p:spPr>
            <a:xfrm>
              <a:off x="2692716" y="4589518"/>
              <a:ext cx="291465" cy="73818"/>
            </a:xfrm>
            <a:custGeom>
              <a:avLst/>
              <a:gdLst>
                <a:gd name="connsiteX0" fmla="*/ 0 w 291465"/>
                <a:gd name="connsiteY0" fmla="*/ 36862 h 73818"/>
                <a:gd name="connsiteX1" fmla="*/ 291465 w 291465"/>
                <a:gd name="connsiteY1" fmla="*/ 73819 h 73818"/>
                <a:gd name="connsiteX2" fmla="*/ 291465 w 291465"/>
                <a:gd name="connsiteY2" fmla="*/ 36957 h 73818"/>
                <a:gd name="connsiteX3" fmla="*/ 0 w 291465"/>
                <a:gd name="connsiteY3" fmla="*/ 0 h 73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1465" h="73818">
                  <a:moveTo>
                    <a:pt x="0" y="36862"/>
                  </a:moveTo>
                  <a:lnTo>
                    <a:pt x="291465" y="73819"/>
                  </a:lnTo>
                  <a:lnTo>
                    <a:pt x="291465" y="369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" name="Freihandform: Form 28">
              <a:extLst>
                <a:ext uri="{FF2B5EF4-FFF2-40B4-BE49-F238E27FC236}">
                  <a16:creationId xmlns:a16="http://schemas.microsoft.com/office/drawing/2014/main" id="{5948683B-5B4E-2B6F-E335-F007F5B3065D}"/>
                </a:ext>
              </a:extLst>
            </p:cNvPr>
            <p:cNvSpPr/>
            <p:nvPr/>
          </p:nvSpPr>
          <p:spPr>
            <a:xfrm>
              <a:off x="1404937" y="3578630"/>
              <a:ext cx="5715" cy="1047750"/>
            </a:xfrm>
            <a:custGeom>
              <a:avLst/>
              <a:gdLst>
                <a:gd name="connsiteX0" fmla="*/ 0 w 5715"/>
                <a:gd name="connsiteY0" fmla="*/ 1047750 h 1047750"/>
                <a:gd name="connsiteX1" fmla="*/ 0 w 5715"/>
                <a:gd name="connsiteY1" fmla="*/ 0 h 1047750"/>
                <a:gd name="connsiteX2" fmla="*/ 5715 w 5715"/>
                <a:gd name="connsiteY2" fmla="*/ 0 h 1047750"/>
                <a:gd name="connsiteX3" fmla="*/ 5715 w 5715"/>
                <a:gd name="connsiteY3" fmla="*/ 1047750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" h="1047750">
                  <a:moveTo>
                    <a:pt x="0" y="1047750"/>
                  </a:moveTo>
                  <a:lnTo>
                    <a:pt x="0" y="0"/>
                  </a:lnTo>
                  <a:lnTo>
                    <a:pt x="5715" y="0"/>
                  </a:lnTo>
                  <a:lnTo>
                    <a:pt x="5715" y="10477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66" name="Pfeil: nach rechts 65">
            <a:extLst>
              <a:ext uri="{FF2B5EF4-FFF2-40B4-BE49-F238E27FC236}">
                <a16:creationId xmlns:a16="http://schemas.microsoft.com/office/drawing/2014/main" id="{0ECE625E-C2B4-713E-ACC8-4AF31C294834}"/>
              </a:ext>
            </a:extLst>
          </p:cNvPr>
          <p:cNvSpPr/>
          <p:nvPr/>
        </p:nvSpPr>
        <p:spPr>
          <a:xfrm>
            <a:off x="5037946" y="3955226"/>
            <a:ext cx="1008112" cy="554462"/>
          </a:xfrm>
          <a:prstGeom prst="rightArrow">
            <a:avLst>
              <a:gd name="adj1" fmla="val 50000"/>
              <a:gd name="adj2" fmla="val 6482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5CAC49F-AE5D-1A5D-7417-ECD683AE8296}"/>
              </a:ext>
            </a:extLst>
          </p:cNvPr>
          <p:cNvSpPr/>
          <p:nvPr/>
        </p:nvSpPr>
        <p:spPr>
          <a:xfrm>
            <a:off x="1430434" y="2780928"/>
            <a:ext cx="2338454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9E856B1A-FFFB-AD59-BDCC-716AFD87685D}"/>
              </a:ext>
            </a:extLst>
          </p:cNvPr>
          <p:cNvSpPr txBox="1"/>
          <p:nvPr/>
        </p:nvSpPr>
        <p:spPr>
          <a:xfrm>
            <a:off x="137168" y="3277108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Header</a:t>
            </a:r>
          </a:p>
        </p:txBody>
      </p:sp>
      <p:sp>
        <p:nvSpPr>
          <p:cNvPr id="70" name="Geschweifte Klammer links 69">
            <a:extLst>
              <a:ext uri="{FF2B5EF4-FFF2-40B4-BE49-F238E27FC236}">
                <a16:creationId xmlns:a16="http://schemas.microsoft.com/office/drawing/2014/main" id="{9939C4F0-C666-2A21-5B0D-A2B77A4D156E}"/>
              </a:ext>
            </a:extLst>
          </p:cNvPr>
          <p:cNvSpPr/>
          <p:nvPr/>
        </p:nvSpPr>
        <p:spPr>
          <a:xfrm>
            <a:off x="1055440" y="2492896"/>
            <a:ext cx="292116" cy="1944216"/>
          </a:xfrm>
          <a:prstGeom prst="leftBrace">
            <a:avLst>
              <a:gd name="adj1" fmla="val 75849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32ACC992-D4BD-175B-F6E7-EA321D9D7547}"/>
              </a:ext>
            </a:extLst>
          </p:cNvPr>
          <p:cNvSpPr/>
          <p:nvPr/>
        </p:nvSpPr>
        <p:spPr>
          <a:xfrm>
            <a:off x="6923722" y="3159134"/>
            <a:ext cx="276853" cy="5499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62A8BE57-DF8B-6179-2EA1-DA1CAFE47548}"/>
              </a:ext>
            </a:extLst>
          </p:cNvPr>
          <p:cNvSpPr/>
          <p:nvPr/>
        </p:nvSpPr>
        <p:spPr>
          <a:xfrm>
            <a:off x="6923722" y="4424173"/>
            <a:ext cx="276853" cy="5499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3131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B3C0C21-7EBA-8BE5-77F2-BC163A42746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Textbasiertes Notationssystem</a:t>
            </a:r>
          </a:p>
          <a:p>
            <a:r>
              <a:rPr lang="de-DE" dirty="0"/>
              <a:t>Aktueller Standard: v2.1		</a:t>
            </a:r>
            <a:r>
              <a:rPr lang="de-DE" dirty="0">
                <a:hlinkClick r:id="rId2"/>
              </a:rPr>
              <a:t>https://abcnotation.com/wiki/abc:standard</a:t>
            </a:r>
            <a:r>
              <a:rPr lang="de-DE" dirty="0"/>
              <a:t> </a:t>
            </a:r>
          </a:p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0EA42C0-6868-30F6-82C5-585276B144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15.02.2023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BBF22D2-DE2A-562E-0D2D-CA0028D04AE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Peter Schramm – Optical Music Recognition, schrammp@hochschule-trier.de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2801FE6-7855-1A41-64DC-21C9CB1469C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23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852B8B9-BA3C-BEBE-A18C-0A955159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ABC-Notation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1D0B5E9-28DF-A7EC-EBA2-A934CDC1D68F}"/>
              </a:ext>
            </a:extLst>
          </p:cNvPr>
          <p:cNvSpPr txBox="1"/>
          <p:nvPr/>
        </p:nvSpPr>
        <p:spPr>
          <a:xfrm>
            <a:off x="1430434" y="2492896"/>
            <a:ext cx="3336731" cy="3139321"/>
          </a:xfrm>
          <a:prstGeom prst="rect">
            <a:avLst/>
          </a:prstGeom>
          <a:noFill/>
          <a:ln>
            <a:solidFill>
              <a:schemeClr val="bg2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dirty="0">
                <a:latin typeface="Consolas" panose="020B0609020204030204" pitchFamily="49" charset="0"/>
              </a:rPr>
              <a:t>X:1</a:t>
            </a:r>
          </a:p>
          <a:p>
            <a:r>
              <a:rPr lang="de-DE" dirty="0">
                <a:latin typeface="Consolas" panose="020B0609020204030204" pitchFamily="49" charset="0"/>
              </a:rPr>
              <a:t>K: G</a:t>
            </a:r>
          </a:p>
          <a:p>
            <a:r>
              <a:rPr lang="de-DE" dirty="0">
                <a:latin typeface="Consolas" panose="020B0609020204030204" pitchFamily="49" charset="0"/>
              </a:rPr>
              <a:t>M: 4/4</a:t>
            </a:r>
          </a:p>
          <a:p>
            <a:r>
              <a:rPr lang="de-DE" dirty="0">
                <a:latin typeface="Consolas" panose="020B0609020204030204" pitchFamily="49" charset="0"/>
              </a:rPr>
              <a:t>L: 1/8</a:t>
            </a:r>
          </a:p>
          <a:p>
            <a:r>
              <a:rPr lang="de-DE" dirty="0">
                <a:latin typeface="Consolas" panose="020B0609020204030204" pitchFamily="49" charset="0"/>
              </a:rPr>
              <a:t>%%score {V1 V2</a:t>
            </a:r>
          </a:p>
          <a:p>
            <a:r>
              <a:rPr lang="de-DE" dirty="0">
                <a:latin typeface="Consolas" panose="020B0609020204030204" pitchFamily="49" charset="0"/>
              </a:rPr>
              <a:t>V: V1 </a:t>
            </a:r>
            <a:r>
              <a:rPr lang="de-DE" dirty="0" err="1">
                <a:latin typeface="Consolas" panose="020B0609020204030204" pitchFamily="49" charset="0"/>
              </a:rPr>
              <a:t>clef</a:t>
            </a:r>
            <a:r>
              <a:rPr lang="de-DE" dirty="0">
                <a:latin typeface="Consolas" panose="020B0609020204030204" pitchFamily="49" charset="0"/>
              </a:rPr>
              <a:t>=</a:t>
            </a:r>
            <a:r>
              <a:rPr lang="de-DE" dirty="0" err="1">
                <a:latin typeface="Consolas" panose="020B0609020204030204" pitchFamily="49" charset="0"/>
              </a:rPr>
              <a:t>treble</a:t>
            </a:r>
            <a:endParaRPr lang="de-DE" dirty="0">
              <a:latin typeface="Consolas" panose="020B0609020204030204" pitchFamily="49" charset="0"/>
            </a:endParaRPr>
          </a:p>
          <a:p>
            <a:r>
              <a:rPr lang="de-DE" dirty="0">
                <a:latin typeface="Consolas" panose="020B0609020204030204" pitchFamily="49" charset="0"/>
              </a:rPr>
              <a:t>V: V2 </a:t>
            </a:r>
            <a:r>
              <a:rPr lang="de-DE" dirty="0" err="1">
                <a:latin typeface="Consolas" panose="020B0609020204030204" pitchFamily="49" charset="0"/>
              </a:rPr>
              <a:t>clef</a:t>
            </a:r>
            <a:r>
              <a:rPr lang="de-DE" dirty="0">
                <a:latin typeface="Consolas" panose="020B0609020204030204" pitchFamily="49" charset="0"/>
              </a:rPr>
              <a:t>=bass</a:t>
            </a:r>
          </a:p>
          <a:p>
            <a:r>
              <a:rPr lang="de-DE" dirty="0">
                <a:latin typeface="Consolas" panose="020B0609020204030204" pitchFamily="49" charset="0"/>
              </a:rPr>
              <a:t>[V:V1]</a:t>
            </a:r>
          </a:p>
          <a:p>
            <a:r>
              <a:rPr lang="de-DE" dirty="0">
                <a:latin typeface="Consolas" panose="020B0609020204030204" pitchFamily="49" charset="0"/>
              </a:rPr>
              <a:t>C D [DGB]4 |]</a:t>
            </a:r>
          </a:p>
          <a:p>
            <a:r>
              <a:rPr lang="de-DE" dirty="0">
                <a:latin typeface="Consolas" panose="020B0609020204030204" pitchFamily="49" charset="0"/>
              </a:rPr>
              <a:t>[V:V2]</a:t>
            </a:r>
          </a:p>
          <a:p>
            <a:r>
              <a:rPr lang="de-DE" dirty="0">
                <a:latin typeface="Consolas" panose="020B0609020204030204" pitchFamily="49" charset="0"/>
              </a:rPr>
              <a:t>z2 A,G, =F,2 |]</a:t>
            </a:r>
          </a:p>
        </p:txBody>
      </p:sp>
      <p:grpSp>
        <p:nvGrpSpPr>
          <p:cNvPr id="9" name="Grafik 2">
            <a:extLst>
              <a:ext uri="{FF2B5EF4-FFF2-40B4-BE49-F238E27FC236}">
                <a16:creationId xmlns:a16="http://schemas.microsoft.com/office/drawing/2014/main" id="{80A6C486-F724-6A2B-1795-9A4AA48B940C}"/>
              </a:ext>
            </a:extLst>
          </p:cNvPr>
          <p:cNvGrpSpPr/>
          <p:nvPr/>
        </p:nvGrpSpPr>
        <p:grpSpPr>
          <a:xfrm>
            <a:off x="6345260" y="3229475"/>
            <a:ext cx="3736093" cy="1872208"/>
            <a:chOff x="1309687" y="3443234"/>
            <a:chExt cx="2434780" cy="1220102"/>
          </a:xfrm>
          <a:solidFill>
            <a:srgbClr val="000000"/>
          </a:solidFill>
        </p:grpSpPr>
        <p:grpSp>
          <p:nvGrpSpPr>
            <p:cNvPr id="10" name="Grafik 2">
              <a:extLst>
                <a:ext uri="{FF2B5EF4-FFF2-40B4-BE49-F238E27FC236}">
                  <a16:creationId xmlns:a16="http://schemas.microsoft.com/office/drawing/2014/main" id="{5AC940CC-8A45-45B3-BA1E-64FCF96DAAD1}"/>
                </a:ext>
              </a:extLst>
            </p:cNvPr>
            <p:cNvGrpSpPr/>
            <p:nvPr/>
          </p:nvGrpSpPr>
          <p:grpSpPr>
            <a:xfrm>
              <a:off x="1404937" y="3575296"/>
              <a:ext cx="2339530" cy="301942"/>
              <a:chOff x="1404937" y="3575296"/>
              <a:chExt cx="2339530" cy="301942"/>
            </a:xfrm>
            <a:solidFill>
              <a:srgbClr val="000000"/>
            </a:solidFill>
          </p:grpSpPr>
          <p:sp>
            <p:nvSpPr>
              <p:cNvPr id="61" name="Freihandform: Form 60">
                <a:extLst>
                  <a:ext uri="{FF2B5EF4-FFF2-40B4-BE49-F238E27FC236}">
                    <a16:creationId xmlns:a16="http://schemas.microsoft.com/office/drawing/2014/main" id="{AFEE55E5-E413-D738-AECC-C220E168C15E}"/>
                  </a:ext>
                </a:extLst>
              </p:cNvPr>
              <p:cNvSpPr/>
              <p:nvPr/>
            </p:nvSpPr>
            <p:spPr>
              <a:xfrm>
                <a:off x="1404937" y="3575296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8 h 6667"/>
                  <a:gd name="connsiteX3" fmla="*/ 0 w 2339530"/>
                  <a:gd name="connsiteY3" fmla="*/ 6668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8"/>
                    </a:lnTo>
                    <a:lnTo>
                      <a:pt x="0" y="666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2" name="Freihandform: Form 61">
                <a:extLst>
                  <a:ext uri="{FF2B5EF4-FFF2-40B4-BE49-F238E27FC236}">
                    <a16:creationId xmlns:a16="http://schemas.microsoft.com/office/drawing/2014/main" id="{CBD3B87F-4D60-CBB7-9479-9CBA9838E9EC}"/>
                  </a:ext>
                </a:extLst>
              </p:cNvPr>
              <p:cNvSpPr/>
              <p:nvPr/>
            </p:nvSpPr>
            <p:spPr>
              <a:xfrm>
                <a:off x="1404937" y="3649115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8 h 6667"/>
                  <a:gd name="connsiteX3" fmla="*/ 0 w 2339530"/>
                  <a:gd name="connsiteY3" fmla="*/ 6668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8"/>
                    </a:lnTo>
                    <a:lnTo>
                      <a:pt x="0" y="666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3" name="Freihandform: Form 62">
                <a:extLst>
                  <a:ext uri="{FF2B5EF4-FFF2-40B4-BE49-F238E27FC236}">
                    <a16:creationId xmlns:a16="http://schemas.microsoft.com/office/drawing/2014/main" id="{0B321069-C50E-D77F-687F-B2F2AF3BB527}"/>
                  </a:ext>
                </a:extLst>
              </p:cNvPr>
              <p:cNvSpPr/>
              <p:nvPr/>
            </p:nvSpPr>
            <p:spPr>
              <a:xfrm>
                <a:off x="1404937" y="3722934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8 h 6667"/>
                  <a:gd name="connsiteX3" fmla="*/ 0 w 2339530"/>
                  <a:gd name="connsiteY3" fmla="*/ 6668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8"/>
                    </a:lnTo>
                    <a:lnTo>
                      <a:pt x="0" y="666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4" name="Freihandform: Form 63">
                <a:extLst>
                  <a:ext uri="{FF2B5EF4-FFF2-40B4-BE49-F238E27FC236}">
                    <a16:creationId xmlns:a16="http://schemas.microsoft.com/office/drawing/2014/main" id="{B923E87B-E876-B322-C19C-299561667D3E}"/>
                  </a:ext>
                </a:extLst>
              </p:cNvPr>
              <p:cNvSpPr/>
              <p:nvPr/>
            </p:nvSpPr>
            <p:spPr>
              <a:xfrm>
                <a:off x="1404937" y="3796753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8 h 6667"/>
                  <a:gd name="connsiteX3" fmla="*/ 0 w 2339530"/>
                  <a:gd name="connsiteY3" fmla="*/ 6668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8"/>
                    </a:lnTo>
                    <a:lnTo>
                      <a:pt x="0" y="666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5" name="Freihandform: Form 64">
                <a:extLst>
                  <a:ext uri="{FF2B5EF4-FFF2-40B4-BE49-F238E27FC236}">
                    <a16:creationId xmlns:a16="http://schemas.microsoft.com/office/drawing/2014/main" id="{B3B8FC28-12BF-6D33-B6DD-56366A0B3CD5}"/>
                  </a:ext>
                </a:extLst>
              </p:cNvPr>
              <p:cNvSpPr/>
              <p:nvPr/>
            </p:nvSpPr>
            <p:spPr>
              <a:xfrm>
                <a:off x="1404937" y="3870571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7 h 6667"/>
                  <a:gd name="connsiteX3" fmla="*/ 0 w 2339530"/>
                  <a:gd name="connsiteY3" fmla="*/ 6667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7"/>
                    </a:lnTo>
                    <a:lnTo>
                      <a:pt x="0" y="66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B6A8421C-BD8A-67FC-CF77-69ABB83904F5}"/>
                </a:ext>
              </a:extLst>
            </p:cNvPr>
            <p:cNvSpPr/>
            <p:nvPr/>
          </p:nvSpPr>
          <p:spPr>
            <a:xfrm>
              <a:off x="1309687" y="3578649"/>
              <a:ext cx="76748" cy="1047750"/>
            </a:xfrm>
            <a:custGeom>
              <a:avLst/>
              <a:gdLst>
                <a:gd name="connsiteX0" fmla="*/ 71438 w 76748"/>
                <a:gd name="connsiteY0" fmla="*/ 0 h 1047750"/>
                <a:gd name="connsiteX1" fmla="*/ 0 w 76748"/>
                <a:gd name="connsiteY1" fmla="*/ 523875 h 1047750"/>
                <a:gd name="connsiteX2" fmla="*/ 71438 w 76748"/>
                <a:gd name="connsiteY2" fmla="*/ 0 h 1047750"/>
                <a:gd name="connsiteX3" fmla="*/ 0 w 76748"/>
                <a:gd name="connsiteY3" fmla="*/ 523875 h 1047750"/>
                <a:gd name="connsiteX4" fmla="*/ 62865 w 76748"/>
                <a:gd name="connsiteY4" fmla="*/ 1047750 h 1047750"/>
                <a:gd name="connsiteX5" fmla="*/ 0 w 76748"/>
                <a:gd name="connsiteY5" fmla="*/ 523875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48" h="1047750">
                  <a:moveTo>
                    <a:pt x="71438" y="0"/>
                  </a:moveTo>
                  <a:cubicBezTo>
                    <a:pt x="-76200" y="190500"/>
                    <a:pt x="200025" y="333678"/>
                    <a:pt x="0" y="523875"/>
                  </a:cubicBezTo>
                  <a:cubicBezTo>
                    <a:pt x="176213" y="357594"/>
                    <a:pt x="-100013" y="214703"/>
                    <a:pt x="71438" y="0"/>
                  </a:cubicBezTo>
                  <a:close/>
                  <a:moveTo>
                    <a:pt x="0" y="523875"/>
                  </a:moveTo>
                  <a:cubicBezTo>
                    <a:pt x="166688" y="717637"/>
                    <a:pt x="-71438" y="858812"/>
                    <a:pt x="62865" y="1047750"/>
                  </a:cubicBezTo>
                  <a:cubicBezTo>
                    <a:pt x="-47625" y="880462"/>
                    <a:pt x="190500" y="737852"/>
                    <a:pt x="0" y="52387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462ECECB-2403-D3CE-3CD8-7832A672CA71}"/>
                </a:ext>
              </a:extLst>
            </p:cNvPr>
            <p:cNvSpPr/>
            <p:nvPr/>
          </p:nvSpPr>
          <p:spPr>
            <a:xfrm>
              <a:off x="1452847" y="3443234"/>
              <a:ext cx="181462" cy="543466"/>
            </a:xfrm>
            <a:custGeom>
              <a:avLst/>
              <a:gdLst>
                <a:gd name="connsiteX0" fmla="*/ 92011 w 181462"/>
                <a:gd name="connsiteY0" fmla="*/ 541 h 543466"/>
                <a:gd name="connsiteX1" fmla="*/ 95440 w 181462"/>
                <a:gd name="connsiteY1" fmla="*/ 541 h 543466"/>
                <a:gd name="connsiteX2" fmla="*/ 104584 w 181462"/>
                <a:gd name="connsiteY2" fmla="*/ 11114 h 543466"/>
                <a:gd name="connsiteX3" fmla="*/ 138589 w 181462"/>
                <a:gd name="connsiteY3" fmla="*/ 94267 h 543466"/>
                <a:gd name="connsiteX4" fmla="*/ 134303 w 181462"/>
                <a:gd name="connsiteY4" fmla="*/ 140559 h 543466"/>
                <a:gd name="connsiteX5" fmla="*/ 94012 w 181462"/>
                <a:gd name="connsiteY5" fmla="*/ 211425 h 543466"/>
                <a:gd name="connsiteX6" fmla="*/ 88297 w 181462"/>
                <a:gd name="connsiteY6" fmla="*/ 218568 h 543466"/>
                <a:gd name="connsiteX7" fmla="*/ 90011 w 181462"/>
                <a:gd name="connsiteY7" fmla="*/ 225998 h 543466"/>
                <a:gd name="connsiteX8" fmla="*/ 106013 w 181462"/>
                <a:gd name="connsiteY8" fmla="*/ 278290 h 543466"/>
                <a:gd name="connsiteX9" fmla="*/ 106870 w 181462"/>
                <a:gd name="connsiteY9" fmla="*/ 282291 h 543466"/>
                <a:gd name="connsiteX10" fmla="*/ 110585 w 181462"/>
                <a:gd name="connsiteY10" fmla="*/ 282291 h 543466"/>
                <a:gd name="connsiteX11" fmla="*/ 148304 w 181462"/>
                <a:gd name="connsiteY11" fmla="*/ 294578 h 543466"/>
                <a:gd name="connsiteX12" fmla="*/ 180594 w 181462"/>
                <a:gd name="connsiteY12" fmla="*/ 347156 h 543466"/>
                <a:gd name="connsiteX13" fmla="*/ 181165 w 181462"/>
                <a:gd name="connsiteY13" fmla="*/ 363729 h 543466"/>
                <a:gd name="connsiteX14" fmla="*/ 174022 w 181462"/>
                <a:gd name="connsiteY14" fmla="*/ 389733 h 543466"/>
                <a:gd name="connsiteX15" fmla="*/ 135731 w 181462"/>
                <a:gd name="connsiteY15" fmla="*/ 425166 h 543466"/>
                <a:gd name="connsiteX16" fmla="*/ 132588 w 181462"/>
                <a:gd name="connsiteY16" fmla="*/ 426309 h 543466"/>
                <a:gd name="connsiteX17" fmla="*/ 132874 w 181462"/>
                <a:gd name="connsiteY17" fmla="*/ 438310 h 543466"/>
                <a:gd name="connsiteX18" fmla="*/ 130874 w 181462"/>
                <a:gd name="connsiteY18" fmla="*/ 482316 h 543466"/>
                <a:gd name="connsiteX19" fmla="*/ 88297 w 181462"/>
                <a:gd name="connsiteY19" fmla="*/ 541466 h 543466"/>
                <a:gd name="connsiteX20" fmla="*/ 73152 w 181462"/>
                <a:gd name="connsiteY20" fmla="*/ 543466 h 543466"/>
                <a:gd name="connsiteX21" fmla="*/ 57436 w 181462"/>
                <a:gd name="connsiteY21" fmla="*/ 541466 h 543466"/>
                <a:gd name="connsiteX22" fmla="*/ 29432 w 181462"/>
                <a:gd name="connsiteY22" fmla="*/ 525750 h 543466"/>
                <a:gd name="connsiteX23" fmla="*/ 13144 w 181462"/>
                <a:gd name="connsiteY23" fmla="*/ 492031 h 543466"/>
                <a:gd name="connsiteX24" fmla="*/ 17431 w 181462"/>
                <a:gd name="connsiteY24" fmla="*/ 471743 h 543466"/>
                <a:gd name="connsiteX25" fmla="*/ 46006 w 181462"/>
                <a:gd name="connsiteY25" fmla="*/ 457170 h 543466"/>
                <a:gd name="connsiteX26" fmla="*/ 72009 w 181462"/>
                <a:gd name="connsiteY26" fmla="*/ 485173 h 543466"/>
                <a:gd name="connsiteX27" fmla="*/ 49435 w 181462"/>
                <a:gd name="connsiteY27" fmla="*/ 513462 h 543466"/>
                <a:gd name="connsiteX28" fmla="*/ 37147 w 181462"/>
                <a:gd name="connsiteY28" fmla="*/ 512605 h 543466"/>
                <a:gd name="connsiteX29" fmla="*/ 35147 w 181462"/>
                <a:gd name="connsiteY29" fmla="*/ 511748 h 543466"/>
                <a:gd name="connsiteX30" fmla="*/ 36005 w 181462"/>
                <a:gd name="connsiteY30" fmla="*/ 512891 h 543466"/>
                <a:gd name="connsiteX31" fmla="*/ 48578 w 181462"/>
                <a:gd name="connsiteY31" fmla="*/ 524892 h 543466"/>
                <a:gd name="connsiteX32" fmla="*/ 90011 w 181462"/>
                <a:gd name="connsiteY32" fmla="*/ 528321 h 543466"/>
                <a:gd name="connsiteX33" fmla="*/ 118301 w 181462"/>
                <a:gd name="connsiteY33" fmla="*/ 486888 h 543466"/>
                <a:gd name="connsiteX34" fmla="*/ 121158 w 181462"/>
                <a:gd name="connsiteY34" fmla="*/ 458027 h 543466"/>
                <a:gd name="connsiteX35" fmla="*/ 121158 w 181462"/>
                <a:gd name="connsiteY35" fmla="*/ 429452 h 543466"/>
                <a:gd name="connsiteX36" fmla="*/ 117729 w 181462"/>
                <a:gd name="connsiteY36" fmla="*/ 429738 h 543466"/>
                <a:gd name="connsiteX37" fmla="*/ 100298 w 181462"/>
                <a:gd name="connsiteY37" fmla="*/ 430881 h 543466"/>
                <a:gd name="connsiteX38" fmla="*/ 75438 w 181462"/>
                <a:gd name="connsiteY38" fmla="*/ 428023 h 543466"/>
                <a:gd name="connsiteX39" fmla="*/ 1143 w 181462"/>
                <a:gd name="connsiteY39" fmla="*/ 347442 h 543466"/>
                <a:gd name="connsiteX40" fmla="*/ 0 w 181462"/>
                <a:gd name="connsiteY40" fmla="*/ 330011 h 543466"/>
                <a:gd name="connsiteX41" fmla="*/ 1429 w 181462"/>
                <a:gd name="connsiteY41" fmla="*/ 311723 h 543466"/>
                <a:gd name="connsiteX42" fmla="*/ 32861 w 181462"/>
                <a:gd name="connsiteY42" fmla="*/ 242286 h 543466"/>
                <a:gd name="connsiteX43" fmla="*/ 59436 w 181462"/>
                <a:gd name="connsiteY43" fmla="*/ 207996 h 543466"/>
                <a:gd name="connsiteX44" fmla="*/ 68580 w 181462"/>
                <a:gd name="connsiteY44" fmla="*/ 196280 h 543466"/>
                <a:gd name="connsiteX45" fmla="*/ 66865 w 181462"/>
                <a:gd name="connsiteY45" fmla="*/ 189708 h 543466"/>
                <a:gd name="connsiteX46" fmla="*/ 51721 w 181462"/>
                <a:gd name="connsiteY46" fmla="*/ 116556 h 543466"/>
                <a:gd name="connsiteX47" fmla="*/ 51149 w 181462"/>
                <a:gd name="connsiteY47" fmla="*/ 78837 h 543466"/>
                <a:gd name="connsiteX48" fmla="*/ 80867 w 181462"/>
                <a:gd name="connsiteY48" fmla="*/ 11400 h 543466"/>
                <a:gd name="connsiteX49" fmla="*/ 92011 w 181462"/>
                <a:gd name="connsiteY49" fmla="*/ 541 h 543466"/>
                <a:gd name="connsiteX50" fmla="*/ 111157 w 181462"/>
                <a:gd name="connsiteY50" fmla="*/ 45404 h 543466"/>
                <a:gd name="connsiteX51" fmla="*/ 108299 w 181462"/>
                <a:gd name="connsiteY51" fmla="*/ 40260 h 543466"/>
                <a:gd name="connsiteX52" fmla="*/ 105442 w 181462"/>
                <a:gd name="connsiteY52" fmla="*/ 42261 h 543466"/>
                <a:gd name="connsiteX53" fmla="*/ 64865 w 181462"/>
                <a:gd name="connsiteY53" fmla="*/ 109983 h 543466"/>
                <a:gd name="connsiteX54" fmla="*/ 64580 w 181462"/>
                <a:gd name="connsiteY54" fmla="*/ 127986 h 543466"/>
                <a:gd name="connsiteX55" fmla="*/ 74866 w 181462"/>
                <a:gd name="connsiteY55" fmla="*/ 177706 h 543466"/>
                <a:gd name="connsiteX56" fmla="*/ 77153 w 181462"/>
                <a:gd name="connsiteY56" fmla="*/ 185421 h 543466"/>
                <a:gd name="connsiteX57" fmla="*/ 88868 w 181462"/>
                <a:gd name="connsiteY57" fmla="*/ 169419 h 543466"/>
                <a:gd name="connsiteX58" fmla="*/ 118872 w 181462"/>
                <a:gd name="connsiteY58" fmla="*/ 97696 h 543466"/>
                <a:gd name="connsiteX59" fmla="*/ 119443 w 181462"/>
                <a:gd name="connsiteY59" fmla="*/ 75122 h 543466"/>
                <a:gd name="connsiteX60" fmla="*/ 111157 w 181462"/>
                <a:gd name="connsiteY60" fmla="*/ 45404 h 543466"/>
                <a:gd name="connsiteX61" fmla="*/ 83153 w 181462"/>
                <a:gd name="connsiteY61" fmla="*/ 242571 h 543466"/>
                <a:gd name="connsiteX62" fmla="*/ 79153 w 181462"/>
                <a:gd name="connsiteY62" fmla="*/ 229998 h 543466"/>
                <a:gd name="connsiteX63" fmla="*/ 61436 w 181462"/>
                <a:gd name="connsiteY63" fmla="*/ 252573 h 543466"/>
                <a:gd name="connsiteX64" fmla="*/ 20003 w 181462"/>
                <a:gd name="connsiteY64" fmla="*/ 341155 h 543466"/>
                <a:gd name="connsiteX65" fmla="*/ 19717 w 181462"/>
                <a:gd name="connsiteY65" fmla="*/ 351442 h 543466"/>
                <a:gd name="connsiteX66" fmla="*/ 20288 w 181462"/>
                <a:gd name="connsiteY66" fmla="*/ 362015 h 543466"/>
                <a:gd name="connsiteX67" fmla="*/ 25146 w 181462"/>
                <a:gd name="connsiteY67" fmla="*/ 376017 h 543466"/>
                <a:gd name="connsiteX68" fmla="*/ 57721 w 181462"/>
                <a:gd name="connsiteY68" fmla="*/ 408592 h 543466"/>
                <a:gd name="connsiteX69" fmla="*/ 88297 w 181462"/>
                <a:gd name="connsiteY69" fmla="*/ 418879 h 543466"/>
                <a:gd name="connsiteX70" fmla="*/ 116300 w 181462"/>
                <a:gd name="connsiteY70" fmla="*/ 418593 h 543466"/>
                <a:gd name="connsiteX71" fmla="*/ 120301 w 181462"/>
                <a:gd name="connsiteY71" fmla="*/ 415736 h 543466"/>
                <a:gd name="connsiteX72" fmla="*/ 104870 w 181462"/>
                <a:gd name="connsiteY72" fmla="*/ 319724 h 543466"/>
                <a:gd name="connsiteX73" fmla="*/ 103156 w 181462"/>
                <a:gd name="connsiteY73" fmla="*/ 312294 h 543466"/>
                <a:gd name="connsiteX74" fmla="*/ 95440 w 181462"/>
                <a:gd name="connsiteY74" fmla="*/ 313152 h 543466"/>
                <a:gd name="connsiteX75" fmla="*/ 74295 w 181462"/>
                <a:gd name="connsiteY75" fmla="*/ 324010 h 543466"/>
                <a:gd name="connsiteX76" fmla="*/ 64294 w 181462"/>
                <a:gd name="connsiteY76" fmla="*/ 349156 h 543466"/>
                <a:gd name="connsiteX77" fmla="*/ 76009 w 181462"/>
                <a:gd name="connsiteY77" fmla="*/ 373731 h 543466"/>
                <a:gd name="connsiteX78" fmla="*/ 87154 w 181462"/>
                <a:gd name="connsiteY78" fmla="*/ 382303 h 543466"/>
                <a:gd name="connsiteX79" fmla="*/ 91154 w 181462"/>
                <a:gd name="connsiteY79" fmla="*/ 385446 h 543466"/>
                <a:gd name="connsiteX80" fmla="*/ 85439 w 181462"/>
                <a:gd name="connsiteY80" fmla="*/ 393733 h 543466"/>
                <a:gd name="connsiteX81" fmla="*/ 73438 w 181462"/>
                <a:gd name="connsiteY81" fmla="*/ 387732 h 543466"/>
                <a:gd name="connsiteX82" fmla="*/ 55721 w 181462"/>
                <a:gd name="connsiteY82" fmla="*/ 370302 h 543466"/>
                <a:gd name="connsiteX83" fmla="*/ 72009 w 181462"/>
                <a:gd name="connsiteY83" fmla="*/ 292292 h 543466"/>
                <a:gd name="connsiteX84" fmla="*/ 83153 w 181462"/>
                <a:gd name="connsiteY84" fmla="*/ 286291 h 543466"/>
                <a:gd name="connsiteX85" fmla="*/ 94012 w 181462"/>
                <a:gd name="connsiteY85" fmla="*/ 283434 h 543466"/>
                <a:gd name="connsiteX86" fmla="*/ 94869 w 181462"/>
                <a:gd name="connsiteY86" fmla="*/ 283148 h 543466"/>
                <a:gd name="connsiteX87" fmla="*/ 83153 w 181462"/>
                <a:gd name="connsiteY87" fmla="*/ 242571 h 543466"/>
                <a:gd name="connsiteX88" fmla="*/ 119158 w 181462"/>
                <a:gd name="connsiteY88" fmla="*/ 313152 h 543466"/>
                <a:gd name="connsiteX89" fmla="*/ 115443 w 181462"/>
                <a:gd name="connsiteY89" fmla="*/ 312580 h 543466"/>
                <a:gd name="connsiteX90" fmla="*/ 117158 w 181462"/>
                <a:gd name="connsiteY90" fmla="*/ 322296 h 543466"/>
                <a:gd name="connsiteX91" fmla="*/ 131445 w 181462"/>
                <a:gd name="connsiteY91" fmla="*/ 408878 h 543466"/>
                <a:gd name="connsiteX92" fmla="*/ 136303 w 181462"/>
                <a:gd name="connsiteY92" fmla="*/ 412878 h 543466"/>
                <a:gd name="connsiteX93" fmla="*/ 155162 w 181462"/>
                <a:gd name="connsiteY93" fmla="*/ 396019 h 543466"/>
                <a:gd name="connsiteX94" fmla="*/ 158020 w 181462"/>
                <a:gd name="connsiteY94" fmla="*/ 343155 h 543466"/>
                <a:gd name="connsiteX95" fmla="*/ 119158 w 181462"/>
                <a:gd name="connsiteY95" fmla="*/ 313152 h 543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181462" h="543466">
                  <a:moveTo>
                    <a:pt x="92011" y="541"/>
                  </a:moveTo>
                  <a:cubicBezTo>
                    <a:pt x="92869" y="-316"/>
                    <a:pt x="94298" y="-30"/>
                    <a:pt x="95440" y="541"/>
                  </a:cubicBezTo>
                  <a:cubicBezTo>
                    <a:pt x="96583" y="1398"/>
                    <a:pt x="100870" y="6256"/>
                    <a:pt x="104584" y="11114"/>
                  </a:cubicBezTo>
                  <a:cubicBezTo>
                    <a:pt x="121444" y="33402"/>
                    <a:pt x="135160" y="66835"/>
                    <a:pt x="138589" y="94267"/>
                  </a:cubicBezTo>
                  <a:cubicBezTo>
                    <a:pt x="140589" y="109126"/>
                    <a:pt x="138875" y="125414"/>
                    <a:pt x="134303" y="140559"/>
                  </a:cubicBezTo>
                  <a:cubicBezTo>
                    <a:pt x="127730" y="162561"/>
                    <a:pt x="116014" y="183135"/>
                    <a:pt x="94012" y="211425"/>
                  </a:cubicBezTo>
                  <a:cubicBezTo>
                    <a:pt x="91154" y="215139"/>
                    <a:pt x="88583" y="218283"/>
                    <a:pt x="88297" y="218568"/>
                  </a:cubicBezTo>
                  <a:cubicBezTo>
                    <a:pt x="88011" y="219140"/>
                    <a:pt x="88297" y="219997"/>
                    <a:pt x="90011" y="225998"/>
                  </a:cubicBezTo>
                  <a:cubicBezTo>
                    <a:pt x="95155" y="242000"/>
                    <a:pt x="103156" y="268289"/>
                    <a:pt x="106013" y="278290"/>
                  </a:cubicBezTo>
                  <a:lnTo>
                    <a:pt x="106870" y="282291"/>
                  </a:lnTo>
                  <a:lnTo>
                    <a:pt x="110585" y="282291"/>
                  </a:lnTo>
                  <a:cubicBezTo>
                    <a:pt x="124587" y="283148"/>
                    <a:pt x="136874" y="287148"/>
                    <a:pt x="148304" y="294578"/>
                  </a:cubicBezTo>
                  <a:cubicBezTo>
                    <a:pt x="165735" y="306294"/>
                    <a:pt x="177451" y="325153"/>
                    <a:pt x="180594" y="347156"/>
                  </a:cubicBezTo>
                  <a:cubicBezTo>
                    <a:pt x="181451" y="351442"/>
                    <a:pt x="181737" y="359443"/>
                    <a:pt x="181165" y="363729"/>
                  </a:cubicBezTo>
                  <a:cubicBezTo>
                    <a:pt x="180308" y="373445"/>
                    <a:pt x="178022" y="381160"/>
                    <a:pt x="174022" y="389733"/>
                  </a:cubicBezTo>
                  <a:cubicBezTo>
                    <a:pt x="166021" y="406020"/>
                    <a:pt x="152305" y="418879"/>
                    <a:pt x="135731" y="425166"/>
                  </a:cubicBezTo>
                  <a:lnTo>
                    <a:pt x="132588" y="426309"/>
                  </a:lnTo>
                  <a:lnTo>
                    <a:pt x="132874" y="438310"/>
                  </a:lnTo>
                  <a:cubicBezTo>
                    <a:pt x="132874" y="454884"/>
                    <a:pt x="132302" y="472886"/>
                    <a:pt x="130874" y="482316"/>
                  </a:cubicBezTo>
                  <a:cubicBezTo>
                    <a:pt x="126587" y="511462"/>
                    <a:pt x="110014" y="534608"/>
                    <a:pt x="88297" y="541466"/>
                  </a:cubicBezTo>
                  <a:cubicBezTo>
                    <a:pt x="82867" y="543180"/>
                    <a:pt x="79724" y="543466"/>
                    <a:pt x="73152" y="543466"/>
                  </a:cubicBezTo>
                  <a:cubicBezTo>
                    <a:pt x="66580" y="543466"/>
                    <a:pt x="63436" y="543180"/>
                    <a:pt x="57436" y="541466"/>
                  </a:cubicBezTo>
                  <a:cubicBezTo>
                    <a:pt x="46577" y="538894"/>
                    <a:pt x="37147" y="533465"/>
                    <a:pt x="29432" y="525750"/>
                  </a:cubicBezTo>
                  <a:cubicBezTo>
                    <a:pt x="20003" y="516320"/>
                    <a:pt x="14573" y="505176"/>
                    <a:pt x="13144" y="492031"/>
                  </a:cubicBezTo>
                  <a:cubicBezTo>
                    <a:pt x="12287" y="484316"/>
                    <a:pt x="13716" y="477458"/>
                    <a:pt x="17431" y="471743"/>
                  </a:cubicBezTo>
                  <a:cubicBezTo>
                    <a:pt x="23432" y="462313"/>
                    <a:pt x="34861" y="456884"/>
                    <a:pt x="46006" y="457170"/>
                  </a:cubicBezTo>
                  <a:cubicBezTo>
                    <a:pt x="60293" y="458027"/>
                    <a:pt x="71152" y="469743"/>
                    <a:pt x="72009" y="485173"/>
                  </a:cubicBezTo>
                  <a:cubicBezTo>
                    <a:pt x="72581" y="499175"/>
                    <a:pt x="63151" y="510891"/>
                    <a:pt x="49435" y="513462"/>
                  </a:cubicBezTo>
                  <a:cubicBezTo>
                    <a:pt x="45148" y="514034"/>
                    <a:pt x="41434" y="513748"/>
                    <a:pt x="37147" y="512605"/>
                  </a:cubicBezTo>
                  <a:lnTo>
                    <a:pt x="35147" y="511748"/>
                  </a:lnTo>
                  <a:lnTo>
                    <a:pt x="36005" y="512891"/>
                  </a:lnTo>
                  <a:cubicBezTo>
                    <a:pt x="39719" y="518034"/>
                    <a:pt x="43434" y="521749"/>
                    <a:pt x="48578" y="524892"/>
                  </a:cubicBezTo>
                  <a:cubicBezTo>
                    <a:pt x="61436" y="533179"/>
                    <a:pt x="77724" y="534608"/>
                    <a:pt x="90011" y="528321"/>
                  </a:cubicBezTo>
                  <a:cubicBezTo>
                    <a:pt x="103727" y="521463"/>
                    <a:pt x="114014" y="506604"/>
                    <a:pt x="118301" y="486888"/>
                  </a:cubicBezTo>
                  <a:cubicBezTo>
                    <a:pt x="119729" y="480601"/>
                    <a:pt x="120586" y="472600"/>
                    <a:pt x="121158" y="458027"/>
                  </a:cubicBezTo>
                  <a:cubicBezTo>
                    <a:pt x="121444" y="450026"/>
                    <a:pt x="121444" y="430023"/>
                    <a:pt x="121158" y="429452"/>
                  </a:cubicBezTo>
                  <a:cubicBezTo>
                    <a:pt x="120872" y="429452"/>
                    <a:pt x="119443" y="429452"/>
                    <a:pt x="117729" y="429738"/>
                  </a:cubicBezTo>
                  <a:cubicBezTo>
                    <a:pt x="111442" y="430881"/>
                    <a:pt x="108299" y="430881"/>
                    <a:pt x="100298" y="430881"/>
                  </a:cubicBezTo>
                  <a:cubicBezTo>
                    <a:pt x="90297" y="430881"/>
                    <a:pt x="84010" y="430309"/>
                    <a:pt x="75438" y="428023"/>
                  </a:cubicBezTo>
                  <a:cubicBezTo>
                    <a:pt x="37147" y="418593"/>
                    <a:pt x="7715" y="386589"/>
                    <a:pt x="1143" y="347442"/>
                  </a:cubicBezTo>
                  <a:cubicBezTo>
                    <a:pt x="0" y="341155"/>
                    <a:pt x="0" y="338012"/>
                    <a:pt x="0" y="330011"/>
                  </a:cubicBezTo>
                  <a:cubicBezTo>
                    <a:pt x="0" y="322010"/>
                    <a:pt x="0" y="319152"/>
                    <a:pt x="1429" y="311723"/>
                  </a:cubicBezTo>
                  <a:cubicBezTo>
                    <a:pt x="4858" y="290006"/>
                    <a:pt x="14859" y="267717"/>
                    <a:pt x="32861" y="242286"/>
                  </a:cubicBezTo>
                  <a:lnTo>
                    <a:pt x="59436" y="207996"/>
                  </a:lnTo>
                  <a:cubicBezTo>
                    <a:pt x="64580" y="201709"/>
                    <a:pt x="68580" y="196566"/>
                    <a:pt x="68580" y="196280"/>
                  </a:cubicBezTo>
                  <a:cubicBezTo>
                    <a:pt x="68580" y="195994"/>
                    <a:pt x="67723" y="193137"/>
                    <a:pt x="66865" y="189708"/>
                  </a:cubicBezTo>
                  <a:cubicBezTo>
                    <a:pt x="57721" y="159132"/>
                    <a:pt x="53435" y="139416"/>
                    <a:pt x="51721" y="116556"/>
                  </a:cubicBezTo>
                  <a:cubicBezTo>
                    <a:pt x="50578" y="103411"/>
                    <a:pt x="50292" y="87123"/>
                    <a:pt x="51149" y="78837"/>
                  </a:cubicBezTo>
                  <a:cubicBezTo>
                    <a:pt x="54292" y="53405"/>
                    <a:pt x="64294" y="30545"/>
                    <a:pt x="80867" y="11400"/>
                  </a:cubicBezTo>
                  <a:cubicBezTo>
                    <a:pt x="84296" y="7399"/>
                    <a:pt x="90297" y="1398"/>
                    <a:pt x="92011" y="541"/>
                  </a:cubicBezTo>
                  <a:close/>
                  <a:moveTo>
                    <a:pt x="111157" y="45404"/>
                  </a:moveTo>
                  <a:cubicBezTo>
                    <a:pt x="109728" y="42546"/>
                    <a:pt x="108299" y="40260"/>
                    <a:pt x="108299" y="40260"/>
                  </a:cubicBezTo>
                  <a:cubicBezTo>
                    <a:pt x="108013" y="40260"/>
                    <a:pt x="106585" y="41118"/>
                    <a:pt x="105442" y="42261"/>
                  </a:cubicBezTo>
                  <a:cubicBezTo>
                    <a:pt x="82582" y="58834"/>
                    <a:pt x="68580" y="82266"/>
                    <a:pt x="64865" y="109983"/>
                  </a:cubicBezTo>
                  <a:cubicBezTo>
                    <a:pt x="64294" y="115127"/>
                    <a:pt x="64294" y="123414"/>
                    <a:pt x="64580" y="127986"/>
                  </a:cubicBezTo>
                  <a:cubicBezTo>
                    <a:pt x="65437" y="140273"/>
                    <a:pt x="69152" y="157704"/>
                    <a:pt x="74866" y="177706"/>
                  </a:cubicBezTo>
                  <a:cubicBezTo>
                    <a:pt x="76295" y="181707"/>
                    <a:pt x="77153" y="185136"/>
                    <a:pt x="77153" y="185421"/>
                  </a:cubicBezTo>
                  <a:cubicBezTo>
                    <a:pt x="77153" y="185707"/>
                    <a:pt x="85154" y="174849"/>
                    <a:pt x="88868" y="169419"/>
                  </a:cubicBezTo>
                  <a:cubicBezTo>
                    <a:pt x="106870" y="143416"/>
                    <a:pt x="116300" y="121128"/>
                    <a:pt x="118872" y="97696"/>
                  </a:cubicBezTo>
                  <a:cubicBezTo>
                    <a:pt x="119729" y="92267"/>
                    <a:pt x="120015" y="81123"/>
                    <a:pt x="119443" y="75122"/>
                  </a:cubicBezTo>
                  <a:cubicBezTo>
                    <a:pt x="118586" y="63406"/>
                    <a:pt x="116872" y="56834"/>
                    <a:pt x="111157" y="45404"/>
                  </a:cubicBezTo>
                  <a:close/>
                  <a:moveTo>
                    <a:pt x="83153" y="242571"/>
                  </a:moveTo>
                  <a:cubicBezTo>
                    <a:pt x="81153" y="235713"/>
                    <a:pt x="79438" y="229998"/>
                    <a:pt x="79153" y="229998"/>
                  </a:cubicBezTo>
                  <a:cubicBezTo>
                    <a:pt x="79153" y="229998"/>
                    <a:pt x="67723" y="244000"/>
                    <a:pt x="61436" y="252573"/>
                  </a:cubicBezTo>
                  <a:cubicBezTo>
                    <a:pt x="34861" y="287148"/>
                    <a:pt x="23146" y="312580"/>
                    <a:pt x="20003" y="341155"/>
                  </a:cubicBezTo>
                  <a:cubicBezTo>
                    <a:pt x="19717" y="343155"/>
                    <a:pt x="19717" y="347727"/>
                    <a:pt x="19717" y="351442"/>
                  </a:cubicBezTo>
                  <a:cubicBezTo>
                    <a:pt x="19717" y="358014"/>
                    <a:pt x="19717" y="358586"/>
                    <a:pt x="20288" y="362015"/>
                  </a:cubicBezTo>
                  <a:cubicBezTo>
                    <a:pt x="21431" y="367158"/>
                    <a:pt x="22860" y="371445"/>
                    <a:pt x="25146" y="376017"/>
                  </a:cubicBezTo>
                  <a:cubicBezTo>
                    <a:pt x="31718" y="389161"/>
                    <a:pt x="42577" y="400305"/>
                    <a:pt x="57721" y="408592"/>
                  </a:cubicBezTo>
                  <a:cubicBezTo>
                    <a:pt x="66865" y="413736"/>
                    <a:pt x="77438" y="417165"/>
                    <a:pt x="88297" y="418879"/>
                  </a:cubicBezTo>
                  <a:cubicBezTo>
                    <a:pt x="95726" y="420022"/>
                    <a:pt x="107728" y="420022"/>
                    <a:pt x="116300" y="418593"/>
                  </a:cubicBezTo>
                  <a:cubicBezTo>
                    <a:pt x="121158" y="418022"/>
                    <a:pt x="120586" y="418308"/>
                    <a:pt x="120301" y="415736"/>
                  </a:cubicBezTo>
                  <a:cubicBezTo>
                    <a:pt x="118015" y="384018"/>
                    <a:pt x="113443" y="355443"/>
                    <a:pt x="104870" y="319724"/>
                  </a:cubicBezTo>
                  <a:cubicBezTo>
                    <a:pt x="104013" y="316009"/>
                    <a:pt x="103156" y="312580"/>
                    <a:pt x="103156" y="312294"/>
                  </a:cubicBezTo>
                  <a:cubicBezTo>
                    <a:pt x="102870" y="312009"/>
                    <a:pt x="99155" y="312294"/>
                    <a:pt x="95440" y="313152"/>
                  </a:cubicBezTo>
                  <a:cubicBezTo>
                    <a:pt x="86868" y="314866"/>
                    <a:pt x="79724" y="318581"/>
                    <a:pt x="74295" y="324010"/>
                  </a:cubicBezTo>
                  <a:cubicBezTo>
                    <a:pt x="67437" y="330868"/>
                    <a:pt x="64008" y="339726"/>
                    <a:pt x="64294" y="349156"/>
                  </a:cubicBezTo>
                  <a:cubicBezTo>
                    <a:pt x="64865" y="358300"/>
                    <a:pt x="68866" y="366587"/>
                    <a:pt x="76009" y="373731"/>
                  </a:cubicBezTo>
                  <a:cubicBezTo>
                    <a:pt x="79438" y="377160"/>
                    <a:pt x="82867" y="379731"/>
                    <a:pt x="87154" y="382303"/>
                  </a:cubicBezTo>
                  <a:cubicBezTo>
                    <a:pt x="90297" y="384018"/>
                    <a:pt x="90583" y="384303"/>
                    <a:pt x="91154" y="385446"/>
                  </a:cubicBezTo>
                  <a:cubicBezTo>
                    <a:pt x="92869" y="389447"/>
                    <a:pt x="89440" y="394019"/>
                    <a:pt x="85439" y="393733"/>
                  </a:cubicBezTo>
                  <a:cubicBezTo>
                    <a:pt x="83725" y="393447"/>
                    <a:pt x="77438" y="390304"/>
                    <a:pt x="73438" y="387732"/>
                  </a:cubicBezTo>
                  <a:cubicBezTo>
                    <a:pt x="66008" y="382875"/>
                    <a:pt x="60293" y="377160"/>
                    <a:pt x="55721" y="370302"/>
                  </a:cubicBezTo>
                  <a:cubicBezTo>
                    <a:pt x="38862" y="344584"/>
                    <a:pt x="46291" y="309151"/>
                    <a:pt x="72009" y="292292"/>
                  </a:cubicBezTo>
                  <a:cubicBezTo>
                    <a:pt x="74866" y="290292"/>
                    <a:pt x="79724" y="287720"/>
                    <a:pt x="83153" y="286291"/>
                  </a:cubicBezTo>
                  <a:cubicBezTo>
                    <a:pt x="86011" y="285434"/>
                    <a:pt x="92869" y="283434"/>
                    <a:pt x="94012" y="283434"/>
                  </a:cubicBezTo>
                  <a:cubicBezTo>
                    <a:pt x="94583" y="283434"/>
                    <a:pt x="94869" y="283434"/>
                    <a:pt x="94869" y="283148"/>
                  </a:cubicBezTo>
                  <a:cubicBezTo>
                    <a:pt x="95155" y="282862"/>
                    <a:pt x="90011" y="264860"/>
                    <a:pt x="83153" y="242571"/>
                  </a:cubicBezTo>
                  <a:close/>
                  <a:moveTo>
                    <a:pt x="119158" y="313152"/>
                  </a:moveTo>
                  <a:cubicBezTo>
                    <a:pt x="117443" y="312866"/>
                    <a:pt x="115729" y="312580"/>
                    <a:pt x="115443" y="312580"/>
                  </a:cubicBezTo>
                  <a:cubicBezTo>
                    <a:pt x="115157" y="312580"/>
                    <a:pt x="115443" y="314580"/>
                    <a:pt x="117158" y="322296"/>
                  </a:cubicBezTo>
                  <a:cubicBezTo>
                    <a:pt x="124301" y="352585"/>
                    <a:pt x="129159" y="382303"/>
                    <a:pt x="131445" y="408878"/>
                  </a:cubicBezTo>
                  <a:cubicBezTo>
                    <a:pt x="132016" y="415736"/>
                    <a:pt x="131445" y="415450"/>
                    <a:pt x="136303" y="412878"/>
                  </a:cubicBezTo>
                  <a:cubicBezTo>
                    <a:pt x="143732" y="409449"/>
                    <a:pt x="150019" y="403734"/>
                    <a:pt x="155162" y="396019"/>
                  </a:cubicBezTo>
                  <a:cubicBezTo>
                    <a:pt x="165449" y="380589"/>
                    <a:pt x="166592" y="360872"/>
                    <a:pt x="158020" y="343155"/>
                  </a:cubicBezTo>
                  <a:cubicBezTo>
                    <a:pt x="150305" y="327725"/>
                    <a:pt x="136017" y="316581"/>
                    <a:pt x="119158" y="31315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F1EA4D3C-6F13-D46D-54E5-697E4A6069D1}"/>
                </a:ext>
              </a:extLst>
            </p:cNvPr>
            <p:cNvSpPr/>
            <p:nvPr/>
          </p:nvSpPr>
          <p:spPr>
            <a:xfrm>
              <a:off x="1739769" y="3471568"/>
              <a:ext cx="78581" cy="213952"/>
            </a:xfrm>
            <a:custGeom>
              <a:avLst/>
              <a:gdLst>
                <a:gd name="connsiteX0" fmla="*/ 54578 w 78581"/>
                <a:gd name="connsiteY0" fmla="*/ 497 h 213952"/>
                <a:gd name="connsiteX1" fmla="*/ 60865 w 78581"/>
                <a:gd name="connsiteY1" fmla="*/ 2783 h 213952"/>
                <a:gd name="connsiteX2" fmla="*/ 61436 w 78581"/>
                <a:gd name="connsiteY2" fmla="*/ 24785 h 213952"/>
                <a:gd name="connsiteX3" fmla="*/ 61722 w 78581"/>
                <a:gd name="connsiteY3" fmla="*/ 45931 h 213952"/>
                <a:gd name="connsiteX4" fmla="*/ 67437 w 78581"/>
                <a:gd name="connsiteY4" fmla="*/ 43645 h 213952"/>
                <a:gd name="connsiteX5" fmla="*/ 76581 w 78581"/>
                <a:gd name="connsiteY5" fmla="*/ 42216 h 213952"/>
                <a:gd name="connsiteX6" fmla="*/ 78581 w 78581"/>
                <a:gd name="connsiteY6" fmla="*/ 55361 h 213952"/>
                <a:gd name="connsiteX7" fmla="*/ 78010 w 78581"/>
                <a:gd name="connsiteY7" fmla="*/ 66791 h 213952"/>
                <a:gd name="connsiteX8" fmla="*/ 76867 w 78581"/>
                <a:gd name="connsiteY8" fmla="*/ 68219 h 213952"/>
                <a:gd name="connsiteX9" fmla="*/ 68866 w 78581"/>
                <a:gd name="connsiteY9" fmla="*/ 71648 h 213952"/>
                <a:gd name="connsiteX10" fmla="*/ 61722 w 78581"/>
                <a:gd name="connsiteY10" fmla="*/ 74792 h 213952"/>
                <a:gd name="connsiteX11" fmla="*/ 61436 w 78581"/>
                <a:gd name="connsiteY11" fmla="*/ 97938 h 213952"/>
                <a:gd name="connsiteX12" fmla="*/ 61722 w 78581"/>
                <a:gd name="connsiteY12" fmla="*/ 121083 h 213952"/>
                <a:gd name="connsiteX13" fmla="*/ 67437 w 78581"/>
                <a:gd name="connsiteY13" fmla="*/ 118797 h 213952"/>
                <a:gd name="connsiteX14" fmla="*/ 76581 w 78581"/>
                <a:gd name="connsiteY14" fmla="*/ 117368 h 213952"/>
                <a:gd name="connsiteX15" fmla="*/ 78581 w 78581"/>
                <a:gd name="connsiteY15" fmla="*/ 130513 h 213952"/>
                <a:gd name="connsiteX16" fmla="*/ 78010 w 78581"/>
                <a:gd name="connsiteY16" fmla="*/ 141943 h 213952"/>
                <a:gd name="connsiteX17" fmla="*/ 76867 w 78581"/>
                <a:gd name="connsiteY17" fmla="*/ 143372 h 213952"/>
                <a:gd name="connsiteX18" fmla="*/ 68866 w 78581"/>
                <a:gd name="connsiteY18" fmla="*/ 146801 h 213952"/>
                <a:gd name="connsiteX19" fmla="*/ 61722 w 78581"/>
                <a:gd name="connsiteY19" fmla="*/ 149944 h 213952"/>
                <a:gd name="connsiteX20" fmla="*/ 61436 w 78581"/>
                <a:gd name="connsiteY20" fmla="*/ 173947 h 213952"/>
                <a:gd name="connsiteX21" fmla="*/ 60865 w 78581"/>
                <a:gd name="connsiteY21" fmla="*/ 199093 h 213952"/>
                <a:gd name="connsiteX22" fmla="*/ 52006 w 78581"/>
                <a:gd name="connsiteY22" fmla="*/ 199093 h 213952"/>
                <a:gd name="connsiteX23" fmla="*/ 51435 w 78581"/>
                <a:gd name="connsiteY23" fmla="*/ 175947 h 213952"/>
                <a:gd name="connsiteX24" fmla="*/ 51435 w 78581"/>
                <a:gd name="connsiteY24" fmla="*/ 153944 h 213952"/>
                <a:gd name="connsiteX25" fmla="*/ 39148 w 78581"/>
                <a:gd name="connsiteY25" fmla="*/ 158802 h 213952"/>
                <a:gd name="connsiteX26" fmla="*/ 27146 w 78581"/>
                <a:gd name="connsiteY26" fmla="*/ 163660 h 213952"/>
                <a:gd name="connsiteX27" fmla="*/ 27146 w 78581"/>
                <a:gd name="connsiteY27" fmla="*/ 186806 h 213952"/>
                <a:gd name="connsiteX28" fmla="*/ 25718 w 78581"/>
                <a:gd name="connsiteY28" fmla="*/ 212238 h 213952"/>
                <a:gd name="connsiteX29" fmla="*/ 22289 w 78581"/>
                <a:gd name="connsiteY29" fmla="*/ 213952 h 213952"/>
                <a:gd name="connsiteX30" fmla="*/ 18574 w 78581"/>
                <a:gd name="connsiteY30" fmla="*/ 212238 h 213952"/>
                <a:gd name="connsiteX31" fmla="*/ 17145 w 78581"/>
                <a:gd name="connsiteY31" fmla="*/ 189092 h 213952"/>
                <a:gd name="connsiteX32" fmla="*/ 16859 w 78581"/>
                <a:gd name="connsiteY32" fmla="*/ 167946 h 213952"/>
                <a:gd name="connsiteX33" fmla="*/ 11144 w 78581"/>
                <a:gd name="connsiteY33" fmla="*/ 170232 h 213952"/>
                <a:gd name="connsiteX34" fmla="*/ 2000 w 78581"/>
                <a:gd name="connsiteY34" fmla="*/ 171661 h 213952"/>
                <a:gd name="connsiteX35" fmla="*/ 0 w 78581"/>
                <a:gd name="connsiteY35" fmla="*/ 158516 h 213952"/>
                <a:gd name="connsiteX36" fmla="*/ 572 w 78581"/>
                <a:gd name="connsiteY36" fmla="*/ 147087 h 213952"/>
                <a:gd name="connsiteX37" fmla="*/ 1715 w 78581"/>
                <a:gd name="connsiteY37" fmla="*/ 145658 h 213952"/>
                <a:gd name="connsiteX38" fmla="*/ 9716 w 78581"/>
                <a:gd name="connsiteY38" fmla="*/ 142229 h 213952"/>
                <a:gd name="connsiteX39" fmla="*/ 17145 w 78581"/>
                <a:gd name="connsiteY39" fmla="*/ 139086 h 213952"/>
                <a:gd name="connsiteX40" fmla="*/ 17145 w 78581"/>
                <a:gd name="connsiteY40" fmla="*/ 115940 h 213952"/>
                <a:gd name="connsiteX41" fmla="*/ 16859 w 78581"/>
                <a:gd name="connsiteY41" fmla="*/ 92794 h 213952"/>
                <a:gd name="connsiteX42" fmla="*/ 11144 w 78581"/>
                <a:gd name="connsiteY42" fmla="*/ 95080 h 213952"/>
                <a:gd name="connsiteX43" fmla="*/ 2000 w 78581"/>
                <a:gd name="connsiteY43" fmla="*/ 96509 h 213952"/>
                <a:gd name="connsiteX44" fmla="*/ 0 w 78581"/>
                <a:gd name="connsiteY44" fmla="*/ 83364 h 213952"/>
                <a:gd name="connsiteX45" fmla="*/ 572 w 78581"/>
                <a:gd name="connsiteY45" fmla="*/ 71934 h 213952"/>
                <a:gd name="connsiteX46" fmla="*/ 1715 w 78581"/>
                <a:gd name="connsiteY46" fmla="*/ 70505 h 213952"/>
                <a:gd name="connsiteX47" fmla="*/ 9716 w 78581"/>
                <a:gd name="connsiteY47" fmla="*/ 67076 h 213952"/>
                <a:gd name="connsiteX48" fmla="*/ 17145 w 78581"/>
                <a:gd name="connsiteY48" fmla="*/ 63933 h 213952"/>
                <a:gd name="connsiteX49" fmla="*/ 17145 w 78581"/>
                <a:gd name="connsiteY49" fmla="*/ 39930 h 213952"/>
                <a:gd name="connsiteX50" fmla="*/ 17717 w 78581"/>
                <a:gd name="connsiteY50" fmla="*/ 14784 h 213952"/>
                <a:gd name="connsiteX51" fmla="*/ 26575 w 78581"/>
                <a:gd name="connsiteY51" fmla="*/ 14784 h 213952"/>
                <a:gd name="connsiteX52" fmla="*/ 27146 w 78581"/>
                <a:gd name="connsiteY52" fmla="*/ 37930 h 213952"/>
                <a:gd name="connsiteX53" fmla="*/ 27432 w 78581"/>
                <a:gd name="connsiteY53" fmla="*/ 59933 h 213952"/>
                <a:gd name="connsiteX54" fmla="*/ 39433 w 78581"/>
                <a:gd name="connsiteY54" fmla="*/ 55075 h 213952"/>
                <a:gd name="connsiteX55" fmla="*/ 51435 w 78581"/>
                <a:gd name="connsiteY55" fmla="*/ 50217 h 213952"/>
                <a:gd name="connsiteX56" fmla="*/ 51435 w 78581"/>
                <a:gd name="connsiteY56" fmla="*/ 27071 h 213952"/>
                <a:gd name="connsiteX57" fmla="*/ 52006 w 78581"/>
                <a:gd name="connsiteY57" fmla="*/ 2783 h 213952"/>
                <a:gd name="connsiteX58" fmla="*/ 54578 w 78581"/>
                <a:gd name="connsiteY58" fmla="*/ 497 h 213952"/>
                <a:gd name="connsiteX59" fmla="*/ 51435 w 78581"/>
                <a:gd name="connsiteY59" fmla="*/ 101938 h 213952"/>
                <a:gd name="connsiteX60" fmla="*/ 51435 w 78581"/>
                <a:gd name="connsiteY60" fmla="*/ 78792 h 213952"/>
                <a:gd name="connsiteX61" fmla="*/ 39148 w 78581"/>
                <a:gd name="connsiteY61" fmla="*/ 83650 h 213952"/>
                <a:gd name="connsiteX62" fmla="*/ 27146 w 78581"/>
                <a:gd name="connsiteY62" fmla="*/ 88508 h 213952"/>
                <a:gd name="connsiteX63" fmla="*/ 27146 w 78581"/>
                <a:gd name="connsiteY63" fmla="*/ 111939 h 213952"/>
                <a:gd name="connsiteX64" fmla="*/ 27146 w 78581"/>
                <a:gd name="connsiteY64" fmla="*/ 135085 h 213952"/>
                <a:gd name="connsiteX65" fmla="*/ 28003 w 78581"/>
                <a:gd name="connsiteY65" fmla="*/ 134799 h 213952"/>
                <a:gd name="connsiteX66" fmla="*/ 40291 w 78581"/>
                <a:gd name="connsiteY66" fmla="*/ 129941 h 213952"/>
                <a:gd name="connsiteX67" fmla="*/ 51435 w 78581"/>
                <a:gd name="connsiteY67" fmla="*/ 125369 h 213952"/>
                <a:gd name="connsiteX68" fmla="*/ 51435 w 78581"/>
                <a:gd name="connsiteY68" fmla="*/ 101938 h 213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78581" h="213952">
                  <a:moveTo>
                    <a:pt x="54578" y="497"/>
                  </a:moveTo>
                  <a:cubicBezTo>
                    <a:pt x="56579" y="-646"/>
                    <a:pt x="59722" y="211"/>
                    <a:pt x="60865" y="2783"/>
                  </a:cubicBezTo>
                  <a:cubicBezTo>
                    <a:pt x="61436" y="3926"/>
                    <a:pt x="61436" y="4783"/>
                    <a:pt x="61436" y="24785"/>
                  </a:cubicBezTo>
                  <a:cubicBezTo>
                    <a:pt x="61436" y="36501"/>
                    <a:pt x="61436" y="45931"/>
                    <a:pt x="61722" y="45931"/>
                  </a:cubicBezTo>
                  <a:cubicBezTo>
                    <a:pt x="61722" y="45931"/>
                    <a:pt x="64294" y="44788"/>
                    <a:pt x="67437" y="43645"/>
                  </a:cubicBezTo>
                  <a:cubicBezTo>
                    <a:pt x="74009" y="41073"/>
                    <a:pt x="74867" y="40787"/>
                    <a:pt x="76581" y="42216"/>
                  </a:cubicBezTo>
                  <a:cubicBezTo>
                    <a:pt x="78581" y="43645"/>
                    <a:pt x="78581" y="43931"/>
                    <a:pt x="78581" y="55361"/>
                  </a:cubicBezTo>
                  <a:cubicBezTo>
                    <a:pt x="78581" y="65076"/>
                    <a:pt x="78581" y="65934"/>
                    <a:pt x="78010" y="66791"/>
                  </a:cubicBezTo>
                  <a:cubicBezTo>
                    <a:pt x="77724" y="67362"/>
                    <a:pt x="77152" y="67934"/>
                    <a:pt x="76867" y="68219"/>
                  </a:cubicBezTo>
                  <a:cubicBezTo>
                    <a:pt x="76295" y="68505"/>
                    <a:pt x="72866" y="70220"/>
                    <a:pt x="68866" y="71648"/>
                  </a:cubicBezTo>
                  <a:lnTo>
                    <a:pt x="61722" y="74792"/>
                  </a:lnTo>
                  <a:lnTo>
                    <a:pt x="61436" y="97938"/>
                  </a:lnTo>
                  <a:cubicBezTo>
                    <a:pt x="61436" y="110511"/>
                    <a:pt x="61436" y="121083"/>
                    <a:pt x="61722" y="121083"/>
                  </a:cubicBezTo>
                  <a:cubicBezTo>
                    <a:pt x="61722" y="121083"/>
                    <a:pt x="64294" y="119940"/>
                    <a:pt x="67437" y="118797"/>
                  </a:cubicBezTo>
                  <a:cubicBezTo>
                    <a:pt x="74009" y="116225"/>
                    <a:pt x="74867" y="115940"/>
                    <a:pt x="76581" y="117368"/>
                  </a:cubicBezTo>
                  <a:cubicBezTo>
                    <a:pt x="78581" y="118797"/>
                    <a:pt x="78581" y="119083"/>
                    <a:pt x="78581" y="130513"/>
                  </a:cubicBezTo>
                  <a:cubicBezTo>
                    <a:pt x="78581" y="140228"/>
                    <a:pt x="78581" y="141086"/>
                    <a:pt x="78010" y="141943"/>
                  </a:cubicBezTo>
                  <a:cubicBezTo>
                    <a:pt x="77724" y="142515"/>
                    <a:pt x="77152" y="143086"/>
                    <a:pt x="76867" y="143372"/>
                  </a:cubicBezTo>
                  <a:cubicBezTo>
                    <a:pt x="76295" y="143658"/>
                    <a:pt x="72866" y="145372"/>
                    <a:pt x="68866" y="146801"/>
                  </a:cubicBezTo>
                  <a:lnTo>
                    <a:pt x="61722" y="149944"/>
                  </a:lnTo>
                  <a:lnTo>
                    <a:pt x="61436" y="173947"/>
                  </a:lnTo>
                  <a:cubicBezTo>
                    <a:pt x="61436" y="195664"/>
                    <a:pt x="61150" y="198236"/>
                    <a:pt x="60865" y="199093"/>
                  </a:cubicBezTo>
                  <a:cubicBezTo>
                    <a:pt x="58865" y="202522"/>
                    <a:pt x="54007" y="202522"/>
                    <a:pt x="52006" y="199093"/>
                  </a:cubicBezTo>
                  <a:cubicBezTo>
                    <a:pt x="51721" y="198236"/>
                    <a:pt x="51435" y="195950"/>
                    <a:pt x="51435" y="175947"/>
                  </a:cubicBezTo>
                  <a:lnTo>
                    <a:pt x="51435" y="153944"/>
                  </a:lnTo>
                  <a:lnTo>
                    <a:pt x="39148" y="158802"/>
                  </a:lnTo>
                  <a:lnTo>
                    <a:pt x="27146" y="163660"/>
                  </a:lnTo>
                  <a:lnTo>
                    <a:pt x="27146" y="186806"/>
                  </a:lnTo>
                  <a:cubicBezTo>
                    <a:pt x="27146" y="211380"/>
                    <a:pt x="27146" y="210809"/>
                    <a:pt x="25718" y="212238"/>
                  </a:cubicBezTo>
                  <a:cubicBezTo>
                    <a:pt x="25146" y="213095"/>
                    <a:pt x="23146" y="213952"/>
                    <a:pt x="22289" y="213952"/>
                  </a:cubicBezTo>
                  <a:cubicBezTo>
                    <a:pt x="21146" y="213952"/>
                    <a:pt x="19145" y="213095"/>
                    <a:pt x="18574" y="212238"/>
                  </a:cubicBezTo>
                  <a:cubicBezTo>
                    <a:pt x="17145" y="210809"/>
                    <a:pt x="17145" y="211380"/>
                    <a:pt x="17145" y="189092"/>
                  </a:cubicBezTo>
                  <a:cubicBezTo>
                    <a:pt x="17145" y="177376"/>
                    <a:pt x="17145" y="167946"/>
                    <a:pt x="16859" y="167946"/>
                  </a:cubicBezTo>
                  <a:cubicBezTo>
                    <a:pt x="16859" y="167946"/>
                    <a:pt x="14288" y="169089"/>
                    <a:pt x="11144" y="170232"/>
                  </a:cubicBezTo>
                  <a:cubicBezTo>
                    <a:pt x="4572" y="172804"/>
                    <a:pt x="3715" y="173090"/>
                    <a:pt x="2000" y="171661"/>
                  </a:cubicBezTo>
                  <a:cubicBezTo>
                    <a:pt x="0" y="170232"/>
                    <a:pt x="0" y="169946"/>
                    <a:pt x="0" y="158516"/>
                  </a:cubicBezTo>
                  <a:cubicBezTo>
                    <a:pt x="0" y="148801"/>
                    <a:pt x="0" y="147944"/>
                    <a:pt x="572" y="147087"/>
                  </a:cubicBezTo>
                  <a:cubicBezTo>
                    <a:pt x="857" y="146515"/>
                    <a:pt x="1429" y="145943"/>
                    <a:pt x="1715" y="145658"/>
                  </a:cubicBezTo>
                  <a:cubicBezTo>
                    <a:pt x="2286" y="145372"/>
                    <a:pt x="5715" y="143658"/>
                    <a:pt x="9716" y="142229"/>
                  </a:cubicBezTo>
                  <a:lnTo>
                    <a:pt x="17145" y="139086"/>
                  </a:lnTo>
                  <a:lnTo>
                    <a:pt x="17145" y="115940"/>
                  </a:lnTo>
                  <a:cubicBezTo>
                    <a:pt x="17145" y="103367"/>
                    <a:pt x="17145" y="92794"/>
                    <a:pt x="16859" y="92794"/>
                  </a:cubicBezTo>
                  <a:cubicBezTo>
                    <a:pt x="16859" y="92794"/>
                    <a:pt x="14288" y="93937"/>
                    <a:pt x="11144" y="95080"/>
                  </a:cubicBezTo>
                  <a:cubicBezTo>
                    <a:pt x="4572" y="97652"/>
                    <a:pt x="3715" y="97938"/>
                    <a:pt x="2000" y="96509"/>
                  </a:cubicBezTo>
                  <a:cubicBezTo>
                    <a:pt x="0" y="95080"/>
                    <a:pt x="0" y="94794"/>
                    <a:pt x="0" y="83364"/>
                  </a:cubicBezTo>
                  <a:cubicBezTo>
                    <a:pt x="0" y="73649"/>
                    <a:pt x="0" y="72791"/>
                    <a:pt x="572" y="71934"/>
                  </a:cubicBezTo>
                  <a:cubicBezTo>
                    <a:pt x="857" y="71363"/>
                    <a:pt x="1429" y="70791"/>
                    <a:pt x="1715" y="70505"/>
                  </a:cubicBezTo>
                  <a:cubicBezTo>
                    <a:pt x="2286" y="70220"/>
                    <a:pt x="5715" y="68505"/>
                    <a:pt x="9716" y="67076"/>
                  </a:cubicBezTo>
                  <a:lnTo>
                    <a:pt x="17145" y="63933"/>
                  </a:lnTo>
                  <a:lnTo>
                    <a:pt x="17145" y="39930"/>
                  </a:lnTo>
                  <a:cubicBezTo>
                    <a:pt x="17145" y="18213"/>
                    <a:pt x="17431" y="15641"/>
                    <a:pt x="17717" y="14784"/>
                  </a:cubicBezTo>
                  <a:cubicBezTo>
                    <a:pt x="19717" y="11355"/>
                    <a:pt x="24575" y="11355"/>
                    <a:pt x="26575" y="14784"/>
                  </a:cubicBezTo>
                  <a:cubicBezTo>
                    <a:pt x="26860" y="15641"/>
                    <a:pt x="27146" y="17927"/>
                    <a:pt x="27146" y="37930"/>
                  </a:cubicBezTo>
                  <a:lnTo>
                    <a:pt x="27432" y="59933"/>
                  </a:lnTo>
                  <a:lnTo>
                    <a:pt x="39433" y="55075"/>
                  </a:lnTo>
                  <a:lnTo>
                    <a:pt x="51435" y="50217"/>
                  </a:lnTo>
                  <a:lnTo>
                    <a:pt x="51435" y="27071"/>
                  </a:lnTo>
                  <a:cubicBezTo>
                    <a:pt x="51435" y="5354"/>
                    <a:pt x="51435" y="3926"/>
                    <a:pt x="52006" y="2783"/>
                  </a:cubicBezTo>
                  <a:cubicBezTo>
                    <a:pt x="52578" y="1640"/>
                    <a:pt x="53150" y="1068"/>
                    <a:pt x="54578" y="497"/>
                  </a:cubicBezTo>
                  <a:close/>
                  <a:moveTo>
                    <a:pt x="51435" y="101938"/>
                  </a:moveTo>
                  <a:lnTo>
                    <a:pt x="51435" y="78792"/>
                  </a:lnTo>
                  <a:lnTo>
                    <a:pt x="39148" y="83650"/>
                  </a:lnTo>
                  <a:lnTo>
                    <a:pt x="27146" y="88508"/>
                  </a:lnTo>
                  <a:lnTo>
                    <a:pt x="27146" y="111939"/>
                  </a:lnTo>
                  <a:lnTo>
                    <a:pt x="27146" y="135085"/>
                  </a:lnTo>
                  <a:lnTo>
                    <a:pt x="28003" y="134799"/>
                  </a:lnTo>
                  <a:cubicBezTo>
                    <a:pt x="28575" y="134514"/>
                    <a:pt x="34004" y="132227"/>
                    <a:pt x="40291" y="129941"/>
                  </a:cubicBezTo>
                  <a:lnTo>
                    <a:pt x="51435" y="125369"/>
                  </a:lnTo>
                  <a:lnTo>
                    <a:pt x="51435" y="10193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14" name="Grafik 2">
              <a:extLst>
                <a:ext uri="{FF2B5EF4-FFF2-40B4-BE49-F238E27FC236}">
                  <a16:creationId xmlns:a16="http://schemas.microsoft.com/office/drawing/2014/main" id="{31226B96-1D23-9B2B-81AC-4E62790D5DE2}"/>
                </a:ext>
              </a:extLst>
            </p:cNvPr>
            <p:cNvGrpSpPr/>
            <p:nvPr/>
          </p:nvGrpSpPr>
          <p:grpSpPr>
            <a:xfrm>
              <a:off x="1912985" y="3583180"/>
              <a:ext cx="112343" cy="290458"/>
              <a:chOff x="1912985" y="3583180"/>
              <a:chExt cx="112343" cy="290458"/>
            </a:xfrm>
            <a:solidFill>
              <a:srgbClr val="000000"/>
            </a:solidFill>
          </p:grpSpPr>
          <p:sp>
            <p:nvSpPr>
              <p:cNvPr id="59" name="Freihandform: Form 58">
                <a:extLst>
                  <a:ext uri="{FF2B5EF4-FFF2-40B4-BE49-F238E27FC236}">
                    <a16:creationId xmlns:a16="http://schemas.microsoft.com/office/drawing/2014/main" id="{4631EBFE-E6E0-2C65-28F9-2036474CFC5C}"/>
                  </a:ext>
                </a:extLst>
              </p:cNvPr>
              <p:cNvSpPr/>
              <p:nvPr/>
            </p:nvSpPr>
            <p:spPr>
              <a:xfrm>
                <a:off x="1912985" y="3583180"/>
                <a:ext cx="112343" cy="142821"/>
              </a:xfrm>
              <a:custGeom>
                <a:avLst/>
                <a:gdLst>
                  <a:gd name="connsiteX0" fmla="*/ 82911 w 112343"/>
                  <a:gd name="connsiteY0" fmla="*/ 803 h 142821"/>
                  <a:gd name="connsiteX1" fmla="*/ 88055 w 112343"/>
                  <a:gd name="connsiteY1" fmla="*/ 518 h 142821"/>
                  <a:gd name="connsiteX2" fmla="*/ 89484 w 112343"/>
                  <a:gd name="connsiteY2" fmla="*/ 3375 h 142821"/>
                  <a:gd name="connsiteX3" fmla="*/ 49193 w 112343"/>
                  <a:gd name="connsiteY3" fmla="*/ 51381 h 142821"/>
                  <a:gd name="connsiteX4" fmla="*/ 8616 w 112343"/>
                  <a:gd name="connsiteY4" fmla="*/ 99101 h 142821"/>
                  <a:gd name="connsiteX5" fmla="*/ 32905 w 112343"/>
                  <a:gd name="connsiteY5" fmla="*/ 99673 h 142821"/>
                  <a:gd name="connsiteX6" fmla="*/ 57765 w 112343"/>
                  <a:gd name="connsiteY6" fmla="*/ 99673 h 142821"/>
                  <a:gd name="connsiteX7" fmla="*/ 57765 w 112343"/>
                  <a:gd name="connsiteY7" fmla="*/ 77099 h 142821"/>
                  <a:gd name="connsiteX8" fmla="*/ 58337 w 112343"/>
                  <a:gd name="connsiteY8" fmla="*/ 53667 h 142821"/>
                  <a:gd name="connsiteX9" fmla="*/ 63766 w 112343"/>
                  <a:gd name="connsiteY9" fmla="*/ 49667 h 142821"/>
                  <a:gd name="connsiteX10" fmla="*/ 81482 w 112343"/>
                  <a:gd name="connsiteY10" fmla="*/ 29093 h 142821"/>
                  <a:gd name="connsiteX11" fmla="*/ 84054 w 112343"/>
                  <a:gd name="connsiteY11" fmla="*/ 23663 h 142821"/>
                  <a:gd name="connsiteX12" fmla="*/ 88340 w 112343"/>
                  <a:gd name="connsiteY12" fmla="*/ 24806 h 142821"/>
                  <a:gd name="connsiteX13" fmla="*/ 88912 w 112343"/>
                  <a:gd name="connsiteY13" fmla="*/ 62525 h 142821"/>
                  <a:gd name="connsiteX14" fmla="*/ 88912 w 112343"/>
                  <a:gd name="connsiteY14" fmla="*/ 99673 h 142821"/>
                  <a:gd name="connsiteX15" fmla="*/ 99199 w 112343"/>
                  <a:gd name="connsiteY15" fmla="*/ 99673 h 142821"/>
                  <a:gd name="connsiteX16" fmla="*/ 110629 w 112343"/>
                  <a:gd name="connsiteY16" fmla="*/ 100244 h 142821"/>
                  <a:gd name="connsiteX17" fmla="*/ 110629 w 112343"/>
                  <a:gd name="connsiteY17" fmla="*/ 106817 h 142821"/>
                  <a:gd name="connsiteX18" fmla="*/ 99199 w 112343"/>
                  <a:gd name="connsiteY18" fmla="*/ 107388 h 142821"/>
                  <a:gd name="connsiteX19" fmla="*/ 88912 w 112343"/>
                  <a:gd name="connsiteY19" fmla="*/ 107388 h 142821"/>
                  <a:gd name="connsiteX20" fmla="*/ 88912 w 112343"/>
                  <a:gd name="connsiteY20" fmla="*/ 110531 h 142821"/>
                  <a:gd name="connsiteX21" fmla="*/ 91769 w 112343"/>
                  <a:gd name="connsiteY21" fmla="*/ 125105 h 142821"/>
                  <a:gd name="connsiteX22" fmla="*/ 107771 w 112343"/>
                  <a:gd name="connsiteY22" fmla="*/ 137106 h 142821"/>
                  <a:gd name="connsiteX23" fmla="*/ 111486 w 112343"/>
                  <a:gd name="connsiteY23" fmla="*/ 139964 h 142821"/>
                  <a:gd name="connsiteX24" fmla="*/ 110629 w 112343"/>
                  <a:gd name="connsiteY24" fmla="*/ 142250 h 142821"/>
                  <a:gd name="connsiteX25" fmla="*/ 106057 w 112343"/>
                  <a:gd name="connsiteY25" fmla="*/ 142821 h 142821"/>
                  <a:gd name="connsiteX26" fmla="*/ 86055 w 112343"/>
                  <a:gd name="connsiteY26" fmla="*/ 140535 h 142821"/>
                  <a:gd name="connsiteX27" fmla="*/ 60623 w 112343"/>
                  <a:gd name="connsiteY27" fmla="*/ 140535 h 142821"/>
                  <a:gd name="connsiteX28" fmla="*/ 40620 w 112343"/>
                  <a:gd name="connsiteY28" fmla="*/ 142821 h 142821"/>
                  <a:gd name="connsiteX29" fmla="*/ 36048 w 112343"/>
                  <a:gd name="connsiteY29" fmla="*/ 142250 h 142821"/>
                  <a:gd name="connsiteX30" fmla="*/ 35477 w 112343"/>
                  <a:gd name="connsiteY30" fmla="*/ 139964 h 142821"/>
                  <a:gd name="connsiteX31" fmla="*/ 38906 w 112343"/>
                  <a:gd name="connsiteY31" fmla="*/ 137106 h 142821"/>
                  <a:gd name="connsiteX32" fmla="*/ 54908 w 112343"/>
                  <a:gd name="connsiteY32" fmla="*/ 125105 h 142821"/>
                  <a:gd name="connsiteX33" fmla="*/ 57765 w 112343"/>
                  <a:gd name="connsiteY33" fmla="*/ 110531 h 142821"/>
                  <a:gd name="connsiteX34" fmla="*/ 57765 w 112343"/>
                  <a:gd name="connsiteY34" fmla="*/ 107388 h 142821"/>
                  <a:gd name="connsiteX35" fmla="*/ 32048 w 112343"/>
                  <a:gd name="connsiteY35" fmla="*/ 107388 h 142821"/>
                  <a:gd name="connsiteX36" fmla="*/ 2615 w 112343"/>
                  <a:gd name="connsiteY36" fmla="*/ 105959 h 142821"/>
                  <a:gd name="connsiteX37" fmla="*/ 44 w 112343"/>
                  <a:gd name="connsiteY37" fmla="*/ 100816 h 142821"/>
                  <a:gd name="connsiteX38" fmla="*/ 3187 w 112343"/>
                  <a:gd name="connsiteY38" fmla="*/ 96530 h 142821"/>
                  <a:gd name="connsiteX39" fmla="*/ 23475 w 112343"/>
                  <a:gd name="connsiteY39" fmla="*/ 67669 h 142821"/>
                  <a:gd name="connsiteX40" fmla="*/ 33476 w 112343"/>
                  <a:gd name="connsiteY40" fmla="*/ 47095 h 142821"/>
                  <a:gd name="connsiteX41" fmla="*/ 42049 w 112343"/>
                  <a:gd name="connsiteY41" fmla="*/ 8519 h 142821"/>
                  <a:gd name="connsiteX42" fmla="*/ 44335 w 112343"/>
                  <a:gd name="connsiteY42" fmla="*/ 803 h 142821"/>
                  <a:gd name="connsiteX43" fmla="*/ 45478 w 112343"/>
                  <a:gd name="connsiteY43" fmla="*/ 232 h 142821"/>
                  <a:gd name="connsiteX44" fmla="*/ 49764 w 112343"/>
                  <a:gd name="connsiteY44" fmla="*/ 1375 h 142821"/>
                  <a:gd name="connsiteX45" fmla="*/ 63766 w 112343"/>
                  <a:gd name="connsiteY45" fmla="*/ 3947 h 142821"/>
                  <a:gd name="connsiteX46" fmla="*/ 82911 w 112343"/>
                  <a:gd name="connsiteY46" fmla="*/ 803 h 142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12343" h="142821">
                    <a:moveTo>
                      <a:pt x="82911" y="803"/>
                    </a:moveTo>
                    <a:cubicBezTo>
                      <a:pt x="85483" y="-54"/>
                      <a:pt x="86912" y="-340"/>
                      <a:pt x="88055" y="518"/>
                    </a:cubicBezTo>
                    <a:cubicBezTo>
                      <a:pt x="88912" y="1089"/>
                      <a:pt x="89484" y="2518"/>
                      <a:pt x="89484" y="3375"/>
                    </a:cubicBezTo>
                    <a:cubicBezTo>
                      <a:pt x="89198" y="3947"/>
                      <a:pt x="71196" y="25378"/>
                      <a:pt x="49193" y="51381"/>
                    </a:cubicBezTo>
                    <a:cubicBezTo>
                      <a:pt x="27190" y="77384"/>
                      <a:pt x="8902" y="98816"/>
                      <a:pt x="8616" y="99101"/>
                    </a:cubicBezTo>
                    <a:cubicBezTo>
                      <a:pt x="8330" y="99673"/>
                      <a:pt x="9759" y="99673"/>
                      <a:pt x="32905" y="99673"/>
                    </a:cubicBezTo>
                    <a:lnTo>
                      <a:pt x="57765" y="99673"/>
                    </a:lnTo>
                    <a:lnTo>
                      <a:pt x="57765" y="77099"/>
                    </a:lnTo>
                    <a:cubicBezTo>
                      <a:pt x="57765" y="56239"/>
                      <a:pt x="58051" y="54524"/>
                      <a:pt x="58337" y="53667"/>
                    </a:cubicBezTo>
                    <a:cubicBezTo>
                      <a:pt x="58622" y="53096"/>
                      <a:pt x="60337" y="51953"/>
                      <a:pt x="63766" y="49667"/>
                    </a:cubicBezTo>
                    <a:cubicBezTo>
                      <a:pt x="74053" y="42809"/>
                      <a:pt x="76911" y="39380"/>
                      <a:pt x="81482" y="29093"/>
                    </a:cubicBezTo>
                    <a:cubicBezTo>
                      <a:pt x="82625" y="26235"/>
                      <a:pt x="83769" y="23949"/>
                      <a:pt x="84054" y="23663"/>
                    </a:cubicBezTo>
                    <a:cubicBezTo>
                      <a:pt x="85197" y="22520"/>
                      <a:pt x="87769" y="23092"/>
                      <a:pt x="88340" y="24806"/>
                    </a:cubicBezTo>
                    <a:cubicBezTo>
                      <a:pt x="88912" y="25664"/>
                      <a:pt x="88912" y="30236"/>
                      <a:pt x="88912" y="62525"/>
                    </a:cubicBezTo>
                    <a:lnTo>
                      <a:pt x="88912" y="99673"/>
                    </a:lnTo>
                    <a:lnTo>
                      <a:pt x="99199" y="99673"/>
                    </a:lnTo>
                    <a:cubicBezTo>
                      <a:pt x="109200" y="99673"/>
                      <a:pt x="109772" y="99673"/>
                      <a:pt x="110629" y="100244"/>
                    </a:cubicBezTo>
                    <a:cubicBezTo>
                      <a:pt x="112915" y="101673"/>
                      <a:pt x="112915" y="105388"/>
                      <a:pt x="110629" y="106817"/>
                    </a:cubicBezTo>
                    <a:cubicBezTo>
                      <a:pt x="109772" y="107388"/>
                      <a:pt x="109200" y="107388"/>
                      <a:pt x="99199" y="107388"/>
                    </a:cubicBezTo>
                    <a:lnTo>
                      <a:pt x="88912" y="107388"/>
                    </a:lnTo>
                    <a:lnTo>
                      <a:pt x="88912" y="110531"/>
                    </a:lnTo>
                    <a:cubicBezTo>
                      <a:pt x="88912" y="115961"/>
                      <a:pt x="89769" y="121104"/>
                      <a:pt x="91769" y="125105"/>
                    </a:cubicBezTo>
                    <a:cubicBezTo>
                      <a:pt x="95198" y="132248"/>
                      <a:pt x="100628" y="136249"/>
                      <a:pt x="107771" y="137106"/>
                    </a:cubicBezTo>
                    <a:cubicBezTo>
                      <a:pt x="110629" y="137392"/>
                      <a:pt x="111486" y="137963"/>
                      <a:pt x="111486" y="139964"/>
                    </a:cubicBezTo>
                    <a:cubicBezTo>
                      <a:pt x="111486" y="141392"/>
                      <a:pt x="111200" y="141678"/>
                      <a:pt x="110629" y="142250"/>
                    </a:cubicBezTo>
                    <a:cubicBezTo>
                      <a:pt x="110057" y="142821"/>
                      <a:pt x="109772" y="142821"/>
                      <a:pt x="106057" y="142821"/>
                    </a:cubicBezTo>
                    <a:cubicBezTo>
                      <a:pt x="102057" y="142821"/>
                      <a:pt x="99485" y="142535"/>
                      <a:pt x="86055" y="140535"/>
                    </a:cubicBezTo>
                    <a:cubicBezTo>
                      <a:pt x="77482" y="139106"/>
                      <a:pt x="69195" y="139106"/>
                      <a:pt x="60623" y="140535"/>
                    </a:cubicBezTo>
                    <a:cubicBezTo>
                      <a:pt x="47192" y="142535"/>
                      <a:pt x="44621" y="142821"/>
                      <a:pt x="40620" y="142821"/>
                    </a:cubicBezTo>
                    <a:cubicBezTo>
                      <a:pt x="36905" y="142821"/>
                      <a:pt x="36620" y="142821"/>
                      <a:pt x="36048" y="142250"/>
                    </a:cubicBezTo>
                    <a:cubicBezTo>
                      <a:pt x="35477" y="141678"/>
                      <a:pt x="35477" y="141392"/>
                      <a:pt x="35477" y="139964"/>
                    </a:cubicBezTo>
                    <a:cubicBezTo>
                      <a:pt x="35477" y="137963"/>
                      <a:pt x="36048" y="137392"/>
                      <a:pt x="38906" y="137106"/>
                    </a:cubicBezTo>
                    <a:cubicBezTo>
                      <a:pt x="46049" y="136249"/>
                      <a:pt x="51479" y="132248"/>
                      <a:pt x="54908" y="125105"/>
                    </a:cubicBezTo>
                    <a:cubicBezTo>
                      <a:pt x="56908" y="121104"/>
                      <a:pt x="57765" y="115961"/>
                      <a:pt x="57765" y="110531"/>
                    </a:cubicBezTo>
                    <a:lnTo>
                      <a:pt x="57765" y="107388"/>
                    </a:lnTo>
                    <a:lnTo>
                      <a:pt x="32048" y="107388"/>
                    </a:lnTo>
                    <a:cubicBezTo>
                      <a:pt x="4330" y="107388"/>
                      <a:pt x="4901" y="107388"/>
                      <a:pt x="2615" y="105959"/>
                    </a:cubicBezTo>
                    <a:cubicBezTo>
                      <a:pt x="901" y="104816"/>
                      <a:pt x="-242" y="102245"/>
                      <a:pt x="44" y="100816"/>
                    </a:cubicBezTo>
                    <a:cubicBezTo>
                      <a:pt x="329" y="100244"/>
                      <a:pt x="1758" y="98530"/>
                      <a:pt x="3187" y="96530"/>
                    </a:cubicBezTo>
                    <a:cubicBezTo>
                      <a:pt x="10331" y="87957"/>
                      <a:pt x="18332" y="76813"/>
                      <a:pt x="23475" y="67669"/>
                    </a:cubicBezTo>
                    <a:cubicBezTo>
                      <a:pt x="26619" y="62525"/>
                      <a:pt x="31476" y="52238"/>
                      <a:pt x="33476" y="47095"/>
                    </a:cubicBezTo>
                    <a:cubicBezTo>
                      <a:pt x="38906" y="33665"/>
                      <a:pt x="41477" y="21949"/>
                      <a:pt x="42049" y="8519"/>
                    </a:cubicBezTo>
                    <a:cubicBezTo>
                      <a:pt x="42335" y="2518"/>
                      <a:pt x="42621" y="1661"/>
                      <a:pt x="44335" y="803"/>
                    </a:cubicBezTo>
                    <a:lnTo>
                      <a:pt x="45478" y="232"/>
                    </a:lnTo>
                    <a:lnTo>
                      <a:pt x="49764" y="1375"/>
                    </a:lnTo>
                    <a:cubicBezTo>
                      <a:pt x="56051" y="3089"/>
                      <a:pt x="59480" y="3661"/>
                      <a:pt x="63766" y="3947"/>
                    </a:cubicBezTo>
                    <a:cubicBezTo>
                      <a:pt x="69481" y="4232"/>
                      <a:pt x="75482" y="3089"/>
                      <a:pt x="82911" y="80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0" name="Freihandform: Form 59">
                <a:extLst>
                  <a:ext uri="{FF2B5EF4-FFF2-40B4-BE49-F238E27FC236}">
                    <a16:creationId xmlns:a16="http://schemas.microsoft.com/office/drawing/2014/main" id="{C8C44DFA-4EC1-DCC6-4DE4-ED1EC8B1B1C5}"/>
                  </a:ext>
                </a:extLst>
              </p:cNvPr>
              <p:cNvSpPr/>
              <p:nvPr/>
            </p:nvSpPr>
            <p:spPr>
              <a:xfrm>
                <a:off x="1912985" y="3730817"/>
                <a:ext cx="112343" cy="142821"/>
              </a:xfrm>
              <a:custGeom>
                <a:avLst/>
                <a:gdLst>
                  <a:gd name="connsiteX0" fmla="*/ 82911 w 112343"/>
                  <a:gd name="connsiteY0" fmla="*/ 803 h 142821"/>
                  <a:gd name="connsiteX1" fmla="*/ 88055 w 112343"/>
                  <a:gd name="connsiteY1" fmla="*/ 518 h 142821"/>
                  <a:gd name="connsiteX2" fmla="*/ 89484 w 112343"/>
                  <a:gd name="connsiteY2" fmla="*/ 3375 h 142821"/>
                  <a:gd name="connsiteX3" fmla="*/ 49193 w 112343"/>
                  <a:gd name="connsiteY3" fmla="*/ 51381 h 142821"/>
                  <a:gd name="connsiteX4" fmla="*/ 8616 w 112343"/>
                  <a:gd name="connsiteY4" fmla="*/ 99101 h 142821"/>
                  <a:gd name="connsiteX5" fmla="*/ 32905 w 112343"/>
                  <a:gd name="connsiteY5" fmla="*/ 99673 h 142821"/>
                  <a:gd name="connsiteX6" fmla="*/ 57765 w 112343"/>
                  <a:gd name="connsiteY6" fmla="*/ 99673 h 142821"/>
                  <a:gd name="connsiteX7" fmla="*/ 57765 w 112343"/>
                  <a:gd name="connsiteY7" fmla="*/ 77099 h 142821"/>
                  <a:gd name="connsiteX8" fmla="*/ 58337 w 112343"/>
                  <a:gd name="connsiteY8" fmla="*/ 53667 h 142821"/>
                  <a:gd name="connsiteX9" fmla="*/ 63766 w 112343"/>
                  <a:gd name="connsiteY9" fmla="*/ 49667 h 142821"/>
                  <a:gd name="connsiteX10" fmla="*/ 81482 w 112343"/>
                  <a:gd name="connsiteY10" fmla="*/ 29093 h 142821"/>
                  <a:gd name="connsiteX11" fmla="*/ 84054 w 112343"/>
                  <a:gd name="connsiteY11" fmla="*/ 23663 h 142821"/>
                  <a:gd name="connsiteX12" fmla="*/ 88340 w 112343"/>
                  <a:gd name="connsiteY12" fmla="*/ 24806 h 142821"/>
                  <a:gd name="connsiteX13" fmla="*/ 88912 w 112343"/>
                  <a:gd name="connsiteY13" fmla="*/ 62525 h 142821"/>
                  <a:gd name="connsiteX14" fmla="*/ 88912 w 112343"/>
                  <a:gd name="connsiteY14" fmla="*/ 99673 h 142821"/>
                  <a:gd name="connsiteX15" fmla="*/ 99199 w 112343"/>
                  <a:gd name="connsiteY15" fmla="*/ 99673 h 142821"/>
                  <a:gd name="connsiteX16" fmla="*/ 110629 w 112343"/>
                  <a:gd name="connsiteY16" fmla="*/ 100244 h 142821"/>
                  <a:gd name="connsiteX17" fmla="*/ 110629 w 112343"/>
                  <a:gd name="connsiteY17" fmla="*/ 106817 h 142821"/>
                  <a:gd name="connsiteX18" fmla="*/ 99199 w 112343"/>
                  <a:gd name="connsiteY18" fmla="*/ 107388 h 142821"/>
                  <a:gd name="connsiteX19" fmla="*/ 88912 w 112343"/>
                  <a:gd name="connsiteY19" fmla="*/ 107388 h 142821"/>
                  <a:gd name="connsiteX20" fmla="*/ 88912 w 112343"/>
                  <a:gd name="connsiteY20" fmla="*/ 110531 h 142821"/>
                  <a:gd name="connsiteX21" fmla="*/ 91769 w 112343"/>
                  <a:gd name="connsiteY21" fmla="*/ 125105 h 142821"/>
                  <a:gd name="connsiteX22" fmla="*/ 107771 w 112343"/>
                  <a:gd name="connsiteY22" fmla="*/ 137106 h 142821"/>
                  <a:gd name="connsiteX23" fmla="*/ 111486 w 112343"/>
                  <a:gd name="connsiteY23" fmla="*/ 139964 h 142821"/>
                  <a:gd name="connsiteX24" fmla="*/ 110629 w 112343"/>
                  <a:gd name="connsiteY24" fmla="*/ 142250 h 142821"/>
                  <a:gd name="connsiteX25" fmla="*/ 106057 w 112343"/>
                  <a:gd name="connsiteY25" fmla="*/ 142821 h 142821"/>
                  <a:gd name="connsiteX26" fmla="*/ 86055 w 112343"/>
                  <a:gd name="connsiteY26" fmla="*/ 140535 h 142821"/>
                  <a:gd name="connsiteX27" fmla="*/ 60623 w 112343"/>
                  <a:gd name="connsiteY27" fmla="*/ 140535 h 142821"/>
                  <a:gd name="connsiteX28" fmla="*/ 40620 w 112343"/>
                  <a:gd name="connsiteY28" fmla="*/ 142821 h 142821"/>
                  <a:gd name="connsiteX29" fmla="*/ 36048 w 112343"/>
                  <a:gd name="connsiteY29" fmla="*/ 142250 h 142821"/>
                  <a:gd name="connsiteX30" fmla="*/ 35477 w 112343"/>
                  <a:gd name="connsiteY30" fmla="*/ 139964 h 142821"/>
                  <a:gd name="connsiteX31" fmla="*/ 38906 w 112343"/>
                  <a:gd name="connsiteY31" fmla="*/ 137106 h 142821"/>
                  <a:gd name="connsiteX32" fmla="*/ 54908 w 112343"/>
                  <a:gd name="connsiteY32" fmla="*/ 125105 h 142821"/>
                  <a:gd name="connsiteX33" fmla="*/ 57765 w 112343"/>
                  <a:gd name="connsiteY33" fmla="*/ 110531 h 142821"/>
                  <a:gd name="connsiteX34" fmla="*/ 57765 w 112343"/>
                  <a:gd name="connsiteY34" fmla="*/ 107388 h 142821"/>
                  <a:gd name="connsiteX35" fmla="*/ 32048 w 112343"/>
                  <a:gd name="connsiteY35" fmla="*/ 107388 h 142821"/>
                  <a:gd name="connsiteX36" fmla="*/ 2615 w 112343"/>
                  <a:gd name="connsiteY36" fmla="*/ 105959 h 142821"/>
                  <a:gd name="connsiteX37" fmla="*/ 44 w 112343"/>
                  <a:gd name="connsiteY37" fmla="*/ 100816 h 142821"/>
                  <a:gd name="connsiteX38" fmla="*/ 3187 w 112343"/>
                  <a:gd name="connsiteY38" fmla="*/ 96530 h 142821"/>
                  <a:gd name="connsiteX39" fmla="*/ 23475 w 112343"/>
                  <a:gd name="connsiteY39" fmla="*/ 67669 h 142821"/>
                  <a:gd name="connsiteX40" fmla="*/ 33476 w 112343"/>
                  <a:gd name="connsiteY40" fmla="*/ 47095 h 142821"/>
                  <a:gd name="connsiteX41" fmla="*/ 42049 w 112343"/>
                  <a:gd name="connsiteY41" fmla="*/ 8519 h 142821"/>
                  <a:gd name="connsiteX42" fmla="*/ 44335 w 112343"/>
                  <a:gd name="connsiteY42" fmla="*/ 803 h 142821"/>
                  <a:gd name="connsiteX43" fmla="*/ 45478 w 112343"/>
                  <a:gd name="connsiteY43" fmla="*/ 232 h 142821"/>
                  <a:gd name="connsiteX44" fmla="*/ 49764 w 112343"/>
                  <a:gd name="connsiteY44" fmla="*/ 1375 h 142821"/>
                  <a:gd name="connsiteX45" fmla="*/ 63766 w 112343"/>
                  <a:gd name="connsiteY45" fmla="*/ 3947 h 142821"/>
                  <a:gd name="connsiteX46" fmla="*/ 82911 w 112343"/>
                  <a:gd name="connsiteY46" fmla="*/ 803 h 142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12343" h="142821">
                    <a:moveTo>
                      <a:pt x="82911" y="803"/>
                    </a:moveTo>
                    <a:cubicBezTo>
                      <a:pt x="85483" y="-54"/>
                      <a:pt x="86912" y="-340"/>
                      <a:pt x="88055" y="518"/>
                    </a:cubicBezTo>
                    <a:cubicBezTo>
                      <a:pt x="88912" y="1089"/>
                      <a:pt x="89484" y="2518"/>
                      <a:pt x="89484" y="3375"/>
                    </a:cubicBezTo>
                    <a:cubicBezTo>
                      <a:pt x="89198" y="3947"/>
                      <a:pt x="71196" y="25378"/>
                      <a:pt x="49193" y="51381"/>
                    </a:cubicBezTo>
                    <a:cubicBezTo>
                      <a:pt x="27190" y="77384"/>
                      <a:pt x="8902" y="98816"/>
                      <a:pt x="8616" y="99101"/>
                    </a:cubicBezTo>
                    <a:cubicBezTo>
                      <a:pt x="8330" y="99673"/>
                      <a:pt x="9759" y="99673"/>
                      <a:pt x="32905" y="99673"/>
                    </a:cubicBezTo>
                    <a:lnTo>
                      <a:pt x="57765" y="99673"/>
                    </a:lnTo>
                    <a:lnTo>
                      <a:pt x="57765" y="77099"/>
                    </a:lnTo>
                    <a:cubicBezTo>
                      <a:pt x="57765" y="56239"/>
                      <a:pt x="58051" y="54524"/>
                      <a:pt x="58337" y="53667"/>
                    </a:cubicBezTo>
                    <a:cubicBezTo>
                      <a:pt x="58622" y="53096"/>
                      <a:pt x="60337" y="51953"/>
                      <a:pt x="63766" y="49667"/>
                    </a:cubicBezTo>
                    <a:cubicBezTo>
                      <a:pt x="74053" y="42809"/>
                      <a:pt x="76911" y="39380"/>
                      <a:pt x="81482" y="29093"/>
                    </a:cubicBezTo>
                    <a:cubicBezTo>
                      <a:pt x="82625" y="26235"/>
                      <a:pt x="83769" y="23949"/>
                      <a:pt x="84054" y="23663"/>
                    </a:cubicBezTo>
                    <a:cubicBezTo>
                      <a:pt x="85197" y="22520"/>
                      <a:pt x="87769" y="23092"/>
                      <a:pt x="88340" y="24806"/>
                    </a:cubicBezTo>
                    <a:cubicBezTo>
                      <a:pt x="88912" y="25664"/>
                      <a:pt x="88912" y="30236"/>
                      <a:pt x="88912" y="62525"/>
                    </a:cubicBezTo>
                    <a:lnTo>
                      <a:pt x="88912" y="99673"/>
                    </a:lnTo>
                    <a:lnTo>
                      <a:pt x="99199" y="99673"/>
                    </a:lnTo>
                    <a:cubicBezTo>
                      <a:pt x="109200" y="99673"/>
                      <a:pt x="109772" y="99673"/>
                      <a:pt x="110629" y="100244"/>
                    </a:cubicBezTo>
                    <a:cubicBezTo>
                      <a:pt x="112915" y="101673"/>
                      <a:pt x="112915" y="105388"/>
                      <a:pt x="110629" y="106817"/>
                    </a:cubicBezTo>
                    <a:cubicBezTo>
                      <a:pt x="109772" y="107388"/>
                      <a:pt x="109200" y="107388"/>
                      <a:pt x="99199" y="107388"/>
                    </a:cubicBezTo>
                    <a:lnTo>
                      <a:pt x="88912" y="107388"/>
                    </a:lnTo>
                    <a:lnTo>
                      <a:pt x="88912" y="110531"/>
                    </a:lnTo>
                    <a:cubicBezTo>
                      <a:pt x="88912" y="115961"/>
                      <a:pt x="89769" y="121104"/>
                      <a:pt x="91769" y="125105"/>
                    </a:cubicBezTo>
                    <a:cubicBezTo>
                      <a:pt x="95198" y="132248"/>
                      <a:pt x="100628" y="136249"/>
                      <a:pt x="107771" y="137106"/>
                    </a:cubicBezTo>
                    <a:cubicBezTo>
                      <a:pt x="110629" y="137392"/>
                      <a:pt x="111486" y="137963"/>
                      <a:pt x="111486" y="139964"/>
                    </a:cubicBezTo>
                    <a:cubicBezTo>
                      <a:pt x="111486" y="141392"/>
                      <a:pt x="111200" y="141678"/>
                      <a:pt x="110629" y="142250"/>
                    </a:cubicBezTo>
                    <a:cubicBezTo>
                      <a:pt x="110057" y="142821"/>
                      <a:pt x="109772" y="142821"/>
                      <a:pt x="106057" y="142821"/>
                    </a:cubicBezTo>
                    <a:cubicBezTo>
                      <a:pt x="102057" y="142821"/>
                      <a:pt x="99485" y="142535"/>
                      <a:pt x="86055" y="140535"/>
                    </a:cubicBezTo>
                    <a:cubicBezTo>
                      <a:pt x="77482" y="139106"/>
                      <a:pt x="69195" y="139106"/>
                      <a:pt x="60623" y="140535"/>
                    </a:cubicBezTo>
                    <a:cubicBezTo>
                      <a:pt x="47192" y="142535"/>
                      <a:pt x="44621" y="142821"/>
                      <a:pt x="40620" y="142821"/>
                    </a:cubicBezTo>
                    <a:cubicBezTo>
                      <a:pt x="36905" y="142821"/>
                      <a:pt x="36620" y="142821"/>
                      <a:pt x="36048" y="142250"/>
                    </a:cubicBezTo>
                    <a:cubicBezTo>
                      <a:pt x="35477" y="141678"/>
                      <a:pt x="35477" y="141392"/>
                      <a:pt x="35477" y="139964"/>
                    </a:cubicBezTo>
                    <a:cubicBezTo>
                      <a:pt x="35477" y="137963"/>
                      <a:pt x="36048" y="137392"/>
                      <a:pt x="38906" y="137106"/>
                    </a:cubicBezTo>
                    <a:cubicBezTo>
                      <a:pt x="46049" y="136249"/>
                      <a:pt x="51479" y="132248"/>
                      <a:pt x="54908" y="125105"/>
                    </a:cubicBezTo>
                    <a:cubicBezTo>
                      <a:pt x="56908" y="121104"/>
                      <a:pt x="57765" y="115961"/>
                      <a:pt x="57765" y="110531"/>
                    </a:cubicBezTo>
                    <a:lnTo>
                      <a:pt x="57765" y="107388"/>
                    </a:lnTo>
                    <a:lnTo>
                      <a:pt x="32048" y="107388"/>
                    </a:lnTo>
                    <a:cubicBezTo>
                      <a:pt x="4330" y="107388"/>
                      <a:pt x="4901" y="107388"/>
                      <a:pt x="2615" y="105959"/>
                    </a:cubicBezTo>
                    <a:cubicBezTo>
                      <a:pt x="901" y="104816"/>
                      <a:pt x="-242" y="102245"/>
                      <a:pt x="44" y="100816"/>
                    </a:cubicBezTo>
                    <a:cubicBezTo>
                      <a:pt x="329" y="100244"/>
                      <a:pt x="1758" y="98530"/>
                      <a:pt x="3187" y="96530"/>
                    </a:cubicBezTo>
                    <a:cubicBezTo>
                      <a:pt x="10331" y="87957"/>
                      <a:pt x="18332" y="76813"/>
                      <a:pt x="23475" y="67669"/>
                    </a:cubicBezTo>
                    <a:cubicBezTo>
                      <a:pt x="26619" y="62525"/>
                      <a:pt x="31476" y="52238"/>
                      <a:pt x="33476" y="47095"/>
                    </a:cubicBezTo>
                    <a:cubicBezTo>
                      <a:pt x="38906" y="33665"/>
                      <a:pt x="41477" y="21949"/>
                      <a:pt x="42049" y="8519"/>
                    </a:cubicBezTo>
                    <a:cubicBezTo>
                      <a:pt x="42335" y="2518"/>
                      <a:pt x="42621" y="1661"/>
                      <a:pt x="44335" y="803"/>
                    </a:cubicBezTo>
                    <a:lnTo>
                      <a:pt x="45478" y="232"/>
                    </a:lnTo>
                    <a:lnTo>
                      <a:pt x="49764" y="1375"/>
                    </a:lnTo>
                    <a:cubicBezTo>
                      <a:pt x="56051" y="3089"/>
                      <a:pt x="59480" y="3661"/>
                      <a:pt x="63766" y="3947"/>
                    </a:cubicBezTo>
                    <a:cubicBezTo>
                      <a:pt x="69481" y="4232"/>
                      <a:pt x="75482" y="3089"/>
                      <a:pt x="82911" y="80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15" name="Grafik 2">
              <a:extLst>
                <a:ext uri="{FF2B5EF4-FFF2-40B4-BE49-F238E27FC236}">
                  <a16:creationId xmlns:a16="http://schemas.microsoft.com/office/drawing/2014/main" id="{D01E6DD4-9D5B-6BE3-A783-575F3850016D}"/>
                </a:ext>
              </a:extLst>
            </p:cNvPr>
            <p:cNvGrpSpPr/>
            <p:nvPr/>
          </p:nvGrpSpPr>
          <p:grpSpPr>
            <a:xfrm>
              <a:off x="2102166" y="3689377"/>
              <a:ext cx="166501" cy="296768"/>
              <a:chOff x="2102166" y="3689377"/>
              <a:chExt cx="166501" cy="296768"/>
            </a:xfrm>
            <a:solidFill>
              <a:srgbClr val="000000"/>
            </a:solidFill>
          </p:grpSpPr>
          <p:sp>
            <p:nvSpPr>
              <p:cNvPr id="55" name="Freihandform: Form 54">
                <a:extLst>
                  <a:ext uri="{FF2B5EF4-FFF2-40B4-BE49-F238E27FC236}">
                    <a16:creationId xmlns:a16="http://schemas.microsoft.com/office/drawing/2014/main" id="{391415FC-843D-B4FF-4242-9FC8CF67E32B}"/>
                  </a:ext>
                </a:extLst>
              </p:cNvPr>
              <p:cNvSpPr/>
              <p:nvPr/>
            </p:nvSpPr>
            <p:spPr>
              <a:xfrm>
                <a:off x="2204922" y="3689377"/>
                <a:ext cx="63746" cy="215169"/>
              </a:xfrm>
              <a:custGeom>
                <a:avLst/>
                <a:gdLst>
                  <a:gd name="connsiteX0" fmla="*/ 0 w 63746"/>
                  <a:gd name="connsiteY0" fmla="*/ 35719 h 215169"/>
                  <a:gd name="connsiteX1" fmla="*/ 0 w 63746"/>
                  <a:gd name="connsiteY1" fmla="*/ 0 h 215169"/>
                  <a:gd name="connsiteX2" fmla="*/ 2000 w 63746"/>
                  <a:gd name="connsiteY2" fmla="*/ 0 h 215169"/>
                  <a:gd name="connsiteX3" fmla="*/ 4000 w 63746"/>
                  <a:gd name="connsiteY3" fmla="*/ 0 h 215169"/>
                  <a:gd name="connsiteX4" fmla="*/ 4000 w 63746"/>
                  <a:gd name="connsiteY4" fmla="*/ 1715 h 215169"/>
                  <a:gd name="connsiteX5" fmla="*/ 5144 w 63746"/>
                  <a:gd name="connsiteY5" fmla="*/ 13430 h 215169"/>
                  <a:gd name="connsiteX6" fmla="*/ 25432 w 63746"/>
                  <a:gd name="connsiteY6" fmla="*/ 62579 h 215169"/>
                  <a:gd name="connsiteX7" fmla="*/ 34862 w 63746"/>
                  <a:gd name="connsiteY7" fmla="*/ 77724 h 215169"/>
                  <a:gd name="connsiteX8" fmla="*/ 51721 w 63746"/>
                  <a:gd name="connsiteY8" fmla="*/ 107156 h 215169"/>
                  <a:gd name="connsiteX9" fmla="*/ 63722 w 63746"/>
                  <a:gd name="connsiteY9" fmla="*/ 150305 h 215169"/>
                  <a:gd name="connsiteX10" fmla="*/ 56579 w 63746"/>
                  <a:gd name="connsiteY10" fmla="*/ 198025 h 215169"/>
                  <a:gd name="connsiteX11" fmla="*/ 50864 w 63746"/>
                  <a:gd name="connsiteY11" fmla="*/ 213170 h 215169"/>
                  <a:gd name="connsiteX12" fmla="*/ 46863 w 63746"/>
                  <a:gd name="connsiteY12" fmla="*/ 215170 h 215169"/>
                  <a:gd name="connsiteX13" fmla="*/ 42005 w 63746"/>
                  <a:gd name="connsiteY13" fmla="*/ 213170 h 215169"/>
                  <a:gd name="connsiteX14" fmla="*/ 41148 w 63746"/>
                  <a:gd name="connsiteY14" fmla="*/ 206883 h 215169"/>
                  <a:gd name="connsiteX15" fmla="*/ 46577 w 63746"/>
                  <a:gd name="connsiteY15" fmla="*/ 191453 h 215169"/>
                  <a:gd name="connsiteX16" fmla="*/ 52292 w 63746"/>
                  <a:gd name="connsiteY16" fmla="*/ 154305 h 215169"/>
                  <a:gd name="connsiteX17" fmla="*/ 51721 w 63746"/>
                  <a:gd name="connsiteY17" fmla="*/ 143732 h 215169"/>
                  <a:gd name="connsiteX18" fmla="*/ 8001 w 63746"/>
                  <a:gd name="connsiteY18" fmla="*/ 75724 h 215169"/>
                  <a:gd name="connsiteX19" fmla="*/ 4000 w 63746"/>
                  <a:gd name="connsiteY19" fmla="*/ 71438 h 215169"/>
                  <a:gd name="connsiteX20" fmla="*/ 2000 w 63746"/>
                  <a:gd name="connsiteY20" fmla="*/ 71438 h 215169"/>
                  <a:gd name="connsiteX21" fmla="*/ 0 w 63746"/>
                  <a:gd name="connsiteY21" fmla="*/ 71438 h 215169"/>
                  <a:gd name="connsiteX22" fmla="*/ 0 w 63746"/>
                  <a:gd name="connsiteY22" fmla="*/ 35719 h 215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3746" h="215169">
                    <a:moveTo>
                      <a:pt x="0" y="35719"/>
                    </a:moveTo>
                    <a:lnTo>
                      <a:pt x="0" y="0"/>
                    </a:lnTo>
                    <a:lnTo>
                      <a:pt x="2000" y="0"/>
                    </a:lnTo>
                    <a:lnTo>
                      <a:pt x="4000" y="0"/>
                    </a:lnTo>
                    <a:lnTo>
                      <a:pt x="4000" y="1715"/>
                    </a:lnTo>
                    <a:cubicBezTo>
                      <a:pt x="4000" y="4572"/>
                      <a:pt x="4572" y="9716"/>
                      <a:pt x="5144" y="13430"/>
                    </a:cubicBezTo>
                    <a:cubicBezTo>
                      <a:pt x="7429" y="28003"/>
                      <a:pt x="13716" y="43148"/>
                      <a:pt x="25432" y="62579"/>
                    </a:cubicBezTo>
                    <a:lnTo>
                      <a:pt x="34862" y="77724"/>
                    </a:lnTo>
                    <a:cubicBezTo>
                      <a:pt x="43148" y="91440"/>
                      <a:pt x="48006" y="100013"/>
                      <a:pt x="51721" y="107156"/>
                    </a:cubicBezTo>
                    <a:cubicBezTo>
                      <a:pt x="59436" y="123158"/>
                      <a:pt x="63151" y="136303"/>
                      <a:pt x="63722" y="150305"/>
                    </a:cubicBezTo>
                    <a:cubicBezTo>
                      <a:pt x="64008" y="164878"/>
                      <a:pt x="61722" y="181451"/>
                      <a:pt x="56579" y="198025"/>
                    </a:cubicBezTo>
                    <a:cubicBezTo>
                      <a:pt x="54578" y="204597"/>
                      <a:pt x="51721" y="212312"/>
                      <a:pt x="50864" y="213170"/>
                    </a:cubicBezTo>
                    <a:cubicBezTo>
                      <a:pt x="50006" y="214312"/>
                      <a:pt x="48292" y="215170"/>
                      <a:pt x="46863" y="215170"/>
                    </a:cubicBezTo>
                    <a:cubicBezTo>
                      <a:pt x="45434" y="215170"/>
                      <a:pt x="42863" y="214027"/>
                      <a:pt x="42005" y="213170"/>
                    </a:cubicBezTo>
                    <a:cubicBezTo>
                      <a:pt x="40577" y="211455"/>
                      <a:pt x="40291" y="209169"/>
                      <a:pt x="41148" y="206883"/>
                    </a:cubicBezTo>
                    <a:cubicBezTo>
                      <a:pt x="42577" y="203740"/>
                      <a:pt x="45434" y="195453"/>
                      <a:pt x="46577" y="191453"/>
                    </a:cubicBezTo>
                    <a:cubicBezTo>
                      <a:pt x="50578" y="178308"/>
                      <a:pt x="52292" y="166878"/>
                      <a:pt x="52292" y="154305"/>
                    </a:cubicBezTo>
                    <a:cubicBezTo>
                      <a:pt x="52292" y="148018"/>
                      <a:pt x="52292" y="146590"/>
                      <a:pt x="51721" y="143732"/>
                    </a:cubicBezTo>
                    <a:cubicBezTo>
                      <a:pt x="48006" y="124016"/>
                      <a:pt x="34576" y="103156"/>
                      <a:pt x="8001" y="75724"/>
                    </a:cubicBezTo>
                    <a:lnTo>
                      <a:pt x="4000" y="71438"/>
                    </a:lnTo>
                    <a:lnTo>
                      <a:pt x="2000" y="71438"/>
                    </a:lnTo>
                    <a:lnTo>
                      <a:pt x="0" y="71438"/>
                    </a:lnTo>
                    <a:lnTo>
                      <a:pt x="0" y="35719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6" name="Freihandform: Form 55">
                <a:extLst>
                  <a:ext uri="{FF2B5EF4-FFF2-40B4-BE49-F238E27FC236}">
                    <a16:creationId xmlns:a16="http://schemas.microsoft.com/office/drawing/2014/main" id="{CBA02DE2-6FEC-CAF6-A8DE-E7F7CC0CC3B6}"/>
                  </a:ext>
                </a:extLst>
              </p:cNvPr>
              <p:cNvSpPr/>
              <p:nvPr/>
            </p:nvSpPr>
            <p:spPr>
              <a:xfrm>
                <a:off x="2121483" y="3909055"/>
                <a:ext cx="93440" cy="77091"/>
              </a:xfrm>
              <a:custGeom>
                <a:avLst/>
                <a:gdLst>
                  <a:gd name="connsiteX0" fmla="*/ 57722 w 93440"/>
                  <a:gd name="connsiteY0" fmla="*/ 112 h 77091"/>
                  <a:gd name="connsiteX1" fmla="*/ 72295 w 93440"/>
                  <a:gd name="connsiteY1" fmla="*/ 684 h 77091"/>
                  <a:gd name="connsiteX2" fmla="*/ 92869 w 93440"/>
                  <a:gd name="connsiteY2" fmla="*/ 18114 h 77091"/>
                  <a:gd name="connsiteX3" fmla="*/ 93440 w 93440"/>
                  <a:gd name="connsiteY3" fmla="*/ 24401 h 77091"/>
                  <a:gd name="connsiteX4" fmla="*/ 92012 w 93440"/>
                  <a:gd name="connsiteY4" fmla="*/ 34688 h 77091"/>
                  <a:gd name="connsiteX5" fmla="*/ 39433 w 93440"/>
                  <a:gd name="connsiteY5" fmla="*/ 76407 h 77091"/>
                  <a:gd name="connsiteX6" fmla="*/ 22003 w 93440"/>
                  <a:gd name="connsiteY6" fmla="*/ 76693 h 77091"/>
                  <a:gd name="connsiteX7" fmla="*/ 572 w 93440"/>
                  <a:gd name="connsiteY7" fmla="*/ 58977 h 77091"/>
                  <a:gd name="connsiteX8" fmla="*/ 0 w 93440"/>
                  <a:gd name="connsiteY8" fmla="*/ 52690 h 77091"/>
                  <a:gd name="connsiteX9" fmla="*/ 1429 w 93440"/>
                  <a:gd name="connsiteY9" fmla="*/ 42403 h 77091"/>
                  <a:gd name="connsiteX10" fmla="*/ 15145 w 93440"/>
                  <a:gd name="connsiteY10" fmla="*/ 21258 h 77091"/>
                  <a:gd name="connsiteX11" fmla="*/ 57722 w 93440"/>
                  <a:gd name="connsiteY11" fmla="*/ 112 h 77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440" h="77091">
                    <a:moveTo>
                      <a:pt x="57722" y="112"/>
                    </a:moveTo>
                    <a:cubicBezTo>
                      <a:pt x="61151" y="-174"/>
                      <a:pt x="69152" y="112"/>
                      <a:pt x="72295" y="684"/>
                    </a:cubicBezTo>
                    <a:cubicBezTo>
                      <a:pt x="83439" y="2970"/>
                      <a:pt x="90297" y="8685"/>
                      <a:pt x="92869" y="18114"/>
                    </a:cubicBezTo>
                    <a:cubicBezTo>
                      <a:pt x="93440" y="19829"/>
                      <a:pt x="93440" y="20972"/>
                      <a:pt x="93440" y="24401"/>
                    </a:cubicBezTo>
                    <a:cubicBezTo>
                      <a:pt x="93440" y="28687"/>
                      <a:pt x="93440" y="30402"/>
                      <a:pt x="92012" y="34688"/>
                    </a:cubicBezTo>
                    <a:cubicBezTo>
                      <a:pt x="85725" y="54119"/>
                      <a:pt x="62865" y="72121"/>
                      <a:pt x="39433" y="76407"/>
                    </a:cubicBezTo>
                    <a:cubicBezTo>
                      <a:pt x="34290" y="77265"/>
                      <a:pt x="25718" y="77265"/>
                      <a:pt x="22003" y="76693"/>
                    </a:cubicBezTo>
                    <a:cubicBezTo>
                      <a:pt x="10287" y="74121"/>
                      <a:pt x="3143" y="68406"/>
                      <a:pt x="572" y="58977"/>
                    </a:cubicBezTo>
                    <a:cubicBezTo>
                      <a:pt x="0" y="57262"/>
                      <a:pt x="0" y="56119"/>
                      <a:pt x="0" y="52690"/>
                    </a:cubicBezTo>
                    <a:cubicBezTo>
                      <a:pt x="0" y="48404"/>
                      <a:pt x="0" y="46689"/>
                      <a:pt x="1429" y="42403"/>
                    </a:cubicBezTo>
                    <a:cubicBezTo>
                      <a:pt x="3715" y="34974"/>
                      <a:pt x="8573" y="27830"/>
                      <a:pt x="15145" y="21258"/>
                    </a:cubicBezTo>
                    <a:cubicBezTo>
                      <a:pt x="26575" y="9828"/>
                      <a:pt x="42291" y="2112"/>
                      <a:pt x="57722" y="1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7" name="Freihandform: Form 56">
                <a:extLst>
                  <a:ext uri="{FF2B5EF4-FFF2-40B4-BE49-F238E27FC236}">
                    <a16:creationId xmlns:a16="http://schemas.microsoft.com/office/drawing/2014/main" id="{EE670ED4-E7C9-7C1A-C98B-BAA5718CD55E}"/>
                  </a:ext>
                </a:extLst>
              </p:cNvPr>
              <p:cNvSpPr/>
              <p:nvPr/>
            </p:nvSpPr>
            <p:spPr>
              <a:xfrm>
                <a:off x="2205132" y="3689406"/>
                <a:ext cx="9525" cy="246030"/>
              </a:xfrm>
              <a:custGeom>
                <a:avLst/>
                <a:gdLst>
                  <a:gd name="connsiteX0" fmla="*/ 9525 w 9525"/>
                  <a:gd name="connsiteY0" fmla="*/ 0 h 246030"/>
                  <a:gd name="connsiteX1" fmla="*/ 9525 w 9525"/>
                  <a:gd name="connsiteY1" fmla="*/ 246031 h 246030"/>
                  <a:gd name="connsiteX2" fmla="*/ 0 w 9525"/>
                  <a:gd name="connsiteY2" fmla="*/ 246031 h 246030"/>
                  <a:gd name="connsiteX3" fmla="*/ 0 w 9525"/>
                  <a:gd name="connsiteY3" fmla="*/ 0 h 246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" h="246030">
                    <a:moveTo>
                      <a:pt x="9525" y="0"/>
                    </a:moveTo>
                    <a:lnTo>
                      <a:pt x="9525" y="246031"/>
                    </a:lnTo>
                    <a:lnTo>
                      <a:pt x="0" y="2460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8" name="Freihandform: Form 57">
                <a:extLst>
                  <a:ext uri="{FF2B5EF4-FFF2-40B4-BE49-F238E27FC236}">
                    <a16:creationId xmlns:a16="http://schemas.microsoft.com/office/drawing/2014/main" id="{115C24AC-89D0-5EB7-B468-EFA238C9F173}"/>
                  </a:ext>
                </a:extLst>
              </p:cNvPr>
              <p:cNvSpPr/>
              <p:nvPr/>
            </p:nvSpPr>
            <p:spPr>
              <a:xfrm>
                <a:off x="2102166" y="3944390"/>
                <a:ext cx="131540" cy="6667"/>
              </a:xfrm>
              <a:custGeom>
                <a:avLst/>
                <a:gdLst>
                  <a:gd name="connsiteX0" fmla="*/ 0 w 131540"/>
                  <a:gd name="connsiteY0" fmla="*/ 0 h 6667"/>
                  <a:gd name="connsiteX1" fmla="*/ 131540 w 131540"/>
                  <a:gd name="connsiteY1" fmla="*/ 0 h 6667"/>
                  <a:gd name="connsiteX2" fmla="*/ 131540 w 131540"/>
                  <a:gd name="connsiteY2" fmla="*/ 6667 h 6667"/>
                  <a:gd name="connsiteX3" fmla="*/ 0 w 131540"/>
                  <a:gd name="connsiteY3" fmla="*/ 6667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540" h="6667">
                    <a:moveTo>
                      <a:pt x="0" y="0"/>
                    </a:moveTo>
                    <a:lnTo>
                      <a:pt x="131540" y="0"/>
                    </a:lnTo>
                    <a:lnTo>
                      <a:pt x="131540" y="6667"/>
                    </a:lnTo>
                    <a:lnTo>
                      <a:pt x="0" y="66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16" name="Grafik 2">
              <a:extLst>
                <a:ext uri="{FF2B5EF4-FFF2-40B4-BE49-F238E27FC236}">
                  <a16:creationId xmlns:a16="http://schemas.microsoft.com/office/drawing/2014/main" id="{0A4136FC-0565-0541-CAF6-DF55784F3EF2}"/>
                </a:ext>
              </a:extLst>
            </p:cNvPr>
            <p:cNvGrpSpPr/>
            <p:nvPr/>
          </p:nvGrpSpPr>
          <p:grpSpPr>
            <a:xfrm>
              <a:off x="2407233" y="3652449"/>
              <a:ext cx="147184" cy="296787"/>
              <a:chOff x="2407233" y="3652449"/>
              <a:chExt cx="147184" cy="296787"/>
            </a:xfrm>
            <a:solidFill>
              <a:srgbClr val="000000"/>
            </a:solidFill>
          </p:grpSpPr>
          <p:sp>
            <p:nvSpPr>
              <p:cNvPr id="52" name="Freihandform: Form 51">
                <a:extLst>
                  <a:ext uri="{FF2B5EF4-FFF2-40B4-BE49-F238E27FC236}">
                    <a16:creationId xmlns:a16="http://schemas.microsoft.com/office/drawing/2014/main" id="{42C7A289-6C74-C688-00C4-A84D8E75E5CE}"/>
                  </a:ext>
                </a:extLst>
              </p:cNvPr>
              <p:cNvSpPr/>
              <p:nvPr/>
            </p:nvSpPr>
            <p:spPr>
              <a:xfrm>
                <a:off x="2490672" y="3652468"/>
                <a:ext cx="63745" cy="215169"/>
              </a:xfrm>
              <a:custGeom>
                <a:avLst/>
                <a:gdLst>
                  <a:gd name="connsiteX0" fmla="*/ 0 w 63745"/>
                  <a:gd name="connsiteY0" fmla="*/ 35719 h 215169"/>
                  <a:gd name="connsiteX1" fmla="*/ 0 w 63745"/>
                  <a:gd name="connsiteY1" fmla="*/ 0 h 215169"/>
                  <a:gd name="connsiteX2" fmla="*/ 2000 w 63745"/>
                  <a:gd name="connsiteY2" fmla="*/ 0 h 215169"/>
                  <a:gd name="connsiteX3" fmla="*/ 4000 w 63745"/>
                  <a:gd name="connsiteY3" fmla="*/ 0 h 215169"/>
                  <a:gd name="connsiteX4" fmla="*/ 4000 w 63745"/>
                  <a:gd name="connsiteY4" fmla="*/ 1715 h 215169"/>
                  <a:gd name="connsiteX5" fmla="*/ 5143 w 63745"/>
                  <a:gd name="connsiteY5" fmla="*/ 13430 h 215169"/>
                  <a:gd name="connsiteX6" fmla="*/ 25432 w 63745"/>
                  <a:gd name="connsiteY6" fmla="*/ 62579 h 215169"/>
                  <a:gd name="connsiteX7" fmla="*/ 34861 w 63745"/>
                  <a:gd name="connsiteY7" fmla="*/ 77724 h 215169"/>
                  <a:gd name="connsiteX8" fmla="*/ 51721 w 63745"/>
                  <a:gd name="connsiteY8" fmla="*/ 107156 h 215169"/>
                  <a:gd name="connsiteX9" fmla="*/ 63722 w 63745"/>
                  <a:gd name="connsiteY9" fmla="*/ 150304 h 215169"/>
                  <a:gd name="connsiteX10" fmla="*/ 56578 w 63745"/>
                  <a:gd name="connsiteY10" fmla="*/ 198025 h 215169"/>
                  <a:gd name="connsiteX11" fmla="*/ 50863 w 63745"/>
                  <a:gd name="connsiteY11" fmla="*/ 213170 h 215169"/>
                  <a:gd name="connsiteX12" fmla="*/ 46863 w 63745"/>
                  <a:gd name="connsiteY12" fmla="*/ 215170 h 215169"/>
                  <a:gd name="connsiteX13" fmla="*/ 42005 w 63745"/>
                  <a:gd name="connsiteY13" fmla="*/ 213170 h 215169"/>
                  <a:gd name="connsiteX14" fmla="*/ 41148 w 63745"/>
                  <a:gd name="connsiteY14" fmla="*/ 206883 h 215169"/>
                  <a:gd name="connsiteX15" fmla="*/ 46577 w 63745"/>
                  <a:gd name="connsiteY15" fmla="*/ 191453 h 215169"/>
                  <a:gd name="connsiteX16" fmla="*/ 52292 w 63745"/>
                  <a:gd name="connsiteY16" fmla="*/ 154305 h 215169"/>
                  <a:gd name="connsiteX17" fmla="*/ 51721 w 63745"/>
                  <a:gd name="connsiteY17" fmla="*/ 143732 h 215169"/>
                  <a:gd name="connsiteX18" fmla="*/ 8001 w 63745"/>
                  <a:gd name="connsiteY18" fmla="*/ 75724 h 215169"/>
                  <a:gd name="connsiteX19" fmla="*/ 4000 w 63745"/>
                  <a:gd name="connsiteY19" fmla="*/ 71438 h 215169"/>
                  <a:gd name="connsiteX20" fmla="*/ 2000 w 63745"/>
                  <a:gd name="connsiteY20" fmla="*/ 71438 h 215169"/>
                  <a:gd name="connsiteX21" fmla="*/ 0 w 63745"/>
                  <a:gd name="connsiteY21" fmla="*/ 71438 h 215169"/>
                  <a:gd name="connsiteX22" fmla="*/ 0 w 63745"/>
                  <a:gd name="connsiteY22" fmla="*/ 35719 h 215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3745" h="215169">
                    <a:moveTo>
                      <a:pt x="0" y="35719"/>
                    </a:moveTo>
                    <a:lnTo>
                      <a:pt x="0" y="0"/>
                    </a:lnTo>
                    <a:lnTo>
                      <a:pt x="2000" y="0"/>
                    </a:lnTo>
                    <a:lnTo>
                      <a:pt x="4000" y="0"/>
                    </a:lnTo>
                    <a:lnTo>
                      <a:pt x="4000" y="1715"/>
                    </a:lnTo>
                    <a:cubicBezTo>
                      <a:pt x="4000" y="4572"/>
                      <a:pt x="4572" y="9716"/>
                      <a:pt x="5143" y="13430"/>
                    </a:cubicBezTo>
                    <a:cubicBezTo>
                      <a:pt x="7429" y="28003"/>
                      <a:pt x="13716" y="43148"/>
                      <a:pt x="25432" y="62579"/>
                    </a:cubicBezTo>
                    <a:lnTo>
                      <a:pt x="34861" y="77724"/>
                    </a:lnTo>
                    <a:cubicBezTo>
                      <a:pt x="43148" y="91440"/>
                      <a:pt x="48006" y="100013"/>
                      <a:pt x="51721" y="107156"/>
                    </a:cubicBezTo>
                    <a:cubicBezTo>
                      <a:pt x="59436" y="123158"/>
                      <a:pt x="63151" y="136303"/>
                      <a:pt x="63722" y="150304"/>
                    </a:cubicBezTo>
                    <a:cubicBezTo>
                      <a:pt x="64008" y="164878"/>
                      <a:pt x="61722" y="181451"/>
                      <a:pt x="56578" y="198025"/>
                    </a:cubicBezTo>
                    <a:cubicBezTo>
                      <a:pt x="54578" y="204597"/>
                      <a:pt x="51721" y="212312"/>
                      <a:pt x="50863" y="213170"/>
                    </a:cubicBezTo>
                    <a:cubicBezTo>
                      <a:pt x="50006" y="214312"/>
                      <a:pt x="48292" y="215170"/>
                      <a:pt x="46863" y="215170"/>
                    </a:cubicBezTo>
                    <a:cubicBezTo>
                      <a:pt x="45434" y="215170"/>
                      <a:pt x="42863" y="214027"/>
                      <a:pt x="42005" y="213170"/>
                    </a:cubicBezTo>
                    <a:cubicBezTo>
                      <a:pt x="40576" y="211455"/>
                      <a:pt x="40291" y="209169"/>
                      <a:pt x="41148" y="206883"/>
                    </a:cubicBezTo>
                    <a:cubicBezTo>
                      <a:pt x="42577" y="203740"/>
                      <a:pt x="45434" y="195453"/>
                      <a:pt x="46577" y="191453"/>
                    </a:cubicBezTo>
                    <a:cubicBezTo>
                      <a:pt x="50578" y="178308"/>
                      <a:pt x="52292" y="166878"/>
                      <a:pt x="52292" y="154305"/>
                    </a:cubicBezTo>
                    <a:cubicBezTo>
                      <a:pt x="52292" y="148019"/>
                      <a:pt x="52292" y="146590"/>
                      <a:pt x="51721" y="143732"/>
                    </a:cubicBezTo>
                    <a:cubicBezTo>
                      <a:pt x="48006" y="124016"/>
                      <a:pt x="34576" y="103156"/>
                      <a:pt x="8001" y="75724"/>
                    </a:cubicBezTo>
                    <a:lnTo>
                      <a:pt x="4000" y="71438"/>
                    </a:lnTo>
                    <a:lnTo>
                      <a:pt x="2000" y="71438"/>
                    </a:lnTo>
                    <a:lnTo>
                      <a:pt x="0" y="71438"/>
                    </a:lnTo>
                    <a:lnTo>
                      <a:pt x="0" y="35719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3" name="Freihandform: Form 52">
                <a:extLst>
                  <a:ext uri="{FF2B5EF4-FFF2-40B4-BE49-F238E27FC236}">
                    <a16:creationId xmlns:a16="http://schemas.microsoft.com/office/drawing/2014/main" id="{31227EEB-05E3-4881-5338-9516402517ED}"/>
                  </a:ext>
                </a:extLst>
              </p:cNvPr>
              <p:cNvSpPr/>
              <p:nvPr/>
            </p:nvSpPr>
            <p:spPr>
              <a:xfrm>
                <a:off x="2407233" y="3872145"/>
                <a:ext cx="93440" cy="77091"/>
              </a:xfrm>
              <a:custGeom>
                <a:avLst/>
                <a:gdLst>
                  <a:gd name="connsiteX0" fmla="*/ 57721 w 93440"/>
                  <a:gd name="connsiteY0" fmla="*/ 112 h 77091"/>
                  <a:gd name="connsiteX1" fmla="*/ 72295 w 93440"/>
                  <a:gd name="connsiteY1" fmla="*/ 684 h 77091"/>
                  <a:gd name="connsiteX2" fmla="*/ 92869 w 93440"/>
                  <a:gd name="connsiteY2" fmla="*/ 18114 h 77091"/>
                  <a:gd name="connsiteX3" fmla="*/ 93440 w 93440"/>
                  <a:gd name="connsiteY3" fmla="*/ 24401 h 77091"/>
                  <a:gd name="connsiteX4" fmla="*/ 92012 w 93440"/>
                  <a:gd name="connsiteY4" fmla="*/ 34688 h 77091"/>
                  <a:gd name="connsiteX5" fmla="*/ 39433 w 93440"/>
                  <a:gd name="connsiteY5" fmla="*/ 76407 h 77091"/>
                  <a:gd name="connsiteX6" fmla="*/ 22003 w 93440"/>
                  <a:gd name="connsiteY6" fmla="*/ 76693 h 77091"/>
                  <a:gd name="connsiteX7" fmla="*/ 571 w 93440"/>
                  <a:gd name="connsiteY7" fmla="*/ 58977 h 77091"/>
                  <a:gd name="connsiteX8" fmla="*/ 0 w 93440"/>
                  <a:gd name="connsiteY8" fmla="*/ 52690 h 77091"/>
                  <a:gd name="connsiteX9" fmla="*/ 1429 w 93440"/>
                  <a:gd name="connsiteY9" fmla="*/ 42403 h 77091"/>
                  <a:gd name="connsiteX10" fmla="*/ 15145 w 93440"/>
                  <a:gd name="connsiteY10" fmla="*/ 21258 h 77091"/>
                  <a:gd name="connsiteX11" fmla="*/ 57721 w 93440"/>
                  <a:gd name="connsiteY11" fmla="*/ 112 h 77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440" h="77091">
                    <a:moveTo>
                      <a:pt x="57721" y="112"/>
                    </a:moveTo>
                    <a:cubicBezTo>
                      <a:pt x="61150" y="-174"/>
                      <a:pt x="69152" y="112"/>
                      <a:pt x="72295" y="684"/>
                    </a:cubicBezTo>
                    <a:cubicBezTo>
                      <a:pt x="83439" y="2970"/>
                      <a:pt x="90297" y="8685"/>
                      <a:pt x="92869" y="18114"/>
                    </a:cubicBezTo>
                    <a:cubicBezTo>
                      <a:pt x="93440" y="19829"/>
                      <a:pt x="93440" y="20972"/>
                      <a:pt x="93440" y="24401"/>
                    </a:cubicBezTo>
                    <a:cubicBezTo>
                      <a:pt x="93440" y="28687"/>
                      <a:pt x="93440" y="30402"/>
                      <a:pt x="92012" y="34688"/>
                    </a:cubicBezTo>
                    <a:cubicBezTo>
                      <a:pt x="85725" y="54119"/>
                      <a:pt x="62865" y="72121"/>
                      <a:pt x="39433" y="76407"/>
                    </a:cubicBezTo>
                    <a:cubicBezTo>
                      <a:pt x="34290" y="77265"/>
                      <a:pt x="25717" y="77265"/>
                      <a:pt x="22003" y="76693"/>
                    </a:cubicBezTo>
                    <a:cubicBezTo>
                      <a:pt x="10287" y="74121"/>
                      <a:pt x="3143" y="68406"/>
                      <a:pt x="571" y="58977"/>
                    </a:cubicBezTo>
                    <a:cubicBezTo>
                      <a:pt x="0" y="57262"/>
                      <a:pt x="0" y="56119"/>
                      <a:pt x="0" y="52690"/>
                    </a:cubicBezTo>
                    <a:cubicBezTo>
                      <a:pt x="0" y="48404"/>
                      <a:pt x="0" y="46689"/>
                      <a:pt x="1429" y="42403"/>
                    </a:cubicBezTo>
                    <a:cubicBezTo>
                      <a:pt x="3715" y="34974"/>
                      <a:pt x="8573" y="27830"/>
                      <a:pt x="15145" y="21258"/>
                    </a:cubicBezTo>
                    <a:cubicBezTo>
                      <a:pt x="26575" y="9828"/>
                      <a:pt x="42291" y="2112"/>
                      <a:pt x="57721" y="1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4" name="Freihandform: Form 53">
                <a:extLst>
                  <a:ext uri="{FF2B5EF4-FFF2-40B4-BE49-F238E27FC236}">
                    <a16:creationId xmlns:a16="http://schemas.microsoft.com/office/drawing/2014/main" id="{BBCB174F-3773-476D-C30E-F9138A3A3350}"/>
                  </a:ext>
                </a:extLst>
              </p:cNvPr>
              <p:cNvSpPr/>
              <p:nvPr/>
            </p:nvSpPr>
            <p:spPr>
              <a:xfrm>
                <a:off x="2490882" y="3652449"/>
                <a:ext cx="9525" cy="246126"/>
              </a:xfrm>
              <a:custGeom>
                <a:avLst/>
                <a:gdLst>
                  <a:gd name="connsiteX0" fmla="*/ 9525 w 9525"/>
                  <a:gd name="connsiteY0" fmla="*/ 0 h 246126"/>
                  <a:gd name="connsiteX1" fmla="*/ 9525 w 9525"/>
                  <a:gd name="connsiteY1" fmla="*/ 246126 h 246126"/>
                  <a:gd name="connsiteX2" fmla="*/ 0 w 9525"/>
                  <a:gd name="connsiteY2" fmla="*/ 246126 h 246126"/>
                  <a:gd name="connsiteX3" fmla="*/ 0 w 9525"/>
                  <a:gd name="connsiteY3" fmla="*/ 0 h 246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" h="246126">
                    <a:moveTo>
                      <a:pt x="9525" y="0"/>
                    </a:moveTo>
                    <a:lnTo>
                      <a:pt x="9525" y="246126"/>
                    </a:lnTo>
                    <a:lnTo>
                      <a:pt x="0" y="2461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17" name="Grafik 2">
              <a:extLst>
                <a:ext uri="{FF2B5EF4-FFF2-40B4-BE49-F238E27FC236}">
                  <a16:creationId xmlns:a16="http://schemas.microsoft.com/office/drawing/2014/main" id="{3AA40709-9B54-8567-CE8E-EADF38F504B1}"/>
                </a:ext>
              </a:extLst>
            </p:cNvPr>
            <p:cNvGrpSpPr/>
            <p:nvPr/>
          </p:nvGrpSpPr>
          <p:grpSpPr>
            <a:xfrm>
              <a:off x="2692747" y="3467950"/>
              <a:ext cx="98770" cy="481483"/>
              <a:chOff x="2692747" y="3467950"/>
              <a:chExt cx="98770" cy="481483"/>
            </a:xfrm>
            <a:solidFill>
              <a:srgbClr val="000000"/>
            </a:solidFill>
          </p:grpSpPr>
          <p:sp>
            <p:nvSpPr>
              <p:cNvPr id="48" name="Freihandform: Form 47">
                <a:extLst>
                  <a:ext uri="{FF2B5EF4-FFF2-40B4-BE49-F238E27FC236}">
                    <a16:creationId xmlns:a16="http://schemas.microsoft.com/office/drawing/2014/main" id="{6EAB9598-7EAE-D14A-F909-C0EF4278C1E6}"/>
                  </a:ext>
                </a:extLst>
              </p:cNvPr>
              <p:cNvSpPr/>
              <p:nvPr/>
            </p:nvSpPr>
            <p:spPr>
              <a:xfrm>
                <a:off x="2692747" y="3871972"/>
                <a:ext cx="98770" cy="77461"/>
              </a:xfrm>
              <a:custGeom>
                <a:avLst/>
                <a:gdLst>
                  <a:gd name="connsiteX0" fmla="*/ 70816 w 98770"/>
                  <a:gd name="connsiteY0" fmla="*/ 286 h 77461"/>
                  <a:gd name="connsiteX1" fmla="*/ 75388 w 98770"/>
                  <a:gd name="connsiteY1" fmla="*/ 0 h 77461"/>
                  <a:gd name="connsiteX2" fmla="*/ 95391 w 98770"/>
                  <a:gd name="connsiteY2" fmla="*/ 7715 h 77461"/>
                  <a:gd name="connsiteX3" fmla="*/ 97105 w 98770"/>
                  <a:gd name="connsiteY3" fmla="*/ 30575 h 77461"/>
                  <a:gd name="connsiteX4" fmla="*/ 76531 w 98770"/>
                  <a:gd name="connsiteY4" fmla="*/ 62865 h 77461"/>
                  <a:gd name="connsiteX5" fmla="*/ 25096 w 98770"/>
                  <a:gd name="connsiteY5" fmla="*/ 77438 h 77461"/>
                  <a:gd name="connsiteX6" fmla="*/ 3379 w 98770"/>
                  <a:gd name="connsiteY6" fmla="*/ 69723 h 77461"/>
                  <a:gd name="connsiteX7" fmla="*/ 1665 w 98770"/>
                  <a:gd name="connsiteY7" fmla="*/ 46863 h 77461"/>
                  <a:gd name="connsiteX8" fmla="*/ 22239 w 98770"/>
                  <a:gd name="connsiteY8" fmla="*/ 14573 h 77461"/>
                  <a:gd name="connsiteX9" fmla="*/ 41098 w 98770"/>
                  <a:gd name="connsiteY9" fmla="*/ 5429 h 77461"/>
                  <a:gd name="connsiteX10" fmla="*/ 70816 w 98770"/>
                  <a:gd name="connsiteY10" fmla="*/ 286 h 77461"/>
                  <a:gd name="connsiteX11" fmla="*/ 83103 w 98770"/>
                  <a:gd name="connsiteY11" fmla="*/ 8572 h 77461"/>
                  <a:gd name="connsiteX12" fmla="*/ 74531 w 98770"/>
                  <a:gd name="connsiteY12" fmla="*/ 8287 h 77461"/>
                  <a:gd name="connsiteX13" fmla="*/ 43384 w 98770"/>
                  <a:gd name="connsiteY13" fmla="*/ 25432 h 77461"/>
                  <a:gd name="connsiteX14" fmla="*/ 9380 w 98770"/>
                  <a:gd name="connsiteY14" fmla="*/ 52006 h 77461"/>
                  <a:gd name="connsiteX15" fmla="*/ 15667 w 98770"/>
                  <a:gd name="connsiteY15" fmla="*/ 68866 h 77461"/>
                  <a:gd name="connsiteX16" fmla="*/ 25096 w 98770"/>
                  <a:gd name="connsiteY16" fmla="*/ 68866 h 77461"/>
                  <a:gd name="connsiteX17" fmla="*/ 64530 w 98770"/>
                  <a:gd name="connsiteY17" fmla="*/ 46292 h 77461"/>
                  <a:gd name="connsiteX18" fmla="*/ 89390 w 98770"/>
                  <a:gd name="connsiteY18" fmla="*/ 25432 h 77461"/>
                  <a:gd name="connsiteX19" fmla="*/ 83103 w 98770"/>
                  <a:gd name="connsiteY19" fmla="*/ 8572 h 77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8770" h="77461">
                    <a:moveTo>
                      <a:pt x="70816" y="286"/>
                    </a:moveTo>
                    <a:cubicBezTo>
                      <a:pt x="71388" y="0"/>
                      <a:pt x="73388" y="0"/>
                      <a:pt x="75388" y="0"/>
                    </a:cubicBezTo>
                    <a:cubicBezTo>
                      <a:pt x="85390" y="0"/>
                      <a:pt x="91676" y="2286"/>
                      <a:pt x="95391" y="7715"/>
                    </a:cubicBezTo>
                    <a:cubicBezTo>
                      <a:pt x="99391" y="13430"/>
                      <a:pt x="99677" y="20574"/>
                      <a:pt x="97105" y="30575"/>
                    </a:cubicBezTo>
                    <a:cubicBezTo>
                      <a:pt x="93105" y="45720"/>
                      <a:pt x="86247" y="56578"/>
                      <a:pt x="76531" y="62865"/>
                    </a:cubicBezTo>
                    <a:cubicBezTo>
                      <a:pt x="63101" y="71723"/>
                      <a:pt x="46242" y="76581"/>
                      <a:pt x="25096" y="77438"/>
                    </a:cubicBezTo>
                    <a:cubicBezTo>
                      <a:pt x="13952" y="77724"/>
                      <a:pt x="7094" y="75438"/>
                      <a:pt x="3379" y="69723"/>
                    </a:cubicBezTo>
                    <a:cubicBezTo>
                      <a:pt x="-621" y="64008"/>
                      <a:pt x="-907" y="56864"/>
                      <a:pt x="1665" y="46863"/>
                    </a:cubicBezTo>
                    <a:cubicBezTo>
                      <a:pt x="5665" y="31718"/>
                      <a:pt x="12523" y="20860"/>
                      <a:pt x="22239" y="14573"/>
                    </a:cubicBezTo>
                    <a:cubicBezTo>
                      <a:pt x="28240" y="10573"/>
                      <a:pt x="33955" y="7715"/>
                      <a:pt x="41098" y="5429"/>
                    </a:cubicBezTo>
                    <a:cubicBezTo>
                      <a:pt x="49671" y="2572"/>
                      <a:pt x="56815" y="1429"/>
                      <a:pt x="70816" y="286"/>
                    </a:cubicBezTo>
                    <a:close/>
                    <a:moveTo>
                      <a:pt x="83103" y="8572"/>
                    </a:moveTo>
                    <a:cubicBezTo>
                      <a:pt x="80532" y="7715"/>
                      <a:pt x="77103" y="7429"/>
                      <a:pt x="74531" y="8287"/>
                    </a:cubicBezTo>
                    <a:cubicBezTo>
                      <a:pt x="67673" y="10573"/>
                      <a:pt x="59958" y="14859"/>
                      <a:pt x="43384" y="25432"/>
                    </a:cubicBezTo>
                    <a:cubicBezTo>
                      <a:pt x="21096" y="39719"/>
                      <a:pt x="11952" y="46863"/>
                      <a:pt x="9380" y="52006"/>
                    </a:cubicBezTo>
                    <a:cubicBezTo>
                      <a:pt x="5951" y="58865"/>
                      <a:pt x="8809" y="66294"/>
                      <a:pt x="15667" y="68866"/>
                    </a:cubicBezTo>
                    <a:cubicBezTo>
                      <a:pt x="17953" y="70009"/>
                      <a:pt x="22239" y="69723"/>
                      <a:pt x="25096" y="68866"/>
                    </a:cubicBezTo>
                    <a:cubicBezTo>
                      <a:pt x="33097" y="66008"/>
                      <a:pt x="43384" y="60007"/>
                      <a:pt x="64530" y="46292"/>
                    </a:cubicBezTo>
                    <a:cubicBezTo>
                      <a:pt x="79960" y="36004"/>
                      <a:pt x="87104" y="30004"/>
                      <a:pt x="89390" y="25432"/>
                    </a:cubicBezTo>
                    <a:cubicBezTo>
                      <a:pt x="92819" y="18574"/>
                      <a:pt x="89961" y="11144"/>
                      <a:pt x="83103" y="85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9" name="Freihandform: Form 48">
                <a:extLst>
                  <a:ext uri="{FF2B5EF4-FFF2-40B4-BE49-F238E27FC236}">
                    <a16:creationId xmlns:a16="http://schemas.microsoft.com/office/drawing/2014/main" id="{9B6DAE2F-78A3-8AC8-3F26-06331AA98F2F}"/>
                  </a:ext>
                </a:extLst>
              </p:cNvPr>
              <p:cNvSpPr/>
              <p:nvPr/>
            </p:nvSpPr>
            <p:spPr>
              <a:xfrm>
                <a:off x="2692747" y="3761244"/>
                <a:ext cx="98770" cy="77461"/>
              </a:xfrm>
              <a:custGeom>
                <a:avLst/>
                <a:gdLst>
                  <a:gd name="connsiteX0" fmla="*/ 70816 w 98770"/>
                  <a:gd name="connsiteY0" fmla="*/ 286 h 77461"/>
                  <a:gd name="connsiteX1" fmla="*/ 75388 w 98770"/>
                  <a:gd name="connsiteY1" fmla="*/ 0 h 77461"/>
                  <a:gd name="connsiteX2" fmla="*/ 95391 w 98770"/>
                  <a:gd name="connsiteY2" fmla="*/ 7715 h 77461"/>
                  <a:gd name="connsiteX3" fmla="*/ 97105 w 98770"/>
                  <a:gd name="connsiteY3" fmla="*/ 30575 h 77461"/>
                  <a:gd name="connsiteX4" fmla="*/ 76531 w 98770"/>
                  <a:gd name="connsiteY4" fmla="*/ 62865 h 77461"/>
                  <a:gd name="connsiteX5" fmla="*/ 25096 w 98770"/>
                  <a:gd name="connsiteY5" fmla="*/ 77438 h 77461"/>
                  <a:gd name="connsiteX6" fmla="*/ 3379 w 98770"/>
                  <a:gd name="connsiteY6" fmla="*/ 69723 h 77461"/>
                  <a:gd name="connsiteX7" fmla="*/ 1665 w 98770"/>
                  <a:gd name="connsiteY7" fmla="*/ 46863 h 77461"/>
                  <a:gd name="connsiteX8" fmla="*/ 22239 w 98770"/>
                  <a:gd name="connsiteY8" fmla="*/ 14573 h 77461"/>
                  <a:gd name="connsiteX9" fmla="*/ 41098 w 98770"/>
                  <a:gd name="connsiteY9" fmla="*/ 5429 h 77461"/>
                  <a:gd name="connsiteX10" fmla="*/ 70816 w 98770"/>
                  <a:gd name="connsiteY10" fmla="*/ 286 h 77461"/>
                  <a:gd name="connsiteX11" fmla="*/ 83103 w 98770"/>
                  <a:gd name="connsiteY11" fmla="*/ 8573 h 77461"/>
                  <a:gd name="connsiteX12" fmla="*/ 74531 w 98770"/>
                  <a:gd name="connsiteY12" fmla="*/ 8287 h 77461"/>
                  <a:gd name="connsiteX13" fmla="*/ 43384 w 98770"/>
                  <a:gd name="connsiteY13" fmla="*/ 25432 h 77461"/>
                  <a:gd name="connsiteX14" fmla="*/ 9380 w 98770"/>
                  <a:gd name="connsiteY14" fmla="*/ 52007 h 77461"/>
                  <a:gd name="connsiteX15" fmla="*/ 15667 w 98770"/>
                  <a:gd name="connsiteY15" fmla="*/ 68866 h 77461"/>
                  <a:gd name="connsiteX16" fmla="*/ 25096 w 98770"/>
                  <a:gd name="connsiteY16" fmla="*/ 68866 h 77461"/>
                  <a:gd name="connsiteX17" fmla="*/ 64530 w 98770"/>
                  <a:gd name="connsiteY17" fmla="*/ 46292 h 77461"/>
                  <a:gd name="connsiteX18" fmla="*/ 89390 w 98770"/>
                  <a:gd name="connsiteY18" fmla="*/ 25432 h 77461"/>
                  <a:gd name="connsiteX19" fmla="*/ 83103 w 98770"/>
                  <a:gd name="connsiteY19" fmla="*/ 8573 h 77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8770" h="77461">
                    <a:moveTo>
                      <a:pt x="70816" y="286"/>
                    </a:moveTo>
                    <a:cubicBezTo>
                      <a:pt x="71388" y="0"/>
                      <a:pt x="73388" y="0"/>
                      <a:pt x="75388" y="0"/>
                    </a:cubicBezTo>
                    <a:cubicBezTo>
                      <a:pt x="85390" y="0"/>
                      <a:pt x="91676" y="2286"/>
                      <a:pt x="95391" y="7715"/>
                    </a:cubicBezTo>
                    <a:cubicBezTo>
                      <a:pt x="99391" y="13430"/>
                      <a:pt x="99677" y="20574"/>
                      <a:pt x="97105" y="30575"/>
                    </a:cubicBezTo>
                    <a:cubicBezTo>
                      <a:pt x="93105" y="45720"/>
                      <a:pt x="86247" y="56579"/>
                      <a:pt x="76531" y="62865"/>
                    </a:cubicBezTo>
                    <a:cubicBezTo>
                      <a:pt x="63101" y="71723"/>
                      <a:pt x="46242" y="76581"/>
                      <a:pt x="25096" y="77438"/>
                    </a:cubicBezTo>
                    <a:cubicBezTo>
                      <a:pt x="13952" y="77724"/>
                      <a:pt x="7094" y="75438"/>
                      <a:pt x="3379" y="69723"/>
                    </a:cubicBezTo>
                    <a:cubicBezTo>
                      <a:pt x="-621" y="64008"/>
                      <a:pt x="-907" y="56864"/>
                      <a:pt x="1665" y="46863"/>
                    </a:cubicBezTo>
                    <a:cubicBezTo>
                      <a:pt x="5665" y="31718"/>
                      <a:pt x="12523" y="20860"/>
                      <a:pt x="22239" y="14573"/>
                    </a:cubicBezTo>
                    <a:cubicBezTo>
                      <a:pt x="28240" y="10573"/>
                      <a:pt x="33955" y="7715"/>
                      <a:pt x="41098" y="5429"/>
                    </a:cubicBezTo>
                    <a:cubicBezTo>
                      <a:pt x="49671" y="2572"/>
                      <a:pt x="56815" y="1429"/>
                      <a:pt x="70816" y="286"/>
                    </a:cubicBezTo>
                    <a:close/>
                    <a:moveTo>
                      <a:pt x="83103" y="8573"/>
                    </a:moveTo>
                    <a:cubicBezTo>
                      <a:pt x="80532" y="7715"/>
                      <a:pt x="77103" y="7430"/>
                      <a:pt x="74531" y="8287"/>
                    </a:cubicBezTo>
                    <a:cubicBezTo>
                      <a:pt x="67673" y="10573"/>
                      <a:pt x="59958" y="14859"/>
                      <a:pt x="43384" y="25432"/>
                    </a:cubicBezTo>
                    <a:cubicBezTo>
                      <a:pt x="21096" y="39719"/>
                      <a:pt x="11952" y="46863"/>
                      <a:pt x="9380" y="52007"/>
                    </a:cubicBezTo>
                    <a:cubicBezTo>
                      <a:pt x="5951" y="58865"/>
                      <a:pt x="8809" y="66294"/>
                      <a:pt x="15667" y="68866"/>
                    </a:cubicBezTo>
                    <a:cubicBezTo>
                      <a:pt x="17953" y="70009"/>
                      <a:pt x="22239" y="69723"/>
                      <a:pt x="25096" y="68866"/>
                    </a:cubicBezTo>
                    <a:cubicBezTo>
                      <a:pt x="33097" y="66008"/>
                      <a:pt x="43384" y="60008"/>
                      <a:pt x="64530" y="46292"/>
                    </a:cubicBezTo>
                    <a:cubicBezTo>
                      <a:pt x="79960" y="36005"/>
                      <a:pt x="87104" y="30004"/>
                      <a:pt x="89390" y="25432"/>
                    </a:cubicBezTo>
                    <a:cubicBezTo>
                      <a:pt x="92819" y="18574"/>
                      <a:pt x="89961" y="11144"/>
                      <a:pt x="83103" y="857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0" name="Freihandform: Form 49">
                <a:extLst>
                  <a:ext uri="{FF2B5EF4-FFF2-40B4-BE49-F238E27FC236}">
                    <a16:creationId xmlns:a16="http://schemas.microsoft.com/office/drawing/2014/main" id="{942D51B2-315A-F04F-C20C-D4215DC34366}"/>
                  </a:ext>
                </a:extLst>
              </p:cNvPr>
              <p:cNvSpPr/>
              <p:nvPr/>
            </p:nvSpPr>
            <p:spPr>
              <a:xfrm>
                <a:off x="2692747" y="3687425"/>
                <a:ext cx="98770" cy="77461"/>
              </a:xfrm>
              <a:custGeom>
                <a:avLst/>
                <a:gdLst>
                  <a:gd name="connsiteX0" fmla="*/ 70816 w 98770"/>
                  <a:gd name="connsiteY0" fmla="*/ 286 h 77461"/>
                  <a:gd name="connsiteX1" fmla="*/ 75388 w 98770"/>
                  <a:gd name="connsiteY1" fmla="*/ 0 h 77461"/>
                  <a:gd name="connsiteX2" fmla="*/ 95391 w 98770"/>
                  <a:gd name="connsiteY2" fmla="*/ 7715 h 77461"/>
                  <a:gd name="connsiteX3" fmla="*/ 97105 w 98770"/>
                  <a:gd name="connsiteY3" fmla="*/ 30575 h 77461"/>
                  <a:gd name="connsiteX4" fmla="*/ 76531 w 98770"/>
                  <a:gd name="connsiteY4" fmla="*/ 62865 h 77461"/>
                  <a:gd name="connsiteX5" fmla="*/ 25096 w 98770"/>
                  <a:gd name="connsiteY5" fmla="*/ 77438 h 77461"/>
                  <a:gd name="connsiteX6" fmla="*/ 3379 w 98770"/>
                  <a:gd name="connsiteY6" fmla="*/ 69723 h 77461"/>
                  <a:gd name="connsiteX7" fmla="*/ 1665 w 98770"/>
                  <a:gd name="connsiteY7" fmla="*/ 46863 h 77461"/>
                  <a:gd name="connsiteX8" fmla="*/ 22239 w 98770"/>
                  <a:gd name="connsiteY8" fmla="*/ 14573 h 77461"/>
                  <a:gd name="connsiteX9" fmla="*/ 41098 w 98770"/>
                  <a:gd name="connsiteY9" fmla="*/ 5429 h 77461"/>
                  <a:gd name="connsiteX10" fmla="*/ 70816 w 98770"/>
                  <a:gd name="connsiteY10" fmla="*/ 286 h 77461"/>
                  <a:gd name="connsiteX11" fmla="*/ 83103 w 98770"/>
                  <a:gd name="connsiteY11" fmla="*/ 8573 h 77461"/>
                  <a:gd name="connsiteX12" fmla="*/ 74531 w 98770"/>
                  <a:gd name="connsiteY12" fmla="*/ 8287 h 77461"/>
                  <a:gd name="connsiteX13" fmla="*/ 43384 w 98770"/>
                  <a:gd name="connsiteY13" fmla="*/ 25432 h 77461"/>
                  <a:gd name="connsiteX14" fmla="*/ 9380 w 98770"/>
                  <a:gd name="connsiteY14" fmla="*/ 52007 h 77461"/>
                  <a:gd name="connsiteX15" fmla="*/ 15667 w 98770"/>
                  <a:gd name="connsiteY15" fmla="*/ 68866 h 77461"/>
                  <a:gd name="connsiteX16" fmla="*/ 25096 w 98770"/>
                  <a:gd name="connsiteY16" fmla="*/ 68866 h 77461"/>
                  <a:gd name="connsiteX17" fmla="*/ 64530 w 98770"/>
                  <a:gd name="connsiteY17" fmla="*/ 46292 h 77461"/>
                  <a:gd name="connsiteX18" fmla="*/ 89390 w 98770"/>
                  <a:gd name="connsiteY18" fmla="*/ 25432 h 77461"/>
                  <a:gd name="connsiteX19" fmla="*/ 83103 w 98770"/>
                  <a:gd name="connsiteY19" fmla="*/ 8573 h 77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8770" h="77461">
                    <a:moveTo>
                      <a:pt x="70816" y="286"/>
                    </a:moveTo>
                    <a:cubicBezTo>
                      <a:pt x="71388" y="0"/>
                      <a:pt x="73388" y="0"/>
                      <a:pt x="75388" y="0"/>
                    </a:cubicBezTo>
                    <a:cubicBezTo>
                      <a:pt x="85390" y="0"/>
                      <a:pt x="91676" y="2286"/>
                      <a:pt x="95391" y="7715"/>
                    </a:cubicBezTo>
                    <a:cubicBezTo>
                      <a:pt x="99391" y="13430"/>
                      <a:pt x="99677" y="20574"/>
                      <a:pt x="97105" y="30575"/>
                    </a:cubicBezTo>
                    <a:cubicBezTo>
                      <a:pt x="93105" y="45720"/>
                      <a:pt x="86247" y="56579"/>
                      <a:pt x="76531" y="62865"/>
                    </a:cubicBezTo>
                    <a:cubicBezTo>
                      <a:pt x="63101" y="71723"/>
                      <a:pt x="46242" y="76581"/>
                      <a:pt x="25096" y="77438"/>
                    </a:cubicBezTo>
                    <a:cubicBezTo>
                      <a:pt x="13952" y="77724"/>
                      <a:pt x="7094" y="75438"/>
                      <a:pt x="3379" y="69723"/>
                    </a:cubicBezTo>
                    <a:cubicBezTo>
                      <a:pt x="-621" y="64008"/>
                      <a:pt x="-907" y="56864"/>
                      <a:pt x="1665" y="46863"/>
                    </a:cubicBezTo>
                    <a:cubicBezTo>
                      <a:pt x="5665" y="31718"/>
                      <a:pt x="12523" y="20860"/>
                      <a:pt x="22239" y="14573"/>
                    </a:cubicBezTo>
                    <a:cubicBezTo>
                      <a:pt x="28240" y="10573"/>
                      <a:pt x="33955" y="7715"/>
                      <a:pt x="41098" y="5429"/>
                    </a:cubicBezTo>
                    <a:cubicBezTo>
                      <a:pt x="49671" y="2572"/>
                      <a:pt x="56815" y="1429"/>
                      <a:pt x="70816" y="286"/>
                    </a:cubicBezTo>
                    <a:close/>
                    <a:moveTo>
                      <a:pt x="83103" y="8573"/>
                    </a:moveTo>
                    <a:cubicBezTo>
                      <a:pt x="80532" y="7715"/>
                      <a:pt x="77103" y="7430"/>
                      <a:pt x="74531" y="8287"/>
                    </a:cubicBezTo>
                    <a:cubicBezTo>
                      <a:pt x="67673" y="10573"/>
                      <a:pt x="59958" y="14859"/>
                      <a:pt x="43384" y="25432"/>
                    </a:cubicBezTo>
                    <a:cubicBezTo>
                      <a:pt x="21096" y="39719"/>
                      <a:pt x="11952" y="46863"/>
                      <a:pt x="9380" y="52007"/>
                    </a:cubicBezTo>
                    <a:cubicBezTo>
                      <a:pt x="5951" y="58865"/>
                      <a:pt x="8809" y="66294"/>
                      <a:pt x="15667" y="68866"/>
                    </a:cubicBezTo>
                    <a:cubicBezTo>
                      <a:pt x="17953" y="70009"/>
                      <a:pt x="22239" y="69723"/>
                      <a:pt x="25096" y="68866"/>
                    </a:cubicBezTo>
                    <a:cubicBezTo>
                      <a:pt x="33097" y="66008"/>
                      <a:pt x="43384" y="60008"/>
                      <a:pt x="64530" y="46292"/>
                    </a:cubicBezTo>
                    <a:cubicBezTo>
                      <a:pt x="79960" y="36005"/>
                      <a:pt x="87104" y="30004"/>
                      <a:pt x="89390" y="25432"/>
                    </a:cubicBezTo>
                    <a:cubicBezTo>
                      <a:pt x="92819" y="18574"/>
                      <a:pt x="89961" y="11144"/>
                      <a:pt x="83103" y="857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1" name="Freihandform: Form 50">
                <a:extLst>
                  <a:ext uri="{FF2B5EF4-FFF2-40B4-BE49-F238E27FC236}">
                    <a16:creationId xmlns:a16="http://schemas.microsoft.com/office/drawing/2014/main" id="{F1EB49B6-6F42-91F3-A9D5-48446C9A63E7}"/>
                  </a:ext>
                </a:extLst>
              </p:cNvPr>
              <p:cNvSpPr/>
              <p:nvPr/>
            </p:nvSpPr>
            <p:spPr>
              <a:xfrm>
                <a:off x="2781966" y="3467950"/>
                <a:ext cx="9525" cy="430625"/>
              </a:xfrm>
              <a:custGeom>
                <a:avLst/>
                <a:gdLst>
                  <a:gd name="connsiteX0" fmla="*/ 9525 w 9525"/>
                  <a:gd name="connsiteY0" fmla="*/ 0 h 430625"/>
                  <a:gd name="connsiteX1" fmla="*/ 9525 w 9525"/>
                  <a:gd name="connsiteY1" fmla="*/ 430625 h 430625"/>
                  <a:gd name="connsiteX2" fmla="*/ 0 w 9525"/>
                  <a:gd name="connsiteY2" fmla="*/ 430625 h 430625"/>
                  <a:gd name="connsiteX3" fmla="*/ 0 w 9525"/>
                  <a:gd name="connsiteY3" fmla="*/ 0 h 430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" h="430625">
                    <a:moveTo>
                      <a:pt x="9525" y="0"/>
                    </a:moveTo>
                    <a:lnTo>
                      <a:pt x="9525" y="430625"/>
                    </a:lnTo>
                    <a:lnTo>
                      <a:pt x="0" y="4306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18" name="Grafik 2">
              <a:extLst>
                <a:ext uri="{FF2B5EF4-FFF2-40B4-BE49-F238E27FC236}">
                  <a16:creationId xmlns:a16="http://schemas.microsoft.com/office/drawing/2014/main" id="{705837DA-8183-7F0A-4BA2-E2BD525382E9}"/>
                </a:ext>
              </a:extLst>
            </p:cNvPr>
            <p:cNvGrpSpPr/>
            <p:nvPr/>
          </p:nvGrpSpPr>
          <p:grpSpPr>
            <a:xfrm>
              <a:off x="3668267" y="3578630"/>
              <a:ext cx="76200" cy="295274"/>
              <a:chOff x="3668267" y="3578630"/>
              <a:chExt cx="76200" cy="295274"/>
            </a:xfrm>
            <a:solidFill>
              <a:srgbClr val="000000"/>
            </a:solidFill>
          </p:grpSpPr>
          <p:sp>
            <p:nvSpPr>
              <p:cNvPr id="46" name="Freihandform: Form 45">
                <a:extLst>
                  <a:ext uri="{FF2B5EF4-FFF2-40B4-BE49-F238E27FC236}">
                    <a16:creationId xmlns:a16="http://schemas.microsoft.com/office/drawing/2014/main" id="{692FFD5A-3DD4-1E63-9754-7ED73E3EA4EC}"/>
                  </a:ext>
                </a:extLst>
              </p:cNvPr>
              <p:cNvSpPr/>
              <p:nvPr/>
            </p:nvSpPr>
            <p:spPr>
              <a:xfrm>
                <a:off x="3668267" y="3578630"/>
                <a:ext cx="5715" cy="295274"/>
              </a:xfrm>
              <a:custGeom>
                <a:avLst/>
                <a:gdLst>
                  <a:gd name="connsiteX0" fmla="*/ 0 w 5715"/>
                  <a:gd name="connsiteY0" fmla="*/ 295275 h 295274"/>
                  <a:gd name="connsiteX1" fmla="*/ 0 w 5715"/>
                  <a:gd name="connsiteY1" fmla="*/ 0 h 295274"/>
                  <a:gd name="connsiteX2" fmla="*/ 5715 w 5715"/>
                  <a:gd name="connsiteY2" fmla="*/ 0 h 295274"/>
                  <a:gd name="connsiteX3" fmla="*/ 5715 w 5715"/>
                  <a:gd name="connsiteY3" fmla="*/ 295275 h 29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" h="295274">
                    <a:moveTo>
                      <a:pt x="0" y="295275"/>
                    </a:moveTo>
                    <a:lnTo>
                      <a:pt x="0" y="0"/>
                    </a:lnTo>
                    <a:lnTo>
                      <a:pt x="5715" y="0"/>
                    </a:lnTo>
                    <a:lnTo>
                      <a:pt x="5715" y="29527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7" name="Freihandform: Form 46">
                <a:extLst>
                  <a:ext uri="{FF2B5EF4-FFF2-40B4-BE49-F238E27FC236}">
                    <a16:creationId xmlns:a16="http://schemas.microsoft.com/office/drawing/2014/main" id="{165C6A3E-D838-CCB6-CBC1-5F68050BD006}"/>
                  </a:ext>
                </a:extLst>
              </p:cNvPr>
              <p:cNvSpPr/>
              <p:nvPr/>
            </p:nvSpPr>
            <p:spPr>
              <a:xfrm>
                <a:off x="3706367" y="3578630"/>
                <a:ext cx="38100" cy="295274"/>
              </a:xfrm>
              <a:custGeom>
                <a:avLst/>
                <a:gdLst>
                  <a:gd name="connsiteX0" fmla="*/ 0 w 38100"/>
                  <a:gd name="connsiteY0" fmla="*/ 295275 h 295274"/>
                  <a:gd name="connsiteX1" fmla="*/ 0 w 38100"/>
                  <a:gd name="connsiteY1" fmla="*/ 0 h 295274"/>
                  <a:gd name="connsiteX2" fmla="*/ 38100 w 38100"/>
                  <a:gd name="connsiteY2" fmla="*/ 0 h 295274"/>
                  <a:gd name="connsiteX3" fmla="*/ 38100 w 38100"/>
                  <a:gd name="connsiteY3" fmla="*/ 295275 h 29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00" h="295274">
                    <a:moveTo>
                      <a:pt x="0" y="295275"/>
                    </a:moveTo>
                    <a:lnTo>
                      <a:pt x="0" y="0"/>
                    </a:lnTo>
                    <a:lnTo>
                      <a:pt x="38100" y="0"/>
                    </a:lnTo>
                    <a:lnTo>
                      <a:pt x="38100" y="29527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19" name="Grafik 2">
              <a:extLst>
                <a:ext uri="{FF2B5EF4-FFF2-40B4-BE49-F238E27FC236}">
                  <a16:creationId xmlns:a16="http://schemas.microsoft.com/office/drawing/2014/main" id="{C2CE4254-034B-D4EA-ACDF-750900CA8843}"/>
                </a:ext>
              </a:extLst>
            </p:cNvPr>
            <p:cNvGrpSpPr/>
            <p:nvPr/>
          </p:nvGrpSpPr>
          <p:grpSpPr>
            <a:xfrm>
              <a:off x="1404937" y="4327771"/>
              <a:ext cx="2339530" cy="301942"/>
              <a:chOff x="1404937" y="4327771"/>
              <a:chExt cx="2339530" cy="301942"/>
            </a:xfrm>
            <a:solidFill>
              <a:srgbClr val="000000"/>
            </a:solidFill>
          </p:grpSpPr>
          <p:sp>
            <p:nvSpPr>
              <p:cNvPr id="41" name="Freihandform: Form 40">
                <a:extLst>
                  <a:ext uri="{FF2B5EF4-FFF2-40B4-BE49-F238E27FC236}">
                    <a16:creationId xmlns:a16="http://schemas.microsoft.com/office/drawing/2014/main" id="{B3A19D10-4C0F-CF52-037B-16144C0CF7C8}"/>
                  </a:ext>
                </a:extLst>
              </p:cNvPr>
              <p:cNvSpPr/>
              <p:nvPr/>
            </p:nvSpPr>
            <p:spPr>
              <a:xfrm>
                <a:off x="1404937" y="4327771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7 h 6667"/>
                  <a:gd name="connsiteX3" fmla="*/ 0 w 2339530"/>
                  <a:gd name="connsiteY3" fmla="*/ 6667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7"/>
                    </a:lnTo>
                    <a:lnTo>
                      <a:pt x="0" y="66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2" name="Freihandform: Form 41">
                <a:extLst>
                  <a:ext uri="{FF2B5EF4-FFF2-40B4-BE49-F238E27FC236}">
                    <a16:creationId xmlns:a16="http://schemas.microsoft.com/office/drawing/2014/main" id="{5A9F0526-1EC7-455E-B18A-9D44BC201390}"/>
                  </a:ext>
                </a:extLst>
              </p:cNvPr>
              <p:cNvSpPr/>
              <p:nvPr/>
            </p:nvSpPr>
            <p:spPr>
              <a:xfrm>
                <a:off x="1404937" y="4401590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7 h 6667"/>
                  <a:gd name="connsiteX3" fmla="*/ 0 w 2339530"/>
                  <a:gd name="connsiteY3" fmla="*/ 6667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7"/>
                    </a:lnTo>
                    <a:lnTo>
                      <a:pt x="0" y="66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3" name="Freihandform: Form 42">
                <a:extLst>
                  <a:ext uri="{FF2B5EF4-FFF2-40B4-BE49-F238E27FC236}">
                    <a16:creationId xmlns:a16="http://schemas.microsoft.com/office/drawing/2014/main" id="{CF112AE8-8C99-7300-FB25-3A36AF967282}"/>
                  </a:ext>
                </a:extLst>
              </p:cNvPr>
              <p:cNvSpPr/>
              <p:nvPr/>
            </p:nvSpPr>
            <p:spPr>
              <a:xfrm>
                <a:off x="1404937" y="4475409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7 h 6667"/>
                  <a:gd name="connsiteX3" fmla="*/ 0 w 2339530"/>
                  <a:gd name="connsiteY3" fmla="*/ 6667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7"/>
                    </a:lnTo>
                    <a:lnTo>
                      <a:pt x="0" y="66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4" name="Freihandform: Form 43">
                <a:extLst>
                  <a:ext uri="{FF2B5EF4-FFF2-40B4-BE49-F238E27FC236}">
                    <a16:creationId xmlns:a16="http://schemas.microsoft.com/office/drawing/2014/main" id="{681EF26E-49CD-E263-1D6F-7CA2D992A415}"/>
                  </a:ext>
                </a:extLst>
              </p:cNvPr>
              <p:cNvSpPr/>
              <p:nvPr/>
            </p:nvSpPr>
            <p:spPr>
              <a:xfrm>
                <a:off x="1404937" y="4549228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7 h 6667"/>
                  <a:gd name="connsiteX3" fmla="*/ 0 w 2339530"/>
                  <a:gd name="connsiteY3" fmla="*/ 6667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7"/>
                    </a:lnTo>
                    <a:lnTo>
                      <a:pt x="0" y="66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5" name="Freihandform: Form 44">
                <a:extLst>
                  <a:ext uri="{FF2B5EF4-FFF2-40B4-BE49-F238E27FC236}">
                    <a16:creationId xmlns:a16="http://schemas.microsoft.com/office/drawing/2014/main" id="{3D4C0592-0A0B-D54A-B086-DA84196C67AD}"/>
                  </a:ext>
                </a:extLst>
              </p:cNvPr>
              <p:cNvSpPr/>
              <p:nvPr/>
            </p:nvSpPr>
            <p:spPr>
              <a:xfrm>
                <a:off x="1404937" y="4623046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7 h 6667"/>
                  <a:gd name="connsiteX3" fmla="*/ 0 w 2339530"/>
                  <a:gd name="connsiteY3" fmla="*/ 6667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7"/>
                    </a:lnTo>
                    <a:lnTo>
                      <a:pt x="0" y="66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5B12DB24-55B9-4036-5433-3640B384A909}"/>
                </a:ext>
              </a:extLst>
            </p:cNvPr>
            <p:cNvSpPr/>
            <p:nvPr/>
          </p:nvSpPr>
          <p:spPr>
            <a:xfrm>
              <a:off x="1449418" y="4330530"/>
              <a:ext cx="191957" cy="220431"/>
            </a:xfrm>
            <a:custGeom>
              <a:avLst/>
              <a:gdLst>
                <a:gd name="connsiteX0" fmla="*/ 63151 w 191957"/>
                <a:gd name="connsiteY0" fmla="*/ 118 h 220431"/>
                <a:gd name="connsiteX1" fmla="*/ 83439 w 191957"/>
                <a:gd name="connsiteY1" fmla="*/ 404 h 220431"/>
                <a:gd name="connsiteX2" fmla="*/ 149447 w 191957"/>
                <a:gd name="connsiteY2" fmla="*/ 46696 h 220431"/>
                <a:gd name="connsiteX3" fmla="*/ 152876 w 191957"/>
                <a:gd name="connsiteY3" fmla="*/ 71270 h 220431"/>
                <a:gd name="connsiteX4" fmla="*/ 151162 w 191957"/>
                <a:gd name="connsiteY4" fmla="*/ 91844 h 220431"/>
                <a:gd name="connsiteX5" fmla="*/ 71437 w 191957"/>
                <a:gd name="connsiteY5" fmla="*/ 186713 h 220431"/>
                <a:gd name="connsiteX6" fmla="*/ 12573 w 191957"/>
                <a:gd name="connsiteY6" fmla="*/ 216431 h 220431"/>
                <a:gd name="connsiteX7" fmla="*/ 4858 w 191957"/>
                <a:gd name="connsiteY7" fmla="*/ 219860 h 220431"/>
                <a:gd name="connsiteX8" fmla="*/ 3143 w 191957"/>
                <a:gd name="connsiteY8" fmla="*/ 220432 h 220431"/>
                <a:gd name="connsiteX9" fmla="*/ 0 w 191957"/>
                <a:gd name="connsiteY9" fmla="*/ 217288 h 220431"/>
                <a:gd name="connsiteX10" fmla="*/ 4858 w 191957"/>
                <a:gd name="connsiteY10" fmla="*/ 212716 h 220431"/>
                <a:gd name="connsiteX11" fmla="*/ 70009 w 191957"/>
                <a:gd name="connsiteY11" fmla="*/ 167568 h 220431"/>
                <a:gd name="connsiteX12" fmla="*/ 88583 w 191957"/>
                <a:gd name="connsiteY12" fmla="*/ 148994 h 220431"/>
                <a:gd name="connsiteX13" fmla="*/ 118586 w 191957"/>
                <a:gd name="connsiteY13" fmla="*/ 84415 h 220431"/>
                <a:gd name="connsiteX14" fmla="*/ 118586 w 191957"/>
                <a:gd name="connsiteY14" fmla="*/ 63555 h 220431"/>
                <a:gd name="connsiteX15" fmla="*/ 99155 w 191957"/>
                <a:gd name="connsiteY15" fmla="*/ 18692 h 220431"/>
                <a:gd name="connsiteX16" fmla="*/ 79438 w 191957"/>
                <a:gd name="connsiteY16" fmla="*/ 7262 h 220431"/>
                <a:gd name="connsiteX17" fmla="*/ 36005 w 191957"/>
                <a:gd name="connsiteY17" fmla="*/ 20978 h 220431"/>
                <a:gd name="connsiteX18" fmla="*/ 23432 w 191957"/>
                <a:gd name="connsiteY18" fmla="*/ 42124 h 220431"/>
                <a:gd name="connsiteX19" fmla="*/ 22574 w 191957"/>
                <a:gd name="connsiteY19" fmla="*/ 44124 h 220431"/>
                <a:gd name="connsiteX20" fmla="*/ 24860 w 191957"/>
                <a:gd name="connsiteY20" fmla="*/ 42981 h 220431"/>
                <a:gd name="connsiteX21" fmla="*/ 35433 w 191957"/>
                <a:gd name="connsiteY21" fmla="*/ 40695 h 220431"/>
                <a:gd name="connsiteX22" fmla="*/ 41719 w 191957"/>
                <a:gd name="connsiteY22" fmla="*/ 41266 h 220431"/>
                <a:gd name="connsiteX23" fmla="*/ 60293 w 191957"/>
                <a:gd name="connsiteY23" fmla="*/ 82986 h 220431"/>
                <a:gd name="connsiteX24" fmla="*/ 36862 w 191957"/>
                <a:gd name="connsiteY24" fmla="*/ 99274 h 220431"/>
                <a:gd name="connsiteX25" fmla="*/ 4572 w 191957"/>
                <a:gd name="connsiteY25" fmla="*/ 77842 h 220431"/>
                <a:gd name="connsiteX26" fmla="*/ 4286 w 191957"/>
                <a:gd name="connsiteY26" fmla="*/ 56125 h 220431"/>
                <a:gd name="connsiteX27" fmla="*/ 40577 w 191957"/>
                <a:gd name="connsiteY27" fmla="*/ 6691 h 220431"/>
                <a:gd name="connsiteX28" fmla="*/ 63151 w 191957"/>
                <a:gd name="connsiteY28" fmla="*/ 118 h 220431"/>
                <a:gd name="connsiteX29" fmla="*/ 173450 w 191957"/>
                <a:gd name="connsiteY29" fmla="*/ 24121 h 220431"/>
                <a:gd name="connsiteX30" fmla="*/ 191453 w 191957"/>
                <a:gd name="connsiteY30" fmla="*/ 34980 h 220431"/>
                <a:gd name="connsiteX31" fmla="*/ 173450 w 191957"/>
                <a:gd name="connsiteY31" fmla="*/ 52982 h 220431"/>
                <a:gd name="connsiteX32" fmla="*/ 163735 w 191957"/>
                <a:gd name="connsiteY32" fmla="*/ 31551 h 220431"/>
                <a:gd name="connsiteX33" fmla="*/ 173450 w 191957"/>
                <a:gd name="connsiteY33" fmla="*/ 24121 h 220431"/>
                <a:gd name="connsiteX34" fmla="*/ 173450 w 191957"/>
                <a:gd name="connsiteY34" fmla="*/ 95559 h 220431"/>
                <a:gd name="connsiteX35" fmla="*/ 191453 w 191957"/>
                <a:gd name="connsiteY35" fmla="*/ 106417 h 220431"/>
                <a:gd name="connsiteX36" fmla="*/ 180594 w 191957"/>
                <a:gd name="connsiteY36" fmla="*/ 124420 h 220431"/>
                <a:gd name="connsiteX37" fmla="*/ 162592 w 191957"/>
                <a:gd name="connsiteY37" fmla="*/ 113561 h 220431"/>
                <a:gd name="connsiteX38" fmla="*/ 173450 w 191957"/>
                <a:gd name="connsiteY38" fmla="*/ 95559 h 220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91957" h="220431">
                  <a:moveTo>
                    <a:pt x="63151" y="118"/>
                  </a:moveTo>
                  <a:cubicBezTo>
                    <a:pt x="66580" y="-167"/>
                    <a:pt x="78867" y="118"/>
                    <a:pt x="83439" y="404"/>
                  </a:cubicBezTo>
                  <a:cubicBezTo>
                    <a:pt x="117729" y="4405"/>
                    <a:pt x="140875" y="20407"/>
                    <a:pt x="149447" y="46696"/>
                  </a:cubicBezTo>
                  <a:cubicBezTo>
                    <a:pt x="152019" y="54697"/>
                    <a:pt x="152876" y="60983"/>
                    <a:pt x="152876" y="71270"/>
                  </a:cubicBezTo>
                  <a:cubicBezTo>
                    <a:pt x="152876" y="79843"/>
                    <a:pt x="152590" y="84129"/>
                    <a:pt x="151162" y="91844"/>
                  </a:cubicBezTo>
                  <a:cubicBezTo>
                    <a:pt x="143732" y="127849"/>
                    <a:pt x="117443" y="159281"/>
                    <a:pt x="71437" y="186713"/>
                  </a:cubicBezTo>
                  <a:cubicBezTo>
                    <a:pt x="54864" y="196714"/>
                    <a:pt x="34576" y="207001"/>
                    <a:pt x="12573" y="216431"/>
                  </a:cubicBezTo>
                  <a:cubicBezTo>
                    <a:pt x="8858" y="218146"/>
                    <a:pt x="5429" y="219574"/>
                    <a:pt x="4858" y="219860"/>
                  </a:cubicBezTo>
                  <a:cubicBezTo>
                    <a:pt x="4286" y="220146"/>
                    <a:pt x="3429" y="220432"/>
                    <a:pt x="3143" y="220432"/>
                  </a:cubicBezTo>
                  <a:cubicBezTo>
                    <a:pt x="1715" y="220432"/>
                    <a:pt x="0" y="218717"/>
                    <a:pt x="0" y="217288"/>
                  </a:cubicBezTo>
                  <a:cubicBezTo>
                    <a:pt x="0" y="215860"/>
                    <a:pt x="571" y="215288"/>
                    <a:pt x="4858" y="212716"/>
                  </a:cubicBezTo>
                  <a:cubicBezTo>
                    <a:pt x="33433" y="195857"/>
                    <a:pt x="53721" y="182141"/>
                    <a:pt x="70009" y="167568"/>
                  </a:cubicBezTo>
                  <a:cubicBezTo>
                    <a:pt x="74866" y="163282"/>
                    <a:pt x="85154" y="153280"/>
                    <a:pt x="88583" y="148994"/>
                  </a:cubicBezTo>
                  <a:cubicBezTo>
                    <a:pt x="106585" y="128134"/>
                    <a:pt x="116014" y="107846"/>
                    <a:pt x="118586" y="84415"/>
                  </a:cubicBezTo>
                  <a:cubicBezTo>
                    <a:pt x="119158" y="80414"/>
                    <a:pt x="119158" y="67555"/>
                    <a:pt x="118586" y="63555"/>
                  </a:cubicBezTo>
                  <a:cubicBezTo>
                    <a:pt x="116300" y="44410"/>
                    <a:pt x="109728" y="28979"/>
                    <a:pt x="99155" y="18692"/>
                  </a:cubicBezTo>
                  <a:cubicBezTo>
                    <a:pt x="93155" y="12691"/>
                    <a:pt x="86868" y="8977"/>
                    <a:pt x="79438" y="7262"/>
                  </a:cubicBezTo>
                  <a:cubicBezTo>
                    <a:pt x="64008" y="3547"/>
                    <a:pt x="47435" y="8691"/>
                    <a:pt x="36005" y="20978"/>
                  </a:cubicBezTo>
                  <a:cubicBezTo>
                    <a:pt x="30861" y="26693"/>
                    <a:pt x="26003" y="34980"/>
                    <a:pt x="23432" y="42124"/>
                  </a:cubicBezTo>
                  <a:lnTo>
                    <a:pt x="22574" y="44124"/>
                  </a:lnTo>
                  <a:lnTo>
                    <a:pt x="24860" y="42981"/>
                  </a:lnTo>
                  <a:cubicBezTo>
                    <a:pt x="28575" y="40981"/>
                    <a:pt x="30861" y="40695"/>
                    <a:pt x="35433" y="40695"/>
                  </a:cubicBezTo>
                  <a:cubicBezTo>
                    <a:pt x="38290" y="40695"/>
                    <a:pt x="39719" y="40695"/>
                    <a:pt x="41719" y="41266"/>
                  </a:cubicBezTo>
                  <a:cubicBezTo>
                    <a:pt x="60008" y="45838"/>
                    <a:pt x="68866" y="65555"/>
                    <a:pt x="60293" y="82986"/>
                  </a:cubicBezTo>
                  <a:cubicBezTo>
                    <a:pt x="56007" y="92416"/>
                    <a:pt x="46863" y="98416"/>
                    <a:pt x="36862" y="99274"/>
                  </a:cubicBezTo>
                  <a:cubicBezTo>
                    <a:pt x="22860" y="100131"/>
                    <a:pt x="9144" y="90987"/>
                    <a:pt x="4572" y="77842"/>
                  </a:cubicBezTo>
                  <a:cubicBezTo>
                    <a:pt x="2857" y="72413"/>
                    <a:pt x="2572" y="65269"/>
                    <a:pt x="4286" y="56125"/>
                  </a:cubicBezTo>
                  <a:cubicBezTo>
                    <a:pt x="8001" y="34694"/>
                    <a:pt x="21717" y="16120"/>
                    <a:pt x="40577" y="6691"/>
                  </a:cubicBezTo>
                  <a:cubicBezTo>
                    <a:pt x="47149" y="3262"/>
                    <a:pt x="55721" y="976"/>
                    <a:pt x="63151" y="118"/>
                  </a:cubicBezTo>
                  <a:close/>
                  <a:moveTo>
                    <a:pt x="173450" y="24121"/>
                  </a:moveTo>
                  <a:cubicBezTo>
                    <a:pt x="181451" y="22121"/>
                    <a:pt x="189738" y="26979"/>
                    <a:pt x="191453" y="34980"/>
                  </a:cubicBezTo>
                  <a:cubicBezTo>
                    <a:pt x="194310" y="46124"/>
                    <a:pt x="184594" y="55840"/>
                    <a:pt x="173450" y="52982"/>
                  </a:cubicBezTo>
                  <a:cubicBezTo>
                    <a:pt x="164021" y="50982"/>
                    <a:pt x="159163" y="40409"/>
                    <a:pt x="163735" y="31551"/>
                  </a:cubicBezTo>
                  <a:cubicBezTo>
                    <a:pt x="165449" y="27836"/>
                    <a:pt x="169450" y="24979"/>
                    <a:pt x="173450" y="24121"/>
                  </a:cubicBezTo>
                  <a:close/>
                  <a:moveTo>
                    <a:pt x="173450" y="95559"/>
                  </a:moveTo>
                  <a:cubicBezTo>
                    <a:pt x="181451" y="93559"/>
                    <a:pt x="189738" y="98416"/>
                    <a:pt x="191453" y="106417"/>
                  </a:cubicBezTo>
                  <a:cubicBezTo>
                    <a:pt x="193453" y="114704"/>
                    <a:pt x="188595" y="122705"/>
                    <a:pt x="180594" y="124420"/>
                  </a:cubicBezTo>
                  <a:cubicBezTo>
                    <a:pt x="172307" y="126420"/>
                    <a:pt x="164306" y="121562"/>
                    <a:pt x="162592" y="113561"/>
                  </a:cubicBezTo>
                  <a:cubicBezTo>
                    <a:pt x="160591" y="105560"/>
                    <a:pt x="165449" y="97273"/>
                    <a:pt x="173450" y="9555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61DC8636-A680-54FA-FE60-1E96A30FE31C}"/>
                </a:ext>
              </a:extLst>
            </p:cNvPr>
            <p:cNvSpPr/>
            <p:nvPr/>
          </p:nvSpPr>
          <p:spPr>
            <a:xfrm>
              <a:off x="1739769" y="4297862"/>
              <a:ext cx="78581" cy="213952"/>
            </a:xfrm>
            <a:custGeom>
              <a:avLst/>
              <a:gdLst>
                <a:gd name="connsiteX0" fmla="*/ 54578 w 78581"/>
                <a:gd name="connsiteY0" fmla="*/ 497 h 213952"/>
                <a:gd name="connsiteX1" fmla="*/ 60865 w 78581"/>
                <a:gd name="connsiteY1" fmla="*/ 2783 h 213952"/>
                <a:gd name="connsiteX2" fmla="*/ 61436 w 78581"/>
                <a:gd name="connsiteY2" fmla="*/ 24785 h 213952"/>
                <a:gd name="connsiteX3" fmla="*/ 61722 w 78581"/>
                <a:gd name="connsiteY3" fmla="*/ 45931 h 213952"/>
                <a:gd name="connsiteX4" fmla="*/ 67437 w 78581"/>
                <a:gd name="connsiteY4" fmla="*/ 43645 h 213952"/>
                <a:gd name="connsiteX5" fmla="*/ 76581 w 78581"/>
                <a:gd name="connsiteY5" fmla="*/ 42216 h 213952"/>
                <a:gd name="connsiteX6" fmla="*/ 78581 w 78581"/>
                <a:gd name="connsiteY6" fmla="*/ 55361 h 213952"/>
                <a:gd name="connsiteX7" fmla="*/ 78010 w 78581"/>
                <a:gd name="connsiteY7" fmla="*/ 66791 h 213952"/>
                <a:gd name="connsiteX8" fmla="*/ 76867 w 78581"/>
                <a:gd name="connsiteY8" fmla="*/ 68220 h 213952"/>
                <a:gd name="connsiteX9" fmla="*/ 68866 w 78581"/>
                <a:gd name="connsiteY9" fmla="*/ 71649 h 213952"/>
                <a:gd name="connsiteX10" fmla="*/ 61722 w 78581"/>
                <a:gd name="connsiteY10" fmla="*/ 74792 h 213952"/>
                <a:gd name="connsiteX11" fmla="*/ 61436 w 78581"/>
                <a:gd name="connsiteY11" fmla="*/ 97937 h 213952"/>
                <a:gd name="connsiteX12" fmla="*/ 61722 w 78581"/>
                <a:gd name="connsiteY12" fmla="*/ 121083 h 213952"/>
                <a:gd name="connsiteX13" fmla="*/ 67437 w 78581"/>
                <a:gd name="connsiteY13" fmla="*/ 118797 h 213952"/>
                <a:gd name="connsiteX14" fmla="*/ 76581 w 78581"/>
                <a:gd name="connsiteY14" fmla="*/ 117368 h 213952"/>
                <a:gd name="connsiteX15" fmla="*/ 78581 w 78581"/>
                <a:gd name="connsiteY15" fmla="*/ 130513 h 213952"/>
                <a:gd name="connsiteX16" fmla="*/ 78010 w 78581"/>
                <a:gd name="connsiteY16" fmla="*/ 141943 h 213952"/>
                <a:gd name="connsiteX17" fmla="*/ 76867 w 78581"/>
                <a:gd name="connsiteY17" fmla="*/ 143372 h 213952"/>
                <a:gd name="connsiteX18" fmla="*/ 68866 w 78581"/>
                <a:gd name="connsiteY18" fmla="*/ 146801 h 213952"/>
                <a:gd name="connsiteX19" fmla="*/ 61722 w 78581"/>
                <a:gd name="connsiteY19" fmla="*/ 149944 h 213952"/>
                <a:gd name="connsiteX20" fmla="*/ 61436 w 78581"/>
                <a:gd name="connsiteY20" fmla="*/ 173947 h 213952"/>
                <a:gd name="connsiteX21" fmla="*/ 60865 w 78581"/>
                <a:gd name="connsiteY21" fmla="*/ 199093 h 213952"/>
                <a:gd name="connsiteX22" fmla="*/ 52006 w 78581"/>
                <a:gd name="connsiteY22" fmla="*/ 199093 h 213952"/>
                <a:gd name="connsiteX23" fmla="*/ 51435 w 78581"/>
                <a:gd name="connsiteY23" fmla="*/ 175947 h 213952"/>
                <a:gd name="connsiteX24" fmla="*/ 51435 w 78581"/>
                <a:gd name="connsiteY24" fmla="*/ 153945 h 213952"/>
                <a:gd name="connsiteX25" fmla="*/ 39148 w 78581"/>
                <a:gd name="connsiteY25" fmla="*/ 158802 h 213952"/>
                <a:gd name="connsiteX26" fmla="*/ 27146 w 78581"/>
                <a:gd name="connsiteY26" fmla="*/ 163660 h 213952"/>
                <a:gd name="connsiteX27" fmla="*/ 27146 w 78581"/>
                <a:gd name="connsiteY27" fmla="*/ 186806 h 213952"/>
                <a:gd name="connsiteX28" fmla="*/ 25718 w 78581"/>
                <a:gd name="connsiteY28" fmla="*/ 212237 h 213952"/>
                <a:gd name="connsiteX29" fmla="*/ 22289 w 78581"/>
                <a:gd name="connsiteY29" fmla="*/ 213952 h 213952"/>
                <a:gd name="connsiteX30" fmla="*/ 18574 w 78581"/>
                <a:gd name="connsiteY30" fmla="*/ 212237 h 213952"/>
                <a:gd name="connsiteX31" fmla="*/ 17145 w 78581"/>
                <a:gd name="connsiteY31" fmla="*/ 189092 h 213952"/>
                <a:gd name="connsiteX32" fmla="*/ 16859 w 78581"/>
                <a:gd name="connsiteY32" fmla="*/ 167946 h 213952"/>
                <a:gd name="connsiteX33" fmla="*/ 11144 w 78581"/>
                <a:gd name="connsiteY33" fmla="*/ 170232 h 213952"/>
                <a:gd name="connsiteX34" fmla="*/ 2000 w 78581"/>
                <a:gd name="connsiteY34" fmla="*/ 171661 h 213952"/>
                <a:gd name="connsiteX35" fmla="*/ 0 w 78581"/>
                <a:gd name="connsiteY35" fmla="*/ 158516 h 213952"/>
                <a:gd name="connsiteX36" fmla="*/ 572 w 78581"/>
                <a:gd name="connsiteY36" fmla="*/ 147086 h 213952"/>
                <a:gd name="connsiteX37" fmla="*/ 1715 w 78581"/>
                <a:gd name="connsiteY37" fmla="*/ 145658 h 213952"/>
                <a:gd name="connsiteX38" fmla="*/ 9716 w 78581"/>
                <a:gd name="connsiteY38" fmla="*/ 142229 h 213952"/>
                <a:gd name="connsiteX39" fmla="*/ 17145 w 78581"/>
                <a:gd name="connsiteY39" fmla="*/ 139085 h 213952"/>
                <a:gd name="connsiteX40" fmla="*/ 17145 w 78581"/>
                <a:gd name="connsiteY40" fmla="*/ 115940 h 213952"/>
                <a:gd name="connsiteX41" fmla="*/ 16859 w 78581"/>
                <a:gd name="connsiteY41" fmla="*/ 92794 h 213952"/>
                <a:gd name="connsiteX42" fmla="*/ 11144 w 78581"/>
                <a:gd name="connsiteY42" fmla="*/ 95080 h 213952"/>
                <a:gd name="connsiteX43" fmla="*/ 2000 w 78581"/>
                <a:gd name="connsiteY43" fmla="*/ 96509 h 213952"/>
                <a:gd name="connsiteX44" fmla="*/ 0 w 78581"/>
                <a:gd name="connsiteY44" fmla="*/ 83364 h 213952"/>
                <a:gd name="connsiteX45" fmla="*/ 572 w 78581"/>
                <a:gd name="connsiteY45" fmla="*/ 71934 h 213952"/>
                <a:gd name="connsiteX46" fmla="*/ 1715 w 78581"/>
                <a:gd name="connsiteY46" fmla="*/ 70505 h 213952"/>
                <a:gd name="connsiteX47" fmla="*/ 9716 w 78581"/>
                <a:gd name="connsiteY47" fmla="*/ 67076 h 213952"/>
                <a:gd name="connsiteX48" fmla="*/ 17145 w 78581"/>
                <a:gd name="connsiteY48" fmla="*/ 63933 h 213952"/>
                <a:gd name="connsiteX49" fmla="*/ 17145 w 78581"/>
                <a:gd name="connsiteY49" fmla="*/ 39930 h 213952"/>
                <a:gd name="connsiteX50" fmla="*/ 17717 w 78581"/>
                <a:gd name="connsiteY50" fmla="*/ 14784 h 213952"/>
                <a:gd name="connsiteX51" fmla="*/ 26575 w 78581"/>
                <a:gd name="connsiteY51" fmla="*/ 14784 h 213952"/>
                <a:gd name="connsiteX52" fmla="*/ 27146 w 78581"/>
                <a:gd name="connsiteY52" fmla="*/ 37930 h 213952"/>
                <a:gd name="connsiteX53" fmla="*/ 27432 w 78581"/>
                <a:gd name="connsiteY53" fmla="*/ 59933 h 213952"/>
                <a:gd name="connsiteX54" fmla="*/ 39433 w 78581"/>
                <a:gd name="connsiteY54" fmla="*/ 55075 h 213952"/>
                <a:gd name="connsiteX55" fmla="*/ 51435 w 78581"/>
                <a:gd name="connsiteY55" fmla="*/ 50217 h 213952"/>
                <a:gd name="connsiteX56" fmla="*/ 51435 w 78581"/>
                <a:gd name="connsiteY56" fmla="*/ 27072 h 213952"/>
                <a:gd name="connsiteX57" fmla="*/ 52006 w 78581"/>
                <a:gd name="connsiteY57" fmla="*/ 2783 h 213952"/>
                <a:gd name="connsiteX58" fmla="*/ 54578 w 78581"/>
                <a:gd name="connsiteY58" fmla="*/ 497 h 213952"/>
                <a:gd name="connsiteX59" fmla="*/ 51435 w 78581"/>
                <a:gd name="connsiteY59" fmla="*/ 101938 h 213952"/>
                <a:gd name="connsiteX60" fmla="*/ 51435 w 78581"/>
                <a:gd name="connsiteY60" fmla="*/ 78792 h 213952"/>
                <a:gd name="connsiteX61" fmla="*/ 39148 w 78581"/>
                <a:gd name="connsiteY61" fmla="*/ 83650 h 213952"/>
                <a:gd name="connsiteX62" fmla="*/ 27146 w 78581"/>
                <a:gd name="connsiteY62" fmla="*/ 88508 h 213952"/>
                <a:gd name="connsiteX63" fmla="*/ 27146 w 78581"/>
                <a:gd name="connsiteY63" fmla="*/ 111939 h 213952"/>
                <a:gd name="connsiteX64" fmla="*/ 27146 w 78581"/>
                <a:gd name="connsiteY64" fmla="*/ 135085 h 213952"/>
                <a:gd name="connsiteX65" fmla="*/ 28003 w 78581"/>
                <a:gd name="connsiteY65" fmla="*/ 134799 h 213952"/>
                <a:gd name="connsiteX66" fmla="*/ 40291 w 78581"/>
                <a:gd name="connsiteY66" fmla="*/ 129941 h 213952"/>
                <a:gd name="connsiteX67" fmla="*/ 51435 w 78581"/>
                <a:gd name="connsiteY67" fmla="*/ 125370 h 213952"/>
                <a:gd name="connsiteX68" fmla="*/ 51435 w 78581"/>
                <a:gd name="connsiteY68" fmla="*/ 101938 h 213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78581" h="213952">
                  <a:moveTo>
                    <a:pt x="54578" y="497"/>
                  </a:moveTo>
                  <a:cubicBezTo>
                    <a:pt x="56579" y="-646"/>
                    <a:pt x="59722" y="211"/>
                    <a:pt x="60865" y="2783"/>
                  </a:cubicBezTo>
                  <a:cubicBezTo>
                    <a:pt x="61436" y="3926"/>
                    <a:pt x="61436" y="4783"/>
                    <a:pt x="61436" y="24785"/>
                  </a:cubicBezTo>
                  <a:cubicBezTo>
                    <a:pt x="61436" y="36501"/>
                    <a:pt x="61436" y="45931"/>
                    <a:pt x="61722" y="45931"/>
                  </a:cubicBezTo>
                  <a:cubicBezTo>
                    <a:pt x="61722" y="45931"/>
                    <a:pt x="64294" y="44788"/>
                    <a:pt x="67437" y="43645"/>
                  </a:cubicBezTo>
                  <a:cubicBezTo>
                    <a:pt x="74009" y="41073"/>
                    <a:pt x="74867" y="40787"/>
                    <a:pt x="76581" y="42216"/>
                  </a:cubicBezTo>
                  <a:cubicBezTo>
                    <a:pt x="78581" y="43645"/>
                    <a:pt x="78581" y="43931"/>
                    <a:pt x="78581" y="55361"/>
                  </a:cubicBezTo>
                  <a:cubicBezTo>
                    <a:pt x="78581" y="65076"/>
                    <a:pt x="78581" y="65933"/>
                    <a:pt x="78010" y="66791"/>
                  </a:cubicBezTo>
                  <a:cubicBezTo>
                    <a:pt x="77724" y="67362"/>
                    <a:pt x="77152" y="67934"/>
                    <a:pt x="76867" y="68220"/>
                  </a:cubicBezTo>
                  <a:cubicBezTo>
                    <a:pt x="76295" y="68505"/>
                    <a:pt x="72866" y="70220"/>
                    <a:pt x="68866" y="71649"/>
                  </a:cubicBezTo>
                  <a:lnTo>
                    <a:pt x="61722" y="74792"/>
                  </a:lnTo>
                  <a:lnTo>
                    <a:pt x="61436" y="97937"/>
                  </a:lnTo>
                  <a:cubicBezTo>
                    <a:pt x="61436" y="110510"/>
                    <a:pt x="61436" y="121083"/>
                    <a:pt x="61722" y="121083"/>
                  </a:cubicBezTo>
                  <a:cubicBezTo>
                    <a:pt x="61722" y="121083"/>
                    <a:pt x="64294" y="119940"/>
                    <a:pt x="67437" y="118797"/>
                  </a:cubicBezTo>
                  <a:cubicBezTo>
                    <a:pt x="74009" y="116226"/>
                    <a:pt x="74867" y="115940"/>
                    <a:pt x="76581" y="117368"/>
                  </a:cubicBezTo>
                  <a:cubicBezTo>
                    <a:pt x="78581" y="118797"/>
                    <a:pt x="78581" y="119083"/>
                    <a:pt x="78581" y="130513"/>
                  </a:cubicBezTo>
                  <a:cubicBezTo>
                    <a:pt x="78581" y="140228"/>
                    <a:pt x="78581" y="141086"/>
                    <a:pt x="78010" y="141943"/>
                  </a:cubicBezTo>
                  <a:cubicBezTo>
                    <a:pt x="77724" y="142514"/>
                    <a:pt x="77152" y="143086"/>
                    <a:pt x="76867" y="143372"/>
                  </a:cubicBezTo>
                  <a:cubicBezTo>
                    <a:pt x="76295" y="143657"/>
                    <a:pt x="72866" y="145372"/>
                    <a:pt x="68866" y="146801"/>
                  </a:cubicBezTo>
                  <a:lnTo>
                    <a:pt x="61722" y="149944"/>
                  </a:lnTo>
                  <a:lnTo>
                    <a:pt x="61436" y="173947"/>
                  </a:lnTo>
                  <a:cubicBezTo>
                    <a:pt x="61436" y="195664"/>
                    <a:pt x="61150" y="198236"/>
                    <a:pt x="60865" y="199093"/>
                  </a:cubicBezTo>
                  <a:cubicBezTo>
                    <a:pt x="58865" y="202522"/>
                    <a:pt x="54007" y="202522"/>
                    <a:pt x="52006" y="199093"/>
                  </a:cubicBezTo>
                  <a:cubicBezTo>
                    <a:pt x="51721" y="198236"/>
                    <a:pt x="51435" y="195950"/>
                    <a:pt x="51435" y="175947"/>
                  </a:cubicBezTo>
                  <a:lnTo>
                    <a:pt x="51435" y="153945"/>
                  </a:lnTo>
                  <a:lnTo>
                    <a:pt x="39148" y="158802"/>
                  </a:lnTo>
                  <a:lnTo>
                    <a:pt x="27146" y="163660"/>
                  </a:lnTo>
                  <a:lnTo>
                    <a:pt x="27146" y="186806"/>
                  </a:lnTo>
                  <a:cubicBezTo>
                    <a:pt x="27146" y="211380"/>
                    <a:pt x="27146" y="210809"/>
                    <a:pt x="25718" y="212237"/>
                  </a:cubicBezTo>
                  <a:cubicBezTo>
                    <a:pt x="25146" y="213095"/>
                    <a:pt x="23146" y="213952"/>
                    <a:pt x="22289" y="213952"/>
                  </a:cubicBezTo>
                  <a:cubicBezTo>
                    <a:pt x="21146" y="213952"/>
                    <a:pt x="19145" y="213095"/>
                    <a:pt x="18574" y="212237"/>
                  </a:cubicBezTo>
                  <a:cubicBezTo>
                    <a:pt x="17145" y="210809"/>
                    <a:pt x="17145" y="211380"/>
                    <a:pt x="17145" y="189092"/>
                  </a:cubicBezTo>
                  <a:cubicBezTo>
                    <a:pt x="17145" y="177376"/>
                    <a:pt x="17145" y="167946"/>
                    <a:pt x="16859" y="167946"/>
                  </a:cubicBezTo>
                  <a:cubicBezTo>
                    <a:pt x="16859" y="167946"/>
                    <a:pt x="14288" y="169089"/>
                    <a:pt x="11144" y="170232"/>
                  </a:cubicBezTo>
                  <a:cubicBezTo>
                    <a:pt x="4572" y="172804"/>
                    <a:pt x="3715" y="173090"/>
                    <a:pt x="2000" y="171661"/>
                  </a:cubicBezTo>
                  <a:cubicBezTo>
                    <a:pt x="0" y="170232"/>
                    <a:pt x="0" y="169946"/>
                    <a:pt x="0" y="158516"/>
                  </a:cubicBezTo>
                  <a:cubicBezTo>
                    <a:pt x="0" y="148801"/>
                    <a:pt x="0" y="147944"/>
                    <a:pt x="572" y="147086"/>
                  </a:cubicBezTo>
                  <a:cubicBezTo>
                    <a:pt x="857" y="146515"/>
                    <a:pt x="1429" y="145943"/>
                    <a:pt x="1715" y="145658"/>
                  </a:cubicBezTo>
                  <a:cubicBezTo>
                    <a:pt x="2286" y="145372"/>
                    <a:pt x="5715" y="143657"/>
                    <a:pt x="9716" y="142229"/>
                  </a:cubicBezTo>
                  <a:lnTo>
                    <a:pt x="17145" y="139085"/>
                  </a:lnTo>
                  <a:lnTo>
                    <a:pt x="17145" y="115940"/>
                  </a:lnTo>
                  <a:cubicBezTo>
                    <a:pt x="17145" y="103367"/>
                    <a:pt x="17145" y="92794"/>
                    <a:pt x="16859" y="92794"/>
                  </a:cubicBezTo>
                  <a:cubicBezTo>
                    <a:pt x="16859" y="92794"/>
                    <a:pt x="14288" y="93937"/>
                    <a:pt x="11144" y="95080"/>
                  </a:cubicBezTo>
                  <a:cubicBezTo>
                    <a:pt x="4572" y="97652"/>
                    <a:pt x="3715" y="97937"/>
                    <a:pt x="2000" y="96509"/>
                  </a:cubicBezTo>
                  <a:cubicBezTo>
                    <a:pt x="0" y="95080"/>
                    <a:pt x="0" y="94794"/>
                    <a:pt x="0" y="83364"/>
                  </a:cubicBezTo>
                  <a:cubicBezTo>
                    <a:pt x="0" y="73649"/>
                    <a:pt x="0" y="72791"/>
                    <a:pt x="572" y="71934"/>
                  </a:cubicBezTo>
                  <a:cubicBezTo>
                    <a:pt x="857" y="71363"/>
                    <a:pt x="1429" y="70791"/>
                    <a:pt x="1715" y="70505"/>
                  </a:cubicBezTo>
                  <a:cubicBezTo>
                    <a:pt x="2286" y="70220"/>
                    <a:pt x="5715" y="68505"/>
                    <a:pt x="9716" y="67076"/>
                  </a:cubicBezTo>
                  <a:lnTo>
                    <a:pt x="17145" y="63933"/>
                  </a:lnTo>
                  <a:lnTo>
                    <a:pt x="17145" y="39930"/>
                  </a:lnTo>
                  <a:cubicBezTo>
                    <a:pt x="17145" y="18213"/>
                    <a:pt x="17431" y="15641"/>
                    <a:pt x="17717" y="14784"/>
                  </a:cubicBezTo>
                  <a:cubicBezTo>
                    <a:pt x="19717" y="11355"/>
                    <a:pt x="24575" y="11355"/>
                    <a:pt x="26575" y="14784"/>
                  </a:cubicBezTo>
                  <a:cubicBezTo>
                    <a:pt x="26860" y="15641"/>
                    <a:pt x="27146" y="17928"/>
                    <a:pt x="27146" y="37930"/>
                  </a:cubicBezTo>
                  <a:lnTo>
                    <a:pt x="27432" y="59933"/>
                  </a:lnTo>
                  <a:lnTo>
                    <a:pt x="39433" y="55075"/>
                  </a:lnTo>
                  <a:lnTo>
                    <a:pt x="51435" y="50217"/>
                  </a:lnTo>
                  <a:lnTo>
                    <a:pt x="51435" y="27072"/>
                  </a:lnTo>
                  <a:cubicBezTo>
                    <a:pt x="51435" y="5354"/>
                    <a:pt x="51435" y="3926"/>
                    <a:pt x="52006" y="2783"/>
                  </a:cubicBezTo>
                  <a:cubicBezTo>
                    <a:pt x="52578" y="1640"/>
                    <a:pt x="53150" y="1068"/>
                    <a:pt x="54578" y="497"/>
                  </a:cubicBezTo>
                  <a:close/>
                  <a:moveTo>
                    <a:pt x="51435" y="101938"/>
                  </a:moveTo>
                  <a:lnTo>
                    <a:pt x="51435" y="78792"/>
                  </a:lnTo>
                  <a:lnTo>
                    <a:pt x="39148" y="83650"/>
                  </a:lnTo>
                  <a:lnTo>
                    <a:pt x="27146" y="88508"/>
                  </a:lnTo>
                  <a:lnTo>
                    <a:pt x="27146" y="111939"/>
                  </a:lnTo>
                  <a:lnTo>
                    <a:pt x="27146" y="135085"/>
                  </a:lnTo>
                  <a:lnTo>
                    <a:pt x="28003" y="134799"/>
                  </a:lnTo>
                  <a:cubicBezTo>
                    <a:pt x="28575" y="134513"/>
                    <a:pt x="34004" y="132228"/>
                    <a:pt x="40291" y="129941"/>
                  </a:cubicBezTo>
                  <a:lnTo>
                    <a:pt x="51435" y="125370"/>
                  </a:lnTo>
                  <a:lnTo>
                    <a:pt x="51435" y="10193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22" name="Grafik 2">
              <a:extLst>
                <a:ext uri="{FF2B5EF4-FFF2-40B4-BE49-F238E27FC236}">
                  <a16:creationId xmlns:a16="http://schemas.microsoft.com/office/drawing/2014/main" id="{CBF4C7B7-CD63-450E-C6B4-EF65421B6B5B}"/>
                </a:ext>
              </a:extLst>
            </p:cNvPr>
            <p:cNvGrpSpPr/>
            <p:nvPr/>
          </p:nvGrpSpPr>
          <p:grpSpPr>
            <a:xfrm>
              <a:off x="1912985" y="4335655"/>
              <a:ext cx="112343" cy="290458"/>
              <a:chOff x="1912985" y="4335655"/>
              <a:chExt cx="112343" cy="290458"/>
            </a:xfrm>
            <a:solidFill>
              <a:srgbClr val="000000"/>
            </a:solidFill>
          </p:grpSpPr>
          <p:sp>
            <p:nvSpPr>
              <p:cNvPr id="39" name="Freihandform: Form 38">
                <a:extLst>
                  <a:ext uri="{FF2B5EF4-FFF2-40B4-BE49-F238E27FC236}">
                    <a16:creationId xmlns:a16="http://schemas.microsoft.com/office/drawing/2014/main" id="{B23583EE-DA67-CCB7-4D31-2F18AEF50C69}"/>
                  </a:ext>
                </a:extLst>
              </p:cNvPr>
              <p:cNvSpPr/>
              <p:nvPr/>
            </p:nvSpPr>
            <p:spPr>
              <a:xfrm>
                <a:off x="1912985" y="4335655"/>
                <a:ext cx="112343" cy="142821"/>
              </a:xfrm>
              <a:custGeom>
                <a:avLst/>
                <a:gdLst>
                  <a:gd name="connsiteX0" fmla="*/ 82911 w 112343"/>
                  <a:gd name="connsiteY0" fmla="*/ 803 h 142821"/>
                  <a:gd name="connsiteX1" fmla="*/ 88055 w 112343"/>
                  <a:gd name="connsiteY1" fmla="*/ 518 h 142821"/>
                  <a:gd name="connsiteX2" fmla="*/ 89484 w 112343"/>
                  <a:gd name="connsiteY2" fmla="*/ 3375 h 142821"/>
                  <a:gd name="connsiteX3" fmla="*/ 49193 w 112343"/>
                  <a:gd name="connsiteY3" fmla="*/ 51381 h 142821"/>
                  <a:gd name="connsiteX4" fmla="*/ 8616 w 112343"/>
                  <a:gd name="connsiteY4" fmla="*/ 99101 h 142821"/>
                  <a:gd name="connsiteX5" fmla="*/ 32905 w 112343"/>
                  <a:gd name="connsiteY5" fmla="*/ 99673 h 142821"/>
                  <a:gd name="connsiteX6" fmla="*/ 57765 w 112343"/>
                  <a:gd name="connsiteY6" fmla="*/ 99673 h 142821"/>
                  <a:gd name="connsiteX7" fmla="*/ 57765 w 112343"/>
                  <a:gd name="connsiteY7" fmla="*/ 77099 h 142821"/>
                  <a:gd name="connsiteX8" fmla="*/ 58337 w 112343"/>
                  <a:gd name="connsiteY8" fmla="*/ 53667 h 142821"/>
                  <a:gd name="connsiteX9" fmla="*/ 63766 w 112343"/>
                  <a:gd name="connsiteY9" fmla="*/ 49667 h 142821"/>
                  <a:gd name="connsiteX10" fmla="*/ 81482 w 112343"/>
                  <a:gd name="connsiteY10" fmla="*/ 29093 h 142821"/>
                  <a:gd name="connsiteX11" fmla="*/ 84054 w 112343"/>
                  <a:gd name="connsiteY11" fmla="*/ 23663 h 142821"/>
                  <a:gd name="connsiteX12" fmla="*/ 88340 w 112343"/>
                  <a:gd name="connsiteY12" fmla="*/ 24806 h 142821"/>
                  <a:gd name="connsiteX13" fmla="*/ 88912 w 112343"/>
                  <a:gd name="connsiteY13" fmla="*/ 62525 h 142821"/>
                  <a:gd name="connsiteX14" fmla="*/ 88912 w 112343"/>
                  <a:gd name="connsiteY14" fmla="*/ 99673 h 142821"/>
                  <a:gd name="connsiteX15" fmla="*/ 99199 w 112343"/>
                  <a:gd name="connsiteY15" fmla="*/ 99673 h 142821"/>
                  <a:gd name="connsiteX16" fmla="*/ 110629 w 112343"/>
                  <a:gd name="connsiteY16" fmla="*/ 100244 h 142821"/>
                  <a:gd name="connsiteX17" fmla="*/ 110629 w 112343"/>
                  <a:gd name="connsiteY17" fmla="*/ 106817 h 142821"/>
                  <a:gd name="connsiteX18" fmla="*/ 99199 w 112343"/>
                  <a:gd name="connsiteY18" fmla="*/ 107388 h 142821"/>
                  <a:gd name="connsiteX19" fmla="*/ 88912 w 112343"/>
                  <a:gd name="connsiteY19" fmla="*/ 107388 h 142821"/>
                  <a:gd name="connsiteX20" fmla="*/ 88912 w 112343"/>
                  <a:gd name="connsiteY20" fmla="*/ 110531 h 142821"/>
                  <a:gd name="connsiteX21" fmla="*/ 91769 w 112343"/>
                  <a:gd name="connsiteY21" fmla="*/ 125105 h 142821"/>
                  <a:gd name="connsiteX22" fmla="*/ 107771 w 112343"/>
                  <a:gd name="connsiteY22" fmla="*/ 137106 h 142821"/>
                  <a:gd name="connsiteX23" fmla="*/ 111486 w 112343"/>
                  <a:gd name="connsiteY23" fmla="*/ 139964 h 142821"/>
                  <a:gd name="connsiteX24" fmla="*/ 110629 w 112343"/>
                  <a:gd name="connsiteY24" fmla="*/ 142250 h 142821"/>
                  <a:gd name="connsiteX25" fmla="*/ 106057 w 112343"/>
                  <a:gd name="connsiteY25" fmla="*/ 142821 h 142821"/>
                  <a:gd name="connsiteX26" fmla="*/ 86055 w 112343"/>
                  <a:gd name="connsiteY26" fmla="*/ 140535 h 142821"/>
                  <a:gd name="connsiteX27" fmla="*/ 60623 w 112343"/>
                  <a:gd name="connsiteY27" fmla="*/ 140535 h 142821"/>
                  <a:gd name="connsiteX28" fmla="*/ 40620 w 112343"/>
                  <a:gd name="connsiteY28" fmla="*/ 142821 h 142821"/>
                  <a:gd name="connsiteX29" fmla="*/ 36048 w 112343"/>
                  <a:gd name="connsiteY29" fmla="*/ 142250 h 142821"/>
                  <a:gd name="connsiteX30" fmla="*/ 35477 w 112343"/>
                  <a:gd name="connsiteY30" fmla="*/ 139964 h 142821"/>
                  <a:gd name="connsiteX31" fmla="*/ 38906 w 112343"/>
                  <a:gd name="connsiteY31" fmla="*/ 137106 h 142821"/>
                  <a:gd name="connsiteX32" fmla="*/ 54908 w 112343"/>
                  <a:gd name="connsiteY32" fmla="*/ 125105 h 142821"/>
                  <a:gd name="connsiteX33" fmla="*/ 57765 w 112343"/>
                  <a:gd name="connsiteY33" fmla="*/ 110531 h 142821"/>
                  <a:gd name="connsiteX34" fmla="*/ 57765 w 112343"/>
                  <a:gd name="connsiteY34" fmla="*/ 107388 h 142821"/>
                  <a:gd name="connsiteX35" fmla="*/ 32048 w 112343"/>
                  <a:gd name="connsiteY35" fmla="*/ 107388 h 142821"/>
                  <a:gd name="connsiteX36" fmla="*/ 2615 w 112343"/>
                  <a:gd name="connsiteY36" fmla="*/ 105959 h 142821"/>
                  <a:gd name="connsiteX37" fmla="*/ 44 w 112343"/>
                  <a:gd name="connsiteY37" fmla="*/ 100816 h 142821"/>
                  <a:gd name="connsiteX38" fmla="*/ 3187 w 112343"/>
                  <a:gd name="connsiteY38" fmla="*/ 96530 h 142821"/>
                  <a:gd name="connsiteX39" fmla="*/ 23475 w 112343"/>
                  <a:gd name="connsiteY39" fmla="*/ 67669 h 142821"/>
                  <a:gd name="connsiteX40" fmla="*/ 33476 w 112343"/>
                  <a:gd name="connsiteY40" fmla="*/ 47095 h 142821"/>
                  <a:gd name="connsiteX41" fmla="*/ 42049 w 112343"/>
                  <a:gd name="connsiteY41" fmla="*/ 8519 h 142821"/>
                  <a:gd name="connsiteX42" fmla="*/ 44335 w 112343"/>
                  <a:gd name="connsiteY42" fmla="*/ 803 h 142821"/>
                  <a:gd name="connsiteX43" fmla="*/ 45478 w 112343"/>
                  <a:gd name="connsiteY43" fmla="*/ 232 h 142821"/>
                  <a:gd name="connsiteX44" fmla="*/ 49764 w 112343"/>
                  <a:gd name="connsiteY44" fmla="*/ 1375 h 142821"/>
                  <a:gd name="connsiteX45" fmla="*/ 63766 w 112343"/>
                  <a:gd name="connsiteY45" fmla="*/ 3947 h 142821"/>
                  <a:gd name="connsiteX46" fmla="*/ 82911 w 112343"/>
                  <a:gd name="connsiteY46" fmla="*/ 803 h 142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12343" h="142821">
                    <a:moveTo>
                      <a:pt x="82911" y="803"/>
                    </a:moveTo>
                    <a:cubicBezTo>
                      <a:pt x="85483" y="-54"/>
                      <a:pt x="86912" y="-340"/>
                      <a:pt x="88055" y="518"/>
                    </a:cubicBezTo>
                    <a:cubicBezTo>
                      <a:pt x="88912" y="1089"/>
                      <a:pt x="89484" y="2518"/>
                      <a:pt x="89484" y="3375"/>
                    </a:cubicBezTo>
                    <a:cubicBezTo>
                      <a:pt x="89198" y="3947"/>
                      <a:pt x="71196" y="25378"/>
                      <a:pt x="49193" y="51381"/>
                    </a:cubicBezTo>
                    <a:cubicBezTo>
                      <a:pt x="27190" y="77384"/>
                      <a:pt x="8902" y="98816"/>
                      <a:pt x="8616" y="99101"/>
                    </a:cubicBezTo>
                    <a:cubicBezTo>
                      <a:pt x="8330" y="99673"/>
                      <a:pt x="9759" y="99673"/>
                      <a:pt x="32905" y="99673"/>
                    </a:cubicBezTo>
                    <a:lnTo>
                      <a:pt x="57765" y="99673"/>
                    </a:lnTo>
                    <a:lnTo>
                      <a:pt x="57765" y="77099"/>
                    </a:lnTo>
                    <a:cubicBezTo>
                      <a:pt x="57765" y="56239"/>
                      <a:pt x="58051" y="54524"/>
                      <a:pt x="58337" y="53667"/>
                    </a:cubicBezTo>
                    <a:cubicBezTo>
                      <a:pt x="58622" y="53096"/>
                      <a:pt x="60337" y="51953"/>
                      <a:pt x="63766" y="49667"/>
                    </a:cubicBezTo>
                    <a:cubicBezTo>
                      <a:pt x="74053" y="42809"/>
                      <a:pt x="76911" y="39380"/>
                      <a:pt x="81482" y="29093"/>
                    </a:cubicBezTo>
                    <a:cubicBezTo>
                      <a:pt x="82625" y="26235"/>
                      <a:pt x="83769" y="23949"/>
                      <a:pt x="84054" y="23663"/>
                    </a:cubicBezTo>
                    <a:cubicBezTo>
                      <a:pt x="85197" y="22520"/>
                      <a:pt x="87769" y="23092"/>
                      <a:pt x="88340" y="24806"/>
                    </a:cubicBezTo>
                    <a:cubicBezTo>
                      <a:pt x="88912" y="25664"/>
                      <a:pt x="88912" y="30236"/>
                      <a:pt x="88912" y="62525"/>
                    </a:cubicBezTo>
                    <a:lnTo>
                      <a:pt x="88912" y="99673"/>
                    </a:lnTo>
                    <a:lnTo>
                      <a:pt x="99199" y="99673"/>
                    </a:lnTo>
                    <a:cubicBezTo>
                      <a:pt x="109200" y="99673"/>
                      <a:pt x="109772" y="99673"/>
                      <a:pt x="110629" y="100244"/>
                    </a:cubicBezTo>
                    <a:cubicBezTo>
                      <a:pt x="112915" y="101673"/>
                      <a:pt x="112915" y="105388"/>
                      <a:pt x="110629" y="106817"/>
                    </a:cubicBezTo>
                    <a:cubicBezTo>
                      <a:pt x="109772" y="107388"/>
                      <a:pt x="109200" y="107388"/>
                      <a:pt x="99199" y="107388"/>
                    </a:cubicBezTo>
                    <a:lnTo>
                      <a:pt x="88912" y="107388"/>
                    </a:lnTo>
                    <a:lnTo>
                      <a:pt x="88912" y="110531"/>
                    </a:lnTo>
                    <a:cubicBezTo>
                      <a:pt x="88912" y="115961"/>
                      <a:pt x="89769" y="121104"/>
                      <a:pt x="91769" y="125105"/>
                    </a:cubicBezTo>
                    <a:cubicBezTo>
                      <a:pt x="95198" y="132248"/>
                      <a:pt x="100628" y="136249"/>
                      <a:pt x="107771" y="137106"/>
                    </a:cubicBezTo>
                    <a:cubicBezTo>
                      <a:pt x="110629" y="137392"/>
                      <a:pt x="111486" y="137963"/>
                      <a:pt x="111486" y="139964"/>
                    </a:cubicBezTo>
                    <a:cubicBezTo>
                      <a:pt x="111486" y="141392"/>
                      <a:pt x="111200" y="141678"/>
                      <a:pt x="110629" y="142250"/>
                    </a:cubicBezTo>
                    <a:cubicBezTo>
                      <a:pt x="110057" y="142821"/>
                      <a:pt x="109772" y="142821"/>
                      <a:pt x="106057" y="142821"/>
                    </a:cubicBezTo>
                    <a:cubicBezTo>
                      <a:pt x="102057" y="142821"/>
                      <a:pt x="99485" y="142535"/>
                      <a:pt x="86055" y="140535"/>
                    </a:cubicBezTo>
                    <a:cubicBezTo>
                      <a:pt x="77482" y="139106"/>
                      <a:pt x="69195" y="139106"/>
                      <a:pt x="60623" y="140535"/>
                    </a:cubicBezTo>
                    <a:cubicBezTo>
                      <a:pt x="47192" y="142535"/>
                      <a:pt x="44621" y="142821"/>
                      <a:pt x="40620" y="142821"/>
                    </a:cubicBezTo>
                    <a:cubicBezTo>
                      <a:pt x="36905" y="142821"/>
                      <a:pt x="36620" y="142821"/>
                      <a:pt x="36048" y="142250"/>
                    </a:cubicBezTo>
                    <a:cubicBezTo>
                      <a:pt x="35477" y="141678"/>
                      <a:pt x="35477" y="141392"/>
                      <a:pt x="35477" y="139964"/>
                    </a:cubicBezTo>
                    <a:cubicBezTo>
                      <a:pt x="35477" y="137963"/>
                      <a:pt x="36048" y="137392"/>
                      <a:pt x="38906" y="137106"/>
                    </a:cubicBezTo>
                    <a:cubicBezTo>
                      <a:pt x="46049" y="136249"/>
                      <a:pt x="51479" y="132248"/>
                      <a:pt x="54908" y="125105"/>
                    </a:cubicBezTo>
                    <a:cubicBezTo>
                      <a:pt x="56908" y="121104"/>
                      <a:pt x="57765" y="115961"/>
                      <a:pt x="57765" y="110531"/>
                    </a:cubicBezTo>
                    <a:lnTo>
                      <a:pt x="57765" y="107388"/>
                    </a:lnTo>
                    <a:lnTo>
                      <a:pt x="32048" y="107388"/>
                    </a:lnTo>
                    <a:cubicBezTo>
                      <a:pt x="4330" y="107388"/>
                      <a:pt x="4901" y="107388"/>
                      <a:pt x="2615" y="105959"/>
                    </a:cubicBezTo>
                    <a:cubicBezTo>
                      <a:pt x="901" y="104816"/>
                      <a:pt x="-242" y="102245"/>
                      <a:pt x="44" y="100816"/>
                    </a:cubicBezTo>
                    <a:cubicBezTo>
                      <a:pt x="329" y="100244"/>
                      <a:pt x="1758" y="98530"/>
                      <a:pt x="3187" y="96530"/>
                    </a:cubicBezTo>
                    <a:cubicBezTo>
                      <a:pt x="10331" y="87957"/>
                      <a:pt x="18332" y="76813"/>
                      <a:pt x="23475" y="67669"/>
                    </a:cubicBezTo>
                    <a:cubicBezTo>
                      <a:pt x="26619" y="62525"/>
                      <a:pt x="31476" y="52238"/>
                      <a:pt x="33476" y="47095"/>
                    </a:cubicBezTo>
                    <a:cubicBezTo>
                      <a:pt x="38906" y="33665"/>
                      <a:pt x="41477" y="21949"/>
                      <a:pt x="42049" y="8519"/>
                    </a:cubicBezTo>
                    <a:cubicBezTo>
                      <a:pt x="42335" y="2518"/>
                      <a:pt x="42621" y="1661"/>
                      <a:pt x="44335" y="803"/>
                    </a:cubicBezTo>
                    <a:lnTo>
                      <a:pt x="45478" y="232"/>
                    </a:lnTo>
                    <a:lnTo>
                      <a:pt x="49764" y="1375"/>
                    </a:lnTo>
                    <a:cubicBezTo>
                      <a:pt x="56051" y="3089"/>
                      <a:pt x="59480" y="3661"/>
                      <a:pt x="63766" y="3947"/>
                    </a:cubicBezTo>
                    <a:cubicBezTo>
                      <a:pt x="69481" y="4232"/>
                      <a:pt x="75482" y="3089"/>
                      <a:pt x="82911" y="80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0" name="Freihandform: Form 39">
                <a:extLst>
                  <a:ext uri="{FF2B5EF4-FFF2-40B4-BE49-F238E27FC236}">
                    <a16:creationId xmlns:a16="http://schemas.microsoft.com/office/drawing/2014/main" id="{C2A12BC8-9E5A-82E4-7DB0-69815C31852F}"/>
                  </a:ext>
                </a:extLst>
              </p:cNvPr>
              <p:cNvSpPr/>
              <p:nvPr/>
            </p:nvSpPr>
            <p:spPr>
              <a:xfrm>
                <a:off x="1912985" y="4483292"/>
                <a:ext cx="112343" cy="142821"/>
              </a:xfrm>
              <a:custGeom>
                <a:avLst/>
                <a:gdLst>
                  <a:gd name="connsiteX0" fmla="*/ 82911 w 112343"/>
                  <a:gd name="connsiteY0" fmla="*/ 803 h 142821"/>
                  <a:gd name="connsiteX1" fmla="*/ 88055 w 112343"/>
                  <a:gd name="connsiteY1" fmla="*/ 518 h 142821"/>
                  <a:gd name="connsiteX2" fmla="*/ 89484 w 112343"/>
                  <a:gd name="connsiteY2" fmla="*/ 3375 h 142821"/>
                  <a:gd name="connsiteX3" fmla="*/ 49193 w 112343"/>
                  <a:gd name="connsiteY3" fmla="*/ 51381 h 142821"/>
                  <a:gd name="connsiteX4" fmla="*/ 8616 w 112343"/>
                  <a:gd name="connsiteY4" fmla="*/ 99101 h 142821"/>
                  <a:gd name="connsiteX5" fmla="*/ 32905 w 112343"/>
                  <a:gd name="connsiteY5" fmla="*/ 99673 h 142821"/>
                  <a:gd name="connsiteX6" fmla="*/ 57765 w 112343"/>
                  <a:gd name="connsiteY6" fmla="*/ 99673 h 142821"/>
                  <a:gd name="connsiteX7" fmla="*/ 57765 w 112343"/>
                  <a:gd name="connsiteY7" fmla="*/ 77099 h 142821"/>
                  <a:gd name="connsiteX8" fmla="*/ 58337 w 112343"/>
                  <a:gd name="connsiteY8" fmla="*/ 53667 h 142821"/>
                  <a:gd name="connsiteX9" fmla="*/ 63766 w 112343"/>
                  <a:gd name="connsiteY9" fmla="*/ 49667 h 142821"/>
                  <a:gd name="connsiteX10" fmla="*/ 81482 w 112343"/>
                  <a:gd name="connsiteY10" fmla="*/ 29093 h 142821"/>
                  <a:gd name="connsiteX11" fmla="*/ 84054 w 112343"/>
                  <a:gd name="connsiteY11" fmla="*/ 23663 h 142821"/>
                  <a:gd name="connsiteX12" fmla="*/ 88340 w 112343"/>
                  <a:gd name="connsiteY12" fmla="*/ 24806 h 142821"/>
                  <a:gd name="connsiteX13" fmla="*/ 88912 w 112343"/>
                  <a:gd name="connsiteY13" fmla="*/ 62525 h 142821"/>
                  <a:gd name="connsiteX14" fmla="*/ 88912 w 112343"/>
                  <a:gd name="connsiteY14" fmla="*/ 99673 h 142821"/>
                  <a:gd name="connsiteX15" fmla="*/ 99199 w 112343"/>
                  <a:gd name="connsiteY15" fmla="*/ 99673 h 142821"/>
                  <a:gd name="connsiteX16" fmla="*/ 110629 w 112343"/>
                  <a:gd name="connsiteY16" fmla="*/ 100244 h 142821"/>
                  <a:gd name="connsiteX17" fmla="*/ 110629 w 112343"/>
                  <a:gd name="connsiteY17" fmla="*/ 106817 h 142821"/>
                  <a:gd name="connsiteX18" fmla="*/ 99199 w 112343"/>
                  <a:gd name="connsiteY18" fmla="*/ 107388 h 142821"/>
                  <a:gd name="connsiteX19" fmla="*/ 88912 w 112343"/>
                  <a:gd name="connsiteY19" fmla="*/ 107388 h 142821"/>
                  <a:gd name="connsiteX20" fmla="*/ 88912 w 112343"/>
                  <a:gd name="connsiteY20" fmla="*/ 110531 h 142821"/>
                  <a:gd name="connsiteX21" fmla="*/ 91769 w 112343"/>
                  <a:gd name="connsiteY21" fmla="*/ 125105 h 142821"/>
                  <a:gd name="connsiteX22" fmla="*/ 107771 w 112343"/>
                  <a:gd name="connsiteY22" fmla="*/ 137106 h 142821"/>
                  <a:gd name="connsiteX23" fmla="*/ 111486 w 112343"/>
                  <a:gd name="connsiteY23" fmla="*/ 139964 h 142821"/>
                  <a:gd name="connsiteX24" fmla="*/ 110629 w 112343"/>
                  <a:gd name="connsiteY24" fmla="*/ 142249 h 142821"/>
                  <a:gd name="connsiteX25" fmla="*/ 106057 w 112343"/>
                  <a:gd name="connsiteY25" fmla="*/ 142821 h 142821"/>
                  <a:gd name="connsiteX26" fmla="*/ 86055 w 112343"/>
                  <a:gd name="connsiteY26" fmla="*/ 140535 h 142821"/>
                  <a:gd name="connsiteX27" fmla="*/ 60623 w 112343"/>
                  <a:gd name="connsiteY27" fmla="*/ 140535 h 142821"/>
                  <a:gd name="connsiteX28" fmla="*/ 40620 w 112343"/>
                  <a:gd name="connsiteY28" fmla="*/ 142821 h 142821"/>
                  <a:gd name="connsiteX29" fmla="*/ 36048 w 112343"/>
                  <a:gd name="connsiteY29" fmla="*/ 142249 h 142821"/>
                  <a:gd name="connsiteX30" fmla="*/ 35477 w 112343"/>
                  <a:gd name="connsiteY30" fmla="*/ 139964 h 142821"/>
                  <a:gd name="connsiteX31" fmla="*/ 38906 w 112343"/>
                  <a:gd name="connsiteY31" fmla="*/ 137106 h 142821"/>
                  <a:gd name="connsiteX32" fmla="*/ 54908 w 112343"/>
                  <a:gd name="connsiteY32" fmla="*/ 125105 h 142821"/>
                  <a:gd name="connsiteX33" fmla="*/ 57765 w 112343"/>
                  <a:gd name="connsiteY33" fmla="*/ 110531 h 142821"/>
                  <a:gd name="connsiteX34" fmla="*/ 57765 w 112343"/>
                  <a:gd name="connsiteY34" fmla="*/ 107388 h 142821"/>
                  <a:gd name="connsiteX35" fmla="*/ 32048 w 112343"/>
                  <a:gd name="connsiteY35" fmla="*/ 107388 h 142821"/>
                  <a:gd name="connsiteX36" fmla="*/ 2615 w 112343"/>
                  <a:gd name="connsiteY36" fmla="*/ 105959 h 142821"/>
                  <a:gd name="connsiteX37" fmla="*/ 44 w 112343"/>
                  <a:gd name="connsiteY37" fmla="*/ 100816 h 142821"/>
                  <a:gd name="connsiteX38" fmla="*/ 3187 w 112343"/>
                  <a:gd name="connsiteY38" fmla="*/ 96530 h 142821"/>
                  <a:gd name="connsiteX39" fmla="*/ 23475 w 112343"/>
                  <a:gd name="connsiteY39" fmla="*/ 67669 h 142821"/>
                  <a:gd name="connsiteX40" fmla="*/ 33476 w 112343"/>
                  <a:gd name="connsiteY40" fmla="*/ 47095 h 142821"/>
                  <a:gd name="connsiteX41" fmla="*/ 42049 w 112343"/>
                  <a:gd name="connsiteY41" fmla="*/ 8519 h 142821"/>
                  <a:gd name="connsiteX42" fmla="*/ 44335 w 112343"/>
                  <a:gd name="connsiteY42" fmla="*/ 803 h 142821"/>
                  <a:gd name="connsiteX43" fmla="*/ 45478 w 112343"/>
                  <a:gd name="connsiteY43" fmla="*/ 232 h 142821"/>
                  <a:gd name="connsiteX44" fmla="*/ 49764 w 112343"/>
                  <a:gd name="connsiteY44" fmla="*/ 1375 h 142821"/>
                  <a:gd name="connsiteX45" fmla="*/ 63766 w 112343"/>
                  <a:gd name="connsiteY45" fmla="*/ 3947 h 142821"/>
                  <a:gd name="connsiteX46" fmla="*/ 82911 w 112343"/>
                  <a:gd name="connsiteY46" fmla="*/ 803 h 142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12343" h="142821">
                    <a:moveTo>
                      <a:pt x="82911" y="803"/>
                    </a:moveTo>
                    <a:cubicBezTo>
                      <a:pt x="85483" y="-54"/>
                      <a:pt x="86912" y="-340"/>
                      <a:pt x="88055" y="518"/>
                    </a:cubicBezTo>
                    <a:cubicBezTo>
                      <a:pt x="88912" y="1089"/>
                      <a:pt x="89484" y="2518"/>
                      <a:pt x="89484" y="3375"/>
                    </a:cubicBezTo>
                    <a:cubicBezTo>
                      <a:pt x="89198" y="3947"/>
                      <a:pt x="71196" y="25378"/>
                      <a:pt x="49193" y="51381"/>
                    </a:cubicBezTo>
                    <a:cubicBezTo>
                      <a:pt x="27190" y="77384"/>
                      <a:pt x="8902" y="98816"/>
                      <a:pt x="8616" y="99101"/>
                    </a:cubicBezTo>
                    <a:cubicBezTo>
                      <a:pt x="8330" y="99673"/>
                      <a:pt x="9759" y="99673"/>
                      <a:pt x="32905" y="99673"/>
                    </a:cubicBezTo>
                    <a:lnTo>
                      <a:pt x="57765" y="99673"/>
                    </a:lnTo>
                    <a:lnTo>
                      <a:pt x="57765" y="77099"/>
                    </a:lnTo>
                    <a:cubicBezTo>
                      <a:pt x="57765" y="56239"/>
                      <a:pt x="58051" y="54524"/>
                      <a:pt x="58337" y="53667"/>
                    </a:cubicBezTo>
                    <a:cubicBezTo>
                      <a:pt x="58622" y="53096"/>
                      <a:pt x="60337" y="51953"/>
                      <a:pt x="63766" y="49667"/>
                    </a:cubicBezTo>
                    <a:cubicBezTo>
                      <a:pt x="74053" y="42809"/>
                      <a:pt x="76911" y="39380"/>
                      <a:pt x="81482" y="29093"/>
                    </a:cubicBezTo>
                    <a:cubicBezTo>
                      <a:pt x="82625" y="26235"/>
                      <a:pt x="83769" y="23949"/>
                      <a:pt x="84054" y="23663"/>
                    </a:cubicBezTo>
                    <a:cubicBezTo>
                      <a:pt x="85197" y="22520"/>
                      <a:pt x="87769" y="23092"/>
                      <a:pt x="88340" y="24806"/>
                    </a:cubicBezTo>
                    <a:cubicBezTo>
                      <a:pt x="88912" y="25664"/>
                      <a:pt x="88912" y="30236"/>
                      <a:pt x="88912" y="62525"/>
                    </a:cubicBezTo>
                    <a:lnTo>
                      <a:pt x="88912" y="99673"/>
                    </a:lnTo>
                    <a:lnTo>
                      <a:pt x="99199" y="99673"/>
                    </a:lnTo>
                    <a:cubicBezTo>
                      <a:pt x="109200" y="99673"/>
                      <a:pt x="109772" y="99673"/>
                      <a:pt x="110629" y="100244"/>
                    </a:cubicBezTo>
                    <a:cubicBezTo>
                      <a:pt x="112915" y="101673"/>
                      <a:pt x="112915" y="105388"/>
                      <a:pt x="110629" y="106817"/>
                    </a:cubicBezTo>
                    <a:cubicBezTo>
                      <a:pt x="109772" y="107388"/>
                      <a:pt x="109200" y="107388"/>
                      <a:pt x="99199" y="107388"/>
                    </a:cubicBezTo>
                    <a:lnTo>
                      <a:pt x="88912" y="107388"/>
                    </a:lnTo>
                    <a:lnTo>
                      <a:pt x="88912" y="110531"/>
                    </a:lnTo>
                    <a:cubicBezTo>
                      <a:pt x="88912" y="115961"/>
                      <a:pt x="89769" y="121104"/>
                      <a:pt x="91769" y="125105"/>
                    </a:cubicBezTo>
                    <a:cubicBezTo>
                      <a:pt x="95198" y="132248"/>
                      <a:pt x="100628" y="136249"/>
                      <a:pt x="107771" y="137106"/>
                    </a:cubicBezTo>
                    <a:cubicBezTo>
                      <a:pt x="110629" y="137392"/>
                      <a:pt x="111486" y="137963"/>
                      <a:pt x="111486" y="139964"/>
                    </a:cubicBezTo>
                    <a:cubicBezTo>
                      <a:pt x="111486" y="141392"/>
                      <a:pt x="111200" y="141678"/>
                      <a:pt x="110629" y="142249"/>
                    </a:cubicBezTo>
                    <a:cubicBezTo>
                      <a:pt x="110057" y="142821"/>
                      <a:pt x="109772" y="142821"/>
                      <a:pt x="106057" y="142821"/>
                    </a:cubicBezTo>
                    <a:cubicBezTo>
                      <a:pt x="102057" y="142821"/>
                      <a:pt x="99485" y="142535"/>
                      <a:pt x="86055" y="140535"/>
                    </a:cubicBezTo>
                    <a:cubicBezTo>
                      <a:pt x="77482" y="139106"/>
                      <a:pt x="69195" y="139106"/>
                      <a:pt x="60623" y="140535"/>
                    </a:cubicBezTo>
                    <a:cubicBezTo>
                      <a:pt x="47192" y="142535"/>
                      <a:pt x="44621" y="142821"/>
                      <a:pt x="40620" y="142821"/>
                    </a:cubicBezTo>
                    <a:cubicBezTo>
                      <a:pt x="36905" y="142821"/>
                      <a:pt x="36620" y="142821"/>
                      <a:pt x="36048" y="142249"/>
                    </a:cubicBezTo>
                    <a:cubicBezTo>
                      <a:pt x="35477" y="141678"/>
                      <a:pt x="35477" y="141392"/>
                      <a:pt x="35477" y="139964"/>
                    </a:cubicBezTo>
                    <a:cubicBezTo>
                      <a:pt x="35477" y="137963"/>
                      <a:pt x="36048" y="137392"/>
                      <a:pt x="38906" y="137106"/>
                    </a:cubicBezTo>
                    <a:cubicBezTo>
                      <a:pt x="46049" y="136249"/>
                      <a:pt x="51479" y="132248"/>
                      <a:pt x="54908" y="125105"/>
                    </a:cubicBezTo>
                    <a:cubicBezTo>
                      <a:pt x="56908" y="121104"/>
                      <a:pt x="57765" y="115961"/>
                      <a:pt x="57765" y="110531"/>
                    </a:cubicBezTo>
                    <a:lnTo>
                      <a:pt x="57765" y="107388"/>
                    </a:lnTo>
                    <a:lnTo>
                      <a:pt x="32048" y="107388"/>
                    </a:lnTo>
                    <a:cubicBezTo>
                      <a:pt x="4330" y="107388"/>
                      <a:pt x="4901" y="107388"/>
                      <a:pt x="2615" y="105959"/>
                    </a:cubicBezTo>
                    <a:cubicBezTo>
                      <a:pt x="901" y="104816"/>
                      <a:pt x="-242" y="102245"/>
                      <a:pt x="44" y="100816"/>
                    </a:cubicBezTo>
                    <a:cubicBezTo>
                      <a:pt x="329" y="100244"/>
                      <a:pt x="1758" y="98530"/>
                      <a:pt x="3187" y="96530"/>
                    </a:cubicBezTo>
                    <a:cubicBezTo>
                      <a:pt x="10331" y="87957"/>
                      <a:pt x="18332" y="76813"/>
                      <a:pt x="23475" y="67669"/>
                    </a:cubicBezTo>
                    <a:cubicBezTo>
                      <a:pt x="26619" y="62525"/>
                      <a:pt x="31476" y="52238"/>
                      <a:pt x="33476" y="47095"/>
                    </a:cubicBezTo>
                    <a:cubicBezTo>
                      <a:pt x="38906" y="33665"/>
                      <a:pt x="41477" y="21949"/>
                      <a:pt x="42049" y="8519"/>
                    </a:cubicBezTo>
                    <a:cubicBezTo>
                      <a:pt x="42335" y="2518"/>
                      <a:pt x="42621" y="1661"/>
                      <a:pt x="44335" y="803"/>
                    </a:cubicBezTo>
                    <a:lnTo>
                      <a:pt x="45478" y="232"/>
                    </a:lnTo>
                    <a:lnTo>
                      <a:pt x="49764" y="1375"/>
                    </a:lnTo>
                    <a:cubicBezTo>
                      <a:pt x="56051" y="3089"/>
                      <a:pt x="59480" y="3661"/>
                      <a:pt x="63766" y="3947"/>
                    </a:cubicBezTo>
                    <a:cubicBezTo>
                      <a:pt x="69481" y="4232"/>
                      <a:pt x="75482" y="3089"/>
                      <a:pt x="82911" y="80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CEBA1A3C-3234-263E-1DCF-8E7D6B163205}"/>
                </a:ext>
              </a:extLst>
            </p:cNvPr>
            <p:cNvSpPr/>
            <p:nvPr/>
          </p:nvSpPr>
          <p:spPr>
            <a:xfrm>
              <a:off x="2114967" y="4365703"/>
              <a:ext cx="75137" cy="204164"/>
            </a:xfrm>
            <a:custGeom>
              <a:avLst/>
              <a:gdLst>
                <a:gd name="connsiteX0" fmla="*/ 24233 w 75137"/>
                <a:gd name="connsiteY0" fmla="*/ 473 h 204164"/>
                <a:gd name="connsiteX1" fmla="*/ 27662 w 75137"/>
                <a:gd name="connsiteY1" fmla="*/ 188 h 204164"/>
                <a:gd name="connsiteX2" fmla="*/ 73954 w 75137"/>
                <a:gd name="connsiteY2" fmla="*/ 55623 h 204164"/>
                <a:gd name="connsiteX3" fmla="*/ 72525 w 75137"/>
                <a:gd name="connsiteY3" fmla="*/ 67625 h 204164"/>
                <a:gd name="connsiteX4" fmla="*/ 57094 w 75137"/>
                <a:gd name="connsiteY4" fmla="*/ 82484 h 204164"/>
                <a:gd name="connsiteX5" fmla="*/ 47950 w 75137"/>
                <a:gd name="connsiteY5" fmla="*/ 90485 h 204164"/>
                <a:gd name="connsiteX6" fmla="*/ 42235 w 75137"/>
                <a:gd name="connsiteY6" fmla="*/ 125060 h 204164"/>
                <a:gd name="connsiteX7" fmla="*/ 54808 w 75137"/>
                <a:gd name="connsiteY7" fmla="*/ 141063 h 204164"/>
                <a:gd name="connsiteX8" fmla="*/ 72239 w 75137"/>
                <a:gd name="connsiteY8" fmla="*/ 163351 h 204164"/>
                <a:gd name="connsiteX9" fmla="*/ 68810 w 75137"/>
                <a:gd name="connsiteY9" fmla="*/ 167066 h 204164"/>
                <a:gd name="connsiteX10" fmla="*/ 64238 w 75137"/>
                <a:gd name="connsiteY10" fmla="*/ 164494 h 204164"/>
                <a:gd name="connsiteX11" fmla="*/ 31948 w 75137"/>
                <a:gd name="connsiteY11" fmla="*/ 154207 h 204164"/>
                <a:gd name="connsiteX12" fmla="*/ 23376 w 75137"/>
                <a:gd name="connsiteY12" fmla="*/ 160779 h 204164"/>
                <a:gd name="connsiteX13" fmla="*/ 21090 w 75137"/>
                <a:gd name="connsiteY13" fmla="*/ 171638 h 204164"/>
                <a:gd name="connsiteX14" fmla="*/ 23947 w 75137"/>
                <a:gd name="connsiteY14" fmla="*/ 190783 h 204164"/>
                <a:gd name="connsiteX15" fmla="*/ 28234 w 75137"/>
                <a:gd name="connsiteY15" fmla="*/ 199927 h 204164"/>
                <a:gd name="connsiteX16" fmla="*/ 28519 w 75137"/>
                <a:gd name="connsiteY16" fmla="*/ 203927 h 204164"/>
                <a:gd name="connsiteX17" fmla="*/ 24233 w 75137"/>
                <a:gd name="connsiteY17" fmla="*/ 201070 h 204164"/>
                <a:gd name="connsiteX18" fmla="*/ 1373 w 75137"/>
                <a:gd name="connsiteY18" fmla="*/ 155064 h 204164"/>
                <a:gd name="connsiteX19" fmla="*/ 3945 w 75137"/>
                <a:gd name="connsiteY19" fmla="*/ 135347 h 204164"/>
                <a:gd name="connsiteX20" fmla="*/ 12232 w 75137"/>
                <a:gd name="connsiteY20" fmla="*/ 133919 h 204164"/>
                <a:gd name="connsiteX21" fmla="*/ 43664 w 75137"/>
                <a:gd name="connsiteY21" fmla="*/ 142491 h 204164"/>
                <a:gd name="connsiteX22" fmla="*/ 47379 w 75137"/>
                <a:gd name="connsiteY22" fmla="*/ 144206 h 204164"/>
                <a:gd name="connsiteX23" fmla="*/ 31663 w 75137"/>
                <a:gd name="connsiteY23" fmla="*/ 125632 h 204164"/>
                <a:gd name="connsiteX24" fmla="*/ 5945 w 75137"/>
                <a:gd name="connsiteY24" fmla="*/ 94485 h 204164"/>
                <a:gd name="connsiteX25" fmla="*/ 5659 w 75137"/>
                <a:gd name="connsiteY25" fmla="*/ 87342 h 204164"/>
                <a:gd name="connsiteX26" fmla="*/ 23090 w 75137"/>
                <a:gd name="connsiteY26" fmla="*/ 68196 h 204164"/>
                <a:gd name="connsiteX27" fmla="*/ 31948 w 75137"/>
                <a:gd name="connsiteY27" fmla="*/ 60767 h 204164"/>
                <a:gd name="connsiteX28" fmla="*/ 40521 w 75137"/>
                <a:gd name="connsiteY28" fmla="*/ 34192 h 204164"/>
                <a:gd name="connsiteX29" fmla="*/ 36806 w 75137"/>
                <a:gd name="connsiteY29" fmla="*/ 23619 h 204164"/>
                <a:gd name="connsiteX30" fmla="*/ 29091 w 75137"/>
                <a:gd name="connsiteY30" fmla="*/ 13618 h 204164"/>
                <a:gd name="connsiteX31" fmla="*/ 22233 w 75137"/>
                <a:gd name="connsiteY31" fmla="*/ 5331 h 204164"/>
                <a:gd name="connsiteX32" fmla="*/ 24233 w 75137"/>
                <a:gd name="connsiteY32" fmla="*/ 473 h 204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5137" h="204164">
                  <a:moveTo>
                    <a:pt x="24233" y="473"/>
                  </a:moveTo>
                  <a:cubicBezTo>
                    <a:pt x="25376" y="-98"/>
                    <a:pt x="26519" y="-98"/>
                    <a:pt x="27662" y="188"/>
                  </a:cubicBezTo>
                  <a:cubicBezTo>
                    <a:pt x="28519" y="759"/>
                    <a:pt x="72811" y="53337"/>
                    <a:pt x="73954" y="55623"/>
                  </a:cubicBezTo>
                  <a:cubicBezTo>
                    <a:pt x="75954" y="59338"/>
                    <a:pt x="75382" y="63053"/>
                    <a:pt x="72525" y="67625"/>
                  </a:cubicBezTo>
                  <a:cubicBezTo>
                    <a:pt x="70239" y="70768"/>
                    <a:pt x="65667" y="75340"/>
                    <a:pt x="57094" y="82484"/>
                  </a:cubicBezTo>
                  <a:cubicBezTo>
                    <a:pt x="52808" y="85913"/>
                    <a:pt x="48808" y="89627"/>
                    <a:pt x="47950" y="90485"/>
                  </a:cubicBezTo>
                  <a:cubicBezTo>
                    <a:pt x="39092" y="99914"/>
                    <a:pt x="37092" y="114202"/>
                    <a:pt x="42235" y="125060"/>
                  </a:cubicBezTo>
                  <a:cubicBezTo>
                    <a:pt x="43950" y="128775"/>
                    <a:pt x="44807" y="129632"/>
                    <a:pt x="54808" y="141063"/>
                  </a:cubicBezTo>
                  <a:cubicBezTo>
                    <a:pt x="73096" y="162494"/>
                    <a:pt x="72239" y="161636"/>
                    <a:pt x="72239" y="163351"/>
                  </a:cubicBezTo>
                  <a:cubicBezTo>
                    <a:pt x="72239" y="165065"/>
                    <a:pt x="70525" y="166780"/>
                    <a:pt x="68810" y="167066"/>
                  </a:cubicBezTo>
                  <a:cubicBezTo>
                    <a:pt x="67381" y="167066"/>
                    <a:pt x="66238" y="166494"/>
                    <a:pt x="64238" y="164494"/>
                  </a:cubicBezTo>
                  <a:cubicBezTo>
                    <a:pt x="57094" y="157350"/>
                    <a:pt x="40807" y="152207"/>
                    <a:pt x="31948" y="154207"/>
                  </a:cubicBezTo>
                  <a:cubicBezTo>
                    <a:pt x="27662" y="155064"/>
                    <a:pt x="25376" y="156779"/>
                    <a:pt x="23376" y="160779"/>
                  </a:cubicBezTo>
                  <a:cubicBezTo>
                    <a:pt x="22233" y="163637"/>
                    <a:pt x="21376" y="167066"/>
                    <a:pt x="21090" y="171638"/>
                  </a:cubicBezTo>
                  <a:cubicBezTo>
                    <a:pt x="20804" y="177924"/>
                    <a:pt x="21947" y="184497"/>
                    <a:pt x="23947" y="190783"/>
                  </a:cubicBezTo>
                  <a:cubicBezTo>
                    <a:pt x="25376" y="194784"/>
                    <a:pt x="26233" y="197069"/>
                    <a:pt x="28234" y="199927"/>
                  </a:cubicBezTo>
                  <a:cubicBezTo>
                    <a:pt x="29948" y="202213"/>
                    <a:pt x="29948" y="203070"/>
                    <a:pt x="28519" y="203927"/>
                  </a:cubicBezTo>
                  <a:cubicBezTo>
                    <a:pt x="27376" y="204499"/>
                    <a:pt x="26805" y="204213"/>
                    <a:pt x="24233" y="201070"/>
                  </a:cubicBezTo>
                  <a:cubicBezTo>
                    <a:pt x="13946" y="187926"/>
                    <a:pt x="4516" y="169066"/>
                    <a:pt x="1373" y="155064"/>
                  </a:cubicBezTo>
                  <a:cubicBezTo>
                    <a:pt x="-1199" y="145063"/>
                    <a:pt x="-56" y="138205"/>
                    <a:pt x="3945" y="135347"/>
                  </a:cubicBezTo>
                  <a:cubicBezTo>
                    <a:pt x="5945" y="134205"/>
                    <a:pt x="7945" y="133919"/>
                    <a:pt x="12232" y="133919"/>
                  </a:cubicBezTo>
                  <a:cubicBezTo>
                    <a:pt x="20518" y="134490"/>
                    <a:pt x="32234" y="137634"/>
                    <a:pt x="43664" y="142491"/>
                  </a:cubicBezTo>
                  <a:lnTo>
                    <a:pt x="47379" y="144206"/>
                  </a:lnTo>
                  <a:lnTo>
                    <a:pt x="31663" y="125632"/>
                  </a:lnTo>
                  <a:cubicBezTo>
                    <a:pt x="7660" y="97343"/>
                    <a:pt x="6802" y="96200"/>
                    <a:pt x="5945" y="94485"/>
                  </a:cubicBezTo>
                  <a:cubicBezTo>
                    <a:pt x="5088" y="92199"/>
                    <a:pt x="4802" y="89913"/>
                    <a:pt x="5659" y="87342"/>
                  </a:cubicBezTo>
                  <a:cubicBezTo>
                    <a:pt x="7088" y="82769"/>
                    <a:pt x="11089" y="78197"/>
                    <a:pt x="23090" y="68196"/>
                  </a:cubicBezTo>
                  <a:cubicBezTo>
                    <a:pt x="27376" y="64767"/>
                    <a:pt x="31091" y="61338"/>
                    <a:pt x="31948" y="60767"/>
                  </a:cubicBezTo>
                  <a:cubicBezTo>
                    <a:pt x="38521" y="53623"/>
                    <a:pt x="41664" y="43622"/>
                    <a:pt x="40521" y="34192"/>
                  </a:cubicBezTo>
                  <a:cubicBezTo>
                    <a:pt x="39949" y="31049"/>
                    <a:pt x="38521" y="26191"/>
                    <a:pt x="36806" y="23619"/>
                  </a:cubicBezTo>
                  <a:cubicBezTo>
                    <a:pt x="35949" y="22190"/>
                    <a:pt x="32520" y="17904"/>
                    <a:pt x="29091" y="13618"/>
                  </a:cubicBezTo>
                  <a:cubicBezTo>
                    <a:pt x="25662" y="9617"/>
                    <a:pt x="22519" y="5903"/>
                    <a:pt x="22233" y="5331"/>
                  </a:cubicBezTo>
                  <a:cubicBezTo>
                    <a:pt x="21376" y="3617"/>
                    <a:pt x="22233" y="1331"/>
                    <a:pt x="24233" y="47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24" name="Grafik 2">
              <a:extLst>
                <a:ext uri="{FF2B5EF4-FFF2-40B4-BE49-F238E27FC236}">
                  <a16:creationId xmlns:a16="http://schemas.microsoft.com/office/drawing/2014/main" id="{121BBA86-7045-B5CA-3BA6-B1FD3AF6A0B3}"/>
                </a:ext>
              </a:extLst>
            </p:cNvPr>
            <p:cNvGrpSpPr/>
            <p:nvPr/>
          </p:nvGrpSpPr>
          <p:grpSpPr>
            <a:xfrm>
              <a:off x="2692716" y="4292436"/>
              <a:ext cx="93706" cy="315465"/>
              <a:chOff x="2692716" y="4292436"/>
              <a:chExt cx="93706" cy="315465"/>
            </a:xfrm>
            <a:solidFill>
              <a:srgbClr val="000000"/>
            </a:solidFill>
          </p:grpSpPr>
          <p:sp>
            <p:nvSpPr>
              <p:cNvPr id="37" name="Freihandform: Form 36">
                <a:extLst>
                  <a:ext uri="{FF2B5EF4-FFF2-40B4-BE49-F238E27FC236}">
                    <a16:creationId xmlns:a16="http://schemas.microsoft.com/office/drawing/2014/main" id="{52F5CC92-733A-EC96-5E04-57024C210987}"/>
                  </a:ext>
                </a:extLst>
              </p:cNvPr>
              <p:cNvSpPr/>
              <p:nvPr/>
            </p:nvSpPr>
            <p:spPr>
              <a:xfrm>
                <a:off x="2692983" y="4292436"/>
                <a:ext cx="93440" cy="77091"/>
              </a:xfrm>
              <a:custGeom>
                <a:avLst/>
                <a:gdLst>
                  <a:gd name="connsiteX0" fmla="*/ 57721 w 93440"/>
                  <a:gd name="connsiteY0" fmla="*/ 112 h 77091"/>
                  <a:gd name="connsiteX1" fmla="*/ 72295 w 93440"/>
                  <a:gd name="connsiteY1" fmla="*/ 684 h 77091"/>
                  <a:gd name="connsiteX2" fmla="*/ 92869 w 93440"/>
                  <a:gd name="connsiteY2" fmla="*/ 18114 h 77091"/>
                  <a:gd name="connsiteX3" fmla="*/ 93440 w 93440"/>
                  <a:gd name="connsiteY3" fmla="*/ 24401 h 77091"/>
                  <a:gd name="connsiteX4" fmla="*/ 92012 w 93440"/>
                  <a:gd name="connsiteY4" fmla="*/ 34688 h 77091"/>
                  <a:gd name="connsiteX5" fmla="*/ 39433 w 93440"/>
                  <a:gd name="connsiteY5" fmla="*/ 76407 h 77091"/>
                  <a:gd name="connsiteX6" fmla="*/ 22003 w 93440"/>
                  <a:gd name="connsiteY6" fmla="*/ 76693 h 77091"/>
                  <a:gd name="connsiteX7" fmla="*/ 571 w 93440"/>
                  <a:gd name="connsiteY7" fmla="*/ 58977 h 77091"/>
                  <a:gd name="connsiteX8" fmla="*/ 0 w 93440"/>
                  <a:gd name="connsiteY8" fmla="*/ 52690 h 77091"/>
                  <a:gd name="connsiteX9" fmla="*/ 1429 w 93440"/>
                  <a:gd name="connsiteY9" fmla="*/ 42403 h 77091"/>
                  <a:gd name="connsiteX10" fmla="*/ 15145 w 93440"/>
                  <a:gd name="connsiteY10" fmla="*/ 21258 h 77091"/>
                  <a:gd name="connsiteX11" fmla="*/ 57721 w 93440"/>
                  <a:gd name="connsiteY11" fmla="*/ 112 h 77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440" h="77091">
                    <a:moveTo>
                      <a:pt x="57721" y="112"/>
                    </a:moveTo>
                    <a:cubicBezTo>
                      <a:pt x="61150" y="-174"/>
                      <a:pt x="69152" y="112"/>
                      <a:pt x="72295" y="684"/>
                    </a:cubicBezTo>
                    <a:cubicBezTo>
                      <a:pt x="83439" y="2970"/>
                      <a:pt x="90297" y="8685"/>
                      <a:pt x="92869" y="18114"/>
                    </a:cubicBezTo>
                    <a:cubicBezTo>
                      <a:pt x="93440" y="19829"/>
                      <a:pt x="93440" y="20972"/>
                      <a:pt x="93440" y="24401"/>
                    </a:cubicBezTo>
                    <a:cubicBezTo>
                      <a:pt x="93440" y="28687"/>
                      <a:pt x="93440" y="30402"/>
                      <a:pt x="92012" y="34688"/>
                    </a:cubicBezTo>
                    <a:cubicBezTo>
                      <a:pt x="85725" y="54119"/>
                      <a:pt x="62865" y="72121"/>
                      <a:pt x="39433" y="76407"/>
                    </a:cubicBezTo>
                    <a:cubicBezTo>
                      <a:pt x="34290" y="77265"/>
                      <a:pt x="25717" y="77265"/>
                      <a:pt x="22003" y="76693"/>
                    </a:cubicBezTo>
                    <a:cubicBezTo>
                      <a:pt x="10287" y="74121"/>
                      <a:pt x="3143" y="68406"/>
                      <a:pt x="571" y="58977"/>
                    </a:cubicBezTo>
                    <a:cubicBezTo>
                      <a:pt x="0" y="57262"/>
                      <a:pt x="0" y="56119"/>
                      <a:pt x="0" y="52690"/>
                    </a:cubicBezTo>
                    <a:cubicBezTo>
                      <a:pt x="0" y="48404"/>
                      <a:pt x="0" y="46689"/>
                      <a:pt x="1429" y="42403"/>
                    </a:cubicBezTo>
                    <a:cubicBezTo>
                      <a:pt x="3715" y="34974"/>
                      <a:pt x="8573" y="27830"/>
                      <a:pt x="15145" y="21258"/>
                    </a:cubicBezTo>
                    <a:cubicBezTo>
                      <a:pt x="26575" y="9828"/>
                      <a:pt x="42291" y="2112"/>
                      <a:pt x="57721" y="1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8" name="Freihandform: Form 37">
                <a:extLst>
                  <a:ext uri="{FF2B5EF4-FFF2-40B4-BE49-F238E27FC236}">
                    <a16:creationId xmlns:a16="http://schemas.microsoft.com/office/drawing/2014/main" id="{9F85FF55-3ADE-64D9-5020-E72CEAD8F8CF}"/>
                  </a:ext>
                </a:extLst>
              </p:cNvPr>
              <p:cNvSpPr/>
              <p:nvPr/>
            </p:nvSpPr>
            <p:spPr>
              <a:xfrm>
                <a:off x="2692716" y="4338535"/>
                <a:ext cx="5715" cy="269367"/>
              </a:xfrm>
              <a:custGeom>
                <a:avLst/>
                <a:gdLst>
                  <a:gd name="connsiteX0" fmla="*/ 0 w 5715"/>
                  <a:gd name="connsiteY0" fmla="*/ 269367 h 269367"/>
                  <a:gd name="connsiteX1" fmla="*/ 0 w 5715"/>
                  <a:gd name="connsiteY1" fmla="*/ 0 h 269367"/>
                  <a:gd name="connsiteX2" fmla="*/ 5715 w 5715"/>
                  <a:gd name="connsiteY2" fmla="*/ 0 h 269367"/>
                  <a:gd name="connsiteX3" fmla="*/ 5715 w 5715"/>
                  <a:gd name="connsiteY3" fmla="*/ 269367 h 269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" h="269367">
                    <a:moveTo>
                      <a:pt x="0" y="269367"/>
                    </a:moveTo>
                    <a:lnTo>
                      <a:pt x="0" y="0"/>
                    </a:lnTo>
                    <a:lnTo>
                      <a:pt x="5715" y="0"/>
                    </a:lnTo>
                    <a:lnTo>
                      <a:pt x="5715" y="2693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25" name="Grafik 2">
              <a:extLst>
                <a:ext uri="{FF2B5EF4-FFF2-40B4-BE49-F238E27FC236}">
                  <a16:creationId xmlns:a16="http://schemas.microsoft.com/office/drawing/2014/main" id="{CABB0DE4-C7B5-A644-A2D1-AEFC377044AB}"/>
                </a:ext>
              </a:extLst>
            </p:cNvPr>
            <p:cNvGrpSpPr/>
            <p:nvPr/>
          </p:nvGrpSpPr>
          <p:grpSpPr>
            <a:xfrm>
              <a:off x="2978466" y="4329345"/>
              <a:ext cx="93706" cy="314751"/>
              <a:chOff x="2978466" y="4329345"/>
              <a:chExt cx="93706" cy="314751"/>
            </a:xfrm>
            <a:solidFill>
              <a:srgbClr val="000000"/>
            </a:solidFill>
          </p:grpSpPr>
          <p:sp>
            <p:nvSpPr>
              <p:cNvPr id="35" name="Freihandform: Form 34">
                <a:extLst>
                  <a:ext uri="{FF2B5EF4-FFF2-40B4-BE49-F238E27FC236}">
                    <a16:creationId xmlns:a16="http://schemas.microsoft.com/office/drawing/2014/main" id="{4DAEF2E3-6DA7-D33A-D2DC-710A7C5B9785}"/>
                  </a:ext>
                </a:extLst>
              </p:cNvPr>
              <p:cNvSpPr/>
              <p:nvPr/>
            </p:nvSpPr>
            <p:spPr>
              <a:xfrm>
                <a:off x="2978733" y="4329345"/>
                <a:ext cx="93440" cy="77091"/>
              </a:xfrm>
              <a:custGeom>
                <a:avLst/>
                <a:gdLst>
                  <a:gd name="connsiteX0" fmla="*/ 57721 w 93440"/>
                  <a:gd name="connsiteY0" fmla="*/ 112 h 77091"/>
                  <a:gd name="connsiteX1" fmla="*/ 72295 w 93440"/>
                  <a:gd name="connsiteY1" fmla="*/ 684 h 77091"/>
                  <a:gd name="connsiteX2" fmla="*/ 92869 w 93440"/>
                  <a:gd name="connsiteY2" fmla="*/ 18114 h 77091"/>
                  <a:gd name="connsiteX3" fmla="*/ 93440 w 93440"/>
                  <a:gd name="connsiteY3" fmla="*/ 24401 h 77091"/>
                  <a:gd name="connsiteX4" fmla="*/ 92012 w 93440"/>
                  <a:gd name="connsiteY4" fmla="*/ 34688 h 77091"/>
                  <a:gd name="connsiteX5" fmla="*/ 39433 w 93440"/>
                  <a:gd name="connsiteY5" fmla="*/ 76407 h 77091"/>
                  <a:gd name="connsiteX6" fmla="*/ 22003 w 93440"/>
                  <a:gd name="connsiteY6" fmla="*/ 76693 h 77091"/>
                  <a:gd name="connsiteX7" fmla="*/ 571 w 93440"/>
                  <a:gd name="connsiteY7" fmla="*/ 58977 h 77091"/>
                  <a:gd name="connsiteX8" fmla="*/ 0 w 93440"/>
                  <a:gd name="connsiteY8" fmla="*/ 52690 h 77091"/>
                  <a:gd name="connsiteX9" fmla="*/ 1429 w 93440"/>
                  <a:gd name="connsiteY9" fmla="*/ 42403 h 77091"/>
                  <a:gd name="connsiteX10" fmla="*/ 15145 w 93440"/>
                  <a:gd name="connsiteY10" fmla="*/ 21258 h 77091"/>
                  <a:gd name="connsiteX11" fmla="*/ 57721 w 93440"/>
                  <a:gd name="connsiteY11" fmla="*/ 112 h 77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440" h="77091">
                    <a:moveTo>
                      <a:pt x="57721" y="112"/>
                    </a:moveTo>
                    <a:cubicBezTo>
                      <a:pt x="61150" y="-174"/>
                      <a:pt x="69152" y="112"/>
                      <a:pt x="72295" y="684"/>
                    </a:cubicBezTo>
                    <a:cubicBezTo>
                      <a:pt x="83439" y="2970"/>
                      <a:pt x="90297" y="8685"/>
                      <a:pt x="92869" y="18114"/>
                    </a:cubicBezTo>
                    <a:cubicBezTo>
                      <a:pt x="93440" y="19829"/>
                      <a:pt x="93440" y="20972"/>
                      <a:pt x="93440" y="24401"/>
                    </a:cubicBezTo>
                    <a:cubicBezTo>
                      <a:pt x="93440" y="28687"/>
                      <a:pt x="93440" y="30402"/>
                      <a:pt x="92012" y="34688"/>
                    </a:cubicBezTo>
                    <a:cubicBezTo>
                      <a:pt x="85725" y="54119"/>
                      <a:pt x="62865" y="72121"/>
                      <a:pt x="39433" y="76407"/>
                    </a:cubicBezTo>
                    <a:cubicBezTo>
                      <a:pt x="34290" y="77265"/>
                      <a:pt x="25717" y="77265"/>
                      <a:pt x="22003" y="76693"/>
                    </a:cubicBezTo>
                    <a:cubicBezTo>
                      <a:pt x="10287" y="74121"/>
                      <a:pt x="3143" y="68406"/>
                      <a:pt x="571" y="58977"/>
                    </a:cubicBezTo>
                    <a:cubicBezTo>
                      <a:pt x="0" y="57262"/>
                      <a:pt x="0" y="56119"/>
                      <a:pt x="0" y="52690"/>
                    </a:cubicBezTo>
                    <a:cubicBezTo>
                      <a:pt x="0" y="48404"/>
                      <a:pt x="0" y="46689"/>
                      <a:pt x="1429" y="42403"/>
                    </a:cubicBezTo>
                    <a:cubicBezTo>
                      <a:pt x="3715" y="34974"/>
                      <a:pt x="8573" y="27830"/>
                      <a:pt x="15145" y="21258"/>
                    </a:cubicBezTo>
                    <a:cubicBezTo>
                      <a:pt x="26575" y="9828"/>
                      <a:pt x="42291" y="2112"/>
                      <a:pt x="57721" y="1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6" name="Freihandform: Form 35">
                <a:extLst>
                  <a:ext uri="{FF2B5EF4-FFF2-40B4-BE49-F238E27FC236}">
                    <a16:creationId xmlns:a16="http://schemas.microsoft.com/office/drawing/2014/main" id="{902927F2-06FC-BFC3-E63E-5F679B68D55D}"/>
                  </a:ext>
                </a:extLst>
              </p:cNvPr>
              <p:cNvSpPr/>
              <p:nvPr/>
            </p:nvSpPr>
            <p:spPr>
              <a:xfrm>
                <a:off x="2978466" y="4375396"/>
                <a:ext cx="5715" cy="268700"/>
              </a:xfrm>
              <a:custGeom>
                <a:avLst/>
                <a:gdLst>
                  <a:gd name="connsiteX0" fmla="*/ 0 w 5715"/>
                  <a:gd name="connsiteY0" fmla="*/ 268700 h 268700"/>
                  <a:gd name="connsiteX1" fmla="*/ 0 w 5715"/>
                  <a:gd name="connsiteY1" fmla="*/ 0 h 268700"/>
                  <a:gd name="connsiteX2" fmla="*/ 5715 w 5715"/>
                  <a:gd name="connsiteY2" fmla="*/ 0 h 268700"/>
                  <a:gd name="connsiteX3" fmla="*/ 5715 w 5715"/>
                  <a:gd name="connsiteY3" fmla="*/ 268700 h 268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" h="268700">
                    <a:moveTo>
                      <a:pt x="0" y="268700"/>
                    </a:moveTo>
                    <a:lnTo>
                      <a:pt x="0" y="0"/>
                    </a:lnTo>
                    <a:lnTo>
                      <a:pt x="5715" y="0"/>
                    </a:lnTo>
                    <a:lnTo>
                      <a:pt x="5715" y="26870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26" name="Grafik 2">
              <a:extLst>
                <a:ext uri="{FF2B5EF4-FFF2-40B4-BE49-F238E27FC236}">
                  <a16:creationId xmlns:a16="http://schemas.microsoft.com/office/drawing/2014/main" id="{693C9F77-C8DA-51DD-1DEA-37D0508033A1}"/>
                </a:ext>
              </a:extLst>
            </p:cNvPr>
            <p:cNvGrpSpPr/>
            <p:nvPr/>
          </p:nvGrpSpPr>
          <p:grpSpPr>
            <a:xfrm>
              <a:off x="3191712" y="4296139"/>
              <a:ext cx="166211" cy="367198"/>
              <a:chOff x="3191712" y="4296139"/>
              <a:chExt cx="166211" cy="367198"/>
            </a:xfrm>
            <a:solidFill>
              <a:srgbClr val="000000"/>
            </a:solidFill>
          </p:grpSpPr>
          <p:sp>
            <p:nvSpPr>
              <p:cNvPr id="32" name="Freihandform: Form 31">
                <a:extLst>
                  <a:ext uri="{FF2B5EF4-FFF2-40B4-BE49-F238E27FC236}">
                    <a16:creationId xmlns:a16="http://schemas.microsoft.com/office/drawing/2014/main" id="{1261CB84-1A69-66FE-7B4D-EE86567889FB}"/>
                  </a:ext>
                </a:extLst>
              </p:cNvPr>
              <p:cNvSpPr/>
              <p:nvPr/>
            </p:nvSpPr>
            <p:spPr>
              <a:xfrm>
                <a:off x="3191712" y="4296139"/>
                <a:ext cx="51542" cy="217174"/>
              </a:xfrm>
              <a:custGeom>
                <a:avLst/>
                <a:gdLst>
                  <a:gd name="connsiteX0" fmla="*/ 4000 w 51542"/>
                  <a:gd name="connsiteY0" fmla="*/ 219 h 217174"/>
                  <a:gd name="connsiteX1" fmla="*/ 13430 w 51542"/>
                  <a:gd name="connsiteY1" fmla="*/ 1648 h 217174"/>
                  <a:gd name="connsiteX2" fmla="*/ 13430 w 51542"/>
                  <a:gd name="connsiteY2" fmla="*/ 26508 h 217174"/>
                  <a:gd name="connsiteX3" fmla="*/ 13145 w 51542"/>
                  <a:gd name="connsiteY3" fmla="*/ 51368 h 217174"/>
                  <a:gd name="connsiteX4" fmla="*/ 29146 w 51542"/>
                  <a:gd name="connsiteY4" fmla="*/ 49082 h 217174"/>
                  <a:gd name="connsiteX5" fmla="*/ 45720 w 51542"/>
                  <a:gd name="connsiteY5" fmla="*/ 46511 h 217174"/>
                  <a:gd name="connsiteX6" fmla="*/ 49149 w 51542"/>
                  <a:gd name="connsiteY6" fmla="*/ 49368 h 217174"/>
                  <a:gd name="connsiteX7" fmla="*/ 49721 w 51542"/>
                  <a:gd name="connsiteY7" fmla="*/ 50511 h 217174"/>
                  <a:gd name="connsiteX8" fmla="*/ 50578 w 51542"/>
                  <a:gd name="connsiteY8" fmla="*/ 133093 h 217174"/>
                  <a:gd name="connsiteX9" fmla="*/ 51435 w 51542"/>
                  <a:gd name="connsiteY9" fmla="*/ 215675 h 217174"/>
                  <a:gd name="connsiteX10" fmla="*/ 49435 w 51542"/>
                  <a:gd name="connsiteY10" fmla="*/ 216532 h 217174"/>
                  <a:gd name="connsiteX11" fmla="*/ 40291 w 51542"/>
                  <a:gd name="connsiteY11" fmla="*/ 216532 h 217174"/>
                  <a:gd name="connsiteX12" fmla="*/ 38291 w 51542"/>
                  <a:gd name="connsiteY12" fmla="*/ 215675 h 217174"/>
                  <a:gd name="connsiteX13" fmla="*/ 38291 w 51542"/>
                  <a:gd name="connsiteY13" fmla="*/ 190814 h 217174"/>
                  <a:gd name="connsiteX14" fmla="*/ 38576 w 51542"/>
                  <a:gd name="connsiteY14" fmla="*/ 165954 h 217174"/>
                  <a:gd name="connsiteX15" fmla="*/ 22574 w 51542"/>
                  <a:gd name="connsiteY15" fmla="*/ 168240 h 217174"/>
                  <a:gd name="connsiteX16" fmla="*/ 6001 w 51542"/>
                  <a:gd name="connsiteY16" fmla="*/ 170812 h 217174"/>
                  <a:gd name="connsiteX17" fmla="*/ 2572 w 51542"/>
                  <a:gd name="connsiteY17" fmla="*/ 167954 h 217174"/>
                  <a:gd name="connsiteX18" fmla="*/ 2000 w 51542"/>
                  <a:gd name="connsiteY18" fmla="*/ 166526 h 217174"/>
                  <a:gd name="connsiteX19" fmla="*/ 1143 w 51542"/>
                  <a:gd name="connsiteY19" fmla="*/ 94802 h 217174"/>
                  <a:gd name="connsiteX20" fmla="*/ 0 w 51542"/>
                  <a:gd name="connsiteY20" fmla="*/ 12220 h 217174"/>
                  <a:gd name="connsiteX21" fmla="*/ 0 w 51542"/>
                  <a:gd name="connsiteY21" fmla="*/ 1648 h 217174"/>
                  <a:gd name="connsiteX22" fmla="*/ 1429 w 51542"/>
                  <a:gd name="connsiteY22" fmla="*/ 1076 h 217174"/>
                  <a:gd name="connsiteX23" fmla="*/ 4000 w 51542"/>
                  <a:gd name="connsiteY23" fmla="*/ 219 h 217174"/>
                  <a:gd name="connsiteX24" fmla="*/ 39719 w 51542"/>
                  <a:gd name="connsiteY24" fmla="*/ 80229 h 217174"/>
                  <a:gd name="connsiteX25" fmla="*/ 39433 w 51542"/>
                  <a:gd name="connsiteY25" fmla="*/ 76228 h 217174"/>
                  <a:gd name="connsiteX26" fmla="*/ 12859 w 51542"/>
                  <a:gd name="connsiteY26" fmla="*/ 80801 h 217174"/>
                  <a:gd name="connsiteX27" fmla="*/ 12002 w 51542"/>
                  <a:gd name="connsiteY27" fmla="*/ 141094 h 217174"/>
                  <a:gd name="connsiteX28" fmla="*/ 38862 w 51542"/>
                  <a:gd name="connsiteY28" fmla="*/ 136522 h 217174"/>
                  <a:gd name="connsiteX29" fmla="*/ 39719 w 51542"/>
                  <a:gd name="connsiteY29" fmla="*/ 80229 h 217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51542" h="217174">
                    <a:moveTo>
                      <a:pt x="4000" y="219"/>
                    </a:moveTo>
                    <a:cubicBezTo>
                      <a:pt x="6287" y="-353"/>
                      <a:pt x="11430" y="219"/>
                      <a:pt x="13430" y="1648"/>
                    </a:cubicBezTo>
                    <a:cubicBezTo>
                      <a:pt x="13716" y="1934"/>
                      <a:pt x="13716" y="6220"/>
                      <a:pt x="13430" y="26508"/>
                    </a:cubicBezTo>
                    <a:cubicBezTo>
                      <a:pt x="13145" y="40224"/>
                      <a:pt x="13145" y="51368"/>
                      <a:pt x="13145" y="51368"/>
                    </a:cubicBezTo>
                    <a:cubicBezTo>
                      <a:pt x="13145" y="51654"/>
                      <a:pt x="20288" y="50511"/>
                      <a:pt x="29146" y="49082"/>
                    </a:cubicBezTo>
                    <a:cubicBezTo>
                      <a:pt x="38291" y="47368"/>
                      <a:pt x="45434" y="46511"/>
                      <a:pt x="45720" y="46511"/>
                    </a:cubicBezTo>
                    <a:cubicBezTo>
                      <a:pt x="47149" y="46796"/>
                      <a:pt x="48292" y="47939"/>
                      <a:pt x="49149" y="49368"/>
                    </a:cubicBezTo>
                    <a:lnTo>
                      <a:pt x="49721" y="50511"/>
                    </a:lnTo>
                    <a:lnTo>
                      <a:pt x="50578" y="133093"/>
                    </a:lnTo>
                    <a:cubicBezTo>
                      <a:pt x="51435" y="199387"/>
                      <a:pt x="51721" y="215675"/>
                      <a:pt x="51435" y="215675"/>
                    </a:cubicBezTo>
                    <a:cubicBezTo>
                      <a:pt x="51149" y="215960"/>
                      <a:pt x="50292" y="216246"/>
                      <a:pt x="49435" y="216532"/>
                    </a:cubicBezTo>
                    <a:cubicBezTo>
                      <a:pt x="47149" y="217389"/>
                      <a:pt x="42577" y="217389"/>
                      <a:pt x="40291" y="216532"/>
                    </a:cubicBezTo>
                    <a:cubicBezTo>
                      <a:pt x="39433" y="216246"/>
                      <a:pt x="38576" y="215960"/>
                      <a:pt x="38291" y="215675"/>
                    </a:cubicBezTo>
                    <a:cubicBezTo>
                      <a:pt x="38005" y="215389"/>
                      <a:pt x="38005" y="211102"/>
                      <a:pt x="38291" y="190814"/>
                    </a:cubicBezTo>
                    <a:cubicBezTo>
                      <a:pt x="38576" y="177098"/>
                      <a:pt x="38576" y="165954"/>
                      <a:pt x="38576" y="165954"/>
                    </a:cubicBezTo>
                    <a:cubicBezTo>
                      <a:pt x="38576" y="165668"/>
                      <a:pt x="31433" y="166811"/>
                      <a:pt x="22574" y="168240"/>
                    </a:cubicBezTo>
                    <a:cubicBezTo>
                      <a:pt x="13430" y="169955"/>
                      <a:pt x="6287" y="170812"/>
                      <a:pt x="6001" y="170812"/>
                    </a:cubicBezTo>
                    <a:cubicBezTo>
                      <a:pt x="4572" y="170526"/>
                      <a:pt x="3429" y="169383"/>
                      <a:pt x="2572" y="167954"/>
                    </a:cubicBezTo>
                    <a:lnTo>
                      <a:pt x="2000" y="166526"/>
                    </a:lnTo>
                    <a:lnTo>
                      <a:pt x="1143" y="94802"/>
                    </a:lnTo>
                    <a:cubicBezTo>
                      <a:pt x="571" y="55369"/>
                      <a:pt x="286" y="18221"/>
                      <a:pt x="0" y="12220"/>
                    </a:cubicBezTo>
                    <a:lnTo>
                      <a:pt x="0" y="1648"/>
                    </a:lnTo>
                    <a:lnTo>
                      <a:pt x="1429" y="1076"/>
                    </a:lnTo>
                    <a:cubicBezTo>
                      <a:pt x="2286" y="790"/>
                      <a:pt x="3429" y="505"/>
                      <a:pt x="4000" y="219"/>
                    </a:cubicBezTo>
                    <a:close/>
                    <a:moveTo>
                      <a:pt x="39719" y="80229"/>
                    </a:moveTo>
                    <a:cubicBezTo>
                      <a:pt x="39719" y="77086"/>
                      <a:pt x="39719" y="76228"/>
                      <a:pt x="39433" y="76228"/>
                    </a:cubicBezTo>
                    <a:cubicBezTo>
                      <a:pt x="38291" y="76228"/>
                      <a:pt x="12859" y="80515"/>
                      <a:pt x="12859" y="80801"/>
                    </a:cubicBezTo>
                    <a:cubicBezTo>
                      <a:pt x="12573" y="80801"/>
                      <a:pt x="12002" y="140808"/>
                      <a:pt x="12002" y="141094"/>
                    </a:cubicBezTo>
                    <a:cubicBezTo>
                      <a:pt x="12287" y="141094"/>
                      <a:pt x="38576" y="136807"/>
                      <a:pt x="38862" y="136522"/>
                    </a:cubicBezTo>
                    <a:cubicBezTo>
                      <a:pt x="38862" y="136522"/>
                      <a:pt x="39719" y="93374"/>
                      <a:pt x="39719" y="802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3" name="Freihandform: Form 32">
                <a:extLst>
                  <a:ext uri="{FF2B5EF4-FFF2-40B4-BE49-F238E27FC236}">
                    <a16:creationId xmlns:a16="http://schemas.microsoft.com/office/drawing/2014/main" id="{CB434F6F-E74E-32E3-46D6-2D135928CC6F}"/>
                  </a:ext>
                </a:extLst>
              </p:cNvPr>
              <p:cNvSpPr/>
              <p:nvPr/>
            </p:nvSpPr>
            <p:spPr>
              <a:xfrm>
                <a:off x="3264483" y="4366255"/>
                <a:ext cx="93440" cy="77091"/>
              </a:xfrm>
              <a:custGeom>
                <a:avLst/>
                <a:gdLst>
                  <a:gd name="connsiteX0" fmla="*/ 57721 w 93440"/>
                  <a:gd name="connsiteY0" fmla="*/ 112 h 77091"/>
                  <a:gd name="connsiteX1" fmla="*/ 72295 w 93440"/>
                  <a:gd name="connsiteY1" fmla="*/ 684 h 77091"/>
                  <a:gd name="connsiteX2" fmla="*/ 92869 w 93440"/>
                  <a:gd name="connsiteY2" fmla="*/ 18114 h 77091"/>
                  <a:gd name="connsiteX3" fmla="*/ 93440 w 93440"/>
                  <a:gd name="connsiteY3" fmla="*/ 24401 h 77091"/>
                  <a:gd name="connsiteX4" fmla="*/ 92012 w 93440"/>
                  <a:gd name="connsiteY4" fmla="*/ 34688 h 77091"/>
                  <a:gd name="connsiteX5" fmla="*/ 39433 w 93440"/>
                  <a:gd name="connsiteY5" fmla="*/ 76407 h 77091"/>
                  <a:gd name="connsiteX6" fmla="*/ 22003 w 93440"/>
                  <a:gd name="connsiteY6" fmla="*/ 76693 h 77091"/>
                  <a:gd name="connsiteX7" fmla="*/ 571 w 93440"/>
                  <a:gd name="connsiteY7" fmla="*/ 58977 h 77091"/>
                  <a:gd name="connsiteX8" fmla="*/ 0 w 93440"/>
                  <a:gd name="connsiteY8" fmla="*/ 52690 h 77091"/>
                  <a:gd name="connsiteX9" fmla="*/ 1429 w 93440"/>
                  <a:gd name="connsiteY9" fmla="*/ 42403 h 77091"/>
                  <a:gd name="connsiteX10" fmla="*/ 15145 w 93440"/>
                  <a:gd name="connsiteY10" fmla="*/ 21258 h 77091"/>
                  <a:gd name="connsiteX11" fmla="*/ 57721 w 93440"/>
                  <a:gd name="connsiteY11" fmla="*/ 112 h 77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440" h="77091">
                    <a:moveTo>
                      <a:pt x="57721" y="112"/>
                    </a:moveTo>
                    <a:cubicBezTo>
                      <a:pt x="61150" y="-174"/>
                      <a:pt x="69152" y="112"/>
                      <a:pt x="72295" y="684"/>
                    </a:cubicBezTo>
                    <a:cubicBezTo>
                      <a:pt x="83439" y="2970"/>
                      <a:pt x="90297" y="8685"/>
                      <a:pt x="92869" y="18114"/>
                    </a:cubicBezTo>
                    <a:cubicBezTo>
                      <a:pt x="93440" y="19829"/>
                      <a:pt x="93440" y="20972"/>
                      <a:pt x="93440" y="24401"/>
                    </a:cubicBezTo>
                    <a:cubicBezTo>
                      <a:pt x="93440" y="28687"/>
                      <a:pt x="93440" y="30402"/>
                      <a:pt x="92012" y="34688"/>
                    </a:cubicBezTo>
                    <a:cubicBezTo>
                      <a:pt x="85725" y="54119"/>
                      <a:pt x="62865" y="72121"/>
                      <a:pt x="39433" y="76407"/>
                    </a:cubicBezTo>
                    <a:cubicBezTo>
                      <a:pt x="34290" y="77265"/>
                      <a:pt x="25717" y="77265"/>
                      <a:pt x="22003" y="76693"/>
                    </a:cubicBezTo>
                    <a:cubicBezTo>
                      <a:pt x="10287" y="74121"/>
                      <a:pt x="3143" y="68406"/>
                      <a:pt x="571" y="58977"/>
                    </a:cubicBezTo>
                    <a:cubicBezTo>
                      <a:pt x="0" y="57262"/>
                      <a:pt x="0" y="56119"/>
                      <a:pt x="0" y="52690"/>
                    </a:cubicBezTo>
                    <a:cubicBezTo>
                      <a:pt x="0" y="48404"/>
                      <a:pt x="0" y="46689"/>
                      <a:pt x="1429" y="42403"/>
                    </a:cubicBezTo>
                    <a:cubicBezTo>
                      <a:pt x="3715" y="34974"/>
                      <a:pt x="8573" y="27830"/>
                      <a:pt x="15145" y="21258"/>
                    </a:cubicBezTo>
                    <a:cubicBezTo>
                      <a:pt x="26575" y="9828"/>
                      <a:pt x="42291" y="2112"/>
                      <a:pt x="57721" y="1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4" name="Freihandform: Form 33">
                <a:extLst>
                  <a:ext uri="{FF2B5EF4-FFF2-40B4-BE49-F238E27FC236}">
                    <a16:creationId xmlns:a16="http://schemas.microsoft.com/office/drawing/2014/main" id="{8FE7078D-3521-96A6-CD96-C1E284FD5267}"/>
                  </a:ext>
                </a:extLst>
              </p:cNvPr>
              <p:cNvSpPr/>
              <p:nvPr/>
            </p:nvSpPr>
            <p:spPr>
              <a:xfrm>
                <a:off x="3264216" y="4417211"/>
                <a:ext cx="9525" cy="246125"/>
              </a:xfrm>
              <a:custGeom>
                <a:avLst/>
                <a:gdLst>
                  <a:gd name="connsiteX0" fmla="*/ 0 w 9525"/>
                  <a:gd name="connsiteY0" fmla="*/ 246126 h 246125"/>
                  <a:gd name="connsiteX1" fmla="*/ 0 w 9525"/>
                  <a:gd name="connsiteY1" fmla="*/ 0 h 246125"/>
                  <a:gd name="connsiteX2" fmla="*/ 9525 w 9525"/>
                  <a:gd name="connsiteY2" fmla="*/ 0 h 246125"/>
                  <a:gd name="connsiteX3" fmla="*/ 9525 w 9525"/>
                  <a:gd name="connsiteY3" fmla="*/ 246126 h 246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" h="246125">
                    <a:moveTo>
                      <a:pt x="0" y="246126"/>
                    </a:moveTo>
                    <a:lnTo>
                      <a:pt x="0" y="0"/>
                    </a:lnTo>
                    <a:lnTo>
                      <a:pt x="9525" y="0"/>
                    </a:lnTo>
                    <a:lnTo>
                      <a:pt x="9525" y="246126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27" name="Grafik 2">
              <a:extLst>
                <a:ext uri="{FF2B5EF4-FFF2-40B4-BE49-F238E27FC236}">
                  <a16:creationId xmlns:a16="http://schemas.microsoft.com/office/drawing/2014/main" id="{0E47E5C1-57FA-11F2-2358-06404A07DCC1}"/>
                </a:ext>
              </a:extLst>
            </p:cNvPr>
            <p:cNvGrpSpPr/>
            <p:nvPr/>
          </p:nvGrpSpPr>
          <p:grpSpPr>
            <a:xfrm>
              <a:off x="3668267" y="3873905"/>
              <a:ext cx="76200" cy="752475"/>
              <a:chOff x="3668267" y="3873905"/>
              <a:chExt cx="76200" cy="752475"/>
            </a:xfrm>
            <a:solidFill>
              <a:srgbClr val="000000"/>
            </a:solidFill>
          </p:grpSpPr>
          <p:sp>
            <p:nvSpPr>
              <p:cNvPr id="30" name="Freihandform: Form 29">
                <a:extLst>
                  <a:ext uri="{FF2B5EF4-FFF2-40B4-BE49-F238E27FC236}">
                    <a16:creationId xmlns:a16="http://schemas.microsoft.com/office/drawing/2014/main" id="{3BE52671-BD5C-E62C-D372-E1FC49762126}"/>
                  </a:ext>
                </a:extLst>
              </p:cNvPr>
              <p:cNvSpPr/>
              <p:nvPr/>
            </p:nvSpPr>
            <p:spPr>
              <a:xfrm>
                <a:off x="3668267" y="3873905"/>
                <a:ext cx="5715" cy="752475"/>
              </a:xfrm>
              <a:custGeom>
                <a:avLst/>
                <a:gdLst>
                  <a:gd name="connsiteX0" fmla="*/ 0 w 5715"/>
                  <a:gd name="connsiteY0" fmla="*/ 752475 h 752475"/>
                  <a:gd name="connsiteX1" fmla="*/ 0 w 5715"/>
                  <a:gd name="connsiteY1" fmla="*/ 0 h 752475"/>
                  <a:gd name="connsiteX2" fmla="*/ 5715 w 5715"/>
                  <a:gd name="connsiteY2" fmla="*/ 0 h 752475"/>
                  <a:gd name="connsiteX3" fmla="*/ 5715 w 5715"/>
                  <a:gd name="connsiteY3" fmla="*/ 752475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" h="752475">
                    <a:moveTo>
                      <a:pt x="0" y="752475"/>
                    </a:moveTo>
                    <a:lnTo>
                      <a:pt x="0" y="0"/>
                    </a:lnTo>
                    <a:lnTo>
                      <a:pt x="5715" y="0"/>
                    </a:lnTo>
                    <a:lnTo>
                      <a:pt x="5715" y="75247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1" name="Freihandform: Form 30">
                <a:extLst>
                  <a:ext uri="{FF2B5EF4-FFF2-40B4-BE49-F238E27FC236}">
                    <a16:creationId xmlns:a16="http://schemas.microsoft.com/office/drawing/2014/main" id="{0312F941-C836-6EB9-146A-0BB2DEC5819C}"/>
                  </a:ext>
                </a:extLst>
              </p:cNvPr>
              <p:cNvSpPr/>
              <p:nvPr/>
            </p:nvSpPr>
            <p:spPr>
              <a:xfrm>
                <a:off x="3706367" y="3873905"/>
                <a:ext cx="38100" cy="752475"/>
              </a:xfrm>
              <a:custGeom>
                <a:avLst/>
                <a:gdLst>
                  <a:gd name="connsiteX0" fmla="*/ 0 w 38100"/>
                  <a:gd name="connsiteY0" fmla="*/ 752475 h 752475"/>
                  <a:gd name="connsiteX1" fmla="*/ 0 w 38100"/>
                  <a:gd name="connsiteY1" fmla="*/ 0 h 752475"/>
                  <a:gd name="connsiteX2" fmla="*/ 38100 w 38100"/>
                  <a:gd name="connsiteY2" fmla="*/ 0 h 752475"/>
                  <a:gd name="connsiteX3" fmla="*/ 38100 w 38100"/>
                  <a:gd name="connsiteY3" fmla="*/ 752475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00" h="752475">
                    <a:moveTo>
                      <a:pt x="0" y="752475"/>
                    </a:moveTo>
                    <a:lnTo>
                      <a:pt x="0" y="0"/>
                    </a:lnTo>
                    <a:lnTo>
                      <a:pt x="38100" y="0"/>
                    </a:lnTo>
                    <a:lnTo>
                      <a:pt x="38100" y="75247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sp>
          <p:nvSpPr>
            <p:cNvPr id="28" name="Freihandform: Form 27">
              <a:extLst>
                <a:ext uri="{FF2B5EF4-FFF2-40B4-BE49-F238E27FC236}">
                  <a16:creationId xmlns:a16="http://schemas.microsoft.com/office/drawing/2014/main" id="{8B697217-E7D4-6549-4EBC-9695E88F2755}"/>
                </a:ext>
              </a:extLst>
            </p:cNvPr>
            <p:cNvSpPr/>
            <p:nvPr/>
          </p:nvSpPr>
          <p:spPr>
            <a:xfrm>
              <a:off x="2692716" y="4589518"/>
              <a:ext cx="291465" cy="73818"/>
            </a:xfrm>
            <a:custGeom>
              <a:avLst/>
              <a:gdLst>
                <a:gd name="connsiteX0" fmla="*/ 0 w 291465"/>
                <a:gd name="connsiteY0" fmla="*/ 36862 h 73818"/>
                <a:gd name="connsiteX1" fmla="*/ 291465 w 291465"/>
                <a:gd name="connsiteY1" fmla="*/ 73819 h 73818"/>
                <a:gd name="connsiteX2" fmla="*/ 291465 w 291465"/>
                <a:gd name="connsiteY2" fmla="*/ 36957 h 73818"/>
                <a:gd name="connsiteX3" fmla="*/ 0 w 291465"/>
                <a:gd name="connsiteY3" fmla="*/ 0 h 73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1465" h="73818">
                  <a:moveTo>
                    <a:pt x="0" y="36862"/>
                  </a:moveTo>
                  <a:lnTo>
                    <a:pt x="291465" y="73819"/>
                  </a:lnTo>
                  <a:lnTo>
                    <a:pt x="291465" y="369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" name="Freihandform: Form 28">
              <a:extLst>
                <a:ext uri="{FF2B5EF4-FFF2-40B4-BE49-F238E27FC236}">
                  <a16:creationId xmlns:a16="http://schemas.microsoft.com/office/drawing/2014/main" id="{5948683B-5B4E-2B6F-E335-F007F5B3065D}"/>
                </a:ext>
              </a:extLst>
            </p:cNvPr>
            <p:cNvSpPr/>
            <p:nvPr/>
          </p:nvSpPr>
          <p:spPr>
            <a:xfrm>
              <a:off x="1404937" y="3578630"/>
              <a:ext cx="5715" cy="1047750"/>
            </a:xfrm>
            <a:custGeom>
              <a:avLst/>
              <a:gdLst>
                <a:gd name="connsiteX0" fmla="*/ 0 w 5715"/>
                <a:gd name="connsiteY0" fmla="*/ 1047750 h 1047750"/>
                <a:gd name="connsiteX1" fmla="*/ 0 w 5715"/>
                <a:gd name="connsiteY1" fmla="*/ 0 h 1047750"/>
                <a:gd name="connsiteX2" fmla="*/ 5715 w 5715"/>
                <a:gd name="connsiteY2" fmla="*/ 0 h 1047750"/>
                <a:gd name="connsiteX3" fmla="*/ 5715 w 5715"/>
                <a:gd name="connsiteY3" fmla="*/ 1047750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" h="1047750">
                  <a:moveTo>
                    <a:pt x="0" y="1047750"/>
                  </a:moveTo>
                  <a:lnTo>
                    <a:pt x="0" y="0"/>
                  </a:lnTo>
                  <a:lnTo>
                    <a:pt x="5715" y="0"/>
                  </a:lnTo>
                  <a:lnTo>
                    <a:pt x="5715" y="10477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66" name="Pfeil: nach rechts 65">
            <a:extLst>
              <a:ext uri="{FF2B5EF4-FFF2-40B4-BE49-F238E27FC236}">
                <a16:creationId xmlns:a16="http://schemas.microsoft.com/office/drawing/2014/main" id="{0ECE625E-C2B4-713E-ACC8-4AF31C294834}"/>
              </a:ext>
            </a:extLst>
          </p:cNvPr>
          <p:cNvSpPr/>
          <p:nvPr/>
        </p:nvSpPr>
        <p:spPr>
          <a:xfrm>
            <a:off x="5037946" y="3955226"/>
            <a:ext cx="1008112" cy="554462"/>
          </a:xfrm>
          <a:prstGeom prst="rightArrow">
            <a:avLst>
              <a:gd name="adj1" fmla="val 50000"/>
              <a:gd name="adj2" fmla="val 6482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5CAC49F-AE5D-1A5D-7417-ECD683AE8296}"/>
              </a:ext>
            </a:extLst>
          </p:cNvPr>
          <p:cNvSpPr/>
          <p:nvPr/>
        </p:nvSpPr>
        <p:spPr>
          <a:xfrm>
            <a:off x="1430434" y="3049455"/>
            <a:ext cx="2338454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9E856B1A-FFFB-AD59-BDCC-716AFD87685D}"/>
              </a:ext>
            </a:extLst>
          </p:cNvPr>
          <p:cNvSpPr txBox="1"/>
          <p:nvPr/>
        </p:nvSpPr>
        <p:spPr>
          <a:xfrm>
            <a:off x="137168" y="3277108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Header</a:t>
            </a:r>
          </a:p>
        </p:txBody>
      </p:sp>
      <p:sp>
        <p:nvSpPr>
          <p:cNvPr id="70" name="Geschweifte Klammer links 69">
            <a:extLst>
              <a:ext uri="{FF2B5EF4-FFF2-40B4-BE49-F238E27FC236}">
                <a16:creationId xmlns:a16="http://schemas.microsoft.com/office/drawing/2014/main" id="{9939C4F0-C666-2A21-5B0D-A2B77A4D156E}"/>
              </a:ext>
            </a:extLst>
          </p:cNvPr>
          <p:cNvSpPr/>
          <p:nvPr/>
        </p:nvSpPr>
        <p:spPr>
          <a:xfrm>
            <a:off x="1055440" y="2492896"/>
            <a:ext cx="292116" cy="1944216"/>
          </a:xfrm>
          <a:prstGeom prst="leftBrace">
            <a:avLst>
              <a:gd name="adj1" fmla="val 75849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32ACC992-D4BD-175B-F6E7-EA321D9D7547}"/>
              </a:ext>
            </a:extLst>
          </p:cNvPr>
          <p:cNvSpPr/>
          <p:nvPr/>
        </p:nvSpPr>
        <p:spPr>
          <a:xfrm>
            <a:off x="7211604" y="3392378"/>
            <a:ext cx="276853" cy="5499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62A8BE57-DF8B-6179-2EA1-DA1CAFE47548}"/>
              </a:ext>
            </a:extLst>
          </p:cNvPr>
          <p:cNvSpPr/>
          <p:nvPr/>
        </p:nvSpPr>
        <p:spPr>
          <a:xfrm>
            <a:off x="7210259" y="4549698"/>
            <a:ext cx="276853" cy="5499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5261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B3C0C21-7EBA-8BE5-77F2-BC163A42746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Textbasiertes Notationssystem</a:t>
            </a:r>
          </a:p>
          <a:p>
            <a:r>
              <a:rPr lang="de-DE" dirty="0"/>
              <a:t>Aktueller Standard: v2.1		</a:t>
            </a:r>
            <a:r>
              <a:rPr lang="de-DE" dirty="0">
                <a:hlinkClick r:id="rId2"/>
              </a:rPr>
              <a:t>https://abcnotation.com/wiki/abc:standard</a:t>
            </a:r>
            <a:r>
              <a:rPr lang="de-DE" dirty="0"/>
              <a:t> </a:t>
            </a:r>
          </a:p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0EA42C0-6868-30F6-82C5-585276B144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15.02.2023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BBF22D2-DE2A-562E-0D2D-CA0028D04AE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Peter Schramm – Optical Music Recognition, schrammp@hochschule-trier.de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2801FE6-7855-1A41-64DC-21C9CB1469C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24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852B8B9-BA3C-BEBE-A18C-0A955159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ABC-Notation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1D0B5E9-28DF-A7EC-EBA2-A934CDC1D68F}"/>
              </a:ext>
            </a:extLst>
          </p:cNvPr>
          <p:cNvSpPr txBox="1"/>
          <p:nvPr/>
        </p:nvSpPr>
        <p:spPr>
          <a:xfrm>
            <a:off x="1430434" y="2492896"/>
            <a:ext cx="3336731" cy="3139321"/>
          </a:xfrm>
          <a:prstGeom prst="rect">
            <a:avLst/>
          </a:prstGeom>
          <a:noFill/>
          <a:ln>
            <a:solidFill>
              <a:schemeClr val="bg2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dirty="0">
                <a:latin typeface="Consolas" panose="020B0609020204030204" pitchFamily="49" charset="0"/>
              </a:rPr>
              <a:t>X:1</a:t>
            </a:r>
          </a:p>
          <a:p>
            <a:r>
              <a:rPr lang="de-DE" dirty="0">
                <a:latin typeface="Consolas" panose="020B0609020204030204" pitchFamily="49" charset="0"/>
              </a:rPr>
              <a:t>K: G</a:t>
            </a:r>
          </a:p>
          <a:p>
            <a:r>
              <a:rPr lang="de-DE" dirty="0">
                <a:latin typeface="Consolas" panose="020B0609020204030204" pitchFamily="49" charset="0"/>
              </a:rPr>
              <a:t>M: 4/4</a:t>
            </a:r>
          </a:p>
          <a:p>
            <a:r>
              <a:rPr lang="de-DE" dirty="0">
                <a:latin typeface="Consolas" panose="020B0609020204030204" pitchFamily="49" charset="0"/>
              </a:rPr>
              <a:t>L: 1/8</a:t>
            </a:r>
          </a:p>
          <a:p>
            <a:r>
              <a:rPr lang="de-DE" dirty="0">
                <a:latin typeface="Consolas" panose="020B0609020204030204" pitchFamily="49" charset="0"/>
              </a:rPr>
              <a:t>%%score {V1 V2</a:t>
            </a:r>
          </a:p>
          <a:p>
            <a:r>
              <a:rPr lang="de-DE" dirty="0">
                <a:latin typeface="Consolas" panose="020B0609020204030204" pitchFamily="49" charset="0"/>
              </a:rPr>
              <a:t>V: V1 </a:t>
            </a:r>
            <a:r>
              <a:rPr lang="de-DE" dirty="0" err="1">
                <a:latin typeface="Consolas" panose="020B0609020204030204" pitchFamily="49" charset="0"/>
              </a:rPr>
              <a:t>clef</a:t>
            </a:r>
            <a:r>
              <a:rPr lang="de-DE" dirty="0">
                <a:latin typeface="Consolas" panose="020B0609020204030204" pitchFamily="49" charset="0"/>
              </a:rPr>
              <a:t>=</a:t>
            </a:r>
            <a:r>
              <a:rPr lang="de-DE" dirty="0" err="1">
                <a:latin typeface="Consolas" panose="020B0609020204030204" pitchFamily="49" charset="0"/>
              </a:rPr>
              <a:t>treble</a:t>
            </a:r>
            <a:endParaRPr lang="de-DE" dirty="0">
              <a:latin typeface="Consolas" panose="020B0609020204030204" pitchFamily="49" charset="0"/>
            </a:endParaRPr>
          </a:p>
          <a:p>
            <a:r>
              <a:rPr lang="de-DE" dirty="0">
                <a:latin typeface="Consolas" panose="020B0609020204030204" pitchFamily="49" charset="0"/>
              </a:rPr>
              <a:t>V: V2 </a:t>
            </a:r>
            <a:r>
              <a:rPr lang="de-DE" dirty="0" err="1">
                <a:latin typeface="Consolas" panose="020B0609020204030204" pitchFamily="49" charset="0"/>
              </a:rPr>
              <a:t>clef</a:t>
            </a:r>
            <a:r>
              <a:rPr lang="de-DE" dirty="0">
                <a:latin typeface="Consolas" panose="020B0609020204030204" pitchFamily="49" charset="0"/>
              </a:rPr>
              <a:t>=bass</a:t>
            </a:r>
          </a:p>
          <a:p>
            <a:r>
              <a:rPr lang="de-DE" dirty="0">
                <a:latin typeface="Consolas" panose="020B0609020204030204" pitchFamily="49" charset="0"/>
              </a:rPr>
              <a:t>[V:V1]</a:t>
            </a:r>
          </a:p>
          <a:p>
            <a:r>
              <a:rPr lang="de-DE" dirty="0">
                <a:latin typeface="Consolas" panose="020B0609020204030204" pitchFamily="49" charset="0"/>
              </a:rPr>
              <a:t>C D [DGB]4 |]</a:t>
            </a:r>
          </a:p>
          <a:p>
            <a:r>
              <a:rPr lang="de-DE" dirty="0">
                <a:latin typeface="Consolas" panose="020B0609020204030204" pitchFamily="49" charset="0"/>
              </a:rPr>
              <a:t>[V:V2]</a:t>
            </a:r>
          </a:p>
          <a:p>
            <a:r>
              <a:rPr lang="de-DE" dirty="0">
                <a:latin typeface="Consolas" panose="020B0609020204030204" pitchFamily="49" charset="0"/>
              </a:rPr>
              <a:t>z2 A,G, =F,2 |]</a:t>
            </a:r>
          </a:p>
        </p:txBody>
      </p:sp>
      <p:grpSp>
        <p:nvGrpSpPr>
          <p:cNvPr id="9" name="Grafik 2">
            <a:extLst>
              <a:ext uri="{FF2B5EF4-FFF2-40B4-BE49-F238E27FC236}">
                <a16:creationId xmlns:a16="http://schemas.microsoft.com/office/drawing/2014/main" id="{80A6C486-F724-6A2B-1795-9A4AA48B940C}"/>
              </a:ext>
            </a:extLst>
          </p:cNvPr>
          <p:cNvGrpSpPr/>
          <p:nvPr/>
        </p:nvGrpSpPr>
        <p:grpSpPr>
          <a:xfrm>
            <a:off x="6345260" y="3229475"/>
            <a:ext cx="3736093" cy="1872208"/>
            <a:chOff x="1309687" y="3443234"/>
            <a:chExt cx="2434780" cy="1220102"/>
          </a:xfrm>
          <a:solidFill>
            <a:srgbClr val="000000"/>
          </a:solidFill>
        </p:grpSpPr>
        <p:grpSp>
          <p:nvGrpSpPr>
            <p:cNvPr id="10" name="Grafik 2">
              <a:extLst>
                <a:ext uri="{FF2B5EF4-FFF2-40B4-BE49-F238E27FC236}">
                  <a16:creationId xmlns:a16="http://schemas.microsoft.com/office/drawing/2014/main" id="{5AC940CC-8A45-45B3-BA1E-64FCF96DAAD1}"/>
                </a:ext>
              </a:extLst>
            </p:cNvPr>
            <p:cNvGrpSpPr/>
            <p:nvPr/>
          </p:nvGrpSpPr>
          <p:grpSpPr>
            <a:xfrm>
              <a:off x="1404937" y="3575296"/>
              <a:ext cx="2339530" cy="301942"/>
              <a:chOff x="1404937" y="3575296"/>
              <a:chExt cx="2339530" cy="301942"/>
            </a:xfrm>
            <a:solidFill>
              <a:srgbClr val="000000"/>
            </a:solidFill>
          </p:grpSpPr>
          <p:sp>
            <p:nvSpPr>
              <p:cNvPr id="61" name="Freihandform: Form 60">
                <a:extLst>
                  <a:ext uri="{FF2B5EF4-FFF2-40B4-BE49-F238E27FC236}">
                    <a16:creationId xmlns:a16="http://schemas.microsoft.com/office/drawing/2014/main" id="{AFEE55E5-E413-D738-AECC-C220E168C15E}"/>
                  </a:ext>
                </a:extLst>
              </p:cNvPr>
              <p:cNvSpPr/>
              <p:nvPr/>
            </p:nvSpPr>
            <p:spPr>
              <a:xfrm>
                <a:off x="1404937" y="3575296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8 h 6667"/>
                  <a:gd name="connsiteX3" fmla="*/ 0 w 2339530"/>
                  <a:gd name="connsiteY3" fmla="*/ 6668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8"/>
                    </a:lnTo>
                    <a:lnTo>
                      <a:pt x="0" y="666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2" name="Freihandform: Form 61">
                <a:extLst>
                  <a:ext uri="{FF2B5EF4-FFF2-40B4-BE49-F238E27FC236}">
                    <a16:creationId xmlns:a16="http://schemas.microsoft.com/office/drawing/2014/main" id="{CBD3B87F-4D60-CBB7-9479-9CBA9838E9EC}"/>
                  </a:ext>
                </a:extLst>
              </p:cNvPr>
              <p:cNvSpPr/>
              <p:nvPr/>
            </p:nvSpPr>
            <p:spPr>
              <a:xfrm>
                <a:off x="1404937" y="3649115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8 h 6667"/>
                  <a:gd name="connsiteX3" fmla="*/ 0 w 2339530"/>
                  <a:gd name="connsiteY3" fmla="*/ 6668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8"/>
                    </a:lnTo>
                    <a:lnTo>
                      <a:pt x="0" y="666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3" name="Freihandform: Form 62">
                <a:extLst>
                  <a:ext uri="{FF2B5EF4-FFF2-40B4-BE49-F238E27FC236}">
                    <a16:creationId xmlns:a16="http://schemas.microsoft.com/office/drawing/2014/main" id="{0B321069-C50E-D77F-687F-B2F2AF3BB527}"/>
                  </a:ext>
                </a:extLst>
              </p:cNvPr>
              <p:cNvSpPr/>
              <p:nvPr/>
            </p:nvSpPr>
            <p:spPr>
              <a:xfrm>
                <a:off x="1404937" y="3722934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8 h 6667"/>
                  <a:gd name="connsiteX3" fmla="*/ 0 w 2339530"/>
                  <a:gd name="connsiteY3" fmla="*/ 6668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8"/>
                    </a:lnTo>
                    <a:lnTo>
                      <a:pt x="0" y="666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4" name="Freihandform: Form 63">
                <a:extLst>
                  <a:ext uri="{FF2B5EF4-FFF2-40B4-BE49-F238E27FC236}">
                    <a16:creationId xmlns:a16="http://schemas.microsoft.com/office/drawing/2014/main" id="{B923E87B-E876-B322-C19C-299561667D3E}"/>
                  </a:ext>
                </a:extLst>
              </p:cNvPr>
              <p:cNvSpPr/>
              <p:nvPr/>
            </p:nvSpPr>
            <p:spPr>
              <a:xfrm>
                <a:off x="1404937" y="3796753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8 h 6667"/>
                  <a:gd name="connsiteX3" fmla="*/ 0 w 2339530"/>
                  <a:gd name="connsiteY3" fmla="*/ 6668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8"/>
                    </a:lnTo>
                    <a:lnTo>
                      <a:pt x="0" y="666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5" name="Freihandform: Form 64">
                <a:extLst>
                  <a:ext uri="{FF2B5EF4-FFF2-40B4-BE49-F238E27FC236}">
                    <a16:creationId xmlns:a16="http://schemas.microsoft.com/office/drawing/2014/main" id="{B3B8FC28-12BF-6D33-B6DD-56366A0B3CD5}"/>
                  </a:ext>
                </a:extLst>
              </p:cNvPr>
              <p:cNvSpPr/>
              <p:nvPr/>
            </p:nvSpPr>
            <p:spPr>
              <a:xfrm>
                <a:off x="1404937" y="3870571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7 h 6667"/>
                  <a:gd name="connsiteX3" fmla="*/ 0 w 2339530"/>
                  <a:gd name="connsiteY3" fmla="*/ 6667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7"/>
                    </a:lnTo>
                    <a:lnTo>
                      <a:pt x="0" y="66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B6A8421C-BD8A-67FC-CF77-69ABB83904F5}"/>
                </a:ext>
              </a:extLst>
            </p:cNvPr>
            <p:cNvSpPr/>
            <p:nvPr/>
          </p:nvSpPr>
          <p:spPr>
            <a:xfrm>
              <a:off x="1309687" y="3578649"/>
              <a:ext cx="76748" cy="1047750"/>
            </a:xfrm>
            <a:custGeom>
              <a:avLst/>
              <a:gdLst>
                <a:gd name="connsiteX0" fmla="*/ 71438 w 76748"/>
                <a:gd name="connsiteY0" fmla="*/ 0 h 1047750"/>
                <a:gd name="connsiteX1" fmla="*/ 0 w 76748"/>
                <a:gd name="connsiteY1" fmla="*/ 523875 h 1047750"/>
                <a:gd name="connsiteX2" fmla="*/ 71438 w 76748"/>
                <a:gd name="connsiteY2" fmla="*/ 0 h 1047750"/>
                <a:gd name="connsiteX3" fmla="*/ 0 w 76748"/>
                <a:gd name="connsiteY3" fmla="*/ 523875 h 1047750"/>
                <a:gd name="connsiteX4" fmla="*/ 62865 w 76748"/>
                <a:gd name="connsiteY4" fmla="*/ 1047750 h 1047750"/>
                <a:gd name="connsiteX5" fmla="*/ 0 w 76748"/>
                <a:gd name="connsiteY5" fmla="*/ 523875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48" h="1047750">
                  <a:moveTo>
                    <a:pt x="71438" y="0"/>
                  </a:moveTo>
                  <a:cubicBezTo>
                    <a:pt x="-76200" y="190500"/>
                    <a:pt x="200025" y="333678"/>
                    <a:pt x="0" y="523875"/>
                  </a:cubicBezTo>
                  <a:cubicBezTo>
                    <a:pt x="176213" y="357594"/>
                    <a:pt x="-100013" y="214703"/>
                    <a:pt x="71438" y="0"/>
                  </a:cubicBezTo>
                  <a:close/>
                  <a:moveTo>
                    <a:pt x="0" y="523875"/>
                  </a:moveTo>
                  <a:cubicBezTo>
                    <a:pt x="166688" y="717637"/>
                    <a:pt x="-71438" y="858812"/>
                    <a:pt x="62865" y="1047750"/>
                  </a:cubicBezTo>
                  <a:cubicBezTo>
                    <a:pt x="-47625" y="880462"/>
                    <a:pt x="190500" y="737852"/>
                    <a:pt x="0" y="52387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462ECECB-2403-D3CE-3CD8-7832A672CA71}"/>
                </a:ext>
              </a:extLst>
            </p:cNvPr>
            <p:cNvSpPr/>
            <p:nvPr/>
          </p:nvSpPr>
          <p:spPr>
            <a:xfrm>
              <a:off x="1452847" y="3443234"/>
              <a:ext cx="181462" cy="543466"/>
            </a:xfrm>
            <a:custGeom>
              <a:avLst/>
              <a:gdLst>
                <a:gd name="connsiteX0" fmla="*/ 92011 w 181462"/>
                <a:gd name="connsiteY0" fmla="*/ 541 h 543466"/>
                <a:gd name="connsiteX1" fmla="*/ 95440 w 181462"/>
                <a:gd name="connsiteY1" fmla="*/ 541 h 543466"/>
                <a:gd name="connsiteX2" fmla="*/ 104584 w 181462"/>
                <a:gd name="connsiteY2" fmla="*/ 11114 h 543466"/>
                <a:gd name="connsiteX3" fmla="*/ 138589 w 181462"/>
                <a:gd name="connsiteY3" fmla="*/ 94267 h 543466"/>
                <a:gd name="connsiteX4" fmla="*/ 134303 w 181462"/>
                <a:gd name="connsiteY4" fmla="*/ 140559 h 543466"/>
                <a:gd name="connsiteX5" fmla="*/ 94012 w 181462"/>
                <a:gd name="connsiteY5" fmla="*/ 211425 h 543466"/>
                <a:gd name="connsiteX6" fmla="*/ 88297 w 181462"/>
                <a:gd name="connsiteY6" fmla="*/ 218568 h 543466"/>
                <a:gd name="connsiteX7" fmla="*/ 90011 w 181462"/>
                <a:gd name="connsiteY7" fmla="*/ 225998 h 543466"/>
                <a:gd name="connsiteX8" fmla="*/ 106013 w 181462"/>
                <a:gd name="connsiteY8" fmla="*/ 278290 h 543466"/>
                <a:gd name="connsiteX9" fmla="*/ 106870 w 181462"/>
                <a:gd name="connsiteY9" fmla="*/ 282291 h 543466"/>
                <a:gd name="connsiteX10" fmla="*/ 110585 w 181462"/>
                <a:gd name="connsiteY10" fmla="*/ 282291 h 543466"/>
                <a:gd name="connsiteX11" fmla="*/ 148304 w 181462"/>
                <a:gd name="connsiteY11" fmla="*/ 294578 h 543466"/>
                <a:gd name="connsiteX12" fmla="*/ 180594 w 181462"/>
                <a:gd name="connsiteY12" fmla="*/ 347156 h 543466"/>
                <a:gd name="connsiteX13" fmla="*/ 181165 w 181462"/>
                <a:gd name="connsiteY13" fmla="*/ 363729 h 543466"/>
                <a:gd name="connsiteX14" fmla="*/ 174022 w 181462"/>
                <a:gd name="connsiteY14" fmla="*/ 389733 h 543466"/>
                <a:gd name="connsiteX15" fmla="*/ 135731 w 181462"/>
                <a:gd name="connsiteY15" fmla="*/ 425166 h 543466"/>
                <a:gd name="connsiteX16" fmla="*/ 132588 w 181462"/>
                <a:gd name="connsiteY16" fmla="*/ 426309 h 543466"/>
                <a:gd name="connsiteX17" fmla="*/ 132874 w 181462"/>
                <a:gd name="connsiteY17" fmla="*/ 438310 h 543466"/>
                <a:gd name="connsiteX18" fmla="*/ 130874 w 181462"/>
                <a:gd name="connsiteY18" fmla="*/ 482316 h 543466"/>
                <a:gd name="connsiteX19" fmla="*/ 88297 w 181462"/>
                <a:gd name="connsiteY19" fmla="*/ 541466 h 543466"/>
                <a:gd name="connsiteX20" fmla="*/ 73152 w 181462"/>
                <a:gd name="connsiteY20" fmla="*/ 543466 h 543466"/>
                <a:gd name="connsiteX21" fmla="*/ 57436 w 181462"/>
                <a:gd name="connsiteY21" fmla="*/ 541466 h 543466"/>
                <a:gd name="connsiteX22" fmla="*/ 29432 w 181462"/>
                <a:gd name="connsiteY22" fmla="*/ 525750 h 543466"/>
                <a:gd name="connsiteX23" fmla="*/ 13144 w 181462"/>
                <a:gd name="connsiteY23" fmla="*/ 492031 h 543466"/>
                <a:gd name="connsiteX24" fmla="*/ 17431 w 181462"/>
                <a:gd name="connsiteY24" fmla="*/ 471743 h 543466"/>
                <a:gd name="connsiteX25" fmla="*/ 46006 w 181462"/>
                <a:gd name="connsiteY25" fmla="*/ 457170 h 543466"/>
                <a:gd name="connsiteX26" fmla="*/ 72009 w 181462"/>
                <a:gd name="connsiteY26" fmla="*/ 485173 h 543466"/>
                <a:gd name="connsiteX27" fmla="*/ 49435 w 181462"/>
                <a:gd name="connsiteY27" fmla="*/ 513462 h 543466"/>
                <a:gd name="connsiteX28" fmla="*/ 37147 w 181462"/>
                <a:gd name="connsiteY28" fmla="*/ 512605 h 543466"/>
                <a:gd name="connsiteX29" fmla="*/ 35147 w 181462"/>
                <a:gd name="connsiteY29" fmla="*/ 511748 h 543466"/>
                <a:gd name="connsiteX30" fmla="*/ 36005 w 181462"/>
                <a:gd name="connsiteY30" fmla="*/ 512891 h 543466"/>
                <a:gd name="connsiteX31" fmla="*/ 48578 w 181462"/>
                <a:gd name="connsiteY31" fmla="*/ 524892 h 543466"/>
                <a:gd name="connsiteX32" fmla="*/ 90011 w 181462"/>
                <a:gd name="connsiteY32" fmla="*/ 528321 h 543466"/>
                <a:gd name="connsiteX33" fmla="*/ 118301 w 181462"/>
                <a:gd name="connsiteY33" fmla="*/ 486888 h 543466"/>
                <a:gd name="connsiteX34" fmla="*/ 121158 w 181462"/>
                <a:gd name="connsiteY34" fmla="*/ 458027 h 543466"/>
                <a:gd name="connsiteX35" fmla="*/ 121158 w 181462"/>
                <a:gd name="connsiteY35" fmla="*/ 429452 h 543466"/>
                <a:gd name="connsiteX36" fmla="*/ 117729 w 181462"/>
                <a:gd name="connsiteY36" fmla="*/ 429738 h 543466"/>
                <a:gd name="connsiteX37" fmla="*/ 100298 w 181462"/>
                <a:gd name="connsiteY37" fmla="*/ 430881 h 543466"/>
                <a:gd name="connsiteX38" fmla="*/ 75438 w 181462"/>
                <a:gd name="connsiteY38" fmla="*/ 428023 h 543466"/>
                <a:gd name="connsiteX39" fmla="*/ 1143 w 181462"/>
                <a:gd name="connsiteY39" fmla="*/ 347442 h 543466"/>
                <a:gd name="connsiteX40" fmla="*/ 0 w 181462"/>
                <a:gd name="connsiteY40" fmla="*/ 330011 h 543466"/>
                <a:gd name="connsiteX41" fmla="*/ 1429 w 181462"/>
                <a:gd name="connsiteY41" fmla="*/ 311723 h 543466"/>
                <a:gd name="connsiteX42" fmla="*/ 32861 w 181462"/>
                <a:gd name="connsiteY42" fmla="*/ 242286 h 543466"/>
                <a:gd name="connsiteX43" fmla="*/ 59436 w 181462"/>
                <a:gd name="connsiteY43" fmla="*/ 207996 h 543466"/>
                <a:gd name="connsiteX44" fmla="*/ 68580 w 181462"/>
                <a:gd name="connsiteY44" fmla="*/ 196280 h 543466"/>
                <a:gd name="connsiteX45" fmla="*/ 66865 w 181462"/>
                <a:gd name="connsiteY45" fmla="*/ 189708 h 543466"/>
                <a:gd name="connsiteX46" fmla="*/ 51721 w 181462"/>
                <a:gd name="connsiteY46" fmla="*/ 116556 h 543466"/>
                <a:gd name="connsiteX47" fmla="*/ 51149 w 181462"/>
                <a:gd name="connsiteY47" fmla="*/ 78837 h 543466"/>
                <a:gd name="connsiteX48" fmla="*/ 80867 w 181462"/>
                <a:gd name="connsiteY48" fmla="*/ 11400 h 543466"/>
                <a:gd name="connsiteX49" fmla="*/ 92011 w 181462"/>
                <a:gd name="connsiteY49" fmla="*/ 541 h 543466"/>
                <a:gd name="connsiteX50" fmla="*/ 111157 w 181462"/>
                <a:gd name="connsiteY50" fmla="*/ 45404 h 543466"/>
                <a:gd name="connsiteX51" fmla="*/ 108299 w 181462"/>
                <a:gd name="connsiteY51" fmla="*/ 40260 h 543466"/>
                <a:gd name="connsiteX52" fmla="*/ 105442 w 181462"/>
                <a:gd name="connsiteY52" fmla="*/ 42261 h 543466"/>
                <a:gd name="connsiteX53" fmla="*/ 64865 w 181462"/>
                <a:gd name="connsiteY53" fmla="*/ 109983 h 543466"/>
                <a:gd name="connsiteX54" fmla="*/ 64580 w 181462"/>
                <a:gd name="connsiteY54" fmla="*/ 127986 h 543466"/>
                <a:gd name="connsiteX55" fmla="*/ 74866 w 181462"/>
                <a:gd name="connsiteY55" fmla="*/ 177706 h 543466"/>
                <a:gd name="connsiteX56" fmla="*/ 77153 w 181462"/>
                <a:gd name="connsiteY56" fmla="*/ 185421 h 543466"/>
                <a:gd name="connsiteX57" fmla="*/ 88868 w 181462"/>
                <a:gd name="connsiteY57" fmla="*/ 169419 h 543466"/>
                <a:gd name="connsiteX58" fmla="*/ 118872 w 181462"/>
                <a:gd name="connsiteY58" fmla="*/ 97696 h 543466"/>
                <a:gd name="connsiteX59" fmla="*/ 119443 w 181462"/>
                <a:gd name="connsiteY59" fmla="*/ 75122 h 543466"/>
                <a:gd name="connsiteX60" fmla="*/ 111157 w 181462"/>
                <a:gd name="connsiteY60" fmla="*/ 45404 h 543466"/>
                <a:gd name="connsiteX61" fmla="*/ 83153 w 181462"/>
                <a:gd name="connsiteY61" fmla="*/ 242571 h 543466"/>
                <a:gd name="connsiteX62" fmla="*/ 79153 w 181462"/>
                <a:gd name="connsiteY62" fmla="*/ 229998 h 543466"/>
                <a:gd name="connsiteX63" fmla="*/ 61436 w 181462"/>
                <a:gd name="connsiteY63" fmla="*/ 252573 h 543466"/>
                <a:gd name="connsiteX64" fmla="*/ 20003 w 181462"/>
                <a:gd name="connsiteY64" fmla="*/ 341155 h 543466"/>
                <a:gd name="connsiteX65" fmla="*/ 19717 w 181462"/>
                <a:gd name="connsiteY65" fmla="*/ 351442 h 543466"/>
                <a:gd name="connsiteX66" fmla="*/ 20288 w 181462"/>
                <a:gd name="connsiteY66" fmla="*/ 362015 h 543466"/>
                <a:gd name="connsiteX67" fmla="*/ 25146 w 181462"/>
                <a:gd name="connsiteY67" fmla="*/ 376017 h 543466"/>
                <a:gd name="connsiteX68" fmla="*/ 57721 w 181462"/>
                <a:gd name="connsiteY68" fmla="*/ 408592 h 543466"/>
                <a:gd name="connsiteX69" fmla="*/ 88297 w 181462"/>
                <a:gd name="connsiteY69" fmla="*/ 418879 h 543466"/>
                <a:gd name="connsiteX70" fmla="*/ 116300 w 181462"/>
                <a:gd name="connsiteY70" fmla="*/ 418593 h 543466"/>
                <a:gd name="connsiteX71" fmla="*/ 120301 w 181462"/>
                <a:gd name="connsiteY71" fmla="*/ 415736 h 543466"/>
                <a:gd name="connsiteX72" fmla="*/ 104870 w 181462"/>
                <a:gd name="connsiteY72" fmla="*/ 319724 h 543466"/>
                <a:gd name="connsiteX73" fmla="*/ 103156 w 181462"/>
                <a:gd name="connsiteY73" fmla="*/ 312294 h 543466"/>
                <a:gd name="connsiteX74" fmla="*/ 95440 w 181462"/>
                <a:gd name="connsiteY74" fmla="*/ 313152 h 543466"/>
                <a:gd name="connsiteX75" fmla="*/ 74295 w 181462"/>
                <a:gd name="connsiteY75" fmla="*/ 324010 h 543466"/>
                <a:gd name="connsiteX76" fmla="*/ 64294 w 181462"/>
                <a:gd name="connsiteY76" fmla="*/ 349156 h 543466"/>
                <a:gd name="connsiteX77" fmla="*/ 76009 w 181462"/>
                <a:gd name="connsiteY77" fmla="*/ 373731 h 543466"/>
                <a:gd name="connsiteX78" fmla="*/ 87154 w 181462"/>
                <a:gd name="connsiteY78" fmla="*/ 382303 h 543466"/>
                <a:gd name="connsiteX79" fmla="*/ 91154 w 181462"/>
                <a:gd name="connsiteY79" fmla="*/ 385446 h 543466"/>
                <a:gd name="connsiteX80" fmla="*/ 85439 w 181462"/>
                <a:gd name="connsiteY80" fmla="*/ 393733 h 543466"/>
                <a:gd name="connsiteX81" fmla="*/ 73438 w 181462"/>
                <a:gd name="connsiteY81" fmla="*/ 387732 h 543466"/>
                <a:gd name="connsiteX82" fmla="*/ 55721 w 181462"/>
                <a:gd name="connsiteY82" fmla="*/ 370302 h 543466"/>
                <a:gd name="connsiteX83" fmla="*/ 72009 w 181462"/>
                <a:gd name="connsiteY83" fmla="*/ 292292 h 543466"/>
                <a:gd name="connsiteX84" fmla="*/ 83153 w 181462"/>
                <a:gd name="connsiteY84" fmla="*/ 286291 h 543466"/>
                <a:gd name="connsiteX85" fmla="*/ 94012 w 181462"/>
                <a:gd name="connsiteY85" fmla="*/ 283434 h 543466"/>
                <a:gd name="connsiteX86" fmla="*/ 94869 w 181462"/>
                <a:gd name="connsiteY86" fmla="*/ 283148 h 543466"/>
                <a:gd name="connsiteX87" fmla="*/ 83153 w 181462"/>
                <a:gd name="connsiteY87" fmla="*/ 242571 h 543466"/>
                <a:gd name="connsiteX88" fmla="*/ 119158 w 181462"/>
                <a:gd name="connsiteY88" fmla="*/ 313152 h 543466"/>
                <a:gd name="connsiteX89" fmla="*/ 115443 w 181462"/>
                <a:gd name="connsiteY89" fmla="*/ 312580 h 543466"/>
                <a:gd name="connsiteX90" fmla="*/ 117158 w 181462"/>
                <a:gd name="connsiteY90" fmla="*/ 322296 h 543466"/>
                <a:gd name="connsiteX91" fmla="*/ 131445 w 181462"/>
                <a:gd name="connsiteY91" fmla="*/ 408878 h 543466"/>
                <a:gd name="connsiteX92" fmla="*/ 136303 w 181462"/>
                <a:gd name="connsiteY92" fmla="*/ 412878 h 543466"/>
                <a:gd name="connsiteX93" fmla="*/ 155162 w 181462"/>
                <a:gd name="connsiteY93" fmla="*/ 396019 h 543466"/>
                <a:gd name="connsiteX94" fmla="*/ 158020 w 181462"/>
                <a:gd name="connsiteY94" fmla="*/ 343155 h 543466"/>
                <a:gd name="connsiteX95" fmla="*/ 119158 w 181462"/>
                <a:gd name="connsiteY95" fmla="*/ 313152 h 543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181462" h="543466">
                  <a:moveTo>
                    <a:pt x="92011" y="541"/>
                  </a:moveTo>
                  <a:cubicBezTo>
                    <a:pt x="92869" y="-316"/>
                    <a:pt x="94298" y="-30"/>
                    <a:pt x="95440" y="541"/>
                  </a:cubicBezTo>
                  <a:cubicBezTo>
                    <a:pt x="96583" y="1398"/>
                    <a:pt x="100870" y="6256"/>
                    <a:pt x="104584" y="11114"/>
                  </a:cubicBezTo>
                  <a:cubicBezTo>
                    <a:pt x="121444" y="33402"/>
                    <a:pt x="135160" y="66835"/>
                    <a:pt x="138589" y="94267"/>
                  </a:cubicBezTo>
                  <a:cubicBezTo>
                    <a:pt x="140589" y="109126"/>
                    <a:pt x="138875" y="125414"/>
                    <a:pt x="134303" y="140559"/>
                  </a:cubicBezTo>
                  <a:cubicBezTo>
                    <a:pt x="127730" y="162561"/>
                    <a:pt x="116014" y="183135"/>
                    <a:pt x="94012" y="211425"/>
                  </a:cubicBezTo>
                  <a:cubicBezTo>
                    <a:pt x="91154" y="215139"/>
                    <a:pt x="88583" y="218283"/>
                    <a:pt x="88297" y="218568"/>
                  </a:cubicBezTo>
                  <a:cubicBezTo>
                    <a:pt x="88011" y="219140"/>
                    <a:pt x="88297" y="219997"/>
                    <a:pt x="90011" y="225998"/>
                  </a:cubicBezTo>
                  <a:cubicBezTo>
                    <a:pt x="95155" y="242000"/>
                    <a:pt x="103156" y="268289"/>
                    <a:pt x="106013" y="278290"/>
                  </a:cubicBezTo>
                  <a:lnTo>
                    <a:pt x="106870" y="282291"/>
                  </a:lnTo>
                  <a:lnTo>
                    <a:pt x="110585" y="282291"/>
                  </a:lnTo>
                  <a:cubicBezTo>
                    <a:pt x="124587" y="283148"/>
                    <a:pt x="136874" y="287148"/>
                    <a:pt x="148304" y="294578"/>
                  </a:cubicBezTo>
                  <a:cubicBezTo>
                    <a:pt x="165735" y="306294"/>
                    <a:pt x="177451" y="325153"/>
                    <a:pt x="180594" y="347156"/>
                  </a:cubicBezTo>
                  <a:cubicBezTo>
                    <a:pt x="181451" y="351442"/>
                    <a:pt x="181737" y="359443"/>
                    <a:pt x="181165" y="363729"/>
                  </a:cubicBezTo>
                  <a:cubicBezTo>
                    <a:pt x="180308" y="373445"/>
                    <a:pt x="178022" y="381160"/>
                    <a:pt x="174022" y="389733"/>
                  </a:cubicBezTo>
                  <a:cubicBezTo>
                    <a:pt x="166021" y="406020"/>
                    <a:pt x="152305" y="418879"/>
                    <a:pt x="135731" y="425166"/>
                  </a:cubicBezTo>
                  <a:lnTo>
                    <a:pt x="132588" y="426309"/>
                  </a:lnTo>
                  <a:lnTo>
                    <a:pt x="132874" y="438310"/>
                  </a:lnTo>
                  <a:cubicBezTo>
                    <a:pt x="132874" y="454884"/>
                    <a:pt x="132302" y="472886"/>
                    <a:pt x="130874" y="482316"/>
                  </a:cubicBezTo>
                  <a:cubicBezTo>
                    <a:pt x="126587" y="511462"/>
                    <a:pt x="110014" y="534608"/>
                    <a:pt x="88297" y="541466"/>
                  </a:cubicBezTo>
                  <a:cubicBezTo>
                    <a:pt x="82867" y="543180"/>
                    <a:pt x="79724" y="543466"/>
                    <a:pt x="73152" y="543466"/>
                  </a:cubicBezTo>
                  <a:cubicBezTo>
                    <a:pt x="66580" y="543466"/>
                    <a:pt x="63436" y="543180"/>
                    <a:pt x="57436" y="541466"/>
                  </a:cubicBezTo>
                  <a:cubicBezTo>
                    <a:pt x="46577" y="538894"/>
                    <a:pt x="37147" y="533465"/>
                    <a:pt x="29432" y="525750"/>
                  </a:cubicBezTo>
                  <a:cubicBezTo>
                    <a:pt x="20003" y="516320"/>
                    <a:pt x="14573" y="505176"/>
                    <a:pt x="13144" y="492031"/>
                  </a:cubicBezTo>
                  <a:cubicBezTo>
                    <a:pt x="12287" y="484316"/>
                    <a:pt x="13716" y="477458"/>
                    <a:pt x="17431" y="471743"/>
                  </a:cubicBezTo>
                  <a:cubicBezTo>
                    <a:pt x="23432" y="462313"/>
                    <a:pt x="34861" y="456884"/>
                    <a:pt x="46006" y="457170"/>
                  </a:cubicBezTo>
                  <a:cubicBezTo>
                    <a:pt x="60293" y="458027"/>
                    <a:pt x="71152" y="469743"/>
                    <a:pt x="72009" y="485173"/>
                  </a:cubicBezTo>
                  <a:cubicBezTo>
                    <a:pt x="72581" y="499175"/>
                    <a:pt x="63151" y="510891"/>
                    <a:pt x="49435" y="513462"/>
                  </a:cubicBezTo>
                  <a:cubicBezTo>
                    <a:pt x="45148" y="514034"/>
                    <a:pt x="41434" y="513748"/>
                    <a:pt x="37147" y="512605"/>
                  </a:cubicBezTo>
                  <a:lnTo>
                    <a:pt x="35147" y="511748"/>
                  </a:lnTo>
                  <a:lnTo>
                    <a:pt x="36005" y="512891"/>
                  </a:lnTo>
                  <a:cubicBezTo>
                    <a:pt x="39719" y="518034"/>
                    <a:pt x="43434" y="521749"/>
                    <a:pt x="48578" y="524892"/>
                  </a:cubicBezTo>
                  <a:cubicBezTo>
                    <a:pt x="61436" y="533179"/>
                    <a:pt x="77724" y="534608"/>
                    <a:pt x="90011" y="528321"/>
                  </a:cubicBezTo>
                  <a:cubicBezTo>
                    <a:pt x="103727" y="521463"/>
                    <a:pt x="114014" y="506604"/>
                    <a:pt x="118301" y="486888"/>
                  </a:cubicBezTo>
                  <a:cubicBezTo>
                    <a:pt x="119729" y="480601"/>
                    <a:pt x="120586" y="472600"/>
                    <a:pt x="121158" y="458027"/>
                  </a:cubicBezTo>
                  <a:cubicBezTo>
                    <a:pt x="121444" y="450026"/>
                    <a:pt x="121444" y="430023"/>
                    <a:pt x="121158" y="429452"/>
                  </a:cubicBezTo>
                  <a:cubicBezTo>
                    <a:pt x="120872" y="429452"/>
                    <a:pt x="119443" y="429452"/>
                    <a:pt x="117729" y="429738"/>
                  </a:cubicBezTo>
                  <a:cubicBezTo>
                    <a:pt x="111442" y="430881"/>
                    <a:pt x="108299" y="430881"/>
                    <a:pt x="100298" y="430881"/>
                  </a:cubicBezTo>
                  <a:cubicBezTo>
                    <a:pt x="90297" y="430881"/>
                    <a:pt x="84010" y="430309"/>
                    <a:pt x="75438" y="428023"/>
                  </a:cubicBezTo>
                  <a:cubicBezTo>
                    <a:pt x="37147" y="418593"/>
                    <a:pt x="7715" y="386589"/>
                    <a:pt x="1143" y="347442"/>
                  </a:cubicBezTo>
                  <a:cubicBezTo>
                    <a:pt x="0" y="341155"/>
                    <a:pt x="0" y="338012"/>
                    <a:pt x="0" y="330011"/>
                  </a:cubicBezTo>
                  <a:cubicBezTo>
                    <a:pt x="0" y="322010"/>
                    <a:pt x="0" y="319152"/>
                    <a:pt x="1429" y="311723"/>
                  </a:cubicBezTo>
                  <a:cubicBezTo>
                    <a:pt x="4858" y="290006"/>
                    <a:pt x="14859" y="267717"/>
                    <a:pt x="32861" y="242286"/>
                  </a:cubicBezTo>
                  <a:lnTo>
                    <a:pt x="59436" y="207996"/>
                  </a:lnTo>
                  <a:cubicBezTo>
                    <a:pt x="64580" y="201709"/>
                    <a:pt x="68580" y="196566"/>
                    <a:pt x="68580" y="196280"/>
                  </a:cubicBezTo>
                  <a:cubicBezTo>
                    <a:pt x="68580" y="195994"/>
                    <a:pt x="67723" y="193137"/>
                    <a:pt x="66865" y="189708"/>
                  </a:cubicBezTo>
                  <a:cubicBezTo>
                    <a:pt x="57721" y="159132"/>
                    <a:pt x="53435" y="139416"/>
                    <a:pt x="51721" y="116556"/>
                  </a:cubicBezTo>
                  <a:cubicBezTo>
                    <a:pt x="50578" y="103411"/>
                    <a:pt x="50292" y="87123"/>
                    <a:pt x="51149" y="78837"/>
                  </a:cubicBezTo>
                  <a:cubicBezTo>
                    <a:pt x="54292" y="53405"/>
                    <a:pt x="64294" y="30545"/>
                    <a:pt x="80867" y="11400"/>
                  </a:cubicBezTo>
                  <a:cubicBezTo>
                    <a:pt x="84296" y="7399"/>
                    <a:pt x="90297" y="1398"/>
                    <a:pt x="92011" y="541"/>
                  </a:cubicBezTo>
                  <a:close/>
                  <a:moveTo>
                    <a:pt x="111157" y="45404"/>
                  </a:moveTo>
                  <a:cubicBezTo>
                    <a:pt x="109728" y="42546"/>
                    <a:pt x="108299" y="40260"/>
                    <a:pt x="108299" y="40260"/>
                  </a:cubicBezTo>
                  <a:cubicBezTo>
                    <a:pt x="108013" y="40260"/>
                    <a:pt x="106585" y="41118"/>
                    <a:pt x="105442" y="42261"/>
                  </a:cubicBezTo>
                  <a:cubicBezTo>
                    <a:pt x="82582" y="58834"/>
                    <a:pt x="68580" y="82266"/>
                    <a:pt x="64865" y="109983"/>
                  </a:cubicBezTo>
                  <a:cubicBezTo>
                    <a:pt x="64294" y="115127"/>
                    <a:pt x="64294" y="123414"/>
                    <a:pt x="64580" y="127986"/>
                  </a:cubicBezTo>
                  <a:cubicBezTo>
                    <a:pt x="65437" y="140273"/>
                    <a:pt x="69152" y="157704"/>
                    <a:pt x="74866" y="177706"/>
                  </a:cubicBezTo>
                  <a:cubicBezTo>
                    <a:pt x="76295" y="181707"/>
                    <a:pt x="77153" y="185136"/>
                    <a:pt x="77153" y="185421"/>
                  </a:cubicBezTo>
                  <a:cubicBezTo>
                    <a:pt x="77153" y="185707"/>
                    <a:pt x="85154" y="174849"/>
                    <a:pt x="88868" y="169419"/>
                  </a:cubicBezTo>
                  <a:cubicBezTo>
                    <a:pt x="106870" y="143416"/>
                    <a:pt x="116300" y="121128"/>
                    <a:pt x="118872" y="97696"/>
                  </a:cubicBezTo>
                  <a:cubicBezTo>
                    <a:pt x="119729" y="92267"/>
                    <a:pt x="120015" y="81123"/>
                    <a:pt x="119443" y="75122"/>
                  </a:cubicBezTo>
                  <a:cubicBezTo>
                    <a:pt x="118586" y="63406"/>
                    <a:pt x="116872" y="56834"/>
                    <a:pt x="111157" y="45404"/>
                  </a:cubicBezTo>
                  <a:close/>
                  <a:moveTo>
                    <a:pt x="83153" y="242571"/>
                  </a:moveTo>
                  <a:cubicBezTo>
                    <a:pt x="81153" y="235713"/>
                    <a:pt x="79438" y="229998"/>
                    <a:pt x="79153" y="229998"/>
                  </a:cubicBezTo>
                  <a:cubicBezTo>
                    <a:pt x="79153" y="229998"/>
                    <a:pt x="67723" y="244000"/>
                    <a:pt x="61436" y="252573"/>
                  </a:cubicBezTo>
                  <a:cubicBezTo>
                    <a:pt x="34861" y="287148"/>
                    <a:pt x="23146" y="312580"/>
                    <a:pt x="20003" y="341155"/>
                  </a:cubicBezTo>
                  <a:cubicBezTo>
                    <a:pt x="19717" y="343155"/>
                    <a:pt x="19717" y="347727"/>
                    <a:pt x="19717" y="351442"/>
                  </a:cubicBezTo>
                  <a:cubicBezTo>
                    <a:pt x="19717" y="358014"/>
                    <a:pt x="19717" y="358586"/>
                    <a:pt x="20288" y="362015"/>
                  </a:cubicBezTo>
                  <a:cubicBezTo>
                    <a:pt x="21431" y="367158"/>
                    <a:pt x="22860" y="371445"/>
                    <a:pt x="25146" y="376017"/>
                  </a:cubicBezTo>
                  <a:cubicBezTo>
                    <a:pt x="31718" y="389161"/>
                    <a:pt x="42577" y="400305"/>
                    <a:pt x="57721" y="408592"/>
                  </a:cubicBezTo>
                  <a:cubicBezTo>
                    <a:pt x="66865" y="413736"/>
                    <a:pt x="77438" y="417165"/>
                    <a:pt x="88297" y="418879"/>
                  </a:cubicBezTo>
                  <a:cubicBezTo>
                    <a:pt x="95726" y="420022"/>
                    <a:pt x="107728" y="420022"/>
                    <a:pt x="116300" y="418593"/>
                  </a:cubicBezTo>
                  <a:cubicBezTo>
                    <a:pt x="121158" y="418022"/>
                    <a:pt x="120586" y="418308"/>
                    <a:pt x="120301" y="415736"/>
                  </a:cubicBezTo>
                  <a:cubicBezTo>
                    <a:pt x="118015" y="384018"/>
                    <a:pt x="113443" y="355443"/>
                    <a:pt x="104870" y="319724"/>
                  </a:cubicBezTo>
                  <a:cubicBezTo>
                    <a:pt x="104013" y="316009"/>
                    <a:pt x="103156" y="312580"/>
                    <a:pt x="103156" y="312294"/>
                  </a:cubicBezTo>
                  <a:cubicBezTo>
                    <a:pt x="102870" y="312009"/>
                    <a:pt x="99155" y="312294"/>
                    <a:pt x="95440" y="313152"/>
                  </a:cubicBezTo>
                  <a:cubicBezTo>
                    <a:pt x="86868" y="314866"/>
                    <a:pt x="79724" y="318581"/>
                    <a:pt x="74295" y="324010"/>
                  </a:cubicBezTo>
                  <a:cubicBezTo>
                    <a:pt x="67437" y="330868"/>
                    <a:pt x="64008" y="339726"/>
                    <a:pt x="64294" y="349156"/>
                  </a:cubicBezTo>
                  <a:cubicBezTo>
                    <a:pt x="64865" y="358300"/>
                    <a:pt x="68866" y="366587"/>
                    <a:pt x="76009" y="373731"/>
                  </a:cubicBezTo>
                  <a:cubicBezTo>
                    <a:pt x="79438" y="377160"/>
                    <a:pt x="82867" y="379731"/>
                    <a:pt x="87154" y="382303"/>
                  </a:cubicBezTo>
                  <a:cubicBezTo>
                    <a:pt x="90297" y="384018"/>
                    <a:pt x="90583" y="384303"/>
                    <a:pt x="91154" y="385446"/>
                  </a:cubicBezTo>
                  <a:cubicBezTo>
                    <a:pt x="92869" y="389447"/>
                    <a:pt x="89440" y="394019"/>
                    <a:pt x="85439" y="393733"/>
                  </a:cubicBezTo>
                  <a:cubicBezTo>
                    <a:pt x="83725" y="393447"/>
                    <a:pt x="77438" y="390304"/>
                    <a:pt x="73438" y="387732"/>
                  </a:cubicBezTo>
                  <a:cubicBezTo>
                    <a:pt x="66008" y="382875"/>
                    <a:pt x="60293" y="377160"/>
                    <a:pt x="55721" y="370302"/>
                  </a:cubicBezTo>
                  <a:cubicBezTo>
                    <a:pt x="38862" y="344584"/>
                    <a:pt x="46291" y="309151"/>
                    <a:pt x="72009" y="292292"/>
                  </a:cubicBezTo>
                  <a:cubicBezTo>
                    <a:pt x="74866" y="290292"/>
                    <a:pt x="79724" y="287720"/>
                    <a:pt x="83153" y="286291"/>
                  </a:cubicBezTo>
                  <a:cubicBezTo>
                    <a:pt x="86011" y="285434"/>
                    <a:pt x="92869" y="283434"/>
                    <a:pt x="94012" y="283434"/>
                  </a:cubicBezTo>
                  <a:cubicBezTo>
                    <a:pt x="94583" y="283434"/>
                    <a:pt x="94869" y="283434"/>
                    <a:pt x="94869" y="283148"/>
                  </a:cubicBezTo>
                  <a:cubicBezTo>
                    <a:pt x="95155" y="282862"/>
                    <a:pt x="90011" y="264860"/>
                    <a:pt x="83153" y="242571"/>
                  </a:cubicBezTo>
                  <a:close/>
                  <a:moveTo>
                    <a:pt x="119158" y="313152"/>
                  </a:moveTo>
                  <a:cubicBezTo>
                    <a:pt x="117443" y="312866"/>
                    <a:pt x="115729" y="312580"/>
                    <a:pt x="115443" y="312580"/>
                  </a:cubicBezTo>
                  <a:cubicBezTo>
                    <a:pt x="115157" y="312580"/>
                    <a:pt x="115443" y="314580"/>
                    <a:pt x="117158" y="322296"/>
                  </a:cubicBezTo>
                  <a:cubicBezTo>
                    <a:pt x="124301" y="352585"/>
                    <a:pt x="129159" y="382303"/>
                    <a:pt x="131445" y="408878"/>
                  </a:cubicBezTo>
                  <a:cubicBezTo>
                    <a:pt x="132016" y="415736"/>
                    <a:pt x="131445" y="415450"/>
                    <a:pt x="136303" y="412878"/>
                  </a:cubicBezTo>
                  <a:cubicBezTo>
                    <a:pt x="143732" y="409449"/>
                    <a:pt x="150019" y="403734"/>
                    <a:pt x="155162" y="396019"/>
                  </a:cubicBezTo>
                  <a:cubicBezTo>
                    <a:pt x="165449" y="380589"/>
                    <a:pt x="166592" y="360872"/>
                    <a:pt x="158020" y="343155"/>
                  </a:cubicBezTo>
                  <a:cubicBezTo>
                    <a:pt x="150305" y="327725"/>
                    <a:pt x="136017" y="316581"/>
                    <a:pt x="119158" y="31315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F1EA4D3C-6F13-D46D-54E5-697E4A6069D1}"/>
                </a:ext>
              </a:extLst>
            </p:cNvPr>
            <p:cNvSpPr/>
            <p:nvPr/>
          </p:nvSpPr>
          <p:spPr>
            <a:xfrm>
              <a:off x="1739769" y="3471568"/>
              <a:ext cx="78581" cy="213952"/>
            </a:xfrm>
            <a:custGeom>
              <a:avLst/>
              <a:gdLst>
                <a:gd name="connsiteX0" fmla="*/ 54578 w 78581"/>
                <a:gd name="connsiteY0" fmla="*/ 497 h 213952"/>
                <a:gd name="connsiteX1" fmla="*/ 60865 w 78581"/>
                <a:gd name="connsiteY1" fmla="*/ 2783 h 213952"/>
                <a:gd name="connsiteX2" fmla="*/ 61436 w 78581"/>
                <a:gd name="connsiteY2" fmla="*/ 24785 h 213952"/>
                <a:gd name="connsiteX3" fmla="*/ 61722 w 78581"/>
                <a:gd name="connsiteY3" fmla="*/ 45931 h 213952"/>
                <a:gd name="connsiteX4" fmla="*/ 67437 w 78581"/>
                <a:gd name="connsiteY4" fmla="*/ 43645 h 213952"/>
                <a:gd name="connsiteX5" fmla="*/ 76581 w 78581"/>
                <a:gd name="connsiteY5" fmla="*/ 42216 h 213952"/>
                <a:gd name="connsiteX6" fmla="*/ 78581 w 78581"/>
                <a:gd name="connsiteY6" fmla="*/ 55361 h 213952"/>
                <a:gd name="connsiteX7" fmla="*/ 78010 w 78581"/>
                <a:gd name="connsiteY7" fmla="*/ 66791 h 213952"/>
                <a:gd name="connsiteX8" fmla="*/ 76867 w 78581"/>
                <a:gd name="connsiteY8" fmla="*/ 68219 h 213952"/>
                <a:gd name="connsiteX9" fmla="*/ 68866 w 78581"/>
                <a:gd name="connsiteY9" fmla="*/ 71648 h 213952"/>
                <a:gd name="connsiteX10" fmla="*/ 61722 w 78581"/>
                <a:gd name="connsiteY10" fmla="*/ 74792 h 213952"/>
                <a:gd name="connsiteX11" fmla="*/ 61436 w 78581"/>
                <a:gd name="connsiteY11" fmla="*/ 97938 h 213952"/>
                <a:gd name="connsiteX12" fmla="*/ 61722 w 78581"/>
                <a:gd name="connsiteY12" fmla="*/ 121083 h 213952"/>
                <a:gd name="connsiteX13" fmla="*/ 67437 w 78581"/>
                <a:gd name="connsiteY13" fmla="*/ 118797 h 213952"/>
                <a:gd name="connsiteX14" fmla="*/ 76581 w 78581"/>
                <a:gd name="connsiteY14" fmla="*/ 117368 h 213952"/>
                <a:gd name="connsiteX15" fmla="*/ 78581 w 78581"/>
                <a:gd name="connsiteY15" fmla="*/ 130513 h 213952"/>
                <a:gd name="connsiteX16" fmla="*/ 78010 w 78581"/>
                <a:gd name="connsiteY16" fmla="*/ 141943 h 213952"/>
                <a:gd name="connsiteX17" fmla="*/ 76867 w 78581"/>
                <a:gd name="connsiteY17" fmla="*/ 143372 h 213952"/>
                <a:gd name="connsiteX18" fmla="*/ 68866 w 78581"/>
                <a:gd name="connsiteY18" fmla="*/ 146801 h 213952"/>
                <a:gd name="connsiteX19" fmla="*/ 61722 w 78581"/>
                <a:gd name="connsiteY19" fmla="*/ 149944 h 213952"/>
                <a:gd name="connsiteX20" fmla="*/ 61436 w 78581"/>
                <a:gd name="connsiteY20" fmla="*/ 173947 h 213952"/>
                <a:gd name="connsiteX21" fmla="*/ 60865 w 78581"/>
                <a:gd name="connsiteY21" fmla="*/ 199093 h 213952"/>
                <a:gd name="connsiteX22" fmla="*/ 52006 w 78581"/>
                <a:gd name="connsiteY22" fmla="*/ 199093 h 213952"/>
                <a:gd name="connsiteX23" fmla="*/ 51435 w 78581"/>
                <a:gd name="connsiteY23" fmla="*/ 175947 h 213952"/>
                <a:gd name="connsiteX24" fmla="*/ 51435 w 78581"/>
                <a:gd name="connsiteY24" fmla="*/ 153944 h 213952"/>
                <a:gd name="connsiteX25" fmla="*/ 39148 w 78581"/>
                <a:gd name="connsiteY25" fmla="*/ 158802 h 213952"/>
                <a:gd name="connsiteX26" fmla="*/ 27146 w 78581"/>
                <a:gd name="connsiteY26" fmla="*/ 163660 h 213952"/>
                <a:gd name="connsiteX27" fmla="*/ 27146 w 78581"/>
                <a:gd name="connsiteY27" fmla="*/ 186806 h 213952"/>
                <a:gd name="connsiteX28" fmla="*/ 25718 w 78581"/>
                <a:gd name="connsiteY28" fmla="*/ 212238 h 213952"/>
                <a:gd name="connsiteX29" fmla="*/ 22289 w 78581"/>
                <a:gd name="connsiteY29" fmla="*/ 213952 h 213952"/>
                <a:gd name="connsiteX30" fmla="*/ 18574 w 78581"/>
                <a:gd name="connsiteY30" fmla="*/ 212238 h 213952"/>
                <a:gd name="connsiteX31" fmla="*/ 17145 w 78581"/>
                <a:gd name="connsiteY31" fmla="*/ 189092 h 213952"/>
                <a:gd name="connsiteX32" fmla="*/ 16859 w 78581"/>
                <a:gd name="connsiteY32" fmla="*/ 167946 h 213952"/>
                <a:gd name="connsiteX33" fmla="*/ 11144 w 78581"/>
                <a:gd name="connsiteY33" fmla="*/ 170232 h 213952"/>
                <a:gd name="connsiteX34" fmla="*/ 2000 w 78581"/>
                <a:gd name="connsiteY34" fmla="*/ 171661 h 213952"/>
                <a:gd name="connsiteX35" fmla="*/ 0 w 78581"/>
                <a:gd name="connsiteY35" fmla="*/ 158516 h 213952"/>
                <a:gd name="connsiteX36" fmla="*/ 572 w 78581"/>
                <a:gd name="connsiteY36" fmla="*/ 147087 h 213952"/>
                <a:gd name="connsiteX37" fmla="*/ 1715 w 78581"/>
                <a:gd name="connsiteY37" fmla="*/ 145658 h 213952"/>
                <a:gd name="connsiteX38" fmla="*/ 9716 w 78581"/>
                <a:gd name="connsiteY38" fmla="*/ 142229 h 213952"/>
                <a:gd name="connsiteX39" fmla="*/ 17145 w 78581"/>
                <a:gd name="connsiteY39" fmla="*/ 139086 h 213952"/>
                <a:gd name="connsiteX40" fmla="*/ 17145 w 78581"/>
                <a:gd name="connsiteY40" fmla="*/ 115940 h 213952"/>
                <a:gd name="connsiteX41" fmla="*/ 16859 w 78581"/>
                <a:gd name="connsiteY41" fmla="*/ 92794 h 213952"/>
                <a:gd name="connsiteX42" fmla="*/ 11144 w 78581"/>
                <a:gd name="connsiteY42" fmla="*/ 95080 h 213952"/>
                <a:gd name="connsiteX43" fmla="*/ 2000 w 78581"/>
                <a:gd name="connsiteY43" fmla="*/ 96509 h 213952"/>
                <a:gd name="connsiteX44" fmla="*/ 0 w 78581"/>
                <a:gd name="connsiteY44" fmla="*/ 83364 h 213952"/>
                <a:gd name="connsiteX45" fmla="*/ 572 w 78581"/>
                <a:gd name="connsiteY45" fmla="*/ 71934 h 213952"/>
                <a:gd name="connsiteX46" fmla="*/ 1715 w 78581"/>
                <a:gd name="connsiteY46" fmla="*/ 70505 h 213952"/>
                <a:gd name="connsiteX47" fmla="*/ 9716 w 78581"/>
                <a:gd name="connsiteY47" fmla="*/ 67076 h 213952"/>
                <a:gd name="connsiteX48" fmla="*/ 17145 w 78581"/>
                <a:gd name="connsiteY48" fmla="*/ 63933 h 213952"/>
                <a:gd name="connsiteX49" fmla="*/ 17145 w 78581"/>
                <a:gd name="connsiteY49" fmla="*/ 39930 h 213952"/>
                <a:gd name="connsiteX50" fmla="*/ 17717 w 78581"/>
                <a:gd name="connsiteY50" fmla="*/ 14784 h 213952"/>
                <a:gd name="connsiteX51" fmla="*/ 26575 w 78581"/>
                <a:gd name="connsiteY51" fmla="*/ 14784 h 213952"/>
                <a:gd name="connsiteX52" fmla="*/ 27146 w 78581"/>
                <a:gd name="connsiteY52" fmla="*/ 37930 h 213952"/>
                <a:gd name="connsiteX53" fmla="*/ 27432 w 78581"/>
                <a:gd name="connsiteY53" fmla="*/ 59933 h 213952"/>
                <a:gd name="connsiteX54" fmla="*/ 39433 w 78581"/>
                <a:gd name="connsiteY54" fmla="*/ 55075 h 213952"/>
                <a:gd name="connsiteX55" fmla="*/ 51435 w 78581"/>
                <a:gd name="connsiteY55" fmla="*/ 50217 h 213952"/>
                <a:gd name="connsiteX56" fmla="*/ 51435 w 78581"/>
                <a:gd name="connsiteY56" fmla="*/ 27071 h 213952"/>
                <a:gd name="connsiteX57" fmla="*/ 52006 w 78581"/>
                <a:gd name="connsiteY57" fmla="*/ 2783 h 213952"/>
                <a:gd name="connsiteX58" fmla="*/ 54578 w 78581"/>
                <a:gd name="connsiteY58" fmla="*/ 497 h 213952"/>
                <a:gd name="connsiteX59" fmla="*/ 51435 w 78581"/>
                <a:gd name="connsiteY59" fmla="*/ 101938 h 213952"/>
                <a:gd name="connsiteX60" fmla="*/ 51435 w 78581"/>
                <a:gd name="connsiteY60" fmla="*/ 78792 h 213952"/>
                <a:gd name="connsiteX61" fmla="*/ 39148 w 78581"/>
                <a:gd name="connsiteY61" fmla="*/ 83650 h 213952"/>
                <a:gd name="connsiteX62" fmla="*/ 27146 w 78581"/>
                <a:gd name="connsiteY62" fmla="*/ 88508 h 213952"/>
                <a:gd name="connsiteX63" fmla="*/ 27146 w 78581"/>
                <a:gd name="connsiteY63" fmla="*/ 111939 h 213952"/>
                <a:gd name="connsiteX64" fmla="*/ 27146 w 78581"/>
                <a:gd name="connsiteY64" fmla="*/ 135085 h 213952"/>
                <a:gd name="connsiteX65" fmla="*/ 28003 w 78581"/>
                <a:gd name="connsiteY65" fmla="*/ 134799 h 213952"/>
                <a:gd name="connsiteX66" fmla="*/ 40291 w 78581"/>
                <a:gd name="connsiteY66" fmla="*/ 129941 h 213952"/>
                <a:gd name="connsiteX67" fmla="*/ 51435 w 78581"/>
                <a:gd name="connsiteY67" fmla="*/ 125369 h 213952"/>
                <a:gd name="connsiteX68" fmla="*/ 51435 w 78581"/>
                <a:gd name="connsiteY68" fmla="*/ 101938 h 213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78581" h="213952">
                  <a:moveTo>
                    <a:pt x="54578" y="497"/>
                  </a:moveTo>
                  <a:cubicBezTo>
                    <a:pt x="56579" y="-646"/>
                    <a:pt x="59722" y="211"/>
                    <a:pt x="60865" y="2783"/>
                  </a:cubicBezTo>
                  <a:cubicBezTo>
                    <a:pt x="61436" y="3926"/>
                    <a:pt x="61436" y="4783"/>
                    <a:pt x="61436" y="24785"/>
                  </a:cubicBezTo>
                  <a:cubicBezTo>
                    <a:pt x="61436" y="36501"/>
                    <a:pt x="61436" y="45931"/>
                    <a:pt x="61722" y="45931"/>
                  </a:cubicBezTo>
                  <a:cubicBezTo>
                    <a:pt x="61722" y="45931"/>
                    <a:pt x="64294" y="44788"/>
                    <a:pt x="67437" y="43645"/>
                  </a:cubicBezTo>
                  <a:cubicBezTo>
                    <a:pt x="74009" y="41073"/>
                    <a:pt x="74867" y="40787"/>
                    <a:pt x="76581" y="42216"/>
                  </a:cubicBezTo>
                  <a:cubicBezTo>
                    <a:pt x="78581" y="43645"/>
                    <a:pt x="78581" y="43931"/>
                    <a:pt x="78581" y="55361"/>
                  </a:cubicBezTo>
                  <a:cubicBezTo>
                    <a:pt x="78581" y="65076"/>
                    <a:pt x="78581" y="65934"/>
                    <a:pt x="78010" y="66791"/>
                  </a:cubicBezTo>
                  <a:cubicBezTo>
                    <a:pt x="77724" y="67362"/>
                    <a:pt x="77152" y="67934"/>
                    <a:pt x="76867" y="68219"/>
                  </a:cubicBezTo>
                  <a:cubicBezTo>
                    <a:pt x="76295" y="68505"/>
                    <a:pt x="72866" y="70220"/>
                    <a:pt x="68866" y="71648"/>
                  </a:cubicBezTo>
                  <a:lnTo>
                    <a:pt x="61722" y="74792"/>
                  </a:lnTo>
                  <a:lnTo>
                    <a:pt x="61436" y="97938"/>
                  </a:lnTo>
                  <a:cubicBezTo>
                    <a:pt x="61436" y="110511"/>
                    <a:pt x="61436" y="121083"/>
                    <a:pt x="61722" y="121083"/>
                  </a:cubicBezTo>
                  <a:cubicBezTo>
                    <a:pt x="61722" y="121083"/>
                    <a:pt x="64294" y="119940"/>
                    <a:pt x="67437" y="118797"/>
                  </a:cubicBezTo>
                  <a:cubicBezTo>
                    <a:pt x="74009" y="116225"/>
                    <a:pt x="74867" y="115940"/>
                    <a:pt x="76581" y="117368"/>
                  </a:cubicBezTo>
                  <a:cubicBezTo>
                    <a:pt x="78581" y="118797"/>
                    <a:pt x="78581" y="119083"/>
                    <a:pt x="78581" y="130513"/>
                  </a:cubicBezTo>
                  <a:cubicBezTo>
                    <a:pt x="78581" y="140228"/>
                    <a:pt x="78581" y="141086"/>
                    <a:pt x="78010" y="141943"/>
                  </a:cubicBezTo>
                  <a:cubicBezTo>
                    <a:pt x="77724" y="142515"/>
                    <a:pt x="77152" y="143086"/>
                    <a:pt x="76867" y="143372"/>
                  </a:cubicBezTo>
                  <a:cubicBezTo>
                    <a:pt x="76295" y="143658"/>
                    <a:pt x="72866" y="145372"/>
                    <a:pt x="68866" y="146801"/>
                  </a:cubicBezTo>
                  <a:lnTo>
                    <a:pt x="61722" y="149944"/>
                  </a:lnTo>
                  <a:lnTo>
                    <a:pt x="61436" y="173947"/>
                  </a:lnTo>
                  <a:cubicBezTo>
                    <a:pt x="61436" y="195664"/>
                    <a:pt x="61150" y="198236"/>
                    <a:pt x="60865" y="199093"/>
                  </a:cubicBezTo>
                  <a:cubicBezTo>
                    <a:pt x="58865" y="202522"/>
                    <a:pt x="54007" y="202522"/>
                    <a:pt x="52006" y="199093"/>
                  </a:cubicBezTo>
                  <a:cubicBezTo>
                    <a:pt x="51721" y="198236"/>
                    <a:pt x="51435" y="195950"/>
                    <a:pt x="51435" y="175947"/>
                  </a:cubicBezTo>
                  <a:lnTo>
                    <a:pt x="51435" y="153944"/>
                  </a:lnTo>
                  <a:lnTo>
                    <a:pt x="39148" y="158802"/>
                  </a:lnTo>
                  <a:lnTo>
                    <a:pt x="27146" y="163660"/>
                  </a:lnTo>
                  <a:lnTo>
                    <a:pt x="27146" y="186806"/>
                  </a:lnTo>
                  <a:cubicBezTo>
                    <a:pt x="27146" y="211380"/>
                    <a:pt x="27146" y="210809"/>
                    <a:pt x="25718" y="212238"/>
                  </a:cubicBezTo>
                  <a:cubicBezTo>
                    <a:pt x="25146" y="213095"/>
                    <a:pt x="23146" y="213952"/>
                    <a:pt x="22289" y="213952"/>
                  </a:cubicBezTo>
                  <a:cubicBezTo>
                    <a:pt x="21146" y="213952"/>
                    <a:pt x="19145" y="213095"/>
                    <a:pt x="18574" y="212238"/>
                  </a:cubicBezTo>
                  <a:cubicBezTo>
                    <a:pt x="17145" y="210809"/>
                    <a:pt x="17145" y="211380"/>
                    <a:pt x="17145" y="189092"/>
                  </a:cubicBezTo>
                  <a:cubicBezTo>
                    <a:pt x="17145" y="177376"/>
                    <a:pt x="17145" y="167946"/>
                    <a:pt x="16859" y="167946"/>
                  </a:cubicBezTo>
                  <a:cubicBezTo>
                    <a:pt x="16859" y="167946"/>
                    <a:pt x="14288" y="169089"/>
                    <a:pt x="11144" y="170232"/>
                  </a:cubicBezTo>
                  <a:cubicBezTo>
                    <a:pt x="4572" y="172804"/>
                    <a:pt x="3715" y="173090"/>
                    <a:pt x="2000" y="171661"/>
                  </a:cubicBezTo>
                  <a:cubicBezTo>
                    <a:pt x="0" y="170232"/>
                    <a:pt x="0" y="169946"/>
                    <a:pt x="0" y="158516"/>
                  </a:cubicBezTo>
                  <a:cubicBezTo>
                    <a:pt x="0" y="148801"/>
                    <a:pt x="0" y="147944"/>
                    <a:pt x="572" y="147087"/>
                  </a:cubicBezTo>
                  <a:cubicBezTo>
                    <a:pt x="857" y="146515"/>
                    <a:pt x="1429" y="145943"/>
                    <a:pt x="1715" y="145658"/>
                  </a:cubicBezTo>
                  <a:cubicBezTo>
                    <a:pt x="2286" y="145372"/>
                    <a:pt x="5715" y="143658"/>
                    <a:pt x="9716" y="142229"/>
                  </a:cubicBezTo>
                  <a:lnTo>
                    <a:pt x="17145" y="139086"/>
                  </a:lnTo>
                  <a:lnTo>
                    <a:pt x="17145" y="115940"/>
                  </a:lnTo>
                  <a:cubicBezTo>
                    <a:pt x="17145" y="103367"/>
                    <a:pt x="17145" y="92794"/>
                    <a:pt x="16859" y="92794"/>
                  </a:cubicBezTo>
                  <a:cubicBezTo>
                    <a:pt x="16859" y="92794"/>
                    <a:pt x="14288" y="93937"/>
                    <a:pt x="11144" y="95080"/>
                  </a:cubicBezTo>
                  <a:cubicBezTo>
                    <a:pt x="4572" y="97652"/>
                    <a:pt x="3715" y="97938"/>
                    <a:pt x="2000" y="96509"/>
                  </a:cubicBezTo>
                  <a:cubicBezTo>
                    <a:pt x="0" y="95080"/>
                    <a:pt x="0" y="94794"/>
                    <a:pt x="0" y="83364"/>
                  </a:cubicBezTo>
                  <a:cubicBezTo>
                    <a:pt x="0" y="73649"/>
                    <a:pt x="0" y="72791"/>
                    <a:pt x="572" y="71934"/>
                  </a:cubicBezTo>
                  <a:cubicBezTo>
                    <a:pt x="857" y="71363"/>
                    <a:pt x="1429" y="70791"/>
                    <a:pt x="1715" y="70505"/>
                  </a:cubicBezTo>
                  <a:cubicBezTo>
                    <a:pt x="2286" y="70220"/>
                    <a:pt x="5715" y="68505"/>
                    <a:pt x="9716" y="67076"/>
                  </a:cubicBezTo>
                  <a:lnTo>
                    <a:pt x="17145" y="63933"/>
                  </a:lnTo>
                  <a:lnTo>
                    <a:pt x="17145" y="39930"/>
                  </a:lnTo>
                  <a:cubicBezTo>
                    <a:pt x="17145" y="18213"/>
                    <a:pt x="17431" y="15641"/>
                    <a:pt x="17717" y="14784"/>
                  </a:cubicBezTo>
                  <a:cubicBezTo>
                    <a:pt x="19717" y="11355"/>
                    <a:pt x="24575" y="11355"/>
                    <a:pt x="26575" y="14784"/>
                  </a:cubicBezTo>
                  <a:cubicBezTo>
                    <a:pt x="26860" y="15641"/>
                    <a:pt x="27146" y="17927"/>
                    <a:pt x="27146" y="37930"/>
                  </a:cubicBezTo>
                  <a:lnTo>
                    <a:pt x="27432" y="59933"/>
                  </a:lnTo>
                  <a:lnTo>
                    <a:pt x="39433" y="55075"/>
                  </a:lnTo>
                  <a:lnTo>
                    <a:pt x="51435" y="50217"/>
                  </a:lnTo>
                  <a:lnTo>
                    <a:pt x="51435" y="27071"/>
                  </a:lnTo>
                  <a:cubicBezTo>
                    <a:pt x="51435" y="5354"/>
                    <a:pt x="51435" y="3926"/>
                    <a:pt x="52006" y="2783"/>
                  </a:cubicBezTo>
                  <a:cubicBezTo>
                    <a:pt x="52578" y="1640"/>
                    <a:pt x="53150" y="1068"/>
                    <a:pt x="54578" y="497"/>
                  </a:cubicBezTo>
                  <a:close/>
                  <a:moveTo>
                    <a:pt x="51435" y="101938"/>
                  </a:moveTo>
                  <a:lnTo>
                    <a:pt x="51435" y="78792"/>
                  </a:lnTo>
                  <a:lnTo>
                    <a:pt x="39148" y="83650"/>
                  </a:lnTo>
                  <a:lnTo>
                    <a:pt x="27146" y="88508"/>
                  </a:lnTo>
                  <a:lnTo>
                    <a:pt x="27146" y="111939"/>
                  </a:lnTo>
                  <a:lnTo>
                    <a:pt x="27146" y="135085"/>
                  </a:lnTo>
                  <a:lnTo>
                    <a:pt x="28003" y="134799"/>
                  </a:lnTo>
                  <a:cubicBezTo>
                    <a:pt x="28575" y="134514"/>
                    <a:pt x="34004" y="132227"/>
                    <a:pt x="40291" y="129941"/>
                  </a:cubicBezTo>
                  <a:lnTo>
                    <a:pt x="51435" y="125369"/>
                  </a:lnTo>
                  <a:lnTo>
                    <a:pt x="51435" y="10193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14" name="Grafik 2">
              <a:extLst>
                <a:ext uri="{FF2B5EF4-FFF2-40B4-BE49-F238E27FC236}">
                  <a16:creationId xmlns:a16="http://schemas.microsoft.com/office/drawing/2014/main" id="{31226B96-1D23-9B2B-81AC-4E62790D5DE2}"/>
                </a:ext>
              </a:extLst>
            </p:cNvPr>
            <p:cNvGrpSpPr/>
            <p:nvPr/>
          </p:nvGrpSpPr>
          <p:grpSpPr>
            <a:xfrm>
              <a:off x="1912985" y="3583180"/>
              <a:ext cx="112343" cy="290458"/>
              <a:chOff x="1912985" y="3583180"/>
              <a:chExt cx="112343" cy="290458"/>
            </a:xfrm>
            <a:solidFill>
              <a:srgbClr val="000000"/>
            </a:solidFill>
          </p:grpSpPr>
          <p:sp>
            <p:nvSpPr>
              <p:cNvPr id="59" name="Freihandform: Form 58">
                <a:extLst>
                  <a:ext uri="{FF2B5EF4-FFF2-40B4-BE49-F238E27FC236}">
                    <a16:creationId xmlns:a16="http://schemas.microsoft.com/office/drawing/2014/main" id="{4631EBFE-E6E0-2C65-28F9-2036474CFC5C}"/>
                  </a:ext>
                </a:extLst>
              </p:cNvPr>
              <p:cNvSpPr/>
              <p:nvPr/>
            </p:nvSpPr>
            <p:spPr>
              <a:xfrm>
                <a:off x="1912985" y="3583180"/>
                <a:ext cx="112343" cy="142821"/>
              </a:xfrm>
              <a:custGeom>
                <a:avLst/>
                <a:gdLst>
                  <a:gd name="connsiteX0" fmla="*/ 82911 w 112343"/>
                  <a:gd name="connsiteY0" fmla="*/ 803 h 142821"/>
                  <a:gd name="connsiteX1" fmla="*/ 88055 w 112343"/>
                  <a:gd name="connsiteY1" fmla="*/ 518 h 142821"/>
                  <a:gd name="connsiteX2" fmla="*/ 89484 w 112343"/>
                  <a:gd name="connsiteY2" fmla="*/ 3375 h 142821"/>
                  <a:gd name="connsiteX3" fmla="*/ 49193 w 112343"/>
                  <a:gd name="connsiteY3" fmla="*/ 51381 h 142821"/>
                  <a:gd name="connsiteX4" fmla="*/ 8616 w 112343"/>
                  <a:gd name="connsiteY4" fmla="*/ 99101 h 142821"/>
                  <a:gd name="connsiteX5" fmla="*/ 32905 w 112343"/>
                  <a:gd name="connsiteY5" fmla="*/ 99673 h 142821"/>
                  <a:gd name="connsiteX6" fmla="*/ 57765 w 112343"/>
                  <a:gd name="connsiteY6" fmla="*/ 99673 h 142821"/>
                  <a:gd name="connsiteX7" fmla="*/ 57765 w 112343"/>
                  <a:gd name="connsiteY7" fmla="*/ 77099 h 142821"/>
                  <a:gd name="connsiteX8" fmla="*/ 58337 w 112343"/>
                  <a:gd name="connsiteY8" fmla="*/ 53667 h 142821"/>
                  <a:gd name="connsiteX9" fmla="*/ 63766 w 112343"/>
                  <a:gd name="connsiteY9" fmla="*/ 49667 h 142821"/>
                  <a:gd name="connsiteX10" fmla="*/ 81482 w 112343"/>
                  <a:gd name="connsiteY10" fmla="*/ 29093 h 142821"/>
                  <a:gd name="connsiteX11" fmla="*/ 84054 w 112343"/>
                  <a:gd name="connsiteY11" fmla="*/ 23663 h 142821"/>
                  <a:gd name="connsiteX12" fmla="*/ 88340 w 112343"/>
                  <a:gd name="connsiteY12" fmla="*/ 24806 h 142821"/>
                  <a:gd name="connsiteX13" fmla="*/ 88912 w 112343"/>
                  <a:gd name="connsiteY13" fmla="*/ 62525 h 142821"/>
                  <a:gd name="connsiteX14" fmla="*/ 88912 w 112343"/>
                  <a:gd name="connsiteY14" fmla="*/ 99673 h 142821"/>
                  <a:gd name="connsiteX15" fmla="*/ 99199 w 112343"/>
                  <a:gd name="connsiteY15" fmla="*/ 99673 h 142821"/>
                  <a:gd name="connsiteX16" fmla="*/ 110629 w 112343"/>
                  <a:gd name="connsiteY16" fmla="*/ 100244 h 142821"/>
                  <a:gd name="connsiteX17" fmla="*/ 110629 w 112343"/>
                  <a:gd name="connsiteY17" fmla="*/ 106817 h 142821"/>
                  <a:gd name="connsiteX18" fmla="*/ 99199 w 112343"/>
                  <a:gd name="connsiteY18" fmla="*/ 107388 h 142821"/>
                  <a:gd name="connsiteX19" fmla="*/ 88912 w 112343"/>
                  <a:gd name="connsiteY19" fmla="*/ 107388 h 142821"/>
                  <a:gd name="connsiteX20" fmla="*/ 88912 w 112343"/>
                  <a:gd name="connsiteY20" fmla="*/ 110531 h 142821"/>
                  <a:gd name="connsiteX21" fmla="*/ 91769 w 112343"/>
                  <a:gd name="connsiteY21" fmla="*/ 125105 h 142821"/>
                  <a:gd name="connsiteX22" fmla="*/ 107771 w 112343"/>
                  <a:gd name="connsiteY22" fmla="*/ 137106 h 142821"/>
                  <a:gd name="connsiteX23" fmla="*/ 111486 w 112343"/>
                  <a:gd name="connsiteY23" fmla="*/ 139964 h 142821"/>
                  <a:gd name="connsiteX24" fmla="*/ 110629 w 112343"/>
                  <a:gd name="connsiteY24" fmla="*/ 142250 h 142821"/>
                  <a:gd name="connsiteX25" fmla="*/ 106057 w 112343"/>
                  <a:gd name="connsiteY25" fmla="*/ 142821 h 142821"/>
                  <a:gd name="connsiteX26" fmla="*/ 86055 w 112343"/>
                  <a:gd name="connsiteY26" fmla="*/ 140535 h 142821"/>
                  <a:gd name="connsiteX27" fmla="*/ 60623 w 112343"/>
                  <a:gd name="connsiteY27" fmla="*/ 140535 h 142821"/>
                  <a:gd name="connsiteX28" fmla="*/ 40620 w 112343"/>
                  <a:gd name="connsiteY28" fmla="*/ 142821 h 142821"/>
                  <a:gd name="connsiteX29" fmla="*/ 36048 w 112343"/>
                  <a:gd name="connsiteY29" fmla="*/ 142250 h 142821"/>
                  <a:gd name="connsiteX30" fmla="*/ 35477 w 112343"/>
                  <a:gd name="connsiteY30" fmla="*/ 139964 h 142821"/>
                  <a:gd name="connsiteX31" fmla="*/ 38906 w 112343"/>
                  <a:gd name="connsiteY31" fmla="*/ 137106 h 142821"/>
                  <a:gd name="connsiteX32" fmla="*/ 54908 w 112343"/>
                  <a:gd name="connsiteY32" fmla="*/ 125105 h 142821"/>
                  <a:gd name="connsiteX33" fmla="*/ 57765 w 112343"/>
                  <a:gd name="connsiteY33" fmla="*/ 110531 h 142821"/>
                  <a:gd name="connsiteX34" fmla="*/ 57765 w 112343"/>
                  <a:gd name="connsiteY34" fmla="*/ 107388 h 142821"/>
                  <a:gd name="connsiteX35" fmla="*/ 32048 w 112343"/>
                  <a:gd name="connsiteY35" fmla="*/ 107388 h 142821"/>
                  <a:gd name="connsiteX36" fmla="*/ 2615 w 112343"/>
                  <a:gd name="connsiteY36" fmla="*/ 105959 h 142821"/>
                  <a:gd name="connsiteX37" fmla="*/ 44 w 112343"/>
                  <a:gd name="connsiteY37" fmla="*/ 100816 h 142821"/>
                  <a:gd name="connsiteX38" fmla="*/ 3187 w 112343"/>
                  <a:gd name="connsiteY38" fmla="*/ 96530 h 142821"/>
                  <a:gd name="connsiteX39" fmla="*/ 23475 w 112343"/>
                  <a:gd name="connsiteY39" fmla="*/ 67669 h 142821"/>
                  <a:gd name="connsiteX40" fmla="*/ 33476 w 112343"/>
                  <a:gd name="connsiteY40" fmla="*/ 47095 h 142821"/>
                  <a:gd name="connsiteX41" fmla="*/ 42049 w 112343"/>
                  <a:gd name="connsiteY41" fmla="*/ 8519 h 142821"/>
                  <a:gd name="connsiteX42" fmla="*/ 44335 w 112343"/>
                  <a:gd name="connsiteY42" fmla="*/ 803 h 142821"/>
                  <a:gd name="connsiteX43" fmla="*/ 45478 w 112343"/>
                  <a:gd name="connsiteY43" fmla="*/ 232 h 142821"/>
                  <a:gd name="connsiteX44" fmla="*/ 49764 w 112343"/>
                  <a:gd name="connsiteY44" fmla="*/ 1375 h 142821"/>
                  <a:gd name="connsiteX45" fmla="*/ 63766 w 112343"/>
                  <a:gd name="connsiteY45" fmla="*/ 3947 h 142821"/>
                  <a:gd name="connsiteX46" fmla="*/ 82911 w 112343"/>
                  <a:gd name="connsiteY46" fmla="*/ 803 h 142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12343" h="142821">
                    <a:moveTo>
                      <a:pt x="82911" y="803"/>
                    </a:moveTo>
                    <a:cubicBezTo>
                      <a:pt x="85483" y="-54"/>
                      <a:pt x="86912" y="-340"/>
                      <a:pt x="88055" y="518"/>
                    </a:cubicBezTo>
                    <a:cubicBezTo>
                      <a:pt x="88912" y="1089"/>
                      <a:pt x="89484" y="2518"/>
                      <a:pt x="89484" y="3375"/>
                    </a:cubicBezTo>
                    <a:cubicBezTo>
                      <a:pt x="89198" y="3947"/>
                      <a:pt x="71196" y="25378"/>
                      <a:pt x="49193" y="51381"/>
                    </a:cubicBezTo>
                    <a:cubicBezTo>
                      <a:pt x="27190" y="77384"/>
                      <a:pt x="8902" y="98816"/>
                      <a:pt x="8616" y="99101"/>
                    </a:cubicBezTo>
                    <a:cubicBezTo>
                      <a:pt x="8330" y="99673"/>
                      <a:pt x="9759" y="99673"/>
                      <a:pt x="32905" y="99673"/>
                    </a:cubicBezTo>
                    <a:lnTo>
                      <a:pt x="57765" y="99673"/>
                    </a:lnTo>
                    <a:lnTo>
                      <a:pt x="57765" y="77099"/>
                    </a:lnTo>
                    <a:cubicBezTo>
                      <a:pt x="57765" y="56239"/>
                      <a:pt x="58051" y="54524"/>
                      <a:pt x="58337" y="53667"/>
                    </a:cubicBezTo>
                    <a:cubicBezTo>
                      <a:pt x="58622" y="53096"/>
                      <a:pt x="60337" y="51953"/>
                      <a:pt x="63766" y="49667"/>
                    </a:cubicBezTo>
                    <a:cubicBezTo>
                      <a:pt x="74053" y="42809"/>
                      <a:pt x="76911" y="39380"/>
                      <a:pt x="81482" y="29093"/>
                    </a:cubicBezTo>
                    <a:cubicBezTo>
                      <a:pt x="82625" y="26235"/>
                      <a:pt x="83769" y="23949"/>
                      <a:pt x="84054" y="23663"/>
                    </a:cubicBezTo>
                    <a:cubicBezTo>
                      <a:pt x="85197" y="22520"/>
                      <a:pt x="87769" y="23092"/>
                      <a:pt x="88340" y="24806"/>
                    </a:cubicBezTo>
                    <a:cubicBezTo>
                      <a:pt x="88912" y="25664"/>
                      <a:pt x="88912" y="30236"/>
                      <a:pt x="88912" y="62525"/>
                    </a:cubicBezTo>
                    <a:lnTo>
                      <a:pt x="88912" y="99673"/>
                    </a:lnTo>
                    <a:lnTo>
                      <a:pt x="99199" y="99673"/>
                    </a:lnTo>
                    <a:cubicBezTo>
                      <a:pt x="109200" y="99673"/>
                      <a:pt x="109772" y="99673"/>
                      <a:pt x="110629" y="100244"/>
                    </a:cubicBezTo>
                    <a:cubicBezTo>
                      <a:pt x="112915" y="101673"/>
                      <a:pt x="112915" y="105388"/>
                      <a:pt x="110629" y="106817"/>
                    </a:cubicBezTo>
                    <a:cubicBezTo>
                      <a:pt x="109772" y="107388"/>
                      <a:pt x="109200" y="107388"/>
                      <a:pt x="99199" y="107388"/>
                    </a:cubicBezTo>
                    <a:lnTo>
                      <a:pt x="88912" y="107388"/>
                    </a:lnTo>
                    <a:lnTo>
                      <a:pt x="88912" y="110531"/>
                    </a:lnTo>
                    <a:cubicBezTo>
                      <a:pt x="88912" y="115961"/>
                      <a:pt x="89769" y="121104"/>
                      <a:pt x="91769" y="125105"/>
                    </a:cubicBezTo>
                    <a:cubicBezTo>
                      <a:pt x="95198" y="132248"/>
                      <a:pt x="100628" y="136249"/>
                      <a:pt x="107771" y="137106"/>
                    </a:cubicBezTo>
                    <a:cubicBezTo>
                      <a:pt x="110629" y="137392"/>
                      <a:pt x="111486" y="137963"/>
                      <a:pt x="111486" y="139964"/>
                    </a:cubicBezTo>
                    <a:cubicBezTo>
                      <a:pt x="111486" y="141392"/>
                      <a:pt x="111200" y="141678"/>
                      <a:pt x="110629" y="142250"/>
                    </a:cubicBezTo>
                    <a:cubicBezTo>
                      <a:pt x="110057" y="142821"/>
                      <a:pt x="109772" y="142821"/>
                      <a:pt x="106057" y="142821"/>
                    </a:cubicBezTo>
                    <a:cubicBezTo>
                      <a:pt x="102057" y="142821"/>
                      <a:pt x="99485" y="142535"/>
                      <a:pt x="86055" y="140535"/>
                    </a:cubicBezTo>
                    <a:cubicBezTo>
                      <a:pt x="77482" y="139106"/>
                      <a:pt x="69195" y="139106"/>
                      <a:pt x="60623" y="140535"/>
                    </a:cubicBezTo>
                    <a:cubicBezTo>
                      <a:pt x="47192" y="142535"/>
                      <a:pt x="44621" y="142821"/>
                      <a:pt x="40620" y="142821"/>
                    </a:cubicBezTo>
                    <a:cubicBezTo>
                      <a:pt x="36905" y="142821"/>
                      <a:pt x="36620" y="142821"/>
                      <a:pt x="36048" y="142250"/>
                    </a:cubicBezTo>
                    <a:cubicBezTo>
                      <a:pt x="35477" y="141678"/>
                      <a:pt x="35477" y="141392"/>
                      <a:pt x="35477" y="139964"/>
                    </a:cubicBezTo>
                    <a:cubicBezTo>
                      <a:pt x="35477" y="137963"/>
                      <a:pt x="36048" y="137392"/>
                      <a:pt x="38906" y="137106"/>
                    </a:cubicBezTo>
                    <a:cubicBezTo>
                      <a:pt x="46049" y="136249"/>
                      <a:pt x="51479" y="132248"/>
                      <a:pt x="54908" y="125105"/>
                    </a:cubicBezTo>
                    <a:cubicBezTo>
                      <a:pt x="56908" y="121104"/>
                      <a:pt x="57765" y="115961"/>
                      <a:pt x="57765" y="110531"/>
                    </a:cubicBezTo>
                    <a:lnTo>
                      <a:pt x="57765" y="107388"/>
                    </a:lnTo>
                    <a:lnTo>
                      <a:pt x="32048" y="107388"/>
                    </a:lnTo>
                    <a:cubicBezTo>
                      <a:pt x="4330" y="107388"/>
                      <a:pt x="4901" y="107388"/>
                      <a:pt x="2615" y="105959"/>
                    </a:cubicBezTo>
                    <a:cubicBezTo>
                      <a:pt x="901" y="104816"/>
                      <a:pt x="-242" y="102245"/>
                      <a:pt x="44" y="100816"/>
                    </a:cubicBezTo>
                    <a:cubicBezTo>
                      <a:pt x="329" y="100244"/>
                      <a:pt x="1758" y="98530"/>
                      <a:pt x="3187" y="96530"/>
                    </a:cubicBezTo>
                    <a:cubicBezTo>
                      <a:pt x="10331" y="87957"/>
                      <a:pt x="18332" y="76813"/>
                      <a:pt x="23475" y="67669"/>
                    </a:cubicBezTo>
                    <a:cubicBezTo>
                      <a:pt x="26619" y="62525"/>
                      <a:pt x="31476" y="52238"/>
                      <a:pt x="33476" y="47095"/>
                    </a:cubicBezTo>
                    <a:cubicBezTo>
                      <a:pt x="38906" y="33665"/>
                      <a:pt x="41477" y="21949"/>
                      <a:pt x="42049" y="8519"/>
                    </a:cubicBezTo>
                    <a:cubicBezTo>
                      <a:pt x="42335" y="2518"/>
                      <a:pt x="42621" y="1661"/>
                      <a:pt x="44335" y="803"/>
                    </a:cubicBezTo>
                    <a:lnTo>
                      <a:pt x="45478" y="232"/>
                    </a:lnTo>
                    <a:lnTo>
                      <a:pt x="49764" y="1375"/>
                    </a:lnTo>
                    <a:cubicBezTo>
                      <a:pt x="56051" y="3089"/>
                      <a:pt x="59480" y="3661"/>
                      <a:pt x="63766" y="3947"/>
                    </a:cubicBezTo>
                    <a:cubicBezTo>
                      <a:pt x="69481" y="4232"/>
                      <a:pt x="75482" y="3089"/>
                      <a:pt x="82911" y="80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0" name="Freihandform: Form 59">
                <a:extLst>
                  <a:ext uri="{FF2B5EF4-FFF2-40B4-BE49-F238E27FC236}">
                    <a16:creationId xmlns:a16="http://schemas.microsoft.com/office/drawing/2014/main" id="{C8C44DFA-4EC1-DCC6-4DE4-ED1EC8B1B1C5}"/>
                  </a:ext>
                </a:extLst>
              </p:cNvPr>
              <p:cNvSpPr/>
              <p:nvPr/>
            </p:nvSpPr>
            <p:spPr>
              <a:xfrm>
                <a:off x="1912985" y="3730817"/>
                <a:ext cx="112343" cy="142821"/>
              </a:xfrm>
              <a:custGeom>
                <a:avLst/>
                <a:gdLst>
                  <a:gd name="connsiteX0" fmla="*/ 82911 w 112343"/>
                  <a:gd name="connsiteY0" fmla="*/ 803 h 142821"/>
                  <a:gd name="connsiteX1" fmla="*/ 88055 w 112343"/>
                  <a:gd name="connsiteY1" fmla="*/ 518 h 142821"/>
                  <a:gd name="connsiteX2" fmla="*/ 89484 w 112343"/>
                  <a:gd name="connsiteY2" fmla="*/ 3375 h 142821"/>
                  <a:gd name="connsiteX3" fmla="*/ 49193 w 112343"/>
                  <a:gd name="connsiteY3" fmla="*/ 51381 h 142821"/>
                  <a:gd name="connsiteX4" fmla="*/ 8616 w 112343"/>
                  <a:gd name="connsiteY4" fmla="*/ 99101 h 142821"/>
                  <a:gd name="connsiteX5" fmla="*/ 32905 w 112343"/>
                  <a:gd name="connsiteY5" fmla="*/ 99673 h 142821"/>
                  <a:gd name="connsiteX6" fmla="*/ 57765 w 112343"/>
                  <a:gd name="connsiteY6" fmla="*/ 99673 h 142821"/>
                  <a:gd name="connsiteX7" fmla="*/ 57765 w 112343"/>
                  <a:gd name="connsiteY7" fmla="*/ 77099 h 142821"/>
                  <a:gd name="connsiteX8" fmla="*/ 58337 w 112343"/>
                  <a:gd name="connsiteY8" fmla="*/ 53667 h 142821"/>
                  <a:gd name="connsiteX9" fmla="*/ 63766 w 112343"/>
                  <a:gd name="connsiteY9" fmla="*/ 49667 h 142821"/>
                  <a:gd name="connsiteX10" fmla="*/ 81482 w 112343"/>
                  <a:gd name="connsiteY10" fmla="*/ 29093 h 142821"/>
                  <a:gd name="connsiteX11" fmla="*/ 84054 w 112343"/>
                  <a:gd name="connsiteY11" fmla="*/ 23663 h 142821"/>
                  <a:gd name="connsiteX12" fmla="*/ 88340 w 112343"/>
                  <a:gd name="connsiteY12" fmla="*/ 24806 h 142821"/>
                  <a:gd name="connsiteX13" fmla="*/ 88912 w 112343"/>
                  <a:gd name="connsiteY13" fmla="*/ 62525 h 142821"/>
                  <a:gd name="connsiteX14" fmla="*/ 88912 w 112343"/>
                  <a:gd name="connsiteY14" fmla="*/ 99673 h 142821"/>
                  <a:gd name="connsiteX15" fmla="*/ 99199 w 112343"/>
                  <a:gd name="connsiteY15" fmla="*/ 99673 h 142821"/>
                  <a:gd name="connsiteX16" fmla="*/ 110629 w 112343"/>
                  <a:gd name="connsiteY16" fmla="*/ 100244 h 142821"/>
                  <a:gd name="connsiteX17" fmla="*/ 110629 w 112343"/>
                  <a:gd name="connsiteY17" fmla="*/ 106817 h 142821"/>
                  <a:gd name="connsiteX18" fmla="*/ 99199 w 112343"/>
                  <a:gd name="connsiteY18" fmla="*/ 107388 h 142821"/>
                  <a:gd name="connsiteX19" fmla="*/ 88912 w 112343"/>
                  <a:gd name="connsiteY19" fmla="*/ 107388 h 142821"/>
                  <a:gd name="connsiteX20" fmla="*/ 88912 w 112343"/>
                  <a:gd name="connsiteY20" fmla="*/ 110531 h 142821"/>
                  <a:gd name="connsiteX21" fmla="*/ 91769 w 112343"/>
                  <a:gd name="connsiteY21" fmla="*/ 125105 h 142821"/>
                  <a:gd name="connsiteX22" fmla="*/ 107771 w 112343"/>
                  <a:gd name="connsiteY22" fmla="*/ 137106 h 142821"/>
                  <a:gd name="connsiteX23" fmla="*/ 111486 w 112343"/>
                  <a:gd name="connsiteY23" fmla="*/ 139964 h 142821"/>
                  <a:gd name="connsiteX24" fmla="*/ 110629 w 112343"/>
                  <a:gd name="connsiteY24" fmla="*/ 142250 h 142821"/>
                  <a:gd name="connsiteX25" fmla="*/ 106057 w 112343"/>
                  <a:gd name="connsiteY25" fmla="*/ 142821 h 142821"/>
                  <a:gd name="connsiteX26" fmla="*/ 86055 w 112343"/>
                  <a:gd name="connsiteY26" fmla="*/ 140535 h 142821"/>
                  <a:gd name="connsiteX27" fmla="*/ 60623 w 112343"/>
                  <a:gd name="connsiteY27" fmla="*/ 140535 h 142821"/>
                  <a:gd name="connsiteX28" fmla="*/ 40620 w 112343"/>
                  <a:gd name="connsiteY28" fmla="*/ 142821 h 142821"/>
                  <a:gd name="connsiteX29" fmla="*/ 36048 w 112343"/>
                  <a:gd name="connsiteY29" fmla="*/ 142250 h 142821"/>
                  <a:gd name="connsiteX30" fmla="*/ 35477 w 112343"/>
                  <a:gd name="connsiteY30" fmla="*/ 139964 h 142821"/>
                  <a:gd name="connsiteX31" fmla="*/ 38906 w 112343"/>
                  <a:gd name="connsiteY31" fmla="*/ 137106 h 142821"/>
                  <a:gd name="connsiteX32" fmla="*/ 54908 w 112343"/>
                  <a:gd name="connsiteY32" fmla="*/ 125105 h 142821"/>
                  <a:gd name="connsiteX33" fmla="*/ 57765 w 112343"/>
                  <a:gd name="connsiteY33" fmla="*/ 110531 h 142821"/>
                  <a:gd name="connsiteX34" fmla="*/ 57765 w 112343"/>
                  <a:gd name="connsiteY34" fmla="*/ 107388 h 142821"/>
                  <a:gd name="connsiteX35" fmla="*/ 32048 w 112343"/>
                  <a:gd name="connsiteY35" fmla="*/ 107388 h 142821"/>
                  <a:gd name="connsiteX36" fmla="*/ 2615 w 112343"/>
                  <a:gd name="connsiteY36" fmla="*/ 105959 h 142821"/>
                  <a:gd name="connsiteX37" fmla="*/ 44 w 112343"/>
                  <a:gd name="connsiteY37" fmla="*/ 100816 h 142821"/>
                  <a:gd name="connsiteX38" fmla="*/ 3187 w 112343"/>
                  <a:gd name="connsiteY38" fmla="*/ 96530 h 142821"/>
                  <a:gd name="connsiteX39" fmla="*/ 23475 w 112343"/>
                  <a:gd name="connsiteY39" fmla="*/ 67669 h 142821"/>
                  <a:gd name="connsiteX40" fmla="*/ 33476 w 112343"/>
                  <a:gd name="connsiteY40" fmla="*/ 47095 h 142821"/>
                  <a:gd name="connsiteX41" fmla="*/ 42049 w 112343"/>
                  <a:gd name="connsiteY41" fmla="*/ 8519 h 142821"/>
                  <a:gd name="connsiteX42" fmla="*/ 44335 w 112343"/>
                  <a:gd name="connsiteY42" fmla="*/ 803 h 142821"/>
                  <a:gd name="connsiteX43" fmla="*/ 45478 w 112343"/>
                  <a:gd name="connsiteY43" fmla="*/ 232 h 142821"/>
                  <a:gd name="connsiteX44" fmla="*/ 49764 w 112343"/>
                  <a:gd name="connsiteY44" fmla="*/ 1375 h 142821"/>
                  <a:gd name="connsiteX45" fmla="*/ 63766 w 112343"/>
                  <a:gd name="connsiteY45" fmla="*/ 3947 h 142821"/>
                  <a:gd name="connsiteX46" fmla="*/ 82911 w 112343"/>
                  <a:gd name="connsiteY46" fmla="*/ 803 h 142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12343" h="142821">
                    <a:moveTo>
                      <a:pt x="82911" y="803"/>
                    </a:moveTo>
                    <a:cubicBezTo>
                      <a:pt x="85483" y="-54"/>
                      <a:pt x="86912" y="-340"/>
                      <a:pt x="88055" y="518"/>
                    </a:cubicBezTo>
                    <a:cubicBezTo>
                      <a:pt x="88912" y="1089"/>
                      <a:pt x="89484" y="2518"/>
                      <a:pt x="89484" y="3375"/>
                    </a:cubicBezTo>
                    <a:cubicBezTo>
                      <a:pt x="89198" y="3947"/>
                      <a:pt x="71196" y="25378"/>
                      <a:pt x="49193" y="51381"/>
                    </a:cubicBezTo>
                    <a:cubicBezTo>
                      <a:pt x="27190" y="77384"/>
                      <a:pt x="8902" y="98816"/>
                      <a:pt x="8616" y="99101"/>
                    </a:cubicBezTo>
                    <a:cubicBezTo>
                      <a:pt x="8330" y="99673"/>
                      <a:pt x="9759" y="99673"/>
                      <a:pt x="32905" y="99673"/>
                    </a:cubicBezTo>
                    <a:lnTo>
                      <a:pt x="57765" y="99673"/>
                    </a:lnTo>
                    <a:lnTo>
                      <a:pt x="57765" y="77099"/>
                    </a:lnTo>
                    <a:cubicBezTo>
                      <a:pt x="57765" y="56239"/>
                      <a:pt x="58051" y="54524"/>
                      <a:pt x="58337" y="53667"/>
                    </a:cubicBezTo>
                    <a:cubicBezTo>
                      <a:pt x="58622" y="53096"/>
                      <a:pt x="60337" y="51953"/>
                      <a:pt x="63766" y="49667"/>
                    </a:cubicBezTo>
                    <a:cubicBezTo>
                      <a:pt x="74053" y="42809"/>
                      <a:pt x="76911" y="39380"/>
                      <a:pt x="81482" y="29093"/>
                    </a:cubicBezTo>
                    <a:cubicBezTo>
                      <a:pt x="82625" y="26235"/>
                      <a:pt x="83769" y="23949"/>
                      <a:pt x="84054" y="23663"/>
                    </a:cubicBezTo>
                    <a:cubicBezTo>
                      <a:pt x="85197" y="22520"/>
                      <a:pt x="87769" y="23092"/>
                      <a:pt x="88340" y="24806"/>
                    </a:cubicBezTo>
                    <a:cubicBezTo>
                      <a:pt x="88912" y="25664"/>
                      <a:pt x="88912" y="30236"/>
                      <a:pt x="88912" y="62525"/>
                    </a:cubicBezTo>
                    <a:lnTo>
                      <a:pt x="88912" y="99673"/>
                    </a:lnTo>
                    <a:lnTo>
                      <a:pt x="99199" y="99673"/>
                    </a:lnTo>
                    <a:cubicBezTo>
                      <a:pt x="109200" y="99673"/>
                      <a:pt x="109772" y="99673"/>
                      <a:pt x="110629" y="100244"/>
                    </a:cubicBezTo>
                    <a:cubicBezTo>
                      <a:pt x="112915" y="101673"/>
                      <a:pt x="112915" y="105388"/>
                      <a:pt x="110629" y="106817"/>
                    </a:cubicBezTo>
                    <a:cubicBezTo>
                      <a:pt x="109772" y="107388"/>
                      <a:pt x="109200" y="107388"/>
                      <a:pt x="99199" y="107388"/>
                    </a:cubicBezTo>
                    <a:lnTo>
                      <a:pt x="88912" y="107388"/>
                    </a:lnTo>
                    <a:lnTo>
                      <a:pt x="88912" y="110531"/>
                    </a:lnTo>
                    <a:cubicBezTo>
                      <a:pt x="88912" y="115961"/>
                      <a:pt x="89769" y="121104"/>
                      <a:pt x="91769" y="125105"/>
                    </a:cubicBezTo>
                    <a:cubicBezTo>
                      <a:pt x="95198" y="132248"/>
                      <a:pt x="100628" y="136249"/>
                      <a:pt x="107771" y="137106"/>
                    </a:cubicBezTo>
                    <a:cubicBezTo>
                      <a:pt x="110629" y="137392"/>
                      <a:pt x="111486" y="137963"/>
                      <a:pt x="111486" y="139964"/>
                    </a:cubicBezTo>
                    <a:cubicBezTo>
                      <a:pt x="111486" y="141392"/>
                      <a:pt x="111200" y="141678"/>
                      <a:pt x="110629" y="142250"/>
                    </a:cubicBezTo>
                    <a:cubicBezTo>
                      <a:pt x="110057" y="142821"/>
                      <a:pt x="109772" y="142821"/>
                      <a:pt x="106057" y="142821"/>
                    </a:cubicBezTo>
                    <a:cubicBezTo>
                      <a:pt x="102057" y="142821"/>
                      <a:pt x="99485" y="142535"/>
                      <a:pt x="86055" y="140535"/>
                    </a:cubicBezTo>
                    <a:cubicBezTo>
                      <a:pt x="77482" y="139106"/>
                      <a:pt x="69195" y="139106"/>
                      <a:pt x="60623" y="140535"/>
                    </a:cubicBezTo>
                    <a:cubicBezTo>
                      <a:pt x="47192" y="142535"/>
                      <a:pt x="44621" y="142821"/>
                      <a:pt x="40620" y="142821"/>
                    </a:cubicBezTo>
                    <a:cubicBezTo>
                      <a:pt x="36905" y="142821"/>
                      <a:pt x="36620" y="142821"/>
                      <a:pt x="36048" y="142250"/>
                    </a:cubicBezTo>
                    <a:cubicBezTo>
                      <a:pt x="35477" y="141678"/>
                      <a:pt x="35477" y="141392"/>
                      <a:pt x="35477" y="139964"/>
                    </a:cubicBezTo>
                    <a:cubicBezTo>
                      <a:pt x="35477" y="137963"/>
                      <a:pt x="36048" y="137392"/>
                      <a:pt x="38906" y="137106"/>
                    </a:cubicBezTo>
                    <a:cubicBezTo>
                      <a:pt x="46049" y="136249"/>
                      <a:pt x="51479" y="132248"/>
                      <a:pt x="54908" y="125105"/>
                    </a:cubicBezTo>
                    <a:cubicBezTo>
                      <a:pt x="56908" y="121104"/>
                      <a:pt x="57765" y="115961"/>
                      <a:pt x="57765" y="110531"/>
                    </a:cubicBezTo>
                    <a:lnTo>
                      <a:pt x="57765" y="107388"/>
                    </a:lnTo>
                    <a:lnTo>
                      <a:pt x="32048" y="107388"/>
                    </a:lnTo>
                    <a:cubicBezTo>
                      <a:pt x="4330" y="107388"/>
                      <a:pt x="4901" y="107388"/>
                      <a:pt x="2615" y="105959"/>
                    </a:cubicBezTo>
                    <a:cubicBezTo>
                      <a:pt x="901" y="104816"/>
                      <a:pt x="-242" y="102245"/>
                      <a:pt x="44" y="100816"/>
                    </a:cubicBezTo>
                    <a:cubicBezTo>
                      <a:pt x="329" y="100244"/>
                      <a:pt x="1758" y="98530"/>
                      <a:pt x="3187" y="96530"/>
                    </a:cubicBezTo>
                    <a:cubicBezTo>
                      <a:pt x="10331" y="87957"/>
                      <a:pt x="18332" y="76813"/>
                      <a:pt x="23475" y="67669"/>
                    </a:cubicBezTo>
                    <a:cubicBezTo>
                      <a:pt x="26619" y="62525"/>
                      <a:pt x="31476" y="52238"/>
                      <a:pt x="33476" y="47095"/>
                    </a:cubicBezTo>
                    <a:cubicBezTo>
                      <a:pt x="38906" y="33665"/>
                      <a:pt x="41477" y="21949"/>
                      <a:pt x="42049" y="8519"/>
                    </a:cubicBezTo>
                    <a:cubicBezTo>
                      <a:pt x="42335" y="2518"/>
                      <a:pt x="42621" y="1661"/>
                      <a:pt x="44335" y="803"/>
                    </a:cubicBezTo>
                    <a:lnTo>
                      <a:pt x="45478" y="232"/>
                    </a:lnTo>
                    <a:lnTo>
                      <a:pt x="49764" y="1375"/>
                    </a:lnTo>
                    <a:cubicBezTo>
                      <a:pt x="56051" y="3089"/>
                      <a:pt x="59480" y="3661"/>
                      <a:pt x="63766" y="3947"/>
                    </a:cubicBezTo>
                    <a:cubicBezTo>
                      <a:pt x="69481" y="4232"/>
                      <a:pt x="75482" y="3089"/>
                      <a:pt x="82911" y="80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15" name="Grafik 2">
              <a:extLst>
                <a:ext uri="{FF2B5EF4-FFF2-40B4-BE49-F238E27FC236}">
                  <a16:creationId xmlns:a16="http://schemas.microsoft.com/office/drawing/2014/main" id="{D01E6DD4-9D5B-6BE3-A783-575F3850016D}"/>
                </a:ext>
              </a:extLst>
            </p:cNvPr>
            <p:cNvGrpSpPr/>
            <p:nvPr/>
          </p:nvGrpSpPr>
          <p:grpSpPr>
            <a:xfrm>
              <a:off x="2102166" y="3689377"/>
              <a:ext cx="166501" cy="296768"/>
              <a:chOff x="2102166" y="3689377"/>
              <a:chExt cx="166501" cy="296768"/>
            </a:xfrm>
            <a:solidFill>
              <a:srgbClr val="000000"/>
            </a:solidFill>
          </p:grpSpPr>
          <p:sp>
            <p:nvSpPr>
              <p:cNvPr id="55" name="Freihandform: Form 54">
                <a:extLst>
                  <a:ext uri="{FF2B5EF4-FFF2-40B4-BE49-F238E27FC236}">
                    <a16:creationId xmlns:a16="http://schemas.microsoft.com/office/drawing/2014/main" id="{391415FC-843D-B4FF-4242-9FC8CF67E32B}"/>
                  </a:ext>
                </a:extLst>
              </p:cNvPr>
              <p:cNvSpPr/>
              <p:nvPr/>
            </p:nvSpPr>
            <p:spPr>
              <a:xfrm>
                <a:off x="2204922" y="3689377"/>
                <a:ext cx="63746" cy="215169"/>
              </a:xfrm>
              <a:custGeom>
                <a:avLst/>
                <a:gdLst>
                  <a:gd name="connsiteX0" fmla="*/ 0 w 63746"/>
                  <a:gd name="connsiteY0" fmla="*/ 35719 h 215169"/>
                  <a:gd name="connsiteX1" fmla="*/ 0 w 63746"/>
                  <a:gd name="connsiteY1" fmla="*/ 0 h 215169"/>
                  <a:gd name="connsiteX2" fmla="*/ 2000 w 63746"/>
                  <a:gd name="connsiteY2" fmla="*/ 0 h 215169"/>
                  <a:gd name="connsiteX3" fmla="*/ 4000 w 63746"/>
                  <a:gd name="connsiteY3" fmla="*/ 0 h 215169"/>
                  <a:gd name="connsiteX4" fmla="*/ 4000 w 63746"/>
                  <a:gd name="connsiteY4" fmla="*/ 1715 h 215169"/>
                  <a:gd name="connsiteX5" fmla="*/ 5144 w 63746"/>
                  <a:gd name="connsiteY5" fmla="*/ 13430 h 215169"/>
                  <a:gd name="connsiteX6" fmla="*/ 25432 w 63746"/>
                  <a:gd name="connsiteY6" fmla="*/ 62579 h 215169"/>
                  <a:gd name="connsiteX7" fmla="*/ 34862 w 63746"/>
                  <a:gd name="connsiteY7" fmla="*/ 77724 h 215169"/>
                  <a:gd name="connsiteX8" fmla="*/ 51721 w 63746"/>
                  <a:gd name="connsiteY8" fmla="*/ 107156 h 215169"/>
                  <a:gd name="connsiteX9" fmla="*/ 63722 w 63746"/>
                  <a:gd name="connsiteY9" fmla="*/ 150305 h 215169"/>
                  <a:gd name="connsiteX10" fmla="*/ 56579 w 63746"/>
                  <a:gd name="connsiteY10" fmla="*/ 198025 h 215169"/>
                  <a:gd name="connsiteX11" fmla="*/ 50864 w 63746"/>
                  <a:gd name="connsiteY11" fmla="*/ 213170 h 215169"/>
                  <a:gd name="connsiteX12" fmla="*/ 46863 w 63746"/>
                  <a:gd name="connsiteY12" fmla="*/ 215170 h 215169"/>
                  <a:gd name="connsiteX13" fmla="*/ 42005 w 63746"/>
                  <a:gd name="connsiteY13" fmla="*/ 213170 h 215169"/>
                  <a:gd name="connsiteX14" fmla="*/ 41148 w 63746"/>
                  <a:gd name="connsiteY14" fmla="*/ 206883 h 215169"/>
                  <a:gd name="connsiteX15" fmla="*/ 46577 w 63746"/>
                  <a:gd name="connsiteY15" fmla="*/ 191453 h 215169"/>
                  <a:gd name="connsiteX16" fmla="*/ 52292 w 63746"/>
                  <a:gd name="connsiteY16" fmla="*/ 154305 h 215169"/>
                  <a:gd name="connsiteX17" fmla="*/ 51721 w 63746"/>
                  <a:gd name="connsiteY17" fmla="*/ 143732 h 215169"/>
                  <a:gd name="connsiteX18" fmla="*/ 8001 w 63746"/>
                  <a:gd name="connsiteY18" fmla="*/ 75724 h 215169"/>
                  <a:gd name="connsiteX19" fmla="*/ 4000 w 63746"/>
                  <a:gd name="connsiteY19" fmla="*/ 71438 h 215169"/>
                  <a:gd name="connsiteX20" fmla="*/ 2000 w 63746"/>
                  <a:gd name="connsiteY20" fmla="*/ 71438 h 215169"/>
                  <a:gd name="connsiteX21" fmla="*/ 0 w 63746"/>
                  <a:gd name="connsiteY21" fmla="*/ 71438 h 215169"/>
                  <a:gd name="connsiteX22" fmla="*/ 0 w 63746"/>
                  <a:gd name="connsiteY22" fmla="*/ 35719 h 215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3746" h="215169">
                    <a:moveTo>
                      <a:pt x="0" y="35719"/>
                    </a:moveTo>
                    <a:lnTo>
                      <a:pt x="0" y="0"/>
                    </a:lnTo>
                    <a:lnTo>
                      <a:pt x="2000" y="0"/>
                    </a:lnTo>
                    <a:lnTo>
                      <a:pt x="4000" y="0"/>
                    </a:lnTo>
                    <a:lnTo>
                      <a:pt x="4000" y="1715"/>
                    </a:lnTo>
                    <a:cubicBezTo>
                      <a:pt x="4000" y="4572"/>
                      <a:pt x="4572" y="9716"/>
                      <a:pt x="5144" y="13430"/>
                    </a:cubicBezTo>
                    <a:cubicBezTo>
                      <a:pt x="7429" y="28003"/>
                      <a:pt x="13716" y="43148"/>
                      <a:pt x="25432" y="62579"/>
                    </a:cubicBezTo>
                    <a:lnTo>
                      <a:pt x="34862" y="77724"/>
                    </a:lnTo>
                    <a:cubicBezTo>
                      <a:pt x="43148" y="91440"/>
                      <a:pt x="48006" y="100013"/>
                      <a:pt x="51721" y="107156"/>
                    </a:cubicBezTo>
                    <a:cubicBezTo>
                      <a:pt x="59436" y="123158"/>
                      <a:pt x="63151" y="136303"/>
                      <a:pt x="63722" y="150305"/>
                    </a:cubicBezTo>
                    <a:cubicBezTo>
                      <a:pt x="64008" y="164878"/>
                      <a:pt x="61722" y="181451"/>
                      <a:pt x="56579" y="198025"/>
                    </a:cubicBezTo>
                    <a:cubicBezTo>
                      <a:pt x="54578" y="204597"/>
                      <a:pt x="51721" y="212312"/>
                      <a:pt x="50864" y="213170"/>
                    </a:cubicBezTo>
                    <a:cubicBezTo>
                      <a:pt x="50006" y="214312"/>
                      <a:pt x="48292" y="215170"/>
                      <a:pt x="46863" y="215170"/>
                    </a:cubicBezTo>
                    <a:cubicBezTo>
                      <a:pt x="45434" y="215170"/>
                      <a:pt x="42863" y="214027"/>
                      <a:pt x="42005" y="213170"/>
                    </a:cubicBezTo>
                    <a:cubicBezTo>
                      <a:pt x="40577" y="211455"/>
                      <a:pt x="40291" y="209169"/>
                      <a:pt x="41148" y="206883"/>
                    </a:cubicBezTo>
                    <a:cubicBezTo>
                      <a:pt x="42577" y="203740"/>
                      <a:pt x="45434" y="195453"/>
                      <a:pt x="46577" y="191453"/>
                    </a:cubicBezTo>
                    <a:cubicBezTo>
                      <a:pt x="50578" y="178308"/>
                      <a:pt x="52292" y="166878"/>
                      <a:pt x="52292" y="154305"/>
                    </a:cubicBezTo>
                    <a:cubicBezTo>
                      <a:pt x="52292" y="148018"/>
                      <a:pt x="52292" y="146590"/>
                      <a:pt x="51721" y="143732"/>
                    </a:cubicBezTo>
                    <a:cubicBezTo>
                      <a:pt x="48006" y="124016"/>
                      <a:pt x="34576" y="103156"/>
                      <a:pt x="8001" y="75724"/>
                    </a:cubicBezTo>
                    <a:lnTo>
                      <a:pt x="4000" y="71438"/>
                    </a:lnTo>
                    <a:lnTo>
                      <a:pt x="2000" y="71438"/>
                    </a:lnTo>
                    <a:lnTo>
                      <a:pt x="0" y="71438"/>
                    </a:lnTo>
                    <a:lnTo>
                      <a:pt x="0" y="35719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6" name="Freihandform: Form 55">
                <a:extLst>
                  <a:ext uri="{FF2B5EF4-FFF2-40B4-BE49-F238E27FC236}">
                    <a16:creationId xmlns:a16="http://schemas.microsoft.com/office/drawing/2014/main" id="{CBA02DE2-6FEC-CAF6-A8DE-E7F7CC0CC3B6}"/>
                  </a:ext>
                </a:extLst>
              </p:cNvPr>
              <p:cNvSpPr/>
              <p:nvPr/>
            </p:nvSpPr>
            <p:spPr>
              <a:xfrm>
                <a:off x="2121483" y="3909055"/>
                <a:ext cx="93440" cy="77091"/>
              </a:xfrm>
              <a:custGeom>
                <a:avLst/>
                <a:gdLst>
                  <a:gd name="connsiteX0" fmla="*/ 57722 w 93440"/>
                  <a:gd name="connsiteY0" fmla="*/ 112 h 77091"/>
                  <a:gd name="connsiteX1" fmla="*/ 72295 w 93440"/>
                  <a:gd name="connsiteY1" fmla="*/ 684 h 77091"/>
                  <a:gd name="connsiteX2" fmla="*/ 92869 w 93440"/>
                  <a:gd name="connsiteY2" fmla="*/ 18114 h 77091"/>
                  <a:gd name="connsiteX3" fmla="*/ 93440 w 93440"/>
                  <a:gd name="connsiteY3" fmla="*/ 24401 h 77091"/>
                  <a:gd name="connsiteX4" fmla="*/ 92012 w 93440"/>
                  <a:gd name="connsiteY4" fmla="*/ 34688 h 77091"/>
                  <a:gd name="connsiteX5" fmla="*/ 39433 w 93440"/>
                  <a:gd name="connsiteY5" fmla="*/ 76407 h 77091"/>
                  <a:gd name="connsiteX6" fmla="*/ 22003 w 93440"/>
                  <a:gd name="connsiteY6" fmla="*/ 76693 h 77091"/>
                  <a:gd name="connsiteX7" fmla="*/ 572 w 93440"/>
                  <a:gd name="connsiteY7" fmla="*/ 58977 h 77091"/>
                  <a:gd name="connsiteX8" fmla="*/ 0 w 93440"/>
                  <a:gd name="connsiteY8" fmla="*/ 52690 h 77091"/>
                  <a:gd name="connsiteX9" fmla="*/ 1429 w 93440"/>
                  <a:gd name="connsiteY9" fmla="*/ 42403 h 77091"/>
                  <a:gd name="connsiteX10" fmla="*/ 15145 w 93440"/>
                  <a:gd name="connsiteY10" fmla="*/ 21258 h 77091"/>
                  <a:gd name="connsiteX11" fmla="*/ 57722 w 93440"/>
                  <a:gd name="connsiteY11" fmla="*/ 112 h 77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440" h="77091">
                    <a:moveTo>
                      <a:pt x="57722" y="112"/>
                    </a:moveTo>
                    <a:cubicBezTo>
                      <a:pt x="61151" y="-174"/>
                      <a:pt x="69152" y="112"/>
                      <a:pt x="72295" y="684"/>
                    </a:cubicBezTo>
                    <a:cubicBezTo>
                      <a:pt x="83439" y="2970"/>
                      <a:pt x="90297" y="8685"/>
                      <a:pt x="92869" y="18114"/>
                    </a:cubicBezTo>
                    <a:cubicBezTo>
                      <a:pt x="93440" y="19829"/>
                      <a:pt x="93440" y="20972"/>
                      <a:pt x="93440" y="24401"/>
                    </a:cubicBezTo>
                    <a:cubicBezTo>
                      <a:pt x="93440" y="28687"/>
                      <a:pt x="93440" y="30402"/>
                      <a:pt x="92012" y="34688"/>
                    </a:cubicBezTo>
                    <a:cubicBezTo>
                      <a:pt x="85725" y="54119"/>
                      <a:pt x="62865" y="72121"/>
                      <a:pt x="39433" y="76407"/>
                    </a:cubicBezTo>
                    <a:cubicBezTo>
                      <a:pt x="34290" y="77265"/>
                      <a:pt x="25718" y="77265"/>
                      <a:pt x="22003" y="76693"/>
                    </a:cubicBezTo>
                    <a:cubicBezTo>
                      <a:pt x="10287" y="74121"/>
                      <a:pt x="3143" y="68406"/>
                      <a:pt x="572" y="58977"/>
                    </a:cubicBezTo>
                    <a:cubicBezTo>
                      <a:pt x="0" y="57262"/>
                      <a:pt x="0" y="56119"/>
                      <a:pt x="0" y="52690"/>
                    </a:cubicBezTo>
                    <a:cubicBezTo>
                      <a:pt x="0" y="48404"/>
                      <a:pt x="0" y="46689"/>
                      <a:pt x="1429" y="42403"/>
                    </a:cubicBezTo>
                    <a:cubicBezTo>
                      <a:pt x="3715" y="34974"/>
                      <a:pt x="8573" y="27830"/>
                      <a:pt x="15145" y="21258"/>
                    </a:cubicBezTo>
                    <a:cubicBezTo>
                      <a:pt x="26575" y="9828"/>
                      <a:pt x="42291" y="2112"/>
                      <a:pt x="57722" y="1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7" name="Freihandform: Form 56">
                <a:extLst>
                  <a:ext uri="{FF2B5EF4-FFF2-40B4-BE49-F238E27FC236}">
                    <a16:creationId xmlns:a16="http://schemas.microsoft.com/office/drawing/2014/main" id="{EE670ED4-E7C9-7C1A-C98B-BAA5718CD55E}"/>
                  </a:ext>
                </a:extLst>
              </p:cNvPr>
              <p:cNvSpPr/>
              <p:nvPr/>
            </p:nvSpPr>
            <p:spPr>
              <a:xfrm>
                <a:off x="2205132" y="3689406"/>
                <a:ext cx="9525" cy="246030"/>
              </a:xfrm>
              <a:custGeom>
                <a:avLst/>
                <a:gdLst>
                  <a:gd name="connsiteX0" fmla="*/ 9525 w 9525"/>
                  <a:gd name="connsiteY0" fmla="*/ 0 h 246030"/>
                  <a:gd name="connsiteX1" fmla="*/ 9525 w 9525"/>
                  <a:gd name="connsiteY1" fmla="*/ 246031 h 246030"/>
                  <a:gd name="connsiteX2" fmla="*/ 0 w 9525"/>
                  <a:gd name="connsiteY2" fmla="*/ 246031 h 246030"/>
                  <a:gd name="connsiteX3" fmla="*/ 0 w 9525"/>
                  <a:gd name="connsiteY3" fmla="*/ 0 h 246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" h="246030">
                    <a:moveTo>
                      <a:pt x="9525" y="0"/>
                    </a:moveTo>
                    <a:lnTo>
                      <a:pt x="9525" y="246031"/>
                    </a:lnTo>
                    <a:lnTo>
                      <a:pt x="0" y="2460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8" name="Freihandform: Form 57">
                <a:extLst>
                  <a:ext uri="{FF2B5EF4-FFF2-40B4-BE49-F238E27FC236}">
                    <a16:creationId xmlns:a16="http://schemas.microsoft.com/office/drawing/2014/main" id="{115C24AC-89D0-5EB7-B468-EFA238C9F173}"/>
                  </a:ext>
                </a:extLst>
              </p:cNvPr>
              <p:cNvSpPr/>
              <p:nvPr/>
            </p:nvSpPr>
            <p:spPr>
              <a:xfrm>
                <a:off x="2102166" y="3944390"/>
                <a:ext cx="131540" cy="6667"/>
              </a:xfrm>
              <a:custGeom>
                <a:avLst/>
                <a:gdLst>
                  <a:gd name="connsiteX0" fmla="*/ 0 w 131540"/>
                  <a:gd name="connsiteY0" fmla="*/ 0 h 6667"/>
                  <a:gd name="connsiteX1" fmla="*/ 131540 w 131540"/>
                  <a:gd name="connsiteY1" fmla="*/ 0 h 6667"/>
                  <a:gd name="connsiteX2" fmla="*/ 131540 w 131540"/>
                  <a:gd name="connsiteY2" fmla="*/ 6667 h 6667"/>
                  <a:gd name="connsiteX3" fmla="*/ 0 w 131540"/>
                  <a:gd name="connsiteY3" fmla="*/ 6667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540" h="6667">
                    <a:moveTo>
                      <a:pt x="0" y="0"/>
                    </a:moveTo>
                    <a:lnTo>
                      <a:pt x="131540" y="0"/>
                    </a:lnTo>
                    <a:lnTo>
                      <a:pt x="131540" y="6667"/>
                    </a:lnTo>
                    <a:lnTo>
                      <a:pt x="0" y="66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16" name="Grafik 2">
              <a:extLst>
                <a:ext uri="{FF2B5EF4-FFF2-40B4-BE49-F238E27FC236}">
                  <a16:creationId xmlns:a16="http://schemas.microsoft.com/office/drawing/2014/main" id="{0A4136FC-0565-0541-CAF6-DF55784F3EF2}"/>
                </a:ext>
              </a:extLst>
            </p:cNvPr>
            <p:cNvGrpSpPr/>
            <p:nvPr/>
          </p:nvGrpSpPr>
          <p:grpSpPr>
            <a:xfrm>
              <a:off x="2407233" y="3652449"/>
              <a:ext cx="147184" cy="296787"/>
              <a:chOff x="2407233" y="3652449"/>
              <a:chExt cx="147184" cy="296787"/>
            </a:xfrm>
            <a:solidFill>
              <a:srgbClr val="000000"/>
            </a:solidFill>
          </p:grpSpPr>
          <p:sp>
            <p:nvSpPr>
              <p:cNvPr id="52" name="Freihandform: Form 51">
                <a:extLst>
                  <a:ext uri="{FF2B5EF4-FFF2-40B4-BE49-F238E27FC236}">
                    <a16:creationId xmlns:a16="http://schemas.microsoft.com/office/drawing/2014/main" id="{42C7A289-6C74-C688-00C4-A84D8E75E5CE}"/>
                  </a:ext>
                </a:extLst>
              </p:cNvPr>
              <p:cNvSpPr/>
              <p:nvPr/>
            </p:nvSpPr>
            <p:spPr>
              <a:xfrm>
                <a:off x="2490672" y="3652468"/>
                <a:ext cx="63745" cy="215169"/>
              </a:xfrm>
              <a:custGeom>
                <a:avLst/>
                <a:gdLst>
                  <a:gd name="connsiteX0" fmla="*/ 0 w 63745"/>
                  <a:gd name="connsiteY0" fmla="*/ 35719 h 215169"/>
                  <a:gd name="connsiteX1" fmla="*/ 0 w 63745"/>
                  <a:gd name="connsiteY1" fmla="*/ 0 h 215169"/>
                  <a:gd name="connsiteX2" fmla="*/ 2000 w 63745"/>
                  <a:gd name="connsiteY2" fmla="*/ 0 h 215169"/>
                  <a:gd name="connsiteX3" fmla="*/ 4000 w 63745"/>
                  <a:gd name="connsiteY3" fmla="*/ 0 h 215169"/>
                  <a:gd name="connsiteX4" fmla="*/ 4000 w 63745"/>
                  <a:gd name="connsiteY4" fmla="*/ 1715 h 215169"/>
                  <a:gd name="connsiteX5" fmla="*/ 5143 w 63745"/>
                  <a:gd name="connsiteY5" fmla="*/ 13430 h 215169"/>
                  <a:gd name="connsiteX6" fmla="*/ 25432 w 63745"/>
                  <a:gd name="connsiteY6" fmla="*/ 62579 h 215169"/>
                  <a:gd name="connsiteX7" fmla="*/ 34861 w 63745"/>
                  <a:gd name="connsiteY7" fmla="*/ 77724 h 215169"/>
                  <a:gd name="connsiteX8" fmla="*/ 51721 w 63745"/>
                  <a:gd name="connsiteY8" fmla="*/ 107156 h 215169"/>
                  <a:gd name="connsiteX9" fmla="*/ 63722 w 63745"/>
                  <a:gd name="connsiteY9" fmla="*/ 150304 h 215169"/>
                  <a:gd name="connsiteX10" fmla="*/ 56578 w 63745"/>
                  <a:gd name="connsiteY10" fmla="*/ 198025 h 215169"/>
                  <a:gd name="connsiteX11" fmla="*/ 50863 w 63745"/>
                  <a:gd name="connsiteY11" fmla="*/ 213170 h 215169"/>
                  <a:gd name="connsiteX12" fmla="*/ 46863 w 63745"/>
                  <a:gd name="connsiteY12" fmla="*/ 215170 h 215169"/>
                  <a:gd name="connsiteX13" fmla="*/ 42005 w 63745"/>
                  <a:gd name="connsiteY13" fmla="*/ 213170 h 215169"/>
                  <a:gd name="connsiteX14" fmla="*/ 41148 w 63745"/>
                  <a:gd name="connsiteY14" fmla="*/ 206883 h 215169"/>
                  <a:gd name="connsiteX15" fmla="*/ 46577 w 63745"/>
                  <a:gd name="connsiteY15" fmla="*/ 191453 h 215169"/>
                  <a:gd name="connsiteX16" fmla="*/ 52292 w 63745"/>
                  <a:gd name="connsiteY16" fmla="*/ 154305 h 215169"/>
                  <a:gd name="connsiteX17" fmla="*/ 51721 w 63745"/>
                  <a:gd name="connsiteY17" fmla="*/ 143732 h 215169"/>
                  <a:gd name="connsiteX18" fmla="*/ 8001 w 63745"/>
                  <a:gd name="connsiteY18" fmla="*/ 75724 h 215169"/>
                  <a:gd name="connsiteX19" fmla="*/ 4000 w 63745"/>
                  <a:gd name="connsiteY19" fmla="*/ 71438 h 215169"/>
                  <a:gd name="connsiteX20" fmla="*/ 2000 w 63745"/>
                  <a:gd name="connsiteY20" fmla="*/ 71438 h 215169"/>
                  <a:gd name="connsiteX21" fmla="*/ 0 w 63745"/>
                  <a:gd name="connsiteY21" fmla="*/ 71438 h 215169"/>
                  <a:gd name="connsiteX22" fmla="*/ 0 w 63745"/>
                  <a:gd name="connsiteY22" fmla="*/ 35719 h 215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3745" h="215169">
                    <a:moveTo>
                      <a:pt x="0" y="35719"/>
                    </a:moveTo>
                    <a:lnTo>
                      <a:pt x="0" y="0"/>
                    </a:lnTo>
                    <a:lnTo>
                      <a:pt x="2000" y="0"/>
                    </a:lnTo>
                    <a:lnTo>
                      <a:pt x="4000" y="0"/>
                    </a:lnTo>
                    <a:lnTo>
                      <a:pt x="4000" y="1715"/>
                    </a:lnTo>
                    <a:cubicBezTo>
                      <a:pt x="4000" y="4572"/>
                      <a:pt x="4572" y="9716"/>
                      <a:pt x="5143" y="13430"/>
                    </a:cubicBezTo>
                    <a:cubicBezTo>
                      <a:pt x="7429" y="28003"/>
                      <a:pt x="13716" y="43148"/>
                      <a:pt x="25432" y="62579"/>
                    </a:cubicBezTo>
                    <a:lnTo>
                      <a:pt x="34861" y="77724"/>
                    </a:lnTo>
                    <a:cubicBezTo>
                      <a:pt x="43148" y="91440"/>
                      <a:pt x="48006" y="100013"/>
                      <a:pt x="51721" y="107156"/>
                    </a:cubicBezTo>
                    <a:cubicBezTo>
                      <a:pt x="59436" y="123158"/>
                      <a:pt x="63151" y="136303"/>
                      <a:pt x="63722" y="150304"/>
                    </a:cubicBezTo>
                    <a:cubicBezTo>
                      <a:pt x="64008" y="164878"/>
                      <a:pt x="61722" y="181451"/>
                      <a:pt x="56578" y="198025"/>
                    </a:cubicBezTo>
                    <a:cubicBezTo>
                      <a:pt x="54578" y="204597"/>
                      <a:pt x="51721" y="212312"/>
                      <a:pt x="50863" y="213170"/>
                    </a:cubicBezTo>
                    <a:cubicBezTo>
                      <a:pt x="50006" y="214312"/>
                      <a:pt x="48292" y="215170"/>
                      <a:pt x="46863" y="215170"/>
                    </a:cubicBezTo>
                    <a:cubicBezTo>
                      <a:pt x="45434" y="215170"/>
                      <a:pt x="42863" y="214027"/>
                      <a:pt x="42005" y="213170"/>
                    </a:cubicBezTo>
                    <a:cubicBezTo>
                      <a:pt x="40576" y="211455"/>
                      <a:pt x="40291" y="209169"/>
                      <a:pt x="41148" y="206883"/>
                    </a:cubicBezTo>
                    <a:cubicBezTo>
                      <a:pt x="42577" y="203740"/>
                      <a:pt x="45434" y="195453"/>
                      <a:pt x="46577" y="191453"/>
                    </a:cubicBezTo>
                    <a:cubicBezTo>
                      <a:pt x="50578" y="178308"/>
                      <a:pt x="52292" y="166878"/>
                      <a:pt x="52292" y="154305"/>
                    </a:cubicBezTo>
                    <a:cubicBezTo>
                      <a:pt x="52292" y="148019"/>
                      <a:pt x="52292" y="146590"/>
                      <a:pt x="51721" y="143732"/>
                    </a:cubicBezTo>
                    <a:cubicBezTo>
                      <a:pt x="48006" y="124016"/>
                      <a:pt x="34576" y="103156"/>
                      <a:pt x="8001" y="75724"/>
                    </a:cubicBezTo>
                    <a:lnTo>
                      <a:pt x="4000" y="71438"/>
                    </a:lnTo>
                    <a:lnTo>
                      <a:pt x="2000" y="71438"/>
                    </a:lnTo>
                    <a:lnTo>
                      <a:pt x="0" y="71438"/>
                    </a:lnTo>
                    <a:lnTo>
                      <a:pt x="0" y="35719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3" name="Freihandform: Form 52">
                <a:extLst>
                  <a:ext uri="{FF2B5EF4-FFF2-40B4-BE49-F238E27FC236}">
                    <a16:creationId xmlns:a16="http://schemas.microsoft.com/office/drawing/2014/main" id="{31227EEB-05E3-4881-5338-9516402517ED}"/>
                  </a:ext>
                </a:extLst>
              </p:cNvPr>
              <p:cNvSpPr/>
              <p:nvPr/>
            </p:nvSpPr>
            <p:spPr>
              <a:xfrm>
                <a:off x="2407233" y="3872145"/>
                <a:ext cx="93440" cy="77091"/>
              </a:xfrm>
              <a:custGeom>
                <a:avLst/>
                <a:gdLst>
                  <a:gd name="connsiteX0" fmla="*/ 57721 w 93440"/>
                  <a:gd name="connsiteY0" fmla="*/ 112 h 77091"/>
                  <a:gd name="connsiteX1" fmla="*/ 72295 w 93440"/>
                  <a:gd name="connsiteY1" fmla="*/ 684 h 77091"/>
                  <a:gd name="connsiteX2" fmla="*/ 92869 w 93440"/>
                  <a:gd name="connsiteY2" fmla="*/ 18114 h 77091"/>
                  <a:gd name="connsiteX3" fmla="*/ 93440 w 93440"/>
                  <a:gd name="connsiteY3" fmla="*/ 24401 h 77091"/>
                  <a:gd name="connsiteX4" fmla="*/ 92012 w 93440"/>
                  <a:gd name="connsiteY4" fmla="*/ 34688 h 77091"/>
                  <a:gd name="connsiteX5" fmla="*/ 39433 w 93440"/>
                  <a:gd name="connsiteY5" fmla="*/ 76407 h 77091"/>
                  <a:gd name="connsiteX6" fmla="*/ 22003 w 93440"/>
                  <a:gd name="connsiteY6" fmla="*/ 76693 h 77091"/>
                  <a:gd name="connsiteX7" fmla="*/ 571 w 93440"/>
                  <a:gd name="connsiteY7" fmla="*/ 58977 h 77091"/>
                  <a:gd name="connsiteX8" fmla="*/ 0 w 93440"/>
                  <a:gd name="connsiteY8" fmla="*/ 52690 h 77091"/>
                  <a:gd name="connsiteX9" fmla="*/ 1429 w 93440"/>
                  <a:gd name="connsiteY9" fmla="*/ 42403 h 77091"/>
                  <a:gd name="connsiteX10" fmla="*/ 15145 w 93440"/>
                  <a:gd name="connsiteY10" fmla="*/ 21258 h 77091"/>
                  <a:gd name="connsiteX11" fmla="*/ 57721 w 93440"/>
                  <a:gd name="connsiteY11" fmla="*/ 112 h 77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440" h="77091">
                    <a:moveTo>
                      <a:pt x="57721" y="112"/>
                    </a:moveTo>
                    <a:cubicBezTo>
                      <a:pt x="61150" y="-174"/>
                      <a:pt x="69152" y="112"/>
                      <a:pt x="72295" y="684"/>
                    </a:cubicBezTo>
                    <a:cubicBezTo>
                      <a:pt x="83439" y="2970"/>
                      <a:pt x="90297" y="8685"/>
                      <a:pt x="92869" y="18114"/>
                    </a:cubicBezTo>
                    <a:cubicBezTo>
                      <a:pt x="93440" y="19829"/>
                      <a:pt x="93440" y="20972"/>
                      <a:pt x="93440" y="24401"/>
                    </a:cubicBezTo>
                    <a:cubicBezTo>
                      <a:pt x="93440" y="28687"/>
                      <a:pt x="93440" y="30402"/>
                      <a:pt x="92012" y="34688"/>
                    </a:cubicBezTo>
                    <a:cubicBezTo>
                      <a:pt x="85725" y="54119"/>
                      <a:pt x="62865" y="72121"/>
                      <a:pt x="39433" y="76407"/>
                    </a:cubicBezTo>
                    <a:cubicBezTo>
                      <a:pt x="34290" y="77265"/>
                      <a:pt x="25717" y="77265"/>
                      <a:pt x="22003" y="76693"/>
                    </a:cubicBezTo>
                    <a:cubicBezTo>
                      <a:pt x="10287" y="74121"/>
                      <a:pt x="3143" y="68406"/>
                      <a:pt x="571" y="58977"/>
                    </a:cubicBezTo>
                    <a:cubicBezTo>
                      <a:pt x="0" y="57262"/>
                      <a:pt x="0" y="56119"/>
                      <a:pt x="0" y="52690"/>
                    </a:cubicBezTo>
                    <a:cubicBezTo>
                      <a:pt x="0" y="48404"/>
                      <a:pt x="0" y="46689"/>
                      <a:pt x="1429" y="42403"/>
                    </a:cubicBezTo>
                    <a:cubicBezTo>
                      <a:pt x="3715" y="34974"/>
                      <a:pt x="8573" y="27830"/>
                      <a:pt x="15145" y="21258"/>
                    </a:cubicBezTo>
                    <a:cubicBezTo>
                      <a:pt x="26575" y="9828"/>
                      <a:pt x="42291" y="2112"/>
                      <a:pt x="57721" y="1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4" name="Freihandform: Form 53">
                <a:extLst>
                  <a:ext uri="{FF2B5EF4-FFF2-40B4-BE49-F238E27FC236}">
                    <a16:creationId xmlns:a16="http://schemas.microsoft.com/office/drawing/2014/main" id="{BBCB174F-3773-476D-C30E-F9138A3A3350}"/>
                  </a:ext>
                </a:extLst>
              </p:cNvPr>
              <p:cNvSpPr/>
              <p:nvPr/>
            </p:nvSpPr>
            <p:spPr>
              <a:xfrm>
                <a:off x="2490882" y="3652449"/>
                <a:ext cx="9525" cy="246126"/>
              </a:xfrm>
              <a:custGeom>
                <a:avLst/>
                <a:gdLst>
                  <a:gd name="connsiteX0" fmla="*/ 9525 w 9525"/>
                  <a:gd name="connsiteY0" fmla="*/ 0 h 246126"/>
                  <a:gd name="connsiteX1" fmla="*/ 9525 w 9525"/>
                  <a:gd name="connsiteY1" fmla="*/ 246126 h 246126"/>
                  <a:gd name="connsiteX2" fmla="*/ 0 w 9525"/>
                  <a:gd name="connsiteY2" fmla="*/ 246126 h 246126"/>
                  <a:gd name="connsiteX3" fmla="*/ 0 w 9525"/>
                  <a:gd name="connsiteY3" fmla="*/ 0 h 246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" h="246126">
                    <a:moveTo>
                      <a:pt x="9525" y="0"/>
                    </a:moveTo>
                    <a:lnTo>
                      <a:pt x="9525" y="246126"/>
                    </a:lnTo>
                    <a:lnTo>
                      <a:pt x="0" y="2461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17" name="Grafik 2">
              <a:extLst>
                <a:ext uri="{FF2B5EF4-FFF2-40B4-BE49-F238E27FC236}">
                  <a16:creationId xmlns:a16="http://schemas.microsoft.com/office/drawing/2014/main" id="{3AA40709-9B54-8567-CE8E-EADF38F504B1}"/>
                </a:ext>
              </a:extLst>
            </p:cNvPr>
            <p:cNvGrpSpPr/>
            <p:nvPr/>
          </p:nvGrpSpPr>
          <p:grpSpPr>
            <a:xfrm>
              <a:off x="2692747" y="3467950"/>
              <a:ext cx="98770" cy="481483"/>
              <a:chOff x="2692747" y="3467950"/>
              <a:chExt cx="98770" cy="481483"/>
            </a:xfrm>
            <a:solidFill>
              <a:srgbClr val="000000"/>
            </a:solidFill>
          </p:grpSpPr>
          <p:sp>
            <p:nvSpPr>
              <p:cNvPr id="48" name="Freihandform: Form 47">
                <a:extLst>
                  <a:ext uri="{FF2B5EF4-FFF2-40B4-BE49-F238E27FC236}">
                    <a16:creationId xmlns:a16="http://schemas.microsoft.com/office/drawing/2014/main" id="{6EAB9598-7EAE-D14A-F909-C0EF4278C1E6}"/>
                  </a:ext>
                </a:extLst>
              </p:cNvPr>
              <p:cNvSpPr/>
              <p:nvPr/>
            </p:nvSpPr>
            <p:spPr>
              <a:xfrm>
                <a:off x="2692747" y="3871972"/>
                <a:ext cx="98770" cy="77461"/>
              </a:xfrm>
              <a:custGeom>
                <a:avLst/>
                <a:gdLst>
                  <a:gd name="connsiteX0" fmla="*/ 70816 w 98770"/>
                  <a:gd name="connsiteY0" fmla="*/ 286 h 77461"/>
                  <a:gd name="connsiteX1" fmla="*/ 75388 w 98770"/>
                  <a:gd name="connsiteY1" fmla="*/ 0 h 77461"/>
                  <a:gd name="connsiteX2" fmla="*/ 95391 w 98770"/>
                  <a:gd name="connsiteY2" fmla="*/ 7715 h 77461"/>
                  <a:gd name="connsiteX3" fmla="*/ 97105 w 98770"/>
                  <a:gd name="connsiteY3" fmla="*/ 30575 h 77461"/>
                  <a:gd name="connsiteX4" fmla="*/ 76531 w 98770"/>
                  <a:gd name="connsiteY4" fmla="*/ 62865 h 77461"/>
                  <a:gd name="connsiteX5" fmla="*/ 25096 w 98770"/>
                  <a:gd name="connsiteY5" fmla="*/ 77438 h 77461"/>
                  <a:gd name="connsiteX6" fmla="*/ 3379 w 98770"/>
                  <a:gd name="connsiteY6" fmla="*/ 69723 h 77461"/>
                  <a:gd name="connsiteX7" fmla="*/ 1665 w 98770"/>
                  <a:gd name="connsiteY7" fmla="*/ 46863 h 77461"/>
                  <a:gd name="connsiteX8" fmla="*/ 22239 w 98770"/>
                  <a:gd name="connsiteY8" fmla="*/ 14573 h 77461"/>
                  <a:gd name="connsiteX9" fmla="*/ 41098 w 98770"/>
                  <a:gd name="connsiteY9" fmla="*/ 5429 h 77461"/>
                  <a:gd name="connsiteX10" fmla="*/ 70816 w 98770"/>
                  <a:gd name="connsiteY10" fmla="*/ 286 h 77461"/>
                  <a:gd name="connsiteX11" fmla="*/ 83103 w 98770"/>
                  <a:gd name="connsiteY11" fmla="*/ 8572 h 77461"/>
                  <a:gd name="connsiteX12" fmla="*/ 74531 w 98770"/>
                  <a:gd name="connsiteY12" fmla="*/ 8287 h 77461"/>
                  <a:gd name="connsiteX13" fmla="*/ 43384 w 98770"/>
                  <a:gd name="connsiteY13" fmla="*/ 25432 h 77461"/>
                  <a:gd name="connsiteX14" fmla="*/ 9380 w 98770"/>
                  <a:gd name="connsiteY14" fmla="*/ 52006 h 77461"/>
                  <a:gd name="connsiteX15" fmla="*/ 15667 w 98770"/>
                  <a:gd name="connsiteY15" fmla="*/ 68866 h 77461"/>
                  <a:gd name="connsiteX16" fmla="*/ 25096 w 98770"/>
                  <a:gd name="connsiteY16" fmla="*/ 68866 h 77461"/>
                  <a:gd name="connsiteX17" fmla="*/ 64530 w 98770"/>
                  <a:gd name="connsiteY17" fmla="*/ 46292 h 77461"/>
                  <a:gd name="connsiteX18" fmla="*/ 89390 w 98770"/>
                  <a:gd name="connsiteY18" fmla="*/ 25432 h 77461"/>
                  <a:gd name="connsiteX19" fmla="*/ 83103 w 98770"/>
                  <a:gd name="connsiteY19" fmla="*/ 8572 h 77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8770" h="77461">
                    <a:moveTo>
                      <a:pt x="70816" y="286"/>
                    </a:moveTo>
                    <a:cubicBezTo>
                      <a:pt x="71388" y="0"/>
                      <a:pt x="73388" y="0"/>
                      <a:pt x="75388" y="0"/>
                    </a:cubicBezTo>
                    <a:cubicBezTo>
                      <a:pt x="85390" y="0"/>
                      <a:pt x="91676" y="2286"/>
                      <a:pt x="95391" y="7715"/>
                    </a:cubicBezTo>
                    <a:cubicBezTo>
                      <a:pt x="99391" y="13430"/>
                      <a:pt x="99677" y="20574"/>
                      <a:pt x="97105" y="30575"/>
                    </a:cubicBezTo>
                    <a:cubicBezTo>
                      <a:pt x="93105" y="45720"/>
                      <a:pt x="86247" y="56578"/>
                      <a:pt x="76531" y="62865"/>
                    </a:cubicBezTo>
                    <a:cubicBezTo>
                      <a:pt x="63101" y="71723"/>
                      <a:pt x="46242" y="76581"/>
                      <a:pt x="25096" y="77438"/>
                    </a:cubicBezTo>
                    <a:cubicBezTo>
                      <a:pt x="13952" y="77724"/>
                      <a:pt x="7094" y="75438"/>
                      <a:pt x="3379" y="69723"/>
                    </a:cubicBezTo>
                    <a:cubicBezTo>
                      <a:pt x="-621" y="64008"/>
                      <a:pt x="-907" y="56864"/>
                      <a:pt x="1665" y="46863"/>
                    </a:cubicBezTo>
                    <a:cubicBezTo>
                      <a:pt x="5665" y="31718"/>
                      <a:pt x="12523" y="20860"/>
                      <a:pt x="22239" y="14573"/>
                    </a:cubicBezTo>
                    <a:cubicBezTo>
                      <a:pt x="28240" y="10573"/>
                      <a:pt x="33955" y="7715"/>
                      <a:pt x="41098" y="5429"/>
                    </a:cubicBezTo>
                    <a:cubicBezTo>
                      <a:pt x="49671" y="2572"/>
                      <a:pt x="56815" y="1429"/>
                      <a:pt x="70816" y="286"/>
                    </a:cubicBezTo>
                    <a:close/>
                    <a:moveTo>
                      <a:pt x="83103" y="8572"/>
                    </a:moveTo>
                    <a:cubicBezTo>
                      <a:pt x="80532" y="7715"/>
                      <a:pt x="77103" y="7429"/>
                      <a:pt x="74531" y="8287"/>
                    </a:cubicBezTo>
                    <a:cubicBezTo>
                      <a:pt x="67673" y="10573"/>
                      <a:pt x="59958" y="14859"/>
                      <a:pt x="43384" y="25432"/>
                    </a:cubicBezTo>
                    <a:cubicBezTo>
                      <a:pt x="21096" y="39719"/>
                      <a:pt x="11952" y="46863"/>
                      <a:pt x="9380" y="52006"/>
                    </a:cubicBezTo>
                    <a:cubicBezTo>
                      <a:pt x="5951" y="58865"/>
                      <a:pt x="8809" y="66294"/>
                      <a:pt x="15667" y="68866"/>
                    </a:cubicBezTo>
                    <a:cubicBezTo>
                      <a:pt x="17953" y="70009"/>
                      <a:pt x="22239" y="69723"/>
                      <a:pt x="25096" y="68866"/>
                    </a:cubicBezTo>
                    <a:cubicBezTo>
                      <a:pt x="33097" y="66008"/>
                      <a:pt x="43384" y="60007"/>
                      <a:pt x="64530" y="46292"/>
                    </a:cubicBezTo>
                    <a:cubicBezTo>
                      <a:pt x="79960" y="36004"/>
                      <a:pt x="87104" y="30004"/>
                      <a:pt x="89390" y="25432"/>
                    </a:cubicBezTo>
                    <a:cubicBezTo>
                      <a:pt x="92819" y="18574"/>
                      <a:pt x="89961" y="11144"/>
                      <a:pt x="83103" y="85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9" name="Freihandform: Form 48">
                <a:extLst>
                  <a:ext uri="{FF2B5EF4-FFF2-40B4-BE49-F238E27FC236}">
                    <a16:creationId xmlns:a16="http://schemas.microsoft.com/office/drawing/2014/main" id="{9B6DAE2F-78A3-8AC8-3F26-06331AA98F2F}"/>
                  </a:ext>
                </a:extLst>
              </p:cNvPr>
              <p:cNvSpPr/>
              <p:nvPr/>
            </p:nvSpPr>
            <p:spPr>
              <a:xfrm>
                <a:off x="2692747" y="3761244"/>
                <a:ext cx="98770" cy="77461"/>
              </a:xfrm>
              <a:custGeom>
                <a:avLst/>
                <a:gdLst>
                  <a:gd name="connsiteX0" fmla="*/ 70816 w 98770"/>
                  <a:gd name="connsiteY0" fmla="*/ 286 h 77461"/>
                  <a:gd name="connsiteX1" fmla="*/ 75388 w 98770"/>
                  <a:gd name="connsiteY1" fmla="*/ 0 h 77461"/>
                  <a:gd name="connsiteX2" fmla="*/ 95391 w 98770"/>
                  <a:gd name="connsiteY2" fmla="*/ 7715 h 77461"/>
                  <a:gd name="connsiteX3" fmla="*/ 97105 w 98770"/>
                  <a:gd name="connsiteY3" fmla="*/ 30575 h 77461"/>
                  <a:gd name="connsiteX4" fmla="*/ 76531 w 98770"/>
                  <a:gd name="connsiteY4" fmla="*/ 62865 h 77461"/>
                  <a:gd name="connsiteX5" fmla="*/ 25096 w 98770"/>
                  <a:gd name="connsiteY5" fmla="*/ 77438 h 77461"/>
                  <a:gd name="connsiteX6" fmla="*/ 3379 w 98770"/>
                  <a:gd name="connsiteY6" fmla="*/ 69723 h 77461"/>
                  <a:gd name="connsiteX7" fmla="*/ 1665 w 98770"/>
                  <a:gd name="connsiteY7" fmla="*/ 46863 h 77461"/>
                  <a:gd name="connsiteX8" fmla="*/ 22239 w 98770"/>
                  <a:gd name="connsiteY8" fmla="*/ 14573 h 77461"/>
                  <a:gd name="connsiteX9" fmla="*/ 41098 w 98770"/>
                  <a:gd name="connsiteY9" fmla="*/ 5429 h 77461"/>
                  <a:gd name="connsiteX10" fmla="*/ 70816 w 98770"/>
                  <a:gd name="connsiteY10" fmla="*/ 286 h 77461"/>
                  <a:gd name="connsiteX11" fmla="*/ 83103 w 98770"/>
                  <a:gd name="connsiteY11" fmla="*/ 8573 h 77461"/>
                  <a:gd name="connsiteX12" fmla="*/ 74531 w 98770"/>
                  <a:gd name="connsiteY12" fmla="*/ 8287 h 77461"/>
                  <a:gd name="connsiteX13" fmla="*/ 43384 w 98770"/>
                  <a:gd name="connsiteY13" fmla="*/ 25432 h 77461"/>
                  <a:gd name="connsiteX14" fmla="*/ 9380 w 98770"/>
                  <a:gd name="connsiteY14" fmla="*/ 52007 h 77461"/>
                  <a:gd name="connsiteX15" fmla="*/ 15667 w 98770"/>
                  <a:gd name="connsiteY15" fmla="*/ 68866 h 77461"/>
                  <a:gd name="connsiteX16" fmla="*/ 25096 w 98770"/>
                  <a:gd name="connsiteY16" fmla="*/ 68866 h 77461"/>
                  <a:gd name="connsiteX17" fmla="*/ 64530 w 98770"/>
                  <a:gd name="connsiteY17" fmla="*/ 46292 h 77461"/>
                  <a:gd name="connsiteX18" fmla="*/ 89390 w 98770"/>
                  <a:gd name="connsiteY18" fmla="*/ 25432 h 77461"/>
                  <a:gd name="connsiteX19" fmla="*/ 83103 w 98770"/>
                  <a:gd name="connsiteY19" fmla="*/ 8573 h 77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8770" h="77461">
                    <a:moveTo>
                      <a:pt x="70816" y="286"/>
                    </a:moveTo>
                    <a:cubicBezTo>
                      <a:pt x="71388" y="0"/>
                      <a:pt x="73388" y="0"/>
                      <a:pt x="75388" y="0"/>
                    </a:cubicBezTo>
                    <a:cubicBezTo>
                      <a:pt x="85390" y="0"/>
                      <a:pt x="91676" y="2286"/>
                      <a:pt x="95391" y="7715"/>
                    </a:cubicBezTo>
                    <a:cubicBezTo>
                      <a:pt x="99391" y="13430"/>
                      <a:pt x="99677" y="20574"/>
                      <a:pt x="97105" y="30575"/>
                    </a:cubicBezTo>
                    <a:cubicBezTo>
                      <a:pt x="93105" y="45720"/>
                      <a:pt x="86247" y="56579"/>
                      <a:pt x="76531" y="62865"/>
                    </a:cubicBezTo>
                    <a:cubicBezTo>
                      <a:pt x="63101" y="71723"/>
                      <a:pt x="46242" y="76581"/>
                      <a:pt x="25096" y="77438"/>
                    </a:cubicBezTo>
                    <a:cubicBezTo>
                      <a:pt x="13952" y="77724"/>
                      <a:pt x="7094" y="75438"/>
                      <a:pt x="3379" y="69723"/>
                    </a:cubicBezTo>
                    <a:cubicBezTo>
                      <a:pt x="-621" y="64008"/>
                      <a:pt x="-907" y="56864"/>
                      <a:pt x="1665" y="46863"/>
                    </a:cubicBezTo>
                    <a:cubicBezTo>
                      <a:pt x="5665" y="31718"/>
                      <a:pt x="12523" y="20860"/>
                      <a:pt x="22239" y="14573"/>
                    </a:cubicBezTo>
                    <a:cubicBezTo>
                      <a:pt x="28240" y="10573"/>
                      <a:pt x="33955" y="7715"/>
                      <a:pt x="41098" y="5429"/>
                    </a:cubicBezTo>
                    <a:cubicBezTo>
                      <a:pt x="49671" y="2572"/>
                      <a:pt x="56815" y="1429"/>
                      <a:pt x="70816" y="286"/>
                    </a:cubicBezTo>
                    <a:close/>
                    <a:moveTo>
                      <a:pt x="83103" y="8573"/>
                    </a:moveTo>
                    <a:cubicBezTo>
                      <a:pt x="80532" y="7715"/>
                      <a:pt x="77103" y="7430"/>
                      <a:pt x="74531" y="8287"/>
                    </a:cubicBezTo>
                    <a:cubicBezTo>
                      <a:pt x="67673" y="10573"/>
                      <a:pt x="59958" y="14859"/>
                      <a:pt x="43384" y="25432"/>
                    </a:cubicBezTo>
                    <a:cubicBezTo>
                      <a:pt x="21096" y="39719"/>
                      <a:pt x="11952" y="46863"/>
                      <a:pt x="9380" y="52007"/>
                    </a:cubicBezTo>
                    <a:cubicBezTo>
                      <a:pt x="5951" y="58865"/>
                      <a:pt x="8809" y="66294"/>
                      <a:pt x="15667" y="68866"/>
                    </a:cubicBezTo>
                    <a:cubicBezTo>
                      <a:pt x="17953" y="70009"/>
                      <a:pt x="22239" y="69723"/>
                      <a:pt x="25096" y="68866"/>
                    </a:cubicBezTo>
                    <a:cubicBezTo>
                      <a:pt x="33097" y="66008"/>
                      <a:pt x="43384" y="60008"/>
                      <a:pt x="64530" y="46292"/>
                    </a:cubicBezTo>
                    <a:cubicBezTo>
                      <a:pt x="79960" y="36005"/>
                      <a:pt x="87104" y="30004"/>
                      <a:pt x="89390" y="25432"/>
                    </a:cubicBezTo>
                    <a:cubicBezTo>
                      <a:pt x="92819" y="18574"/>
                      <a:pt x="89961" y="11144"/>
                      <a:pt x="83103" y="857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0" name="Freihandform: Form 49">
                <a:extLst>
                  <a:ext uri="{FF2B5EF4-FFF2-40B4-BE49-F238E27FC236}">
                    <a16:creationId xmlns:a16="http://schemas.microsoft.com/office/drawing/2014/main" id="{942D51B2-315A-F04F-C20C-D4215DC34366}"/>
                  </a:ext>
                </a:extLst>
              </p:cNvPr>
              <p:cNvSpPr/>
              <p:nvPr/>
            </p:nvSpPr>
            <p:spPr>
              <a:xfrm>
                <a:off x="2692747" y="3687425"/>
                <a:ext cx="98770" cy="77461"/>
              </a:xfrm>
              <a:custGeom>
                <a:avLst/>
                <a:gdLst>
                  <a:gd name="connsiteX0" fmla="*/ 70816 w 98770"/>
                  <a:gd name="connsiteY0" fmla="*/ 286 h 77461"/>
                  <a:gd name="connsiteX1" fmla="*/ 75388 w 98770"/>
                  <a:gd name="connsiteY1" fmla="*/ 0 h 77461"/>
                  <a:gd name="connsiteX2" fmla="*/ 95391 w 98770"/>
                  <a:gd name="connsiteY2" fmla="*/ 7715 h 77461"/>
                  <a:gd name="connsiteX3" fmla="*/ 97105 w 98770"/>
                  <a:gd name="connsiteY3" fmla="*/ 30575 h 77461"/>
                  <a:gd name="connsiteX4" fmla="*/ 76531 w 98770"/>
                  <a:gd name="connsiteY4" fmla="*/ 62865 h 77461"/>
                  <a:gd name="connsiteX5" fmla="*/ 25096 w 98770"/>
                  <a:gd name="connsiteY5" fmla="*/ 77438 h 77461"/>
                  <a:gd name="connsiteX6" fmla="*/ 3379 w 98770"/>
                  <a:gd name="connsiteY6" fmla="*/ 69723 h 77461"/>
                  <a:gd name="connsiteX7" fmla="*/ 1665 w 98770"/>
                  <a:gd name="connsiteY7" fmla="*/ 46863 h 77461"/>
                  <a:gd name="connsiteX8" fmla="*/ 22239 w 98770"/>
                  <a:gd name="connsiteY8" fmla="*/ 14573 h 77461"/>
                  <a:gd name="connsiteX9" fmla="*/ 41098 w 98770"/>
                  <a:gd name="connsiteY9" fmla="*/ 5429 h 77461"/>
                  <a:gd name="connsiteX10" fmla="*/ 70816 w 98770"/>
                  <a:gd name="connsiteY10" fmla="*/ 286 h 77461"/>
                  <a:gd name="connsiteX11" fmla="*/ 83103 w 98770"/>
                  <a:gd name="connsiteY11" fmla="*/ 8573 h 77461"/>
                  <a:gd name="connsiteX12" fmla="*/ 74531 w 98770"/>
                  <a:gd name="connsiteY12" fmla="*/ 8287 h 77461"/>
                  <a:gd name="connsiteX13" fmla="*/ 43384 w 98770"/>
                  <a:gd name="connsiteY13" fmla="*/ 25432 h 77461"/>
                  <a:gd name="connsiteX14" fmla="*/ 9380 w 98770"/>
                  <a:gd name="connsiteY14" fmla="*/ 52007 h 77461"/>
                  <a:gd name="connsiteX15" fmla="*/ 15667 w 98770"/>
                  <a:gd name="connsiteY15" fmla="*/ 68866 h 77461"/>
                  <a:gd name="connsiteX16" fmla="*/ 25096 w 98770"/>
                  <a:gd name="connsiteY16" fmla="*/ 68866 h 77461"/>
                  <a:gd name="connsiteX17" fmla="*/ 64530 w 98770"/>
                  <a:gd name="connsiteY17" fmla="*/ 46292 h 77461"/>
                  <a:gd name="connsiteX18" fmla="*/ 89390 w 98770"/>
                  <a:gd name="connsiteY18" fmla="*/ 25432 h 77461"/>
                  <a:gd name="connsiteX19" fmla="*/ 83103 w 98770"/>
                  <a:gd name="connsiteY19" fmla="*/ 8573 h 77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8770" h="77461">
                    <a:moveTo>
                      <a:pt x="70816" y="286"/>
                    </a:moveTo>
                    <a:cubicBezTo>
                      <a:pt x="71388" y="0"/>
                      <a:pt x="73388" y="0"/>
                      <a:pt x="75388" y="0"/>
                    </a:cubicBezTo>
                    <a:cubicBezTo>
                      <a:pt x="85390" y="0"/>
                      <a:pt x="91676" y="2286"/>
                      <a:pt x="95391" y="7715"/>
                    </a:cubicBezTo>
                    <a:cubicBezTo>
                      <a:pt x="99391" y="13430"/>
                      <a:pt x="99677" y="20574"/>
                      <a:pt x="97105" y="30575"/>
                    </a:cubicBezTo>
                    <a:cubicBezTo>
                      <a:pt x="93105" y="45720"/>
                      <a:pt x="86247" y="56579"/>
                      <a:pt x="76531" y="62865"/>
                    </a:cubicBezTo>
                    <a:cubicBezTo>
                      <a:pt x="63101" y="71723"/>
                      <a:pt x="46242" y="76581"/>
                      <a:pt x="25096" y="77438"/>
                    </a:cubicBezTo>
                    <a:cubicBezTo>
                      <a:pt x="13952" y="77724"/>
                      <a:pt x="7094" y="75438"/>
                      <a:pt x="3379" y="69723"/>
                    </a:cubicBezTo>
                    <a:cubicBezTo>
                      <a:pt x="-621" y="64008"/>
                      <a:pt x="-907" y="56864"/>
                      <a:pt x="1665" y="46863"/>
                    </a:cubicBezTo>
                    <a:cubicBezTo>
                      <a:pt x="5665" y="31718"/>
                      <a:pt x="12523" y="20860"/>
                      <a:pt x="22239" y="14573"/>
                    </a:cubicBezTo>
                    <a:cubicBezTo>
                      <a:pt x="28240" y="10573"/>
                      <a:pt x="33955" y="7715"/>
                      <a:pt x="41098" y="5429"/>
                    </a:cubicBezTo>
                    <a:cubicBezTo>
                      <a:pt x="49671" y="2572"/>
                      <a:pt x="56815" y="1429"/>
                      <a:pt x="70816" y="286"/>
                    </a:cubicBezTo>
                    <a:close/>
                    <a:moveTo>
                      <a:pt x="83103" y="8573"/>
                    </a:moveTo>
                    <a:cubicBezTo>
                      <a:pt x="80532" y="7715"/>
                      <a:pt x="77103" y="7430"/>
                      <a:pt x="74531" y="8287"/>
                    </a:cubicBezTo>
                    <a:cubicBezTo>
                      <a:pt x="67673" y="10573"/>
                      <a:pt x="59958" y="14859"/>
                      <a:pt x="43384" y="25432"/>
                    </a:cubicBezTo>
                    <a:cubicBezTo>
                      <a:pt x="21096" y="39719"/>
                      <a:pt x="11952" y="46863"/>
                      <a:pt x="9380" y="52007"/>
                    </a:cubicBezTo>
                    <a:cubicBezTo>
                      <a:pt x="5951" y="58865"/>
                      <a:pt x="8809" y="66294"/>
                      <a:pt x="15667" y="68866"/>
                    </a:cubicBezTo>
                    <a:cubicBezTo>
                      <a:pt x="17953" y="70009"/>
                      <a:pt x="22239" y="69723"/>
                      <a:pt x="25096" y="68866"/>
                    </a:cubicBezTo>
                    <a:cubicBezTo>
                      <a:pt x="33097" y="66008"/>
                      <a:pt x="43384" y="60008"/>
                      <a:pt x="64530" y="46292"/>
                    </a:cubicBezTo>
                    <a:cubicBezTo>
                      <a:pt x="79960" y="36005"/>
                      <a:pt x="87104" y="30004"/>
                      <a:pt x="89390" y="25432"/>
                    </a:cubicBezTo>
                    <a:cubicBezTo>
                      <a:pt x="92819" y="18574"/>
                      <a:pt x="89961" y="11144"/>
                      <a:pt x="83103" y="857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1" name="Freihandform: Form 50">
                <a:extLst>
                  <a:ext uri="{FF2B5EF4-FFF2-40B4-BE49-F238E27FC236}">
                    <a16:creationId xmlns:a16="http://schemas.microsoft.com/office/drawing/2014/main" id="{F1EB49B6-6F42-91F3-A9D5-48446C9A63E7}"/>
                  </a:ext>
                </a:extLst>
              </p:cNvPr>
              <p:cNvSpPr/>
              <p:nvPr/>
            </p:nvSpPr>
            <p:spPr>
              <a:xfrm>
                <a:off x="2781966" y="3467950"/>
                <a:ext cx="9525" cy="430625"/>
              </a:xfrm>
              <a:custGeom>
                <a:avLst/>
                <a:gdLst>
                  <a:gd name="connsiteX0" fmla="*/ 9525 w 9525"/>
                  <a:gd name="connsiteY0" fmla="*/ 0 h 430625"/>
                  <a:gd name="connsiteX1" fmla="*/ 9525 w 9525"/>
                  <a:gd name="connsiteY1" fmla="*/ 430625 h 430625"/>
                  <a:gd name="connsiteX2" fmla="*/ 0 w 9525"/>
                  <a:gd name="connsiteY2" fmla="*/ 430625 h 430625"/>
                  <a:gd name="connsiteX3" fmla="*/ 0 w 9525"/>
                  <a:gd name="connsiteY3" fmla="*/ 0 h 430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" h="430625">
                    <a:moveTo>
                      <a:pt x="9525" y="0"/>
                    </a:moveTo>
                    <a:lnTo>
                      <a:pt x="9525" y="430625"/>
                    </a:lnTo>
                    <a:lnTo>
                      <a:pt x="0" y="4306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18" name="Grafik 2">
              <a:extLst>
                <a:ext uri="{FF2B5EF4-FFF2-40B4-BE49-F238E27FC236}">
                  <a16:creationId xmlns:a16="http://schemas.microsoft.com/office/drawing/2014/main" id="{705837DA-8183-7F0A-4BA2-E2BD525382E9}"/>
                </a:ext>
              </a:extLst>
            </p:cNvPr>
            <p:cNvGrpSpPr/>
            <p:nvPr/>
          </p:nvGrpSpPr>
          <p:grpSpPr>
            <a:xfrm>
              <a:off x="3668267" y="3578630"/>
              <a:ext cx="76200" cy="295274"/>
              <a:chOff x="3668267" y="3578630"/>
              <a:chExt cx="76200" cy="295274"/>
            </a:xfrm>
            <a:solidFill>
              <a:srgbClr val="000000"/>
            </a:solidFill>
          </p:grpSpPr>
          <p:sp>
            <p:nvSpPr>
              <p:cNvPr id="46" name="Freihandform: Form 45">
                <a:extLst>
                  <a:ext uri="{FF2B5EF4-FFF2-40B4-BE49-F238E27FC236}">
                    <a16:creationId xmlns:a16="http://schemas.microsoft.com/office/drawing/2014/main" id="{692FFD5A-3DD4-1E63-9754-7ED73E3EA4EC}"/>
                  </a:ext>
                </a:extLst>
              </p:cNvPr>
              <p:cNvSpPr/>
              <p:nvPr/>
            </p:nvSpPr>
            <p:spPr>
              <a:xfrm>
                <a:off x="3668267" y="3578630"/>
                <a:ext cx="5715" cy="295274"/>
              </a:xfrm>
              <a:custGeom>
                <a:avLst/>
                <a:gdLst>
                  <a:gd name="connsiteX0" fmla="*/ 0 w 5715"/>
                  <a:gd name="connsiteY0" fmla="*/ 295275 h 295274"/>
                  <a:gd name="connsiteX1" fmla="*/ 0 w 5715"/>
                  <a:gd name="connsiteY1" fmla="*/ 0 h 295274"/>
                  <a:gd name="connsiteX2" fmla="*/ 5715 w 5715"/>
                  <a:gd name="connsiteY2" fmla="*/ 0 h 295274"/>
                  <a:gd name="connsiteX3" fmla="*/ 5715 w 5715"/>
                  <a:gd name="connsiteY3" fmla="*/ 295275 h 29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" h="295274">
                    <a:moveTo>
                      <a:pt x="0" y="295275"/>
                    </a:moveTo>
                    <a:lnTo>
                      <a:pt x="0" y="0"/>
                    </a:lnTo>
                    <a:lnTo>
                      <a:pt x="5715" y="0"/>
                    </a:lnTo>
                    <a:lnTo>
                      <a:pt x="5715" y="29527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7" name="Freihandform: Form 46">
                <a:extLst>
                  <a:ext uri="{FF2B5EF4-FFF2-40B4-BE49-F238E27FC236}">
                    <a16:creationId xmlns:a16="http://schemas.microsoft.com/office/drawing/2014/main" id="{165C6A3E-D838-CCB6-CBC1-5F68050BD006}"/>
                  </a:ext>
                </a:extLst>
              </p:cNvPr>
              <p:cNvSpPr/>
              <p:nvPr/>
            </p:nvSpPr>
            <p:spPr>
              <a:xfrm>
                <a:off x="3706367" y="3578630"/>
                <a:ext cx="38100" cy="295274"/>
              </a:xfrm>
              <a:custGeom>
                <a:avLst/>
                <a:gdLst>
                  <a:gd name="connsiteX0" fmla="*/ 0 w 38100"/>
                  <a:gd name="connsiteY0" fmla="*/ 295275 h 295274"/>
                  <a:gd name="connsiteX1" fmla="*/ 0 w 38100"/>
                  <a:gd name="connsiteY1" fmla="*/ 0 h 295274"/>
                  <a:gd name="connsiteX2" fmla="*/ 38100 w 38100"/>
                  <a:gd name="connsiteY2" fmla="*/ 0 h 295274"/>
                  <a:gd name="connsiteX3" fmla="*/ 38100 w 38100"/>
                  <a:gd name="connsiteY3" fmla="*/ 295275 h 29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00" h="295274">
                    <a:moveTo>
                      <a:pt x="0" y="295275"/>
                    </a:moveTo>
                    <a:lnTo>
                      <a:pt x="0" y="0"/>
                    </a:lnTo>
                    <a:lnTo>
                      <a:pt x="38100" y="0"/>
                    </a:lnTo>
                    <a:lnTo>
                      <a:pt x="38100" y="29527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19" name="Grafik 2">
              <a:extLst>
                <a:ext uri="{FF2B5EF4-FFF2-40B4-BE49-F238E27FC236}">
                  <a16:creationId xmlns:a16="http://schemas.microsoft.com/office/drawing/2014/main" id="{C2CE4254-034B-D4EA-ACDF-750900CA8843}"/>
                </a:ext>
              </a:extLst>
            </p:cNvPr>
            <p:cNvGrpSpPr/>
            <p:nvPr/>
          </p:nvGrpSpPr>
          <p:grpSpPr>
            <a:xfrm>
              <a:off x="1404937" y="4327771"/>
              <a:ext cx="2339530" cy="301942"/>
              <a:chOff x="1404937" y="4327771"/>
              <a:chExt cx="2339530" cy="301942"/>
            </a:xfrm>
            <a:solidFill>
              <a:srgbClr val="000000"/>
            </a:solidFill>
          </p:grpSpPr>
          <p:sp>
            <p:nvSpPr>
              <p:cNvPr id="41" name="Freihandform: Form 40">
                <a:extLst>
                  <a:ext uri="{FF2B5EF4-FFF2-40B4-BE49-F238E27FC236}">
                    <a16:creationId xmlns:a16="http://schemas.microsoft.com/office/drawing/2014/main" id="{B3A19D10-4C0F-CF52-037B-16144C0CF7C8}"/>
                  </a:ext>
                </a:extLst>
              </p:cNvPr>
              <p:cNvSpPr/>
              <p:nvPr/>
            </p:nvSpPr>
            <p:spPr>
              <a:xfrm>
                <a:off x="1404937" y="4327771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7 h 6667"/>
                  <a:gd name="connsiteX3" fmla="*/ 0 w 2339530"/>
                  <a:gd name="connsiteY3" fmla="*/ 6667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7"/>
                    </a:lnTo>
                    <a:lnTo>
                      <a:pt x="0" y="66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2" name="Freihandform: Form 41">
                <a:extLst>
                  <a:ext uri="{FF2B5EF4-FFF2-40B4-BE49-F238E27FC236}">
                    <a16:creationId xmlns:a16="http://schemas.microsoft.com/office/drawing/2014/main" id="{5A9F0526-1EC7-455E-B18A-9D44BC201390}"/>
                  </a:ext>
                </a:extLst>
              </p:cNvPr>
              <p:cNvSpPr/>
              <p:nvPr/>
            </p:nvSpPr>
            <p:spPr>
              <a:xfrm>
                <a:off x="1404937" y="4401590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7 h 6667"/>
                  <a:gd name="connsiteX3" fmla="*/ 0 w 2339530"/>
                  <a:gd name="connsiteY3" fmla="*/ 6667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7"/>
                    </a:lnTo>
                    <a:lnTo>
                      <a:pt x="0" y="66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3" name="Freihandform: Form 42">
                <a:extLst>
                  <a:ext uri="{FF2B5EF4-FFF2-40B4-BE49-F238E27FC236}">
                    <a16:creationId xmlns:a16="http://schemas.microsoft.com/office/drawing/2014/main" id="{CF112AE8-8C99-7300-FB25-3A36AF967282}"/>
                  </a:ext>
                </a:extLst>
              </p:cNvPr>
              <p:cNvSpPr/>
              <p:nvPr/>
            </p:nvSpPr>
            <p:spPr>
              <a:xfrm>
                <a:off x="1404937" y="4475409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7 h 6667"/>
                  <a:gd name="connsiteX3" fmla="*/ 0 w 2339530"/>
                  <a:gd name="connsiteY3" fmla="*/ 6667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7"/>
                    </a:lnTo>
                    <a:lnTo>
                      <a:pt x="0" y="66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4" name="Freihandform: Form 43">
                <a:extLst>
                  <a:ext uri="{FF2B5EF4-FFF2-40B4-BE49-F238E27FC236}">
                    <a16:creationId xmlns:a16="http://schemas.microsoft.com/office/drawing/2014/main" id="{681EF26E-49CD-E263-1D6F-7CA2D992A415}"/>
                  </a:ext>
                </a:extLst>
              </p:cNvPr>
              <p:cNvSpPr/>
              <p:nvPr/>
            </p:nvSpPr>
            <p:spPr>
              <a:xfrm>
                <a:off x="1404937" y="4549228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7 h 6667"/>
                  <a:gd name="connsiteX3" fmla="*/ 0 w 2339530"/>
                  <a:gd name="connsiteY3" fmla="*/ 6667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7"/>
                    </a:lnTo>
                    <a:lnTo>
                      <a:pt x="0" y="66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5" name="Freihandform: Form 44">
                <a:extLst>
                  <a:ext uri="{FF2B5EF4-FFF2-40B4-BE49-F238E27FC236}">
                    <a16:creationId xmlns:a16="http://schemas.microsoft.com/office/drawing/2014/main" id="{3D4C0592-0A0B-D54A-B086-DA84196C67AD}"/>
                  </a:ext>
                </a:extLst>
              </p:cNvPr>
              <p:cNvSpPr/>
              <p:nvPr/>
            </p:nvSpPr>
            <p:spPr>
              <a:xfrm>
                <a:off x="1404937" y="4623046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7 h 6667"/>
                  <a:gd name="connsiteX3" fmla="*/ 0 w 2339530"/>
                  <a:gd name="connsiteY3" fmla="*/ 6667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7"/>
                    </a:lnTo>
                    <a:lnTo>
                      <a:pt x="0" y="66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5B12DB24-55B9-4036-5433-3640B384A909}"/>
                </a:ext>
              </a:extLst>
            </p:cNvPr>
            <p:cNvSpPr/>
            <p:nvPr/>
          </p:nvSpPr>
          <p:spPr>
            <a:xfrm>
              <a:off x="1449418" y="4330530"/>
              <a:ext cx="191957" cy="220431"/>
            </a:xfrm>
            <a:custGeom>
              <a:avLst/>
              <a:gdLst>
                <a:gd name="connsiteX0" fmla="*/ 63151 w 191957"/>
                <a:gd name="connsiteY0" fmla="*/ 118 h 220431"/>
                <a:gd name="connsiteX1" fmla="*/ 83439 w 191957"/>
                <a:gd name="connsiteY1" fmla="*/ 404 h 220431"/>
                <a:gd name="connsiteX2" fmla="*/ 149447 w 191957"/>
                <a:gd name="connsiteY2" fmla="*/ 46696 h 220431"/>
                <a:gd name="connsiteX3" fmla="*/ 152876 w 191957"/>
                <a:gd name="connsiteY3" fmla="*/ 71270 h 220431"/>
                <a:gd name="connsiteX4" fmla="*/ 151162 w 191957"/>
                <a:gd name="connsiteY4" fmla="*/ 91844 h 220431"/>
                <a:gd name="connsiteX5" fmla="*/ 71437 w 191957"/>
                <a:gd name="connsiteY5" fmla="*/ 186713 h 220431"/>
                <a:gd name="connsiteX6" fmla="*/ 12573 w 191957"/>
                <a:gd name="connsiteY6" fmla="*/ 216431 h 220431"/>
                <a:gd name="connsiteX7" fmla="*/ 4858 w 191957"/>
                <a:gd name="connsiteY7" fmla="*/ 219860 h 220431"/>
                <a:gd name="connsiteX8" fmla="*/ 3143 w 191957"/>
                <a:gd name="connsiteY8" fmla="*/ 220432 h 220431"/>
                <a:gd name="connsiteX9" fmla="*/ 0 w 191957"/>
                <a:gd name="connsiteY9" fmla="*/ 217288 h 220431"/>
                <a:gd name="connsiteX10" fmla="*/ 4858 w 191957"/>
                <a:gd name="connsiteY10" fmla="*/ 212716 h 220431"/>
                <a:gd name="connsiteX11" fmla="*/ 70009 w 191957"/>
                <a:gd name="connsiteY11" fmla="*/ 167568 h 220431"/>
                <a:gd name="connsiteX12" fmla="*/ 88583 w 191957"/>
                <a:gd name="connsiteY12" fmla="*/ 148994 h 220431"/>
                <a:gd name="connsiteX13" fmla="*/ 118586 w 191957"/>
                <a:gd name="connsiteY13" fmla="*/ 84415 h 220431"/>
                <a:gd name="connsiteX14" fmla="*/ 118586 w 191957"/>
                <a:gd name="connsiteY14" fmla="*/ 63555 h 220431"/>
                <a:gd name="connsiteX15" fmla="*/ 99155 w 191957"/>
                <a:gd name="connsiteY15" fmla="*/ 18692 h 220431"/>
                <a:gd name="connsiteX16" fmla="*/ 79438 w 191957"/>
                <a:gd name="connsiteY16" fmla="*/ 7262 h 220431"/>
                <a:gd name="connsiteX17" fmla="*/ 36005 w 191957"/>
                <a:gd name="connsiteY17" fmla="*/ 20978 h 220431"/>
                <a:gd name="connsiteX18" fmla="*/ 23432 w 191957"/>
                <a:gd name="connsiteY18" fmla="*/ 42124 h 220431"/>
                <a:gd name="connsiteX19" fmla="*/ 22574 w 191957"/>
                <a:gd name="connsiteY19" fmla="*/ 44124 h 220431"/>
                <a:gd name="connsiteX20" fmla="*/ 24860 w 191957"/>
                <a:gd name="connsiteY20" fmla="*/ 42981 h 220431"/>
                <a:gd name="connsiteX21" fmla="*/ 35433 w 191957"/>
                <a:gd name="connsiteY21" fmla="*/ 40695 h 220431"/>
                <a:gd name="connsiteX22" fmla="*/ 41719 w 191957"/>
                <a:gd name="connsiteY22" fmla="*/ 41266 h 220431"/>
                <a:gd name="connsiteX23" fmla="*/ 60293 w 191957"/>
                <a:gd name="connsiteY23" fmla="*/ 82986 h 220431"/>
                <a:gd name="connsiteX24" fmla="*/ 36862 w 191957"/>
                <a:gd name="connsiteY24" fmla="*/ 99274 h 220431"/>
                <a:gd name="connsiteX25" fmla="*/ 4572 w 191957"/>
                <a:gd name="connsiteY25" fmla="*/ 77842 h 220431"/>
                <a:gd name="connsiteX26" fmla="*/ 4286 w 191957"/>
                <a:gd name="connsiteY26" fmla="*/ 56125 h 220431"/>
                <a:gd name="connsiteX27" fmla="*/ 40577 w 191957"/>
                <a:gd name="connsiteY27" fmla="*/ 6691 h 220431"/>
                <a:gd name="connsiteX28" fmla="*/ 63151 w 191957"/>
                <a:gd name="connsiteY28" fmla="*/ 118 h 220431"/>
                <a:gd name="connsiteX29" fmla="*/ 173450 w 191957"/>
                <a:gd name="connsiteY29" fmla="*/ 24121 h 220431"/>
                <a:gd name="connsiteX30" fmla="*/ 191453 w 191957"/>
                <a:gd name="connsiteY30" fmla="*/ 34980 h 220431"/>
                <a:gd name="connsiteX31" fmla="*/ 173450 w 191957"/>
                <a:gd name="connsiteY31" fmla="*/ 52982 h 220431"/>
                <a:gd name="connsiteX32" fmla="*/ 163735 w 191957"/>
                <a:gd name="connsiteY32" fmla="*/ 31551 h 220431"/>
                <a:gd name="connsiteX33" fmla="*/ 173450 w 191957"/>
                <a:gd name="connsiteY33" fmla="*/ 24121 h 220431"/>
                <a:gd name="connsiteX34" fmla="*/ 173450 w 191957"/>
                <a:gd name="connsiteY34" fmla="*/ 95559 h 220431"/>
                <a:gd name="connsiteX35" fmla="*/ 191453 w 191957"/>
                <a:gd name="connsiteY35" fmla="*/ 106417 h 220431"/>
                <a:gd name="connsiteX36" fmla="*/ 180594 w 191957"/>
                <a:gd name="connsiteY36" fmla="*/ 124420 h 220431"/>
                <a:gd name="connsiteX37" fmla="*/ 162592 w 191957"/>
                <a:gd name="connsiteY37" fmla="*/ 113561 h 220431"/>
                <a:gd name="connsiteX38" fmla="*/ 173450 w 191957"/>
                <a:gd name="connsiteY38" fmla="*/ 95559 h 220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91957" h="220431">
                  <a:moveTo>
                    <a:pt x="63151" y="118"/>
                  </a:moveTo>
                  <a:cubicBezTo>
                    <a:pt x="66580" y="-167"/>
                    <a:pt x="78867" y="118"/>
                    <a:pt x="83439" y="404"/>
                  </a:cubicBezTo>
                  <a:cubicBezTo>
                    <a:pt x="117729" y="4405"/>
                    <a:pt x="140875" y="20407"/>
                    <a:pt x="149447" y="46696"/>
                  </a:cubicBezTo>
                  <a:cubicBezTo>
                    <a:pt x="152019" y="54697"/>
                    <a:pt x="152876" y="60983"/>
                    <a:pt x="152876" y="71270"/>
                  </a:cubicBezTo>
                  <a:cubicBezTo>
                    <a:pt x="152876" y="79843"/>
                    <a:pt x="152590" y="84129"/>
                    <a:pt x="151162" y="91844"/>
                  </a:cubicBezTo>
                  <a:cubicBezTo>
                    <a:pt x="143732" y="127849"/>
                    <a:pt x="117443" y="159281"/>
                    <a:pt x="71437" y="186713"/>
                  </a:cubicBezTo>
                  <a:cubicBezTo>
                    <a:pt x="54864" y="196714"/>
                    <a:pt x="34576" y="207001"/>
                    <a:pt x="12573" y="216431"/>
                  </a:cubicBezTo>
                  <a:cubicBezTo>
                    <a:pt x="8858" y="218146"/>
                    <a:pt x="5429" y="219574"/>
                    <a:pt x="4858" y="219860"/>
                  </a:cubicBezTo>
                  <a:cubicBezTo>
                    <a:pt x="4286" y="220146"/>
                    <a:pt x="3429" y="220432"/>
                    <a:pt x="3143" y="220432"/>
                  </a:cubicBezTo>
                  <a:cubicBezTo>
                    <a:pt x="1715" y="220432"/>
                    <a:pt x="0" y="218717"/>
                    <a:pt x="0" y="217288"/>
                  </a:cubicBezTo>
                  <a:cubicBezTo>
                    <a:pt x="0" y="215860"/>
                    <a:pt x="571" y="215288"/>
                    <a:pt x="4858" y="212716"/>
                  </a:cubicBezTo>
                  <a:cubicBezTo>
                    <a:pt x="33433" y="195857"/>
                    <a:pt x="53721" y="182141"/>
                    <a:pt x="70009" y="167568"/>
                  </a:cubicBezTo>
                  <a:cubicBezTo>
                    <a:pt x="74866" y="163282"/>
                    <a:pt x="85154" y="153280"/>
                    <a:pt x="88583" y="148994"/>
                  </a:cubicBezTo>
                  <a:cubicBezTo>
                    <a:pt x="106585" y="128134"/>
                    <a:pt x="116014" y="107846"/>
                    <a:pt x="118586" y="84415"/>
                  </a:cubicBezTo>
                  <a:cubicBezTo>
                    <a:pt x="119158" y="80414"/>
                    <a:pt x="119158" y="67555"/>
                    <a:pt x="118586" y="63555"/>
                  </a:cubicBezTo>
                  <a:cubicBezTo>
                    <a:pt x="116300" y="44410"/>
                    <a:pt x="109728" y="28979"/>
                    <a:pt x="99155" y="18692"/>
                  </a:cubicBezTo>
                  <a:cubicBezTo>
                    <a:pt x="93155" y="12691"/>
                    <a:pt x="86868" y="8977"/>
                    <a:pt x="79438" y="7262"/>
                  </a:cubicBezTo>
                  <a:cubicBezTo>
                    <a:pt x="64008" y="3547"/>
                    <a:pt x="47435" y="8691"/>
                    <a:pt x="36005" y="20978"/>
                  </a:cubicBezTo>
                  <a:cubicBezTo>
                    <a:pt x="30861" y="26693"/>
                    <a:pt x="26003" y="34980"/>
                    <a:pt x="23432" y="42124"/>
                  </a:cubicBezTo>
                  <a:lnTo>
                    <a:pt x="22574" y="44124"/>
                  </a:lnTo>
                  <a:lnTo>
                    <a:pt x="24860" y="42981"/>
                  </a:lnTo>
                  <a:cubicBezTo>
                    <a:pt x="28575" y="40981"/>
                    <a:pt x="30861" y="40695"/>
                    <a:pt x="35433" y="40695"/>
                  </a:cubicBezTo>
                  <a:cubicBezTo>
                    <a:pt x="38290" y="40695"/>
                    <a:pt x="39719" y="40695"/>
                    <a:pt x="41719" y="41266"/>
                  </a:cubicBezTo>
                  <a:cubicBezTo>
                    <a:pt x="60008" y="45838"/>
                    <a:pt x="68866" y="65555"/>
                    <a:pt x="60293" y="82986"/>
                  </a:cubicBezTo>
                  <a:cubicBezTo>
                    <a:pt x="56007" y="92416"/>
                    <a:pt x="46863" y="98416"/>
                    <a:pt x="36862" y="99274"/>
                  </a:cubicBezTo>
                  <a:cubicBezTo>
                    <a:pt x="22860" y="100131"/>
                    <a:pt x="9144" y="90987"/>
                    <a:pt x="4572" y="77842"/>
                  </a:cubicBezTo>
                  <a:cubicBezTo>
                    <a:pt x="2857" y="72413"/>
                    <a:pt x="2572" y="65269"/>
                    <a:pt x="4286" y="56125"/>
                  </a:cubicBezTo>
                  <a:cubicBezTo>
                    <a:pt x="8001" y="34694"/>
                    <a:pt x="21717" y="16120"/>
                    <a:pt x="40577" y="6691"/>
                  </a:cubicBezTo>
                  <a:cubicBezTo>
                    <a:pt x="47149" y="3262"/>
                    <a:pt x="55721" y="976"/>
                    <a:pt x="63151" y="118"/>
                  </a:cubicBezTo>
                  <a:close/>
                  <a:moveTo>
                    <a:pt x="173450" y="24121"/>
                  </a:moveTo>
                  <a:cubicBezTo>
                    <a:pt x="181451" y="22121"/>
                    <a:pt x="189738" y="26979"/>
                    <a:pt x="191453" y="34980"/>
                  </a:cubicBezTo>
                  <a:cubicBezTo>
                    <a:pt x="194310" y="46124"/>
                    <a:pt x="184594" y="55840"/>
                    <a:pt x="173450" y="52982"/>
                  </a:cubicBezTo>
                  <a:cubicBezTo>
                    <a:pt x="164021" y="50982"/>
                    <a:pt x="159163" y="40409"/>
                    <a:pt x="163735" y="31551"/>
                  </a:cubicBezTo>
                  <a:cubicBezTo>
                    <a:pt x="165449" y="27836"/>
                    <a:pt x="169450" y="24979"/>
                    <a:pt x="173450" y="24121"/>
                  </a:cubicBezTo>
                  <a:close/>
                  <a:moveTo>
                    <a:pt x="173450" y="95559"/>
                  </a:moveTo>
                  <a:cubicBezTo>
                    <a:pt x="181451" y="93559"/>
                    <a:pt x="189738" y="98416"/>
                    <a:pt x="191453" y="106417"/>
                  </a:cubicBezTo>
                  <a:cubicBezTo>
                    <a:pt x="193453" y="114704"/>
                    <a:pt x="188595" y="122705"/>
                    <a:pt x="180594" y="124420"/>
                  </a:cubicBezTo>
                  <a:cubicBezTo>
                    <a:pt x="172307" y="126420"/>
                    <a:pt x="164306" y="121562"/>
                    <a:pt x="162592" y="113561"/>
                  </a:cubicBezTo>
                  <a:cubicBezTo>
                    <a:pt x="160591" y="105560"/>
                    <a:pt x="165449" y="97273"/>
                    <a:pt x="173450" y="9555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61DC8636-A680-54FA-FE60-1E96A30FE31C}"/>
                </a:ext>
              </a:extLst>
            </p:cNvPr>
            <p:cNvSpPr/>
            <p:nvPr/>
          </p:nvSpPr>
          <p:spPr>
            <a:xfrm>
              <a:off x="1739769" y="4297862"/>
              <a:ext cx="78581" cy="213952"/>
            </a:xfrm>
            <a:custGeom>
              <a:avLst/>
              <a:gdLst>
                <a:gd name="connsiteX0" fmla="*/ 54578 w 78581"/>
                <a:gd name="connsiteY0" fmla="*/ 497 h 213952"/>
                <a:gd name="connsiteX1" fmla="*/ 60865 w 78581"/>
                <a:gd name="connsiteY1" fmla="*/ 2783 h 213952"/>
                <a:gd name="connsiteX2" fmla="*/ 61436 w 78581"/>
                <a:gd name="connsiteY2" fmla="*/ 24785 h 213952"/>
                <a:gd name="connsiteX3" fmla="*/ 61722 w 78581"/>
                <a:gd name="connsiteY3" fmla="*/ 45931 h 213952"/>
                <a:gd name="connsiteX4" fmla="*/ 67437 w 78581"/>
                <a:gd name="connsiteY4" fmla="*/ 43645 h 213952"/>
                <a:gd name="connsiteX5" fmla="*/ 76581 w 78581"/>
                <a:gd name="connsiteY5" fmla="*/ 42216 h 213952"/>
                <a:gd name="connsiteX6" fmla="*/ 78581 w 78581"/>
                <a:gd name="connsiteY6" fmla="*/ 55361 h 213952"/>
                <a:gd name="connsiteX7" fmla="*/ 78010 w 78581"/>
                <a:gd name="connsiteY7" fmla="*/ 66791 h 213952"/>
                <a:gd name="connsiteX8" fmla="*/ 76867 w 78581"/>
                <a:gd name="connsiteY8" fmla="*/ 68220 h 213952"/>
                <a:gd name="connsiteX9" fmla="*/ 68866 w 78581"/>
                <a:gd name="connsiteY9" fmla="*/ 71649 h 213952"/>
                <a:gd name="connsiteX10" fmla="*/ 61722 w 78581"/>
                <a:gd name="connsiteY10" fmla="*/ 74792 h 213952"/>
                <a:gd name="connsiteX11" fmla="*/ 61436 w 78581"/>
                <a:gd name="connsiteY11" fmla="*/ 97937 h 213952"/>
                <a:gd name="connsiteX12" fmla="*/ 61722 w 78581"/>
                <a:gd name="connsiteY12" fmla="*/ 121083 h 213952"/>
                <a:gd name="connsiteX13" fmla="*/ 67437 w 78581"/>
                <a:gd name="connsiteY13" fmla="*/ 118797 h 213952"/>
                <a:gd name="connsiteX14" fmla="*/ 76581 w 78581"/>
                <a:gd name="connsiteY14" fmla="*/ 117368 h 213952"/>
                <a:gd name="connsiteX15" fmla="*/ 78581 w 78581"/>
                <a:gd name="connsiteY15" fmla="*/ 130513 h 213952"/>
                <a:gd name="connsiteX16" fmla="*/ 78010 w 78581"/>
                <a:gd name="connsiteY16" fmla="*/ 141943 h 213952"/>
                <a:gd name="connsiteX17" fmla="*/ 76867 w 78581"/>
                <a:gd name="connsiteY17" fmla="*/ 143372 h 213952"/>
                <a:gd name="connsiteX18" fmla="*/ 68866 w 78581"/>
                <a:gd name="connsiteY18" fmla="*/ 146801 h 213952"/>
                <a:gd name="connsiteX19" fmla="*/ 61722 w 78581"/>
                <a:gd name="connsiteY19" fmla="*/ 149944 h 213952"/>
                <a:gd name="connsiteX20" fmla="*/ 61436 w 78581"/>
                <a:gd name="connsiteY20" fmla="*/ 173947 h 213952"/>
                <a:gd name="connsiteX21" fmla="*/ 60865 w 78581"/>
                <a:gd name="connsiteY21" fmla="*/ 199093 h 213952"/>
                <a:gd name="connsiteX22" fmla="*/ 52006 w 78581"/>
                <a:gd name="connsiteY22" fmla="*/ 199093 h 213952"/>
                <a:gd name="connsiteX23" fmla="*/ 51435 w 78581"/>
                <a:gd name="connsiteY23" fmla="*/ 175947 h 213952"/>
                <a:gd name="connsiteX24" fmla="*/ 51435 w 78581"/>
                <a:gd name="connsiteY24" fmla="*/ 153945 h 213952"/>
                <a:gd name="connsiteX25" fmla="*/ 39148 w 78581"/>
                <a:gd name="connsiteY25" fmla="*/ 158802 h 213952"/>
                <a:gd name="connsiteX26" fmla="*/ 27146 w 78581"/>
                <a:gd name="connsiteY26" fmla="*/ 163660 h 213952"/>
                <a:gd name="connsiteX27" fmla="*/ 27146 w 78581"/>
                <a:gd name="connsiteY27" fmla="*/ 186806 h 213952"/>
                <a:gd name="connsiteX28" fmla="*/ 25718 w 78581"/>
                <a:gd name="connsiteY28" fmla="*/ 212237 h 213952"/>
                <a:gd name="connsiteX29" fmla="*/ 22289 w 78581"/>
                <a:gd name="connsiteY29" fmla="*/ 213952 h 213952"/>
                <a:gd name="connsiteX30" fmla="*/ 18574 w 78581"/>
                <a:gd name="connsiteY30" fmla="*/ 212237 h 213952"/>
                <a:gd name="connsiteX31" fmla="*/ 17145 w 78581"/>
                <a:gd name="connsiteY31" fmla="*/ 189092 h 213952"/>
                <a:gd name="connsiteX32" fmla="*/ 16859 w 78581"/>
                <a:gd name="connsiteY32" fmla="*/ 167946 h 213952"/>
                <a:gd name="connsiteX33" fmla="*/ 11144 w 78581"/>
                <a:gd name="connsiteY33" fmla="*/ 170232 h 213952"/>
                <a:gd name="connsiteX34" fmla="*/ 2000 w 78581"/>
                <a:gd name="connsiteY34" fmla="*/ 171661 h 213952"/>
                <a:gd name="connsiteX35" fmla="*/ 0 w 78581"/>
                <a:gd name="connsiteY35" fmla="*/ 158516 h 213952"/>
                <a:gd name="connsiteX36" fmla="*/ 572 w 78581"/>
                <a:gd name="connsiteY36" fmla="*/ 147086 h 213952"/>
                <a:gd name="connsiteX37" fmla="*/ 1715 w 78581"/>
                <a:gd name="connsiteY37" fmla="*/ 145658 h 213952"/>
                <a:gd name="connsiteX38" fmla="*/ 9716 w 78581"/>
                <a:gd name="connsiteY38" fmla="*/ 142229 h 213952"/>
                <a:gd name="connsiteX39" fmla="*/ 17145 w 78581"/>
                <a:gd name="connsiteY39" fmla="*/ 139085 h 213952"/>
                <a:gd name="connsiteX40" fmla="*/ 17145 w 78581"/>
                <a:gd name="connsiteY40" fmla="*/ 115940 h 213952"/>
                <a:gd name="connsiteX41" fmla="*/ 16859 w 78581"/>
                <a:gd name="connsiteY41" fmla="*/ 92794 h 213952"/>
                <a:gd name="connsiteX42" fmla="*/ 11144 w 78581"/>
                <a:gd name="connsiteY42" fmla="*/ 95080 h 213952"/>
                <a:gd name="connsiteX43" fmla="*/ 2000 w 78581"/>
                <a:gd name="connsiteY43" fmla="*/ 96509 h 213952"/>
                <a:gd name="connsiteX44" fmla="*/ 0 w 78581"/>
                <a:gd name="connsiteY44" fmla="*/ 83364 h 213952"/>
                <a:gd name="connsiteX45" fmla="*/ 572 w 78581"/>
                <a:gd name="connsiteY45" fmla="*/ 71934 h 213952"/>
                <a:gd name="connsiteX46" fmla="*/ 1715 w 78581"/>
                <a:gd name="connsiteY46" fmla="*/ 70505 h 213952"/>
                <a:gd name="connsiteX47" fmla="*/ 9716 w 78581"/>
                <a:gd name="connsiteY47" fmla="*/ 67076 h 213952"/>
                <a:gd name="connsiteX48" fmla="*/ 17145 w 78581"/>
                <a:gd name="connsiteY48" fmla="*/ 63933 h 213952"/>
                <a:gd name="connsiteX49" fmla="*/ 17145 w 78581"/>
                <a:gd name="connsiteY49" fmla="*/ 39930 h 213952"/>
                <a:gd name="connsiteX50" fmla="*/ 17717 w 78581"/>
                <a:gd name="connsiteY50" fmla="*/ 14784 h 213952"/>
                <a:gd name="connsiteX51" fmla="*/ 26575 w 78581"/>
                <a:gd name="connsiteY51" fmla="*/ 14784 h 213952"/>
                <a:gd name="connsiteX52" fmla="*/ 27146 w 78581"/>
                <a:gd name="connsiteY52" fmla="*/ 37930 h 213952"/>
                <a:gd name="connsiteX53" fmla="*/ 27432 w 78581"/>
                <a:gd name="connsiteY53" fmla="*/ 59933 h 213952"/>
                <a:gd name="connsiteX54" fmla="*/ 39433 w 78581"/>
                <a:gd name="connsiteY54" fmla="*/ 55075 h 213952"/>
                <a:gd name="connsiteX55" fmla="*/ 51435 w 78581"/>
                <a:gd name="connsiteY55" fmla="*/ 50217 h 213952"/>
                <a:gd name="connsiteX56" fmla="*/ 51435 w 78581"/>
                <a:gd name="connsiteY56" fmla="*/ 27072 h 213952"/>
                <a:gd name="connsiteX57" fmla="*/ 52006 w 78581"/>
                <a:gd name="connsiteY57" fmla="*/ 2783 h 213952"/>
                <a:gd name="connsiteX58" fmla="*/ 54578 w 78581"/>
                <a:gd name="connsiteY58" fmla="*/ 497 h 213952"/>
                <a:gd name="connsiteX59" fmla="*/ 51435 w 78581"/>
                <a:gd name="connsiteY59" fmla="*/ 101938 h 213952"/>
                <a:gd name="connsiteX60" fmla="*/ 51435 w 78581"/>
                <a:gd name="connsiteY60" fmla="*/ 78792 h 213952"/>
                <a:gd name="connsiteX61" fmla="*/ 39148 w 78581"/>
                <a:gd name="connsiteY61" fmla="*/ 83650 h 213952"/>
                <a:gd name="connsiteX62" fmla="*/ 27146 w 78581"/>
                <a:gd name="connsiteY62" fmla="*/ 88508 h 213952"/>
                <a:gd name="connsiteX63" fmla="*/ 27146 w 78581"/>
                <a:gd name="connsiteY63" fmla="*/ 111939 h 213952"/>
                <a:gd name="connsiteX64" fmla="*/ 27146 w 78581"/>
                <a:gd name="connsiteY64" fmla="*/ 135085 h 213952"/>
                <a:gd name="connsiteX65" fmla="*/ 28003 w 78581"/>
                <a:gd name="connsiteY65" fmla="*/ 134799 h 213952"/>
                <a:gd name="connsiteX66" fmla="*/ 40291 w 78581"/>
                <a:gd name="connsiteY66" fmla="*/ 129941 h 213952"/>
                <a:gd name="connsiteX67" fmla="*/ 51435 w 78581"/>
                <a:gd name="connsiteY67" fmla="*/ 125370 h 213952"/>
                <a:gd name="connsiteX68" fmla="*/ 51435 w 78581"/>
                <a:gd name="connsiteY68" fmla="*/ 101938 h 213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78581" h="213952">
                  <a:moveTo>
                    <a:pt x="54578" y="497"/>
                  </a:moveTo>
                  <a:cubicBezTo>
                    <a:pt x="56579" y="-646"/>
                    <a:pt x="59722" y="211"/>
                    <a:pt x="60865" y="2783"/>
                  </a:cubicBezTo>
                  <a:cubicBezTo>
                    <a:pt x="61436" y="3926"/>
                    <a:pt x="61436" y="4783"/>
                    <a:pt x="61436" y="24785"/>
                  </a:cubicBezTo>
                  <a:cubicBezTo>
                    <a:pt x="61436" y="36501"/>
                    <a:pt x="61436" y="45931"/>
                    <a:pt x="61722" y="45931"/>
                  </a:cubicBezTo>
                  <a:cubicBezTo>
                    <a:pt x="61722" y="45931"/>
                    <a:pt x="64294" y="44788"/>
                    <a:pt x="67437" y="43645"/>
                  </a:cubicBezTo>
                  <a:cubicBezTo>
                    <a:pt x="74009" y="41073"/>
                    <a:pt x="74867" y="40787"/>
                    <a:pt x="76581" y="42216"/>
                  </a:cubicBezTo>
                  <a:cubicBezTo>
                    <a:pt x="78581" y="43645"/>
                    <a:pt x="78581" y="43931"/>
                    <a:pt x="78581" y="55361"/>
                  </a:cubicBezTo>
                  <a:cubicBezTo>
                    <a:pt x="78581" y="65076"/>
                    <a:pt x="78581" y="65933"/>
                    <a:pt x="78010" y="66791"/>
                  </a:cubicBezTo>
                  <a:cubicBezTo>
                    <a:pt x="77724" y="67362"/>
                    <a:pt x="77152" y="67934"/>
                    <a:pt x="76867" y="68220"/>
                  </a:cubicBezTo>
                  <a:cubicBezTo>
                    <a:pt x="76295" y="68505"/>
                    <a:pt x="72866" y="70220"/>
                    <a:pt x="68866" y="71649"/>
                  </a:cubicBezTo>
                  <a:lnTo>
                    <a:pt x="61722" y="74792"/>
                  </a:lnTo>
                  <a:lnTo>
                    <a:pt x="61436" y="97937"/>
                  </a:lnTo>
                  <a:cubicBezTo>
                    <a:pt x="61436" y="110510"/>
                    <a:pt x="61436" y="121083"/>
                    <a:pt x="61722" y="121083"/>
                  </a:cubicBezTo>
                  <a:cubicBezTo>
                    <a:pt x="61722" y="121083"/>
                    <a:pt x="64294" y="119940"/>
                    <a:pt x="67437" y="118797"/>
                  </a:cubicBezTo>
                  <a:cubicBezTo>
                    <a:pt x="74009" y="116226"/>
                    <a:pt x="74867" y="115940"/>
                    <a:pt x="76581" y="117368"/>
                  </a:cubicBezTo>
                  <a:cubicBezTo>
                    <a:pt x="78581" y="118797"/>
                    <a:pt x="78581" y="119083"/>
                    <a:pt x="78581" y="130513"/>
                  </a:cubicBezTo>
                  <a:cubicBezTo>
                    <a:pt x="78581" y="140228"/>
                    <a:pt x="78581" y="141086"/>
                    <a:pt x="78010" y="141943"/>
                  </a:cubicBezTo>
                  <a:cubicBezTo>
                    <a:pt x="77724" y="142514"/>
                    <a:pt x="77152" y="143086"/>
                    <a:pt x="76867" y="143372"/>
                  </a:cubicBezTo>
                  <a:cubicBezTo>
                    <a:pt x="76295" y="143657"/>
                    <a:pt x="72866" y="145372"/>
                    <a:pt x="68866" y="146801"/>
                  </a:cubicBezTo>
                  <a:lnTo>
                    <a:pt x="61722" y="149944"/>
                  </a:lnTo>
                  <a:lnTo>
                    <a:pt x="61436" y="173947"/>
                  </a:lnTo>
                  <a:cubicBezTo>
                    <a:pt x="61436" y="195664"/>
                    <a:pt x="61150" y="198236"/>
                    <a:pt x="60865" y="199093"/>
                  </a:cubicBezTo>
                  <a:cubicBezTo>
                    <a:pt x="58865" y="202522"/>
                    <a:pt x="54007" y="202522"/>
                    <a:pt x="52006" y="199093"/>
                  </a:cubicBezTo>
                  <a:cubicBezTo>
                    <a:pt x="51721" y="198236"/>
                    <a:pt x="51435" y="195950"/>
                    <a:pt x="51435" y="175947"/>
                  </a:cubicBezTo>
                  <a:lnTo>
                    <a:pt x="51435" y="153945"/>
                  </a:lnTo>
                  <a:lnTo>
                    <a:pt x="39148" y="158802"/>
                  </a:lnTo>
                  <a:lnTo>
                    <a:pt x="27146" y="163660"/>
                  </a:lnTo>
                  <a:lnTo>
                    <a:pt x="27146" y="186806"/>
                  </a:lnTo>
                  <a:cubicBezTo>
                    <a:pt x="27146" y="211380"/>
                    <a:pt x="27146" y="210809"/>
                    <a:pt x="25718" y="212237"/>
                  </a:cubicBezTo>
                  <a:cubicBezTo>
                    <a:pt x="25146" y="213095"/>
                    <a:pt x="23146" y="213952"/>
                    <a:pt x="22289" y="213952"/>
                  </a:cubicBezTo>
                  <a:cubicBezTo>
                    <a:pt x="21146" y="213952"/>
                    <a:pt x="19145" y="213095"/>
                    <a:pt x="18574" y="212237"/>
                  </a:cubicBezTo>
                  <a:cubicBezTo>
                    <a:pt x="17145" y="210809"/>
                    <a:pt x="17145" y="211380"/>
                    <a:pt x="17145" y="189092"/>
                  </a:cubicBezTo>
                  <a:cubicBezTo>
                    <a:pt x="17145" y="177376"/>
                    <a:pt x="17145" y="167946"/>
                    <a:pt x="16859" y="167946"/>
                  </a:cubicBezTo>
                  <a:cubicBezTo>
                    <a:pt x="16859" y="167946"/>
                    <a:pt x="14288" y="169089"/>
                    <a:pt x="11144" y="170232"/>
                  </a:cubicBezTo>
                  <a:cubicBezTo>
                    <a:pt x="4572" y="172804"/>
                    <a:pt x="3715" y="173090"/>
                    <a:pt x="2000" y="171661"/>
                  </a:cubicBezTo>
                  <a:cubicBezTo>
                    <a:pt x="0" y="170232"/>
                    <a:pt x="0" y="169946"/>
                    <a:pt x="0" y="158516"/>
                  </a:cubicBezTo>
                  <a:cubicBezTo>
                    <a:pt x="0" y="148801"/>
                    <a:pt x="0" y="147944"/>
                    <a:pt x="572" y="147086"/>
                  </a:cubicBezTo>
                  <a:cubicBezTo>
                    <a:pt x="857" y="146515"/>
                    <a:pt x="1429" y="145943"/>
                    <a:pt x="1715" y="145658"/>
                  </a:cubicBezTo>
                  <a:cubicBezTo>
                    <a:pt x="2286" y="145372"/>
                    <a:pt x="5715" y="143657"/>
                    <a:pt x="9716" y="142229"/>
                  </a:cubicBezTo>
                  <a:lnTo>
                    <a:pt x="17145" y="139085"/>
                  </a:lnTo>
                  <a:lnTo>
                    <a:pt x="17145" y="115940"/>
                  </a:lnTo>
                  <a:cubicBezTo>
                    <a:pt x="17145" y="103367"/>
                    <a:pt x="17145" y="92794"/>
                    <a:pt x="16859" y="92794"/>
                  </a:cubicBezTo>
                  <a:cubicBezTo>
                    <a:pt x="16859" y="92794"/>
                    <a:pt x="14288" y="93937"/>
                    <a:pt x="11144" y="95080"/>
                  </a:cubicBezTo>
                  <a:cubicBezTo>
                    <a:pt x="4572" y="97652"/>
                    <a:pt x="3715" y="97937"/>
                    <a:pt x="2000" y="96509"/>
                  </a:cubicBezTo>
                  <a:cubicBezTo>
                    <a:pt x="0" y="95080"/>
                    <a:pt x="0" y="94794"/>
                    <a:pt x="0" y="83364"/>
                  </a:cubicBezTo>
                  <a:cubicBezTo>
                    <a:pt x="0" y="73649"/>
                    <a:pt x="0" y="72791"/>
                    <a:pt x="572" y="71934"/>
                  </a:cubicBezTo>
                  <a:cubicBezTo>
                    <a:pt x="857" y="71363"/>
                    <a:pt x="1429" y="70791"/>
                    <a:pt x="1715" y="70505"/>
                  </a:cubicBezTo>
                  <a:cubicBezTo>
                    <a:pt x="2286" y="70220"/>
                    <a:pt x="5715" y="68505"/>
                    <a:pt x="9716" y="67076"/>
                  </a:cubicBezTo>
                  <a:lnTo>
                    <a:pt x="17145" y="63933"/>
                  </a:lnTo>
                  <a:lnTo>
                    <a:pt x="17145" y="39930"/>
                  </a:lnTo>
                  <a:cubicBezTo>
                    <a:pt x="17145" y="18213"/>
                    <a:pt x="17431" y="15641"/>
                    <a:pt x="17717" y="14784"/>
                  </a:cubicBezTo>
                  <a:cubicBezTo>
                    <a:pt x="19717" y="11355"/>
                    <a:pt x="24575" y="11355"/>
                    <a:pt x="26575" y="14784"/>
                  </a:cubicBezTo>
                  <a:cubicBezTo>
                    <a:pt x="26860" y="15641"/>
                    <a:pt x="27146" y="17928"/>
                    <a:pt x="27146" y="37930"/>
                  </a:cubicBezTo>
                  <a:lnTo>
                    <a:pt x="27432" y="59933"/>
                  </a:lnTo>
                  <a:lnTo>
                    <a:pt x="39433" y="55075"/>
                  </a:lnTo>
                  <a:lnTo>
                    <a:pt x="51435" y="50217"/>
                  </a:lnTo>
                  <a:lnTo>
                    <a:pt x="51435" y="27072"/>
                  </a:lnTo>
                  <a:cubicBezTo>
                    <a:pt x="51435" y="5354"/>
                    <a:pt x="51435" y="3926"/>
                    <a:pt x="52006" y="2783"/>
                  </a:cubicBezTo>
                  <a:cubicBezTo>
                    <a:pt x="52578" y="1640"/>
                    <a:pt x="53150" y="1068"/>
                    <a:pt x="54578" y="497"/>
                  </a:cubicBezTo>
                  <a:close/>
                  <a:moveTo>
                    <a:pt x="51435" y="101938"/>
                  </a:moveTo>
                  <a:lnTo>
                    <a:pt x="51435" y="78792"/>
                  </a:lnTo>
                  <a:lnTo>
                    <a:pt x="39148" y="83650"/>
                  </a:lnTo>
                  <a:lnTo>
                    <a:pt x="27146" y="88508"/>
                  </a:lnTo>
                  <a:lnTo>
                    <a:pt x="27146" y="111939"/>
                  </a:lnTo>
                  <a:lnTo>
                    <a:pt x="27146" y="135085"/>
                  </a:lnTo>
                  <a:lnTo>
                    <a:pt x="28003" y="134799"/>
                  </a:lnTo>
                  <a:cubicBezTo>
                    <a:pt x="28575" y="134513"/>
                    <a:pt x="34004" y="132228"/>
                    <a:pt x="40291" y="129941"/>
                  </a:cubicBezTo>
                  <a:lnTo>
                    <a:pt x="51435" y="125370"/>
                  </a:lnTo>
                  <a:lnTo>
                    <a:pt x="51435" y="10193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22" name="Grafik 2">
              <a:extLst>
                <a:ext uri="{FF2B5EF4-FFF2-40B4-BE49-F238E27FC236}">
                  <a16:creationId xmlns:a16="http://schemas.microsoft.com/office/drawing/2014/main" id="{CBF4C7B7-CD63-450E-C6B4-EF65421B6B5B}"/>
                </a:ext>
              </a:extLst>
            </p:cNvPr>
            <p:cNvGrpSpPr/>
            <p:nvPr/>
          </p:nvGrpSpPr>
          <p:grpSpPr>
            <a:xfrm>
              <a:off x="1912985" y="4335655"/>
              <a:ext cx="112343" cy="290458"/>
              <a:chOff x="1912985" y="4335655"/>
              <a:chExt cx="112343" cy="290458"/>
            </a:xfrm>
            <a:solidFill>
              <a:srgbClr val="000000"/>
            </a:solidFill>
          </p:grpSpPr>
          <p:sp>
            <p:nvSpPr>
              <p:cNvPr id="39" name="Freihandform: Form 38">
                <a:extLst>
                  <a:ext uri="{FF2B5EF4-FFF2-40B4-BE49-F238E27FC236}">
                    <a16:creationId xmlns:a16="http://schemas.microsoft.com/office/drawing/2014/main" id="{B23583EE-DA67-CCB7-4D31-2F18AEF50C69}"/>
                  </a:ext>
                </a:extLst>
              </p:cNvPr>
              <p:cNvSpPr/>
              <p:nvPr/>
            </p:nvSpPr>
            <p:spPr>
              <a:xfrm>
                <a:off x="1912985" y="4335655"/>
                <a:ext cx="112343" cy="142821"/>
              </a:xfrm>
              <a:custGeom>
                <a:avLst/>
                <a:gdLst>
                  <a:gd name="connsiteX0" fmla="*/ 82911 w 112343"/>
                  <a:gd name="connsiteY0" fmla="*/ 803 h 142821"/>
                  <a:gd name="connsiteX1" fmla="*/ 88055 w 112343"/>
                  <a:gd name="connsiteY1" fmla="*/ 518 h 142821"/>
                  <a:gd name="connsiteX2" fmla="*/ 89484 w 112343"/>
                  <a:gd name="connsiteY2" fmla="*/ 3375 h 142821"/>
                  <a:gd name="connsiteX3" fmla="*/ 49193 w 112343"/>
                  <a:gd name="connsiteY3" fmla="*/ 51381 h 142821"/>
                  <a:gd name="connsiteX4" fmla="*/ 8616 w 112343"/>
                  <a:gd name="connsiteY4" fmla="*/ 99101 h 142821"/>
                  <a:gd name="connsiteX5" fmla="*/ 32905 w 112343"/>
                  <a:gd name="connsiteY5" fmla="*/ 99673 h 142821"/>
                  <a:gd name="connsiteX6" fmla="*/ 57765 w 112343"/>
                  <a:gd name="connsiteY6" fmla="*/ 99673 h 142821"/>
                  <a:gd name="connsiteX7" fmla="*/ 57765 w 112343"/>
                  <a:gd name="connsiteY7" fmla="*/ 77099 h 142821"/>
                  <a:gd name="connsiteX8" fmla="*/ 58337 w 112343"/>
                  <a:gd name="connsiteY8" fmla="*/ 53667 h 142821"/>
                  <a:gd name="connsiteX9" fmla="*/ 63766 w 112343"/>
                  <a:gd name="connsiteY9" fmla="*/ 49667 h 142821"/>
                  <a:gd name="connsiteX10" fmla="*/ 81482 w 112343"/>
                  <a:gd name="connsiteY10" fmla="*/ 29093 h 142821"/>
                  <a:gd name="connsiteX11" fmla="*/ 84054 w 112343"/>
                  <a:gd name="connsiteY11" fmla="*/ 23663 h 142821"/>
                  <a:gd name="connsiteX12" fmla="*/ 88340 w 112343"/>
                  <a:gd name="connsiteY12" fmla="*/ 24806 h 142821"/>
                  <a:gd name="connsiteX13" fmla="*/ 88912 w 112343"/>
                  <a:gd name="connsiteY13" fmla="*/ 62525 h 142821"/>
                  <a:gd name="connsiteX14" fmla="*/ 88912 w 112343"/>
                  <a:gd name="connsiteY14" fmla="*/ 99673 h 142821"/>
                  <a:gd name="connsiteX15" fmla="*/ 99199 w 112343"/>
                  <a:gd name="connsiteY15" fmla="*/ 99673 h 142821"/>
                  <a:gd name="connsiteX16" fmla="*/ 110629 w 112343"/>
                  <a:gd name="connsiteY16" fmla="*/ 100244 h 142821"/>
                  <a:gd name="connsiteX17" fmla="*/ 110629 w 112343"/>
                  <a:gd name="connsiteY17" fmla="*/ 106817 h 142821"/>
                  <a:gd name="connsiteX18" fmla="*/ 99199 w 112343"/>
                  <a:gd name="connsiteY18" fmla="*/ 107388 h 142821"/>
                  <a:gd name="connsiteX19" fmla="*/ 88912 w 112343"/>
                  <a:gd name="connsiteY19" fmla="*/ 107388 h 142821"/>
                  <a:gd name="connsiteX20" fmla="*/ 88912 w 112343"/>
                  <a:gd name="connsiteY20" fmla="*/ 110531 h 142821"/>
                  <a:gd name="connsiteX21" fmla="*/ 91769 w 112343"/>
                  <a:gd name="connsiteY21" fmla="*/ 125105 h 142821"/>
                  <a:gd name="connsiteX22" fmla="*/ 107771 w 112343"/>
                  <a:gd name="connsiteY22" fmla="*/ 137106 h 142821"/>
                  <a:gd name="connsiteX23" fmla="*/ 111486 w 112343"/>
                  <a:gd name="connsiteY23" fmla="*/ 139964 h 142821"/>
                  <a:gd name="connsiteX24" fmla="*/ 110629 w 112343"/>
                  <a:gd name="connsiteY24" fmla="*/ 142250 h 142821"/>
                  <a:gd name="connsiteX25" fmla="*/ 106057 w 112343"/>
                  <a:gd name="connsiteY25" fmla="*/ 142821 h 142821"/>
                  <a:gd name="connsiteX26" fmla="*/ 86055 w 112343"/>
                  <a:gd name="connsiteY26" fmla="*/ 140535 h 142821"/>
                  <a:gd name="connsiteX27" fmla="*/ 60623 w 112343"/>
                  <a:gd name="connsiteY27" fmla="*/ 140535 h 142821"/>
                  <a:gd name="connsiteX28" fmla="*/ 40620 w 112343"/>
                  <a:gd name="connsiteY28" fmla="*/ 142821 h 142821"/>
                  <a:gd name="connsiteX29" fmla="*/ 36048 w 112343"/>
                  <a:gd name="connsiteY29" fmla="*/ 142250 h 142821"/>
                  <a:gd name="connsiteX30" fmla="*/ 35477 w 112343"/>
                  <a:gd name="connsiteY30" fmla="*/ 139964 h 142821"/>
                  <a:gd name="connsiteX31" fmla="*/ 38906 w 112343"/>
                  <a:gd name="connsiteY31" fmla="*/ 137106 h 142821"/>
                  <a:gd name="connsiteX32" fmla="*/ 54908 w 112343"/>
                  <a:gd name="connsiteY32" fmla="*/ 125105 h 142821"/>
                  <a:gd name="connsiteX33" fmla="*/ 57765 w 112343"/>
                  <a:gd name="connsiteY33" fmla="*/ 110531 h 142821"/>
                  <a:gd name="connsiteX34" fmla="*/ 57765 w 112343"/>
                  <a:gd name="connsiteY34" fmla="*/ 107388 h 142821"/>
                  <a:gd name="connsiteX35" fmla="*/ 32048 w 112343"/>
                  <a:gd name="connsiteY35" fmla="*/ 107388 h 142821"/>
                  <a:gd name="connsiteX36" fmla="*/ 2615 w 112343"/>
                  <a:gd name="connsiteY36" fmla="*/ 105959 h 142821"/>
                  <a:gd name="connsiteX37" fmla="*/ 44 w 112343"/>
                  <a:gd name="connsiteY37" fmla="*/ 100816 h 142821"/>
                  <a:gd name="connsiteX38" fmla="*/ 3187 w 112343"/>
                  <a:gd name="connsiteY38" fmla="*/ 96530 h 142821"/>
                  <a:gd name="connsiteX39" fmla="*/ 23475 w 112343"/>
                  <a:gd name="connsiteY39" fmla="*/ 67669 h 142821"/>
                  <a:gd name="connsiteX40" fmla="*/ 33476 w 112343"/>
                  <a:gd name="connsiteY40" fmla="*/ 47095 h 142821"/>
                  <a:gd name="connsiteX41" fmla="*/ 42049 w 112343"/>
                  <a:gd name="connsiteY41" fmla="*/ 8519 h 142821"/>
                  <a:gd name="connsiteX42" fmla="*/ 44335 w 112343"/>
                  <a:gd name="connsiteY42" fmla="*/ 803 h 142821"/>
                  <a:gd name="connsiteX43" fmla="*/ 45478 w 112343"/>
                  <a:gd name="connsiteY43" fmla="*/ 232 h 142821"/>
                  <a:gd name="connsiteX44" fmla="*/ 49764 w 112343"/>
                  <a:gd name="connsiteY44" fmla="*/ 1375 h 142821"/>
                  <a:gd name="connsiteX45" fmla="*/ 63766 w 112343"/>
                  <a:gd name="connsiteY45" fmla="*/ 3947 h 142821"/>
                  <a:gd name="connsiteX46" fmla="*/ 82911 w 112343"/>
                  <a:gd name="connsiteY46" fmla="*/ 803 h 142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12343" h="142821">
                    <a:moveTo>
                      <a:pt x="82911" y="803"/>
                    </a:moveTo>
                    <a:cubicBezTo>
                      <a:pt x="85483" y="-54"/>
                      <a:pt x="86912" y="-340"/>
                      <a:pt x="88055" y="518"/>
                    </a:cubicBezTo>
                    <a:cubicBezTo>
                      <a:pt x="88912" y="1089"/>
                      <a:pt x="89484" y="2518"/>
                      <a:pt x="89484" y="3375"/>
                    </a:cubicBezTo>
                    <a:cubicBezTo>
                      <a:pt x="89198" y="3947"/>
                      <a:pt x="71196" y="25378"/>
                      <a:pt x="49193" y="51381"/>
                    </a:cubicBezTo>
                    <a:cubicBezTo>
                      <a:pt x="27190" y="77384"/>
                      <a:pt x="8902" y="98816"/>
                      <a:pt x="8616" y="99101"/>
                    </a:cubicBezTo>
                    <a:cubicBezTo>
                      <a:pt x="8330" y="99673"/>
                      <a:pt x="9759" y="99673"/>
                      <a:pt x="32905" y="99673"/>
                    </a:cubicBezTo>
                    <a:lnTo>
                      <a:pt x="57765" y="99673"/>
                    </a:lnTo>
                    <a:lnTo>
                      <a:pt x="57765" y="77099"/>
                    </a:lnTo>
                    <a:cubicBezTo>
                      <a:pt x="57765" y="56239"/>
                      <a:pt x="58051" y="54524"/>
                      <a:pt x="58337" y="53667"/>
                    </a:cubicBezTo>
                    <a:cubicBezTo>
                      <a:pt x="58622" y="53096"/>
                      <a:pt x="60337" y="51953"/>
                      <a:pt x="63766" y="49667"/>
                    </a:cubicBezTo>
                    <a:cubicBezTo>
                      <a:pt x="74053" y="42809"/>
                      <a:pt x="76911" y="39380"/>
                      <a:pt x="81482" y="29093"/>
                    </a:cubicBezTo>
                    <a:cubicBezTo>
                      <a:pt x="82625" y="26235"/>
                      <a:pt x="83769" y="23949"/>
                      <a:pt x="84054" y="23663"/>
                    </a:cubicBezTo>
                    <a:cubicBezTo>
                      <a:pt x="85197" y="22520"/>
                      <a:pt x="87769" y="23092"/>
                      <a:pt x="88340" y="24806"/>
                    </a:cubicBezTo>
                    <a:cubicBezTo>
                      <a:pt x="88912" y="25664"/>
                      <a:pt x="88912" y="30236"/>
                      <a:pt x="88912" y="62525"/>
                    </a:cubicBezTo>
                    <a:lnTo>
                      <a:pt x="88912" y="99673"/>
                    </a:lnTo>
                    <a:lnTo>
                      <a:pt x="99199" y="99673"/>
                    </a:lnTo>
                    <a:cubicBezTo>
                      <a:pt x="109200" y="99673"/>
                      <a:pt x="109772" y="99673"/>
                      <a:pt x="110629" y="100244"/>
                    </a:cubicBezTo>
                    <a:cubicBezTo>
                      <a:pt x="112915" y="101673"/>
                      <a:pt x="112915" y="105388"/>
                      <a:pt x="110629" y="106817"/>
                    </a:cubicBezTo>
                    <a:cubicBezTo>
                      <a:pt x="109772" y="107388"/>
                      <a:pt x="109200" y="107388"/>
                      <a:pt x="99199" y="107388"/>
                    </a:cubicBezTo>
                    <a:lnTo>
                      <a:pt x="88912" y="107388"/>
                    </a:lnTo>
                    <a:lnTo>
                      <a:pt x="88912" y="110531"/>
                    </a:lnTo>
                    <a:cubicBezTo>
                      <a:pt x="88912" y="115961"/>
                      <a:pt x="89769" y="121104"/>
                      <a:pt x="91769" y="125105"/>
                    </a:cubicBezTo>
                    <a:cubicBezTo>
                      <a:pt x="95198" y="132248"/>
                      <a:pt x="100628" y="136249"/>
                      <a:pt x="107771" y="137106"/>
                    </a:cubicBezTo>
                    <a:cubicBezTo>
                      <a:pt x="110629" y="137392"/>
                      <a:pt x="111486" y="137963"/>
                      <a:pt x="111486" y="139964"/>
                    </a:cubicBezTo>
                    <a:cubicBezTo>
                      <a:pt x="111486" y="141392"/>
                      <a:pt x="111200" y="141678"/>
                      <a:pt x="110629" y="142250"/>
                    </a:cubicBezTo>
                    <a:cubicBezTo>
                      <a:pt x="110057" y="142821"/>
                      <a:pt x="109772" y="142821"/>
                      <a:pt x="106057" y="142821"/>
                    </a:cubicBezTo>
                    <a:cubicBezTo>
                      <a:pt x="102057" y="142821"/>
                      <a:pt x="99485" y="142535"/>
                      <a:pt x="86055" y="140535"/>
                    </a:cubicBezTo>
                    <a:cubicBezTo>
                      <a:pt x="77482" y="139106"/>
                      <a:pt x="69195" y="139106"/>
                      <a:pt x="60623" y="140535"/>
                    </a:cubicBezTo>
                    <a:cubicBezTo>
                      <a:pt x="47192" y="142535"/>
                      <a:pt x="44621" y="142821"/>
                      <a:pt x="40620" y="142821"/>
                    </a:cubicBezTo>
                    <a:cubicBezTo>
                      <a:pt x="36905" y="142821"/>
                      <a:pt x="36620" y="142821"/>
                      <a:pt x="36048" y="142250"/>
                    </a:cubicBezTo>
                    <a:cubicBezTo>
                      <a:pt x="35477" y="141678"/>
                      <a:pt x="35477" y="141392"/>
                      <a:pt x="35477" y="139964"/>
                    </a:cubicBezTo>
                    <a:cubicBezTo>
                      <a:pt x="35477" y="137963"/>
                      <a:pt x="36048" y="137392"/>
                      <a:pt x="38906" y="137106"/>
                    </a:cubicBezTo>
                    <a:cubicBezTo>
                      <a:pt x="46049" y="136249"/>
                      <a:pt x="51479" y="132248"/>
                      <a:pt x="54908" y="125105"/>
                    </a:cubicBezTo>
                    <a:cubicBezTo>
                      <a:pt x="56908" y="121104"/>
                      <a:pt x="57765" y="115961"/>
                      <a:pt x="57765" y="110531"/>
                    </a:cubicBezTo>
                    <a:lnTo>
                      <a:pt x="57765" y="107388"/>
                    </a:lnTo>
                    <a:lnTo>
                      <a:pt x="32048" y="107388"/>
                    </a:lnTo>
                    <a:cubicBezTo>
                      <a:pt x="4330" y="107388"/>
                      <a:pt x="4901" y="107388"/>
                      <a:pt x="2615" y="105959"/>
                    </a:cubicBezTo>
                    <a:cubicBezTo>
                      <a:pt x="901" y="104816"/>
                      <a:pt x="-242" y="102245"/>
                      <a:pt x="44" y="100816"/>
                    </a:cubicBezTo>
                    <a:cubicBezTo>
                      <a:pt x="329" y="100244"/>
                      <a:pt x="1758" y="98530"/>
                      <a:pt x="3187" y="96530"/>
                    </a:cubicBezTo>
                    <a:cubicBezTo>
                      <a:pt x="10331" y="87957"/>
                      <a:pt x="18332" y="76813"/>
                      <a:pt x="23475" y="67669"/>
                    </a:cubicBezTo>
                    <a:cubicBezTo>
                      <a:pt x="26619" y="62525"/>
                      <a:pt x="31476" y="52238"/>
                      <a:pt x="33476" y="47095"/>
                    </a:cubicBezTo>
                    <a:cubicBezTo>
                      <a:pt x="38906" y="33665"/>
                      <a:pt x="41477" y="21949"/>
                      <a:pt x="42049" y="8519"/>
                    </a:cubicBezTo>
                    <a:cubicBezTo>
                      <a:pt x="42335" y="2518"/>
                      <a:pt x="42621" y="1661"/>
                      <a:pt x="44335" y="803"/>
                    </a:cubicBezTo>
                    <a:lnTo>
                      <a:pt x="45478" y="232"/>
                    </a:lnTo>
                    <a:lnTo>
                      <a:pt x="49764" y="1375"/>
                    </a:lnTo>
                    <a:cubicBezTo>
                      <a:pt x="56051" y="3089"/>
                      <a:pt x="59480" y="3661"/>
                      <a:pt x="63766" y="3947"/>
                    </a:cubicBezTo>
                    <a:cubicBezTo>
                      <a:pt x="69481" y="4232"/>
                      <a:pt x="75482" y="3089"/>
                      <a:pt x="82911" y="80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0" name="Freihandform: Form 39">
                <a:extLst>
                  <a:ext uri="{FF2B5EF4-FFF2-40B4-BE49-F238E27FC236}">
                    <a16:creationId xmlns:a16="http://schemas.microsoft.com/office/drawing/2014/main" id="{C2A12BC8-9E5A-82E4-7DB0-69815C31852F}"/>
                  </a:ext>
                </a:extLst>
              </p:cNvPr>
              <p:cNvSpPr/>
              <p:nvPr/>
            </p:nvSpPr>
            <p:spPr>
              <a:xfrm>
                <a:off x="1912985" y="4483292"/>
                <a:ext cx="112343" cy="142821"/>
              </a:xfrm>
              <a:custGeom>
                <a:avLst/>
                <a:gdLst>
                  <a:gd name="connsiteX0" fmla="*/ 82911 w 112343"/>
                  <a:gd name="connsiteY0" fmla="*/ 803 h 142821"/>
                  <a:gd name="connsiteX1" fmla="*/ 88055 w 112343"/>
                  <a:gd name="connsiteY1" fmla="*/ 518 h 142821"/>
                  <a:gd name="connsiteX2" fmla="*/ 89484 w 112343"/>
                  <a:gd name="connsiteY2" fmla="*/ 3375 h 142821"/>
                  <a:gd name="connsiteX3" fmla="*/ 49193 w 112343"/>
                  <a:gd name="connsiteY3" fmla="*/ 51381 h 142821"/>
                  <a:gd name="connsiteX4" fmla="*/ 8616 w 112343"/>
                  <a:gd name="connsiteY4" fmla="*/ 99101 h 142821"/>
                  <a:gd name="connsiteX5" fmla="*/ 32905 w 112343"/>
                  <a:gd name="connsiteY5" fmla="*/ 99673 h 142821"/>
                  <a:gd name="connsiteX6" fmla="*/ 57765 w 112343"/>
                  <a:gd name="connsiteY6" fmla="*/ 99673 h 142821"/>
                  <a:gd name="connsiteX7" fmla="*/ 57765 w 112343"/>
                  <a:gd name="connsiteY7" fmla="*/ 77099 h 142821"/>
                  <a:gd name="connsiteX8" fmla="*/ 58337 w 112343"/>
                  <a:gd name="connsiteY8" fmla="*/ 53667 h 142821"/>
                  <a:gd name="connsiteX9" fmla="*/ 63766 w 112343"/>
                  <a:gd name="connsiteY9" fmla="*/ 49667 h 142821"/>
                  <a:gd name="connsiteX10" fmla="*/ 81482 w 112343"/>
                  <a:gd name="connsiteY10" fmla="*/ 29093 h 142821"/>
                  <a:gd name="connsiteX11" fmla="*/ 84054 w 112343"/>
                  <a:gd name="connsiteY11" fmla="*/ 23663 h 142821"/>
                  <a:gd name="connsiteX12" fmla="*/ 88340 w 112343"/>
                  <a:gd name="connsiteY12" fmla="*/ 24806 h 142821"/>
                  <a:gd name="connsiteX13" fmla="*/ 88912 w 112343"/>
                  <a:gd name="connsiteY13" fmla="*/ 62525 h 142821"/>
                  <a:gd name="connsiteX14" fmla="*/ 88912 w 112343"/>
                  <a:gd name="connsiteY14" fmla="*/ 99673 h 142821"/>
                  <a:gd name="connsiteX15" fmla="*/ 99199 w 112343"/>
                  <a:gd name="connsiteY15" fmla="*/ 99673 h 142821"/>
                  <a:gd name="connsiteX16" fmla="*/ 110629 w 112343"/>
                  <a:gd name="connsiteY16" fmla="*/ 100244 h 142821"/>
                  <a:gd name="connsiteX17" fmla="*/ 110629 w 112343"/>
                  <a:gd name="connsiteY17" fmla="*/ 106817 h 142821"/>
                  <a:gd name="connsiteX18" fmla="*/ 99199 w 112343"/>
                  <a:gd name="connsiteY18" fmla="*/ 107388 h 142821"/>
                  <a:gd name="connsiteX19" fmla="*/ 88912 w 112343"/>
                  <a:gd name="connsiteY19" fmla="*/ 107388 h 142821"/>
                  <a:gd name="connsiteX20" fmla="*/ 88912 w 112343"/>
                  <a:gd name="connsiteY20" fmla="*/ 110531 h 142821"/>
                  <a:gd name="connsiteX21" fmla="*/ 91769 w 112343"/>
                  <a:gd name="connsiteY21" fmla="*/ 125105 h 142821"/>
                  <a:gd name="connsiteX22" fmla="*/ 107771 w 112343"/>
                  <a:gd name="connsiteY22" fmla="*/ 137106 h 142821"/>
                  <a:gd name="connsiteX23" fmla="*/ 111486 w 112343"/>
                  <a:gd name="connsiteY23" fmla="*/ 139964 h 142821"/>
                  <a:gd name="connsiteX24" fmla="*/ 110629 w 112343"/>
                  <a:gd name="connsiteY24" fmla="*/ 142249 h 142821"/>
                  <a:gd name="connsiteX25" fmla="*/ 106057 w 112343"/>
                  <a:gd name="connsiteY25" fmla="*/ 142821 h 142821"/>
                  <a:gd name="connsiteX26" fmla="*/ 86055 w 112343"/>
                  <a:gd name="connsiteY26" fmla="*/ 140535 h 142821"/>
                  <a:gd name="connsiteX27" fmla="*/ 60623 w 112343"/>
                  <a:gd name="connsiteY27" fmla="*/ 140535 h 142821"/>
                  <a:gd name="connsiteX28" fmla="*/ 40620 w 112343"/>
                  <a:gd name="connsiteY28" fmla="*/ 142821 h 142821"/>
                  <a:gd name="connsiteX29" fmla="*/ 36048 w 112343"/>
                  <a:gd name="connsiteY29" fmla="*/ 142249 h 142821"/>
                  <a:gd name="connsiteX30" fmla="*/ 35477 w 112343"/>
                  <a:gd name="connsiteY30" fmla="*/ 139964 h 142821"/>
                  <a:gd name="connsiteX31" fmla="*/ 38906 w 112343"/>
                  <a:gd name="connsiteY31" fmla="*/ 137106 h 142821"/>
                  <a:gd name="connsiteX32" fmla="*/ 54908 w 112343"/>
                  <a:gd name="connsiteY32" fmla="*/ 125105 h 142821"/>
                  <a:gd name="connsiteX33" fmla="*/ 57765 w 112343"/>
                  <a:gd name="connsiteY33" fmla="*/ 110531 h 142821"/>
                  <a:gd name="connsiteX34" fmla="*/ 57765 w 112343"/>
                  <a:gd name="connsiteY34" fmla="*/ 107388 h 142821"/>
                  <a:gd name="connsiteX35" fmla="*/ 32048 w 112343"/>
                  <a:gd name="connsiteY35" fmla="*/ 107388 h 142821"/>
                  <a:gd name="connsiteX36" fmla="*/ 2615 w 112343"/>
                  <a:gd name="connsiteY36" fmla="*/ 105959 h 142821"/>
                  <a:gd name="connsiteX37" fmla="*/ 44 w 112343"/>
                  <a:gd name="connsiteY37" fmla="*/ 100816 h 142821"/>
                  <a:gd name="connsiteX38" fmla="*/ 3187 w 112343"/>
                  <a:gd name="connsiteY38" fmla="*/ 96530 h 142821"/>
                  <a:gd name="connsiteX39" fmla="*/ 23475 w 112343"/>
                  <a:gd name="connsiteY39" fmla="*/ 67669 h 142821"/>
                  <a:gd name="connsiteX40" fmla="*/ 33476 w 112343"/>
                  <a:gd name="connsiteY40" fmla="*/ 47095 h 142821"/>
                  <a:gd name="connsiteX41" fmla="*/ 42049 w 112343"/>
                  <a:gd name="connsiteY41" fmla="*/ 8519 h 142821"/>
                  <a:gd name="connsiteX42" fmla="*/ 44335 w 112343"/>
                  <a:gd name="connsiteY42" fmla="*/ 803 h 142821"/>
                  <a:gd name="connsiteX43" fmla="*/ 45478 w 112343"/>
                  <a:gd name="connsiteY43" fmla="*/ 232 h 142821"/>
                  <a:gd name="connsiteX44" fmla="*/ 49764 w 112343"/>
                  <a:gd name="connsiteY44" fmla="*/ 1375 h 142821"/>
                  <a:gd name="connsiteX45" fmla="*/ 63766 w 112343"/>
                  <a:gd name="connsiteY45" fmla="*/ 3947 h 142821"/>
                  <a:gd name="connsiteX46" fmla="*/ 82911 w 112343"/>
                  <a:gd name="connsiteY46" fmla="*/ 803 h 142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12343" h="142821">
                    <a:moveTo>
                      <a:pt x="82911" y="803"/>
                    </a:moveTo>
                    <a:cubicBezTo>
                      <a:pt x="85483" y="-54"/>
                      <a:pt x="86912" y="-340"/>
                      <a:pt x="88055" y="518"/>
                    </a:cubicBezTo>
                    <a:cubicBezTo>
                      <a:pt x="88912" y="1089"/>
                      <a:pt x="89484" y="2518"/>
                      <a:pt x="89484" y="3375"/>
                    </a:cubicBezTo>
                    <a:cubicBezTo>
                      <a:pt x="89198" y="3947"/>
                      <a:pt x="71196" y="25378"/>
                      <a:pt x="49193" y="51381"/>
                    </a:cubicBezTo>
                    <a:cubicBezTo>
                      <a:pt x="27190" y="77384"/>
                      <a:pt x="8902" y="98816"/>
                      <a:pt x="8616" y="99101"/>
                    </a:cubicBezTo>
                    <a:cubicBezTo>
                      <a:pt x="8330" y="99673"/>
                      <a:pt x="9759" y="99673"/>
                      <a:pt x="32905" y="99673"/>
                    </a:cubicBezTo>
                    <a:lnTo>
                      <a:pt x="57765" y="99673"/>
                    </a:lnTo>
                    <a:lnTo>
                      <a:pt x="57765" y="77099"/>
                    </a:lnTo>
                    <a:cubicBezTo>
                      <a:pt x="57765" y="56239"/>
                      <a:pt x="58051" y="54524"/>
                      <a:pt x="58337" y="53667"/>
                    </a:cubicBezTo>
                    <a:cubicBezTo>
                      <a:pt x="58622" y="53096"/>
                      <a:pt x="60337" y="51953"/>
                      <a:pt x="63766" y="49667"/>
                    </a:cubicBezTo>
                    <a:cubicBezTo>
                      <a:pt x="74053" y="42809"/>
                      <a:pt x="76911" y="39380"/>
                      <a:pt x="81482" y="29093"/>
                    </a:cubicBezTo>
                    <a:cubicBezTo>
                      <a:pt x="82625" y="26235"/>
                      <a:pt x="83769" y="23949"/>
                      <a:pt x="84054" y="23663"/>
                    </a:cubicBezTo>
                    <a:cubicBezTo>
                      <a:pt x="85197" y="22520"/>
                      <a:pt x="87769" y="23092"/>
                      <a:pt x="88340" y="24806"/>
                    </a:cubicBezTo>
                    <a:cubicBezTo>
                      <a:pt x="88912" y="25664"/>
                      <a:pt x="88912" y="30236"/>
                      <a:pt x="88912" y="62525"/>
                    </a:cubicBezTo>
                    <a:lnTo>
                      <a:pt x="88912" y="99673"/>
                    </a:lnTo>
                    <a:lnTo>
                      <a:pt x="99199" y="99673"/>
                    </a:lnTo>
                    <a:cubicBezTo>
                      <a:pt x="109200" y="99673"/>
                      <a:pt x="109772" y="99673"/>
                      <a:pt x="110629" y="100244"/>
                    </a:cubicBezTo>
                    <a:cubicBezTo>
                      <a:pt x="112915" y="101673"/>
                      <a:pt x="112915" y="105388"/>
                      <a:pt x="110629" y="106817"/>
                    </a:cubicBezTo>
                    <a:cubicBezTo>
                      <a:pt x="109772" y="107388"/>
                      <a:pt x="109200" y="107388"/>
                      <a:pt x="99199" y="107388"/>
                    </a:cubicBezTo>
                    <a:lnTo>
                      <a:pt x="88912" y="107388"/>
                    </a:lnTo>
                    <a:lnTo>
                      <a:pt x="88912" y="110531"/>
                    </a:lnTo>
                    <a:cubicBezTo>
                      <a:pt x="88912" y="115961"/>
                      <a:pt x="89769" y="121104"/>
                      <a:pt x="91769" y="125105"/>
                    </a:cubicBezTo>
                    <a:cubicBezTo>
                      <a:pt x="95198" y="132248"/>
                      <a:pt x="100628" y="136249"/>
                      <a:pt x="107771" y="137106"/>
                    </a:cubicBezTo>
                    <a:cubicBezTo>
                      <a:pt x="110629" y="137392"/>
                      <a:pt x="111486" y="137963"/>
                      <a:pt x="111486" y="139964"/>
                    </a:cubicBezTo>
                    <a:cubicBezTo>
                      <a:pt x="111486" y="141392"/>
                      <a:pt x="111200" y="141678"/>
                      <a:pt x="110629" y="142249"/>
                    </a:cubicBezTo>
                    <a:cubicBezTo>
                      <a:pt x="110057" y="142821"/>
                      <a:pt x="109772" y="142821"/>
                      <a:pt x="106057" y="142821"/>
                    </a:cubicBezTo>
                    <a:cubicBezTo>
                      <a:pt x="102057" y="142821"/>
                      <a:pt x="99485" y="142535"/>
                      <a:pt x="86055" y="140535"/>
                    </a:cubicBezTo>
                    <a:cubicBezTo>
                      <a:pt x="77482" y="139106"/>
                      <a:pt x="69195" y="139106"/>
                      <a:pt x="60623" y="140535"/>
                    </a:cubicBezTo>
                    <a:cubicBezTo>
                      <a:pt x="47192" y="142535"/>
                      <a:pt x="44621" y="142821"/>
                      <a:pt x="40620" y="142821"/>
                    </a:cubicBezTo>
                    <a:cubicBezTo>
                      <a:pt x="36905" y="142821"/>
                      <a:pt x="36620" y="142821"/>
                      <a:pt x="36048" y="142249"/>
                    </a:cubicBezTo>
                    <a:cubicBezTo>
                      <a:pt x="35477" y="141678"/>
                      <a:pt x="35477" y="141392"/>
                      <a:pt x="35477" y="139964"/>
                    </a:cubicBezTo>
                    <a:cubicBezTo>
                      <a:pt x="35477" y="137963"/>
                      <a:pt x="36048" y="137392"/>
                      <a:pt x="38906" y="137106"/>
                    </a:cubicBezTo>
                    <a:cubicBezTo>
                      <a:pt x="46049" y="136249"/>
                      <a:pt x="51479" y="132248"/>
                      <a:pt x="54908" y="125105"/>
                    </a:cubicBezTo>
                    <a:cubicBezTo>
                      <a:pt x="56908" y="121104"/>
                      <a:pt x="57765" y="115961"/>
                      <a:pt x="57765" y="110531"/>
                    </a:cubicBezTo>
                    <a:lnTo>
                      <a:pt x="57765" y="107388"/>
                    </a:lnTo>
                    <a:lnTo>
                      <a:pt x="32048" y="107388"/>
                    </a:lnTo>
                    <a:cubicBezTo>
                      <a:pt x="4330" y="107388"/>
                      <a:pt x="4901" y="107388"/>
                      <a:pt x="2615" y="105959"/>
                    </a:cubicBezTo>
                    <a:cubicBezTo>
                      <a:pt x="901" y="104816"/>
                      <a:pt x="-242" y="102245"/>
                      <a:pt x="44" y="100816"/>
                    </a:cubicBezTo>
                    <a:cubicBezTo>
                      <a:pt x="329" y="100244"/>
                      <a:pt x="1758" y="98530"/>
                      <a:pt x="3187" y="96530"/>
                    </a:cubicBezTo>
                    <a:cubicBezTo>
                      <a:pt x="10331" y="87957"/>
                      <a:pt x="18332" y="76813"/>
                      <a:pt x="23475" y="67669"/>
                    </a:cubicBezTo>
                    <a:cubicBezTo>
                      <a:pt x="26619" y="62525"/>
                      <a:pt x="31476" y="52238"/>
                      <a:pt x="33476" y="47095"/>
                    </a:cubicBezTo>
                    <a:cubicBezTo>
                      <a:pt x="38906" y="33665"/>
                      <a:pt x="41477" y="21949"/>
                      <a:pt x="42049" y="8519"/>
                    </a:cubicBezTo>
                    <a:cubicBezTo>
                      <a:pt x="42335" y="2518"/>
                      <a:pt x="42621" y="1661"/>
                      <a:pt x="44335" y="803"/>
                    </a:cubicBezTo>
                    <a:lnTo>
                      <a:pt x="45478" y="232"/>
                    </a:lnTo>
                    <a:lnTo>
                      <a:pt x="49764" y="1375"/>
                    </a:lnTo>
                    <a:cubicBezTo>
                      <a:pt x="56051" y="3089"/>
                      <a:pt x="59480" y="3661"/>
                      <a:pt x="63766" y="3947"/>
                    </a:cubicBezTo>
                    <a:cubicBezTo>
                      <a:pt x="69481" y="4232"/>
                      <a:pt x="75482" y="3089"/>
                      <a:pt x="82911" y="80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CEBA1A3C-3234-263E-1DCF-8E7D6B163205}"/>
                </a:ext>
              </a:extLst>
            </p:cNvPr>
            <p:cNvSpPr/>
            <p:nvPr/>
          </p:nvSpPr>
          <p:spPr>
            <a:xfrm>
              <a:off x="2114967" y="4365703"/>
              <a:ext cx="75137" cy="204164"/>
            </a:xfrm>
            <a:custGeom>
              <a:avLst/>
              <a:gdLst>
                <a:gd name="connsiteX0" fmla="*/ 24233 w 75137"/>
                <a:gd name="connsiteY0" fmla="*/ 473 h 204164"/>
                <a:gd name="connsiteX1" fmla="*/ 27662 w 75137"/>
                <a:gd name="connsiteY1" fmla="*/ 188 h 204164"/>
                <a:gd name="connsiteX2" fmla="*/ 73954 w 75137"/>
                <a:gd name="connsiteY2" fmla="*/ 55623 h 204164"/>
                <a:gd name="connsiteX3" fmla="*/ 72525 w 75137"/>
                <a:gd name="connsiteY3" fmla="*/ 67625 h 204164"/>
                <a:gd name="connsiteX4" fmla="*/ 57094 w 75137"/>
                <a:gd name="connsiteY4" fmla="*/ 82484 h 204164"/>
                <a:gd name="connsiteX5" fmla="*/ 47950 w 75137"/>
                <a:gd name="connsiteY5" fmla="*/ 90485 h 204164"/>
                <a:gd name="connsiteX6" fmla="*/ 42235 w 75137"/>
                <a:gd name="connsiteY6" fmla="*/ 125060 h 204164"/>
                <a:gd name="connsiteX7" fmla="*/ 54808 w 75137"/>
                <a:gd name="connsiteY7" fmla="*/ 141063 h 204164"/>
                <a:gd name="connsiteX8" fmla="*/ 72239 w 75137"/>
                <a:gd name="connsiteY8" fmla="*/ 163351 h 204164"/>
                <a:gd name="connsiteX9" fmla="*/ 68810 w 75137"/>
                <a:gd name="connsiteY9" fmla="*/ 167066 h 204164"/>
                <a:gd name="connsiteX10" fmla="*/ 64238 w 75137"/>
                <a:gd name="connsiteY10" fmla="*/ 164494 h 204164"/>
                <a:gd name="connsiteX11" fmla="*/ 31948 w 75137"/>
                <a:gd name="connsiteY11" fmla="*/ 154207 h 204164"/>
                <a:gd name="connsiteX12" fmla="*/ 23376 w 75137"/>
                <a:gd name="connsiteY12" fmla="*/ 160779 h 204164"/>
                <a:gd name="connsiteX13" fmla="*/ 21090 w 75137"/>
                <a:gd name="connsiteY13" fmla="*/ 171638 h 204164"/>
                <a:gd name="connsiteX14" fmla="*/ 23947 w 75137"/>
                <a:gd name="connsiteY14" fmla="*/ 190783 h 204164"/>
                <a:gd name="connsiteX15" fmla="*/ 28234 w 75137"/>
                <a:gd name="connsiteY15" fmla="*/ 199927 h 204164"/>
                <a:gd name="connsiteX16" fmla="*/ 28519 w 75137"/>
                <a:gd name="connsiteY16" fmla="*/ 203927 h 204164"/>
                <a:gd name="connsiteX17" fmla="*/ 24233 w 75137"/>
                <a:gd name="connsiteY17" fmla="*/ 201070 h 204164"/>
                <a:gd name="connsiteX18" fmla="*/ 1373 w 75137"/>
                <a:gd name="connsiteY18" fmla="*/ 155064 h 204164"/>
                <a:gd name="connsiteX19" fmla="*/ 3945 w 75137"/>
                <a:gd name="connsiteY19" fmla="*/ 135347 h 204164"/>
                <a:gd name="connsiteX20" fmla="*/ 12232 w 75137"/>
                <a:gd name="connsiteY20" fmla="*/ 133919 h 204164"/>
                <a:gd name="connsiteX21" fmla="*/ 43664 w 75137"/>
                <a:gd name="connsiteY21" fmla="*/ 142491 h 204164"/>
                <a:gd name="connsiteX22" fmla="*/ 47379 w 75137"/>
                <a:gd name="connsiteY22" fmla="*/ 144206 h 204164"/>
                <a:gd name="connsiteX23" fmla="*/ 31663 w 75137"/>
                <a:gd name="connsiteY23" fmla="*/ 125632 h 204164"/>
                <a:gd name="connsiteX24" fmla="*/ 5945 w 75137"/>
                <a:gd name="connsiteY24" fmla="*/ 94485 h 204164"/>
                <a:gd name="connsiteX25" fmla="*/ 5659 w 75137"/>
                <a:gd name="connsiteY25" fmla="*/ 87342 h 204164"/>
                <a:gd name="connsiteX26" fmla="*/ 23090 w 75137"/>
                <a:gd name="connsiteY26" fmla="*/ 68196 h 204164"/>
                <a:gd name="connsiteX27" fmla="*/ 31948 w 75137"/>
                <a:gd name="connsiteY27" fmla="*/ 60767 h 204164"/>
                <a:gd name="connsiteX28" fmla="*/ 40521 w 75137"/>
                <a:gd name="connsiteY28" fmla="*/ 34192 h 204164"/>
                <a:gd name="connsiteX29" fmla="*/ 36806 w 75137"/>
                <a:gd name="connsiteY29" fmla="*/ 23619 h 204164"/>
                <a:gd name="connsiteX30" fmla="*/ 29091 w 75137"/>
                <a:gd name="connsiteY30" fmla="*/ 13618 h 204164"/>
                <a:gd name="connsiteX31" fmla="*/ 22233 w 75137"/>
                <a:gd name="connsiteY31" fmla="*/ 5331 h 204164"/>
                <a:gd name="connsiteX32" fmla="*/ 24233 w 75137"/>
                <a:gd name="connsiteY32" fmla="*/ 473 h 204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5137" h="204164">
                  <a:moveTo>
                    <a:pt x="24233" y="473"/>
                  </a:moveTo>
                  <a:cubicBezTo>
                    <a:pt x="25376" y="-98"/>
                    <a:pt x="26519" y="-98"/>
                    <a:pt x="27662" y="188"/>
                  </a:cubicBezTo>
                  <a:cubicBezTo>
                    <a:pt x="28519" y="759"/>
                    <a:pt x="72811" y="53337"/>
                    <a:pt x="73954" y="55623"/>
                  </a:cubicBezTo>
                  <a:cubicBezTo>
                    <a:pt x="75954" y="59338"/>
                    <a:pt x="75382" y="63053"/>
                    <a:pt x="72525" y="67625"/>
                  </a:cubicBezTo>
                  <a:cubicBezTo>
                    <a:pt x="70239" y="70768"/>
                    <a:pt x="65667" y="75340"/>
                    <a:pt x="57094" y="82484"/>
                  </a:cubicBezTo>
                  <a:cubicBezTo>
                    <a:pt x="52808" y="85913"/>
                    <a:pt x="48808" y="89627"/>
                    <a:pt x="47950" y="90485"/>
                  </a:cubicBezTo>
                  <a:cubicBezTo>
                    <a:pt x="39092" y="99914"/>
                    <a:pt x="37092" y="114202"/>
                    <a:pt x="42235" y="125060"/>
                  </a:cubicBezTo>
                  <a:cubicBezTo>
                    <a:pt x="43950" y="128775"/>
                    <a:pt x="44807" y="129632"/>
                    <a:pt x="54808" y="141063"/>
                  </a:cubicBezTo>
                  <a:cubicBezTo>
                    <a:pt x="73096" y="162494"/>
                    <a:pt x="72239" y="161636"/>
                    <a:pt x="72239" y="163351"/>
                  </a:cubicBezTo>
                  <a:cubicBezTo>
                    <a:pt x="72239" y="165065"/>
                    <a:pt x="70525" y="166780"/>
                    <a:pt x="68810" y="167066"/>
                  </a:cubicBezTo>
                  <a:cubicBezTo>
                    <a:pt x="67381" y="167066"/>
                    <a:pt x="66238" y="166494"/>
                    <a:pt x="64238" y="164494"/>
                  </a:cubicBezTo>
                  <a:cubicBezTo>
                    <a:pt x="57094" y="157350"/>
                    <a:pt x="40807" y="152207"/>
                    <a:pt x="31948" y="154207"/>
                  </a:cubicBezTo>
                  <a:cubicBezTo>
                    <a:pt x="27662" y="155064"/>
                    <a:pt x="25376" y="156779"/>
                    <a:pt x="23376" y="160779"/>
                  </a:cubicBezTo>
                  <a:cubicBezTo>
                    <a:pt x="22233" y="163637"/>
                    <a:pt x="21376" y="167066"/>
                    <a:pt x="21090" y="171638"/>
                  </a:cubicBezTo>
                  <a:cubicBezTo>
                    <a:pt x="20804" y="177924"/>
                    <a:pt x="21947" y="184497"/>
                    <a:pt x="23947" y="190783"/>
                  </a:cubicBezTo>
                  <a:cubicBezTo>
                    <a:pt x="25376" y="194784"/>
                    <a:pt x="26233" y="197069"/>
                    <a:pt x="28234" y="199927"/>
                  </a:cubicBezTo>
                  <a:cubicBezTo>
                    <a:pt x="29948" y="202213"/>
                    <a:pt x="29948" y="203070"/>
                    <a:pt x="28519" y="203927"/>
                  </a:cubicBezTo>
                  <a:cubicBezTo>
                    <a:pt x="27376" y="204499"/>
                    <a:pt x="26805" y="204213"/>
                    <a:pt x="24233" y="201070"/>
                  </a:cubicBezTo>
                  <a:cubicBezTo>
                    <a:pt x="13946" y="187926"/>
                    <a:pt x="4516" y="169066"/>
                    <a:pt x="1373" y="155064"/>
                  </a:cubicBezTo>
                  <a:cubicBezTo>
                    <a:pt x="-1199" y="145063"/>
                    <a:pt x="-56" y="138205"/>
                    <a:pt x="3945" y="135347"/>
                  </a:cubicBezTo>
                  <a:cubicBezTo>
                    <a:pt x="5945" y="134205"/>
                    <a:pt x="7945" y="133919"/>
                    <a:pt x="12232" y="133919"/>
                  </a:cubicBezTo>
                  <a:cubicBezTo>
                    <a:pt x="20518" y="134490"/>
                    <a:pt x="32234" y="137634"/>
                    <a:pt x="43664" y="142491"/>
                  </a:cubicBezTo>
                  <a:lnTo>
                    <a:pt x="47379" y="144206"/>
                  </a:lnTo>
                  <a:lnTo>
                    <a:pt x="31663" y="125632"/>
                  </a:lnTo>
                  <a:cubicBezTo>
                    <a:pt x="7660" y="97343"/>
                    <a:pt x="6802" y="96200"/>
                    <a:pt x="5945" y="94485"/>
                  </a:cubicBezTo>
                  <a:cubicBezTo>
                    <a:pt x="5088" y="92199"/>
                    <a:pt x="4802" y="89913"/>
                    <a:pt x="5659" y="87342"/>
                  </a:cubicBezTo>
                  <a:cubicBezTo>
                    <a:pt x="7088" y="82769"/>
                    <a:pt x="11089" y="78197"/>
                    <a:pt x="23090" y="68196"/>
                  </a:cubicBezTo>
                  <a:cubicBezTo>
                    <a:pt x="27376" y="64767"/>
                    <a:pt x="31091" y="61338"/>
                    <a:pt x="31948" y="60767"/>
                  </a:cubicBezTo>
                  <a:cubicBezTo>
                    <a:pt x="38521" y="53623"/>
                    <a:pt x="41664" y="43622"/>
                    <a:pt x="40521" y="34192"/>
                  </a:cubicBezTo>
                  <a:cubicBezTo>
                    <a:pt x="39949" y="31049"/>
                    <a:pt x="38521" y="26191"/>
                    <a:pt x="36806" y="23619"/>
                  </a:cubicBezTo>
                  <a:cubicBezTo>
                    <a:pt x="35949" y="22190"/>
                    <a:pt x="32520" y="17904"/>
                    <a:pt x="29091" y="13618"/>
                  </a:cubicBezTo>
                  <a:cubicBezTo>
                    <a:pt x="25662" y="9617"/>
                    <a:pt x="22519" y="5903"/>
                    <a:pt x="22233" y="5331"/>
                  </a:cubicBezTo>
                  <a:cubicBezTo>
                    <a:pt x="21376" y="3617"/>
                    <a:pt x="22233" y="1331"/>
                    <a:pt x="24233" y="47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24" name="Grafik 2">
              <a:extLst>
                <a:ext uri="{FF2B5EF4-FFF2-40B4-BE49-F238E27FC236}">
                  <a16:creationId xmlns:a16="http://schemas.microsoft.com/office/drawing/2014/main" id="{121BBA86-7045-B5CA-3BA6-B1FD3AF6A0B3}"/>
                </a:ext>
              </a:extLst>
            </p:cNvPr>
            <p:cNvGrpSpPr/>
            <p:nvPr/>
          </p:nvGrpSpPr>
          <p:grpSpPr>
            <a:xfrm>
              <a:off x="2692716" y="4292436"/>
              <a:ext cx="93706" cy="315465"/>
              <a:chOff x="2692716" y="4292436"/>
              <a:chExt cx="93706" cy="315465"/>
            </a:xfrm>
            <a:solidFill>
              <a:srgbClr val="000000"/>
            </a:solidFill>
          </p:grpSpPr>
          <p:sp>
            <p:nvSpPr>
              <p:cNvPr id="37" name="Freihandform: Form 36">
                <a:extLst>
                  <a:ext uri="{FF2B5EF4-FFF2-40B4-BE49-F238E27FC236}">
                    <a16:creationId xmlns:a16="http://schemas.microsoft.com/office/drawing/2014/main" id="{52F5CC92-733A-EC96-5E04-57024C210987}"/>
                  </a:ext>
                </a:extLst>
              </p:cNvPr>
              <p:cNvSpPr/>
              <p:nvPr/>
            </p:nvSpPr>
            <p:spPr>
              <a:xfrm>
                <a:off x="2692983" y="4292436"/>
                <a:ext cx="93440" cy="77091"/>
              </a:xfrm>
              <a:custGeom>
                <a:avLst/>
                <a:gdLst>
                  <a:gd name="connsiteX0" fmla="*/ 57721 w 93440"/>
                  <a:gd name="connsiteY0" fmla="*/ 112 h 77091"/>
                  <a:gd name="connsiteX1" fmla="*/ 72295 w 93440"/>
                  <a:gd name="connsiteY1" fmla="*/ 684 h 77091"/>
                  <a:gd name="connsiteX2" fmla="*/ 92869 w 93440"/>
                  <a:gd name="connsiteY2" fmla="*/ 18114 h 77091"/>
                  <a:gd name="connsiteX3" fmla="*/ 93440 w 93440"/>
                  <a:gd name="connsiteY3" fmla="*/ 24401 h 77091"/>
                  <a:gd name="connsiteX4" fmla="*/ 92012 w 93440"/>
                  <a:gd name="connsiteY4" fmla="*/ 34688 h 77091"/>
                  <a:gd name="connsiteX5" fmla="*/ 39433 w 93440"/>
                  <a:gd name="connsiteY5" fmla="*/ 76407 h 77091"/>
                  <a:gd name="connsiteX6" fmla="*/ 22003 w 93440"/>
                  <a:gd name="connsiteY6" fmla="*/ 76693 h 77091"/>
                  <a:gd name="connsiteX7" fmla="*/ 571 w 93440"/>
                  <a:gd name="connsiteY7" fmla="*/ 58977 h 77091"/>
                  <a:gd name="connsiteX8" fmla="*/ 0 w 93440"/>
                  <a:gd name="connsiteY8" fmla="*/ 52690 h 77091"/>
                  <a:gd name="connsiteX9" fmla="*/ 1429 w 93440"/>
                  <a:gd name="connsiteY9" fmla="*/ 42403 h 77091"/>
                  <a:gd name="connsiteX10" fmla="*/ 15145 w 93440"/>
                  <a:gd name="connsiteY10" fmla="*/ 21258 h 77091"/>
                  <a:gd name="connsiteX11" fmla="*/ 57721 w 93440"/>
                  <a:gd name="connsiteY11" fmla="*/ 112 h 77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440" h="77091">
                    <a:moveTo>
                      <a:pt x="57721" y="112"/>
                    </a:moveTo>
                    <a:cubicBezTo>
                      <a:pt x="61150" y="-174"/>
                      <a:pt x="69152" y="112"/>
                      <a:pt x="72295" y="684"/>
                    </a:cubicBezTo>
                    <a:cubicBezTo>
                      <a:pt x="83439" y="2970"/>
                      <a:pt x="90297" y="8685"/>
                      <a:pt x="92869" y="18114"/>
                    </a:cubicBezTo>
                    <a:cubicBezTo>
                      <a:pt x="93440" y="19829"/>
                      <a:pt x="93440" y="20972"/>
                      <a:pt x="93440" y="24401"/>
                    </a:cubicBezTo>
                    <a:cubicBezTo>
                      <a:pt x="93440" y="28687"/>
                      <a:pt x="93440" y="30402"/>
                      <a:pt x="92012" y="34688"/>
                    </a:cubicBezTo>
                    <a:cubicBezTo>
                      <a:pt x="85725" y="54119"/>
                      <a:pt x="62865" y="72121"/>
                      <a:pt x="39433" y="76407"/>
                    </a:cubicBezTo>
                    <a:cubicBezTo>
                      <a:pt x="34290" y="77265"/>
                      <a:pt x="25717" y="77265"/>
                      <a:pt x="22003" y="76693"/>
                    </a:cubicBezTo>
                    <a:cubicBezTo>
                      <a:pt x="10287" y="74121"/>
                      <a:pt x="3143" y="68406"/>
                      <a:pt x="571" y="58977"/>
                    </a:cubicBezTo>
                    <a:cubicBezTo>
                      <a:pt x="0" y="57262"/>
                      <a:pt x="0" y="56119"/>
                      <a:pt x="0" y="52690"/>
                    </a:cubicBezTo>
                    <a:cubicBezTo>
                      <a:pt x="0" y="48404"/>
                      <a:pt x="0" y="46689"/>
                      <a:pt x="1429" y="42403"/>
                    </a:cubicBezTo>
                    <a:cubicBezTo>
                      <a:pt x="3715" y="34974"/>
                      <a:pt x="8573" y="27830"/>
                      <a:pt x="15145" y="21258"/>
                    </a:cubicBezTo>
                    <a:cubicBezTo>
                      <a:pt x="26575" y="9828"/>
                      <a:pt x="42291" y="2112"/>
                      <a:pt x="57721" y="1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8" name="Freihandform: Form 37">
                <a:extLst>
                  <a:ext uri="{FF2B5EF4-FFF2-40B4-BE49-F238E27FC236}">
                    <a16:creationId xmlns:a16="http://schemas.microsoft.com/office/drawing/2014/main" id="{9F85FF55-3ADE-64D9-5020-E72CEAD8F8CF}"/>
                  </a:ext>
                </a:extLst>
              </p:cNvPr>
              <p:cNvSpPr/>
              <p:nvPr/>
            </p:nvSpPr>
            <p:spPr>
              <a:xfrm>
                <a:off x="2692716" y="4338535"/>
                <a:ext cx="5715" cy="269367"/>
              </a:xfrm>
              <a:custGeom>
                <a:avLst/>
                <a:gdLst>
                  <a:gd name="connsiteX0" fmla="*/ 0 w 5715"/>
                  <a:gd name="connsiteY0" fmla="*/ 269367 h 269367"/>
                  <a:gd name="connsiteX1" fmla="*/ 0 w 5715"/>
                  <a:gd name="connsiteY1" fmla="*/ 0 h 269367"/>
                  <a:gd name="connsiteX2" fmla="*/ 5715 w 5715"/>
                  <a:gd name="connsiteY2" fmla="*/ 0 h 269367"/>
                  <a:gd name="connsiteX3" fmla="*/ 5715 w 5715"/>
                  <a:gd name="connsiteY3" fmla="*/ 269367 h 269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" h="269367">
                    <a:moveTo>
                      <a:pt x="0" y="269367"/>
                    </a:moveTo>
                    <a:lnTo>
                      <a:pt x="0" y="0"/>
                    </a:lnTo>
                    <a:lnTo>
                      <a:pt x="5715" y="0"/>
                    </a:lnTo>
                    <a:lnTo>
                      <a:pt x="5715" y="2693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25" name="Grafik 2">
              <a:extLst>
                <a:ext uri="{FF2B5EF4-FFF2-40B4-BE49-F238E27FC236}">
                  <a16:creationId xmlns:a16="http://schemas.microsoft.com/office/drawing/2014/main" id="{CABB0DE4-C7B5-A644-A2D1-AEFC377044AB}"/>
                </a:ext>
              </a:extLst>
            </p:cNvPr>
            <p:cNvGrpSpPr/>
            <p:nvPr/>
          </p:nvGrpSpPr>
          <p:grpSpPr>
            <a:xfrm>
              <a:off x="2978466" y="4329345"/>
              <a:ext cx="93706" cy="314751"/>
              <a:chOff x="2978466" y="4329345"/>
              <a:chExt cx="93706" cy="314751"/>
            </a:xfrm>
            <a:solidFill>
              <a:srgbClr val="000000"/>
            </a:solidFill>
          </p:grpSpPr>
          <p:sp>
            <p:nvSpPr>
              <p:cNvPr id="35" name="Freihandform: Form 34">
                <a:extLst>
                  <a:ext uri="{FF2B5EF4-FFF2-40B4-BE49-F238E27FC236}">
                    <a16:creationId xmlns:a16="http://schemas.microsoft.com/office/drawing/2014/main" id="{4DAEF2E3-6DA7-D33A-D2DC-710A7C5B9785}"/>
                  </a:ext>
                </a:extLst>
              </p:cNvPr>
              <p:cNvSpPr/>
              <p:nvPr/>
            </p:nvSpPr>
            <p:spPr>
              <a:xfrm>
                <a:off x="2978733" y="4329345"/>
                <a:ext cx="93440" cy="77091"/>
              </a:xfrm>
              <a:custGeom>
                <a:avLst/>
                <a:gdLst>
                  <a:gd name="connsiteX0" fmla="*/ 57721 w 93440"/>
                  <a:gd name="connsiteY0" fmla="*/ 112 h 77091"/>
                  <a:gd name="connsiteX1" fmla="*/ 72295 w 93440"/>
                  <a:gd name="connsiteY1" fmla="*/ 684 h 77091"/>
                  <a:gd name="connsiteX2" fmla="*/ 92869 w 93440"/>
                  <a:gd name="connsiteY2" fmla="*/ 18114 h 77091"/>
                  <a:gd name="connsiteX3" fmla="*/ 93440 w 93440"/>
                  <a:gd name="connsiteY3" fmla="*/ 24401 h 77091"/>
                  <a:gd name="connsiteX4" fmla="*/ 92012 w 93440"/>
                  <a:gd name="connsiteY4" fmla="*/ 34688 h 77091"/>
                  <a:gd name="connsiteX5" fmla="*/ 39433 w 93440"/>
                  <a:gd name="connsiteY5" fmla="*/ 76407 h 77091"/>
                  <a:gd name="connsiteX6" fmla="*/ 22003 w 93440"/>
                  <a:gd name="connsiteY6" fmla="*/ 76693 h 77091"/>
                  <a:gd name="connsiteX7" fmla="*/ 571 w 93440"/>
                  <a:gd name="connsiteY7" fmla="*/ 58977 h 77091"/>
                  <a:gd name="connsiteX8" fmla="*/ 0 w 93440"/>
                  <a:gd name="connsiteY8" fmla="*/ 52690 h 77091"/>
                  <a:gd name="connsiteX9" fmla="*/ 1429 w 93440"/>
                  <a:gd name="connsiteY9" fmla="*/ 42403 h 77091"/>
                  <a:gd name="connsiteX10" fmla="*/ 15145 w 93440"/>
                  <a:gd name="connsiteY10" fmla="*/ 21258 h 77091"/>
                  <a:gd name="connsiteX11" fmla="*/ 57721 w 93440"/>
                  <a:gd name="connsiteY11" fmla="*/ 112 h 77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440" h="77091">
                    <a:moveTo>
                      <a:pt x="57721" y="112"/>
                    </a:moveTo>
                    <a:cubicBezTo>
                      <a:pt x="61150" y="-174"/>
                      <a:pt x="69152" y="112"/>
                      <a:pt x="72295" y="684"/>
                    </a:cubicBezTo>
                    <a:cubicBezTo>
                      <a:pt x="83439" y="2970"/>
                      <a:pt x="90297" y="8685"/>
                      <a:pt x="92869" y="18114"/>
                    </a:cubicBezTo>
                    <a:cubicBezTo>
                      <a:pt x="93440" y="19829"/>
                      <a:pt x="93440" y="20972"/>
                      <a:pt x="93440" y="24401"/>
                    </a:cubicBezTo>
                    <a:cubicBezTo>
                      <a:pt x="93440" y="28687"/>
                      <a:pt x="93440" y="30402"/>
                      <a:pt x="92012" y="34688"/>
                    </a:cubicBezTo>
                    <a:cubicBezTo>
                      <a:pt x="85725" y="54119"/>
                      <a:pt x="62865" y="72121"/>
                      <a:pt x="39433" y="76407"/>
                    </a:cubicBezTo>
                    <a:cubicBezTo>
                      <a:pt x="34290" y="77265"/>
                      <a:pt x="25717" y="77265"/>
                      <a:pt x="22003" y="76693"/>
                    </a:cubicBezTo>
                    <a:cubicBezTo>
                      <a:pt x="10287" y="74121"/>
                      <a:pt x="3143" y="68406"/>
                      <a:pt x="571" y="58977"/>
                    </a:cubicBezTo>
                    <a:cubicBezTo>
                      <a:pt x="0" y="57262"/>
                      <a:pt x="0" y="56119"/>
                      <a:pt x="0" y="52690"/>
                    </a:cubicBezTo>
                    <a:cubicBezTo>
                      <a:pt x="0" y="48404"/>
                      <a:pt x="0" y="46689"/>
                      <a:pt x="1429" y="42403"/>
                    </a:cubicBezTo>
                    <a:cubicBezTo>
                      <a:pt x="3715" y="34974"/>
                      <a:pt x="8573" y="27830"/>
                      <a:pt x="15145" y="21258"/>
                    </a:cubicBezTo>
                    <a:cubicBezTo>
                      <a:pt x="26575" y="9828"/>
                      <a:pt x="42291" y="2112"/>
                      <a:pt x="57721" y="1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6" name="Freihandform: Form 35">
                <a:extLst>
                  <a:ext uri="{FF2B5EF4-FFF2-40B4-BE49-F238E27FC236}">
                    <a16:creationId xmlns:a16="http://schemas.microsoft.com/office/drawing/2014/main" id="{902927F2-06FC-BFC3-E63E-5F679B68D55D}"/>
                  </a:ext>
                </a:extLst>
              </p:cNvPr>
              <p:cNvSpPr/>
              <p:nvPr/>
            </p:nvSpPr>
            <p:spPr>
              <a:xfrm>
                <a:off x="2978466" y="4375396"/>
                <a:ext cx="5715" cy="268700"/>
              </a:xfrm>
              <a:custGeom>
                <a:avLst/>
                <a:gdLst>
                  <a:gd name="connsiteX0" fmla="*/ 0 w 5715"/>
                  <a:gd name="connsiteY0" fmla="*/ 268700 h 268700"/>
                  <a:gd name="connsiteX1" fmla="*/ 0 w 5715"/>
                  <a:gd name="connsiteY1" fmla="*/ 0 h 268700"/>
                  <a:gd name="connsiteX2" fmla="*/ 5715 w 5715"/>
                  <a:gd name="connsiteY2" fmla="*/ 0 h 268700"/>
                  <a:gd name="connsiteX3" fmla="*/ 5715 w 5715"/>
                  <a:gd name="connsiteY3" fmla="*/ 268700 h 268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" h="268700">
                    <a:moveTo>
                      <a:pt x="0" y="268700"/>
                    </a:moveTo>
                    <a:lnTo>
                      <a:pt x="0" y="0"/>
                    </a:lnTo>
                    <a:lnTo>
                      <a:pt x="5715" y="0"/>
                    </a:lnTo>
                    <a:lnTo>
                      <a:pt x="5715" y="26870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26" name="Grafik 2">
              <a:extLst>
                <a:ext uri="{FF2B5EF4-FFF2-40B4-BE49-F238E27FC236}">
                  <a16:creationId xmlns:a16="http://schemas.microsoft.com/office/drawing/2014/main" id="{693C9F77-C8DA-51DD-1DEA-37D0508033A1}"/>
                </a:ext>
              </a:extLst>
            </p:cNvPr>
            <p:cNvGrpSpPr/>
            <p:nvPr/>
          </p:nvGrpSpPr>
          <p:grpSpPr>
            <a:xfrm>
              <a:off x="3191712" y="4296139"/>
              <a:ext cx="166211" cy="367198"/>
              <a:chOff x="3191712" y="4296139"/>
              <a:chExt cx="166211" cy="367198"/>
            </a:xfrm>
            <a:solidFill>
              <a:srgbClr val="000000"/>
            </a:solidFill>
          </p:grpSpPr>
          <p:sp>
            <p:nvSpPr>
              <p:cNvPr id="32" name="Freihandform: Form 31">
                <a:extLst>
                  <a:ext uri="{FF2B5EF4-FFF2-40B4-BE49-F238E27FC236}">
                    <a16:creationId xmlns:a16="http://schemas.microsoft.com/office/drawing/2014/main" id="{1261CB84-1A69-66FE-7B4D-EE86567889FB}"/>
                  </a:ext>
                </a:extLst>
              </p:cNvPr>
              <p:cNvSpPr/>
              <p:nvPr/>
            </p:nvSpPr>
            <p:spPr>
              <a:xfrm>
                <a:off x="3191712" y="4296139"/>
                <a:ext cx="51542" cy="217174"/>
              </a:xfrm>
              <a:custGeom>
                <a:avLst/>
                <a:gdLst>
                  <a:gd name="connsiteX0" fmla="*/ 4000 w 51542"/>
                  <a:gd name="connsiteY0" fmla="*/ 219 h 217174"/>
                  <a:gd name="connsiteX1" fmla="*/ 13430 w 51542"/>
                  <a:gd name="connsiteY1" fmla="*/ 1648 h 217174"/>
                  <a:gd name="connsiteX2" fmla="*/ 13430 w 51542"/>
                  <a:gd name="connsiteY2" fmla="*/ 26508 h 217174"/>
                  <a:gd name="connsiteX3" fmla="*/ 13145 w 51542"/>
                  <a:gd name="connsiteY3" fmla="*/ 51368 h 217174"/>
                  <a:gd name="connsiteX4" fmla="*/ 29146 w 51542"/>
                  <a:gd name="connsiteY4" fmla="*/ 49082 h 217174"/>
                  <a:gd name="connsiteX5" fmla="*/ 45720 w 51542"/>
                  <a:gd name="connsiteY5" fmla="*/ 46511 h 217174"/>
                  <a:gd name="connsiteX6" fmla="*/ 49149 w 51542"/>
                  <a:gd name="connsiteY6" fmla="*/ 49368 h 217174"/>
                  <a:gd name="connsiteX7" fmla="*/ 49721 w 51542"/>
                  <a:gd name="connsiteY7" fmla="*/ 50511 h 217174"/>
                  <a:gd name="connsiteX8" fmla="*/ 50578 w 51542"/>
                  <a:gd name="connsiteY8" fmla="*/ 133093 h 217174"/>
                  <a:gd name="connsiteX9" fmla="*/ 51435 w 51542"/>
                  <a:gd name="connsiteY9" fmla="*/ 215675 h 217174"/>
                  <a:gd name="connsiteX10" fmla="*/ 49435 w 51542"/>
                  <a:gd name="connsiteY10" fmla="*/ 216532 h 217174"/>
                  <a:gd name="connsiteX11" fmla="*/ 40291 w 51542"/>
                  <a:gd name="connsiteY11" fmla="*/ 216532 h 217174"/>
                  <a:gd name="connsiteX12" fmla="*/ 38291 w 51542"/>
                  <a:gd name="connsiteY12" fmla="*/ 215675 h 217174"/>
                  <a:gd name="connsiteX13" fmla="*/ 38291 w 51542"/>
                  <a:gd name="connsiteY13" fmla="*/ 190814 h 217174"/>
                  <a:gd name="connsiteX14" fmla="*/ 38576 w 51542"/>
                  <a:gd name="connsiteY14" fmla="*/ 165954 h 217174"/>
                  <a:gd name="connsiteX15" fmla="*/ 22574 w 51542"/>
                  <a:gd name="connsiteY15" fmla="*/ 168240 h 217174"/>
                  <a:gd name="connsiteX16" fmla="*/ 6001 w 51542"/>
                  <a:gd name="connsiteY16" fmla="*/ 170812 h 217174"/>
                  <a:gd name="connsiteX17" fmla="*/ 2572 w 51542"/>
                  <a:gd name="connsiteY17" fmla="*/ 167954 h 217174"/>
                  <a:gd name="connsiteX18" fmla="*/ 2000 w 51542"/>
                  <a:gd name="connsiteY18" fmla="*/ 166526 h 217174"/>
                  <a:gd name="connsiteX19" fmla="*/ 1143 w 51542"/>
                  <a:gd name="connsiteY19" fmla="*/ 94802 h 217174"/>
                  <a:gd name="connsiteX20" fmla="*/ 0 w 51542"/>
                  <a:gd name="connsiteY20" fmla="*/ 12220 h 217174"/>
                  <a:gd name="connsiteX21" fmla="*/ 0 w 51542"/>
                  <a:gd name="connsiteY21" fmla="*/ 1648 h 217174"/>
                  <a:gd name="connsiteX22" fmla="*/ 1429 w 51542"/>
                  <a:gd name="connsiteY22" fmla="*/ 1076 h 217174"/>
                  <a:gd name="connsiteX23" fmla="*/ 4000 w 51542"/>
                  <a:gd name="connsiteY23" fmla="*/ 219 h 217174"/>
                  <a:gd name="connsiteX24" fmla="*/ 39719 w 51542"/>
                  <a:gd name="connsiteY24" fmla="*/ 80229 h 217174"/>
                  <a:gd name="connsiteX25" fmla="*/ 39433 w 51542"/>
                  <a:gd name="connsiteY25" fmla="*/ 76228 h 217174"/>
                  <a:gd name="connsiteX26" fmla="*/ 12859 w 51542"/>
                  <a:gd name="connsiteY26" fmla="*/ 80801 h 217174"/>
                  <a:gd name="connsiteX27" fmla="*/ 12002 w 51542"/>
                  <a:gd name="connsiteY27" fmla="*/ 141094 h 217174"/>
                  <a:gd name="connsiteX28" fmla="*/ 38862 w 51542"/>
                  <a:gd name="connsiteY28" fmla="*/ 136522 h 217174"/>
                  <a:gd name="connsiteX29" fmla="*/ 39719 w 51542"/>
                  <a:gd name="connsiteY29" fmla="*/ 80229 h 217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51542" h="217174">
                    <a:moveTo>
                      <a:pt x="4000" y="219"/>
                    </a:moveTo>
                    <a:cubicBezTo>
                      <a:pt x="6287" y="-353"/>
                      <a:pt x="11430" y="219"/>
                      <a:pt x="13430" y="1648"/>
                    </a:cubicBezTo>
                    <a:cubicBezTo>
                      <a:pt x="13716" y="1934"/>
                      <a:pt x="13716" y="6220"/>
                      <a:pt x="13430" y="26508"/>
                    </a:cubicBezTo>
                    <a:cubicBezTo>
                      <a:pt x="13145" y="40224"/>
                      <a:pt x="13145" y="51368"/>
                      <a:pt x="13145" y="51368"/>
                    </a:cubicBezTo>
                    <a:cubicBezTo>
                      <a:pt x="13145" y="51654"/>
                      <a:pt x="20288" y="50511"/>
                      <a:pt x="29146" y="49082"/>
                    </a:cubicBezTo>
                    <a:cubicBezTo>
                      <a:pt x="38291" y="47368"/>
                      <a:pt x="45434" y="46511"/>
                      <a:pt x="45720" y="46511"/>
                    </a:cubicBezTo>
                    <a:cubicBezTo>
                      <a:pt x="47149" y="46796"/>
                      <a:pt x="48292" y="47939"/>
                      <a:pt x="49149" y="49368"/>
                    </a:cubicBezTo>
                    <a:lnTo>
                      <a:pt x="49721" y="50511"/>
                    </a:lnTo>
                    <a:lnTo>
                      <a:pt x="50578" y="133093"/>
                    </a:lnTo>
                    <a:cubicBezTo>
                      <a:pt x="51435" y="199387"/>
                      <a:pt x="51721" y="215675"/>
                      <a:pt x="51435" y="215675"/>
                    </a:cubicBezTo>
                    <a:cubicBezTo>
                      <a:pt x="51149" y="215960"/>
                      <a:pt x="50292" y="216246"/>
                      <a:pt x="49435" y="216532"/>
                    </a:cubicBezTo>
                    <a:cubicBezTo>
                      <a:pt x="47149" y="217389"/>
                      <a:pt x="42577" y="217389"/>
                      <a:pt x="40291" y="216532"/>
                    </a:cubicBezTo>
                    <a:cubicBezTo>
                      <a:pt x="39433" y="216246"/>
                      <a:pt x="38576" y="215960"/>
                      <a:pt x="38291" y="215675"/>
                    </a:cubicBezTo>
                    <a:cubicBezTo>
                      <a:pt x="38005" y="215389"/>
                      <a:pt x="38005" y="211102"/>
                      <a:pt x="38291" y="190814"/>
                    </a:cubicBezTo>
                    <a:cubicBezTo>
                      <a:pt x="38576" y="177098"/>
                      <a:pt x="38576" y="165954"/>
                      <a:pt x="38576" y="165954"/>
                    </a:cubicBezTo>
                    <a:cubicBezTo>
                      <a:pt x="38576" y="165668"/>
                      <a:pt x="31433" y="166811"/>
                      <a:pt x="22574" y="168240"/>
                    </a:cubicBezTo>
                    <a:cubicBezTo>
                      <a:pt x="13430" y="169955"/>
                      <a:pt x="6287" y="170812"/>
                      <a:pt x="6001" y="170812"/>
                    </a:cubicBezTo>
                    <a:cubicBezTo>
                      <a:pt x="4572" y="170526"/>
                      <a:pt x="3429" y="169383"/>
                      <a:pt x="2572" y="167954"/>
                    </a:cubicBezTo>
                    <a:lnTo>
                      <a:pt x="2000" y="166526"/>
                    </a:lnTo>
                    <a:lnTo>
                      <a:pt x="1143" y="94802"/>
                    </a:lnTo>
                    <a:cubicBezTo>
                      <a:pt x="571" y="55369"/>
                      <a:pt x="286" y="18221"/>
                      <a:pt x="0" y="12220"/>
                    </a:cubicBezTo>
                    <a:lnTo>
                      <a:pt x="0" y="1648"/>
                    </a:lnTo>
                    <a:lnTo>
                      <a:pt x="1429" y="1076"/>
                    </a:lnTo>
                    <a:cubicBezTo>
                      <a:pt x="2286" y="790"/>
                      <a:pt x="3429" y="505"/>
                      <a:pt x="4000" y="219"/>
                    </a:cubicBezTo>
                    <a:close/>
                    <a:moveTo>
                      <a:pt x="39719" y="80229"/>
                    </a:moveTo>
                    <a:cubicBezTo>
                      <a:pt x="39719" y="77086"/>
                      <a:pt x="39719" y="76228"/>
                      <a:pt x="39433" y="76228"/>
                    </a:cubicBezTo>
                    <a:cubicBezTo>
                      <a:pt x="38291" y="76228"/>
                      <a:pt x="12859" y="80515"/>
                      <a:pt x="12859" y="80801"/>
                    </a:cubicBezTo>
                    <a:cubicBezTo>
                      <a:pt x="12573" y="80801"/>
                      <a:pt x="12002" y="140808"/>
                      <a:pt x="12002" y="141094"/>
                    </a:cubicBezTo>
                    <a:cubicBezTo>
                      <a:pt x="12287" y="141094"/>
                      <a:pt x="38576" y="136807"/>
                      <a:pt x="38862" y="136522"/>
                    </a:cubicBezTo>
                    <a:cubicBezTo>
                      <a:pt x="38862" y="136522"/>
                      <a:pt x="39719" y="93374"/>
                      <a:pt x="39719" y="802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3" name="Freihandform: Form 32">
                <a:extLst>
                  <a:ext uri="{FF2B5EF4-FFF2-40B4-BE49-F238E27FC236}">
                    <a16:creationId xmlns:a16="http://schemas.microsoft.com/office/drawing/2014/main" id="{CB434F6F-E74E-32E3-46D6-2D135928CC6F}"/>
                  </a:ext>
                </a:extLst>
              </p:cNvPr>
              <p:cNvSpPr/>
              <p:nvPr/>
            </p:nvSpPr>
            <p:spPr>
              <a:xfrm>
                <a:off x="3264483" y="4366255"/>
                <a:ext cx="93440" cy="77091"/>
              </a:xfrm>
              <a:custGeom>
                <a:avLst/>
                <a:gdLst>
                  <a:gd name="connsiteX0" fmla="*/ 57721 w 93440"/>
                  <a:gd name="connsiteY0" fmla="*/ 112 h 77091"/>
                  <a:gd name="connsiteX1" fmla="*/ 72295 w 93440"/>
                  <a:gd name="connsiteY1" fmla="*/ 684 h 77091"/>
                  <a:gd name="connsiteX2" fmla="*/ 92869 w 93440"/>
                  <a:gd name="connsiteY2" fmla="*/ 18114 h 77091"/>
                  <a:gd name="connsiteX3" fmla="*/ 93440 w 93440"/>
                  <a:gd name="connsiteY3" fmla="*/ 24401 h 77091"/>
                  <a:gd name="connsiteX4" fmla="*/ 92012 w 93440"/>
                  <a:gd name="connsiteY4" fmla="*/ 34688 h 77091"/>
                  <a:gd name="connsiteX5" fmla="*/ 39433 w 93440"/>
                  <a:gd name="connsiteY5" fmla="*/ 76407 h 77091"/>
                  <a:gd name="connsiteX6" fmla="*/ 22003 w 93440"/>
                  <a:gd name="connsiteY6" fmla="*/ 76693 h 77091"/>
                  <a:gd name="connsiteX7" fmla="*/ 571 w 93440"/>
                  <a:gd name="connsiteY7" fmla="*/ 58977 h 77091"/>
                  <a:gd name="connsiteX8" fmla="*/ 0 w 93440"/>
                  <a:gd name="connsiteY8" fmla="*/ 52690 h 77091"/>
                  <a:gd name="connsiteX9" fmla="*/ 1429 w 93440"/>
                  <a:gd name="connsiteY9" fmla="*/ 42403 h 77091"/>
                  <a:gd name="connsiteX10" fmla="*/ 15145 w 93440"/>
                  <a:gd name="connsiteY10" fmla="*/ 21258 h 77091"/>
                  <a:gd name="connsiteX11" fmla="*/ 57721 w 93440"/>
                  <a:gd name="connsiteY11" fmla="*/ 112 h 77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440" h="77091">
                    <a:moveTo>
                      <a:pt x="57721" y="112"/>
                    </a:moveTo>
                    <a:cubicBezTo>
                      <a:pt x="61150" y="-174"/>
                      <a:pt x="69152" y="112"/>
                      <a:pt x="72295" y="684"/>
                    </a:cubicBezTo>
                    <a:cubicBezTo>
                      <a:pt x="83439" y="2970"/>
                      <a:pt x="90297" y="8685"/>
                      <a:pt x="92869" y="18114"/>
                    </a:cubicBezTo>
                    <a:cubicBezTo>
                      <a:pt x="93440" y="19829"/>
                      <a:pt x="93440" y="20972"/>
                      <a:pt x="93440" y="24401"/>
                    </a:cubicBezTo>
                    <a:cubicBezTo>
                      <a:pt x="93440" y="28687"/>
                      <a:pt x="93440" y="30402"/>
                      <a:pt x="92012" y="34688"/>
                    </a:cubicBezTo>
                    <a:cubicBezTo>
                      <a:pt x="85725" y="54119"/>
                      <a:pt x="62865" y="72121"/>
                      <a:pt x="39433" y="76407"/>
                    </a:cubicBezTo>
                    <a:cubicBezTo>
                      <a:pt x="34290" y="77265"/>
                      <a:pt x="25717" y="77265"/>
                      <a:pt x="22003" y="76693"/>
                    </a:cubicBezTo>
                    <a:cubicBezTo>
                      <a:pt x="10287" y="74121"/>
                      <a:pt x="3143" y="68406"/>
                      <a:pt x="571" y="58977"/>
                    </a:cubicBezTo>
                    <a:cubicBezTo>
                      <a:pt x="0" y="57262"/>
                      <a:pt x="0" y="56119"/>
                      <a:pt x="0" y="52690"/>
                    </a:cubicBezTo>
                    <a:cubicBezTo>
                      <a:pt x="0" y="48404"/>
                      <a:pt x="0" y="46689"/>
                      <a:pt x="1429" y="42403"/>
                    </a:cubicBezTo>
                    <a:cubicBezTo>
                      <a:pt x="3715" y="34974"/>
                      <a:pt x="8573" y="27830"/>
                      <a:pt x="15145" y="21258"/>
                    </a:cubicBezTo>
                    <a:cubicBezTo>
                      <a:pt x="26575" y="9828"/>
                      <a:pt x="42291" y="2112"/>
                      <a:pt x="57721" y="1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4" name="Freihandform: Form 33">
                <a:extLst>
                  <a:ext uri="{FF2B5EF4-FFF2-40B4-BE49-F238E27FC236}">
                    <a16:creationId xmlns:a16="http://schemas.microsoft.com/office/drawing/2014/main" id="{8FE7078D-3521-96A6-CD96-C1E284FD5267}"/>
                  </a:ext>
                </a:extLst>
              </p:cNvPr>
              <p:cNvSpPr/>
              <p:nvPr/>
            </p:nvSpPr>
            <p:spPr>
              <a:xfrm>
                <a:off x="3264216" y="4417211"/>
                <a:ext cx="9525" cy="246125"/>
              </a:xfrm>
              <a:custGeom>
                <a:avLst/>
                <a:gdLst>
                  <a:gd name="connsiteX0" fmla="*/ 0 w 9525"/>
                  <a:gd name="connsiteY0" fmla="*/ 246126 h 246125"/>
                  <a:gd name="connsiteX1" fmla="*/ 0 w 9525"/>
                  <a:gd name="connsiteY1" fmla="*/ 0 h 246125"/>
                  <a:gd name="connsiteX2" fmla="*/ 9525 w 9525"/>
                  <a:gd name="connsiteY2" fmla="*/ 0 h 246125"/>
                  <a:gd name="connsiteX3" fmla="*/ 9525 w 9525"/>
                  <a:gd name="connsiteY3" fmla="*/ 246126 h 246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" h="246125">
                    <a:moveTo>
                      <a:pt x="0" y="246126"/>
                    </a:moveTo>
                    <a:lnTo>
                      <a:pt x="0" y="0"/>
                    </a:lnTo>
                    <a:lnTo>
                      <a:pt x="9525" y="0"/>
                    </a:lnTo>
                    <a:lnTo>
                      <a:pt x="9525" y="246126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27" name="Grafik 2">
              <a:extLst>
                <a:ext uri="{FF2B5EF4-FFF2-40B4-BE49-F238E27FC236}">
                  <a16:creationId xmlns:a16="http://schemas.microsoft.com/office/drawing/2014/main" id="{0E47E5C1-57FA-11F2-2358-06404A07DCC1}"/>
                </a:ext>
              </a:extLst>
            </p:cNvPr>
            <p:cNvGrpSpPr/>
            <p:nvPr/>
          </p:nvGrpSpPr>
          <p:grpSpPr>
            <a:xfrm>
              <a:off x="3668267" y="3873905"/>
              <a:ext cx="76200" cy="752475"/>
              <a:chOff x="3668267" y="3873905"/>
              <a:chExt cx="76200" cy="752475"/>
            </a:xfrm>
            <a:solidFill>
              <a:srgbClr val="000000"/>
            </a:solidFill>
          </p:grpSpPr>
          <p:sp>
            <p:nvSpPr>
              <p:cNvPr id="30" name="Freihandform: Form 29">
                <a:extLst>
                  <a:ext uri="{FF2B5EF4-FFF2-40B4-BE49-F238E27FC236}">
                    <a16:creationId xmlns:a16="http://schemas.microsoft.com/office/drawing/2014/main" id="{3BE52671-BD5C-E62C-D372-E1FC49762126}"/>
                  </a:ext>
                </a:extLst>
              </p:cNvPr>
              <p:cNvSpPr/>
              <p:nvPr/>
            </p:nvSpPr>
            <p:spPr>
              <a:xfrm>
                <a:off x="3668267" y="3873905"/>
                <a:ext cx="5715" cy="752475"/>
              </a:xfrm>
              <a:custGeom>
                <a:avLst/>
                <a:gdLst>
                  <a:gd name="connsiteX0" fmla="*/ 0 w 5715"/>
                  <a:gd name="connsiteY0" fmla="*/ 752475 h 752475"/>
                  <a:gd name="connsiteX1" fmla="*/ 0 w 5715"/>
                  <a:gd name="connsiteY1" fmla="*/ 0 h 752475"/>
                  <a:gd name="connsiteX2" fmla="*/ 5715 w 5715"/>
                  <a:gd name="connsiteY2" fmla="*/ 0 h 752475"/>
                  <a:gd name="connsiteX3" fmla="*/ 5715 w 5715"/>
                  <a:gd name="connsiteY3" fmla="*/ 752475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" h="752475">
                    <a:moveTo>
                      <a:pt x="0" y="752475"/>
                    </a:moveTo>
                    <a:lnTo>
                      <a:pt x="0" y="0"/>
                    </a:lnTo>
                    <a:lnTo>
                      <a:pt x="5715" y="0"/>
                    </a:lnTo>
                    <a:lnTo>
                      <a:pt x="5715" y="75247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1" name="Freihandform: Form 30">
                <a:extLst>
                  <a:ext uri="{FF2B5EF4-FFF2-40B4-BE49-F238E27FC236}">
                    <a16:creationId xmlns:a16="http://schemas.microsoft.com/office/drawing/2014/main" id="{0312F941-C836-6EB9-146A-0BB2DEC5819C}"/>
                  </a:ext>
                </a:extLst>
              </p:cNvPr>
              <p:cNvSpPr/>
              <p:nvPr/>
            </p:nvSpPr>
            <p:spPr>
              <a:xfrm>
                <a:off x="3706367" y="3873905"/>
                <a:ext cx="38100" cy="752475"/>
              </a:xfrm>
              <a:custGeom>
                <a:avLst/>
                <a:gdLst>
                  <a:gd name="connsiteX0" fmla="*/ 0 w 38100"/>
                  <a:gd name="connsiteY0" fmla="*/ 752475 h 752475"/>
                  <a:gd name="connsiteX1" fmla="*/ 0 w 38100"/>
                  <a:gd name="connsiteY1" fmla="*/ 0 h 752475"/>
                  <a:gd name="connsiteX2" fmla="*/ 38100 w 38100"/>
                  <a:gd name="connsiteY2" fmla="*/ 0 h 752475"/>
                  <a:gd name="connsiteX3" fmla="*/ 38100 w 38100"/>
                  <a:gd name="connsiteY3" fmla="*/ 752475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00" h="752475">
                    <a:moveTo>
                      <a:pt x="0" y="752475"/>
                    </a:moveTo>
                    <a:lnTo>
                      <a:pt x="0" y="0"/>
                    </a:lnTo>
                    <a:lnTo>
                      <a:pt x="38100" y="0"/>
                    </a:lnTo>
                    <a:lnTo>
                      <a:pt x="38100" y="75247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sp>
          <p:nvSpPr>
            <p:cNvPr id="28" name="Freihandform: Form 27">
              <a:extLst>
                <a:ext uri="{FF2B5EF4-FFF2-40B4-BE49-F238E27FC236}">
                  <a16:creationId xmlns:a16="http://schemas.microsoft.com/office/drawing/2014/main" id="{8B697217-E7D4-6549-4EBC-9695E88F2755}"/>
                </a:ext>
              </a:extLst>
            </p:cNvPr>
            <p:cNvSpPr/>
            <p:nvPr/>
          </p:nvSpPr>
          <p:spPr>
            <a:xfrm>
              <a:off x="2692716" y="4589518"/>
              <a:ext cx="291465" cy="73818"/>
            </a:xfrm>
            <a:custGeom>
              <a:avLst/>
              <a:gdLst>
                <a:gd name="connsiteX0" fmla="*/ 0 w 291465"/>
                <a:gd name="connsiteY0" fmla="*/ 36862 h 73818"/>
                <a:gd name="connsiteX1" fmla="*/ 291465 w 291465"/>
                <a:gd name="connsiteY1" fmla="*/ 73819 h 73818"/>
                <a:gd name="connsiteX2" fmla="*/ 291465 w 291465"/>
                <a:gd name="connsiteY2" fmla="*/ 36957 h 73818"/>
                <a:gd name="connsiteX3" fmla="*/ 0 w 291465"/>
                <a:gd name="connsiteY3" fmla="*/ 0 h 73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1465" h="73818">
                  <a:moveTo>
                    <a:pt x="0" y="36862"/>
                  </a:moveTo>
                  <a:lnTo>
                    <a:pt x="291465" y="73819"/>
                  </a:lnTo>
                  <a:lnTo>
                    <a:pt x="291465" y="369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" name="Freihandform: Form 28">
              <a:extLst>
                <a:ext uri="{FF2B5EF4-FFF2-40B4-BE49-F238E27FC236}">
                  <a16:creationId xmlns:a16="http://schemas.microsoft.com/office/drawing/2014/main" id="{5948683B-5B4E-2B6F-E335-F007F5B3065D}"/>
                </a:ext>
              </a:extLst>
            </p:cNvPr>
            <p:cNvSpPr/>
            <p:nvPr/>
          </p:nvSpPr>
          <p:spPr>
            <a:xfrm>
              <a:off x="1404937" y="3578630"/>
              <a:ext cx="5715" cy="1047750"/>
            </a:xfrm>
            <a:custGeom>
              <a:avLst/>
              <a:gdLst>
                <a:gd name="connsiteX0" fmla="*/ 0 w 5715"/>
                <a:gd name="connsiteY0" fmla="*/ 1047750 h 1047750"/>
                <a:gd name="connsiteX1" fmla="*/ 0 w 5715"/>
                <a:gd name="connsiteY1" fmla="*/ 0 h 1047750"/>
                <a:gd name="connsiteX2" fmla="*/ 5715 w 5715"/>
                <a:gd name="connsiteY2" fmla="*/ 0 h 1047750"/>
                <a:gd name="connsiteX3" fmla="*/ 5715 w 5715"/>
                <a:gd name="connsiteY3" fmla="*/ 1047750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" h="1047750">
                  <a:moveTo>
                    <a:pt x="0" y="1047750"/>
                  </a:moveTo>
                  <a:lnTo>
                    <a:pt x="0" y="0"/>
                  </a:lnTo>
                  <a:lnTo>
                    <a:pt x="5715" y="0"/>
                  </a:lnTo>
                  <a:lnTo>
                    <a:pt x="5715" y="10477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66" name="Pfeil: nach rechts 65">
            <a:extLst>
              <a:ext uri="{FF2B5EF4-FFF2-40B4-BE49-F238E27FC236}">
                <a16:creationId xmlns:a16="http://schemas.microsoft.com/office/drawing/2014/main" id="{0ECE625E-C2B4-713E-ACC8-4AF31C294834}"/>
              </a:ext>
            </a:extLst>
          </p:cNvPr>
          <p:cNvSpPr/>
          <p:nvPr/>
        </p:nvSpPr>
        <p:spPr>
          <a:xfrm>
            <a:off x="5037946" y="3955226"/>
            <a:ext cx="1008112" cy="554462"/>
          </a:xfrm>
          <a:prstGeom prst="rightArrow">
            <a:avLst>
              <a:gd name="adj1" fmla="val 50000"/>
              <a:gd name="adj2" fmla="val 6482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5CAC49F-AE5D-1A5D-7417-ECD683AE8296}"/>
              </a:ext>
            </a:extLst>
          </p:cNvPr>
          <p:cNvSpPr/>
          <p:nvPr/>
        </p:nvSpPr>
        <p:spPr>
          <a:xfrm>
            <a:off x="1430434" y="3311034"/>
            <a:ext cx="2338454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9E856B1A-FFFB-AD59-BDCC-716AFD87685D}"/>
              </a:ext>
            </a:extLst>
          </p:cNvPr>
          <p:cNvSpPr txBox="1"/>
          <p:nvPr/>
        </p:nvSpPr>
        <p:spPr>
          <a:xfrm>
            <a:off x="137168" y="3277108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Header</a:t>
            </a:r>
          </a:p>
        </p:txBody>
      </p:sp>
      <p:sp>
        <p:nvSpPr>
          <p:cNvPr id="70" name="Geschweifte Klammer links 69">
            <a:extLst>
              <a:ext uri="{FF2B5EF4-FFF2-40B4-BE49-F238E27FC236}">
                <a16:creationId xmlns:a16="http://schemas.microsoft.com/office/drawing/2014/main" id="{9939C4F0-C666-2A21-5B0D-A2B77A4D156E}"/>
              </a:ext>
            </a:extLst>
          </p:cNvPr>
          <p:cNvSpPr/>
          <p:nvPr/>
        </p:nvSpPr>
        <p:spPr>
          <a:xfrm>
            <a:off x="1055440" y="2492896"/>
            <a:ext cx="292116" cy="1944216"/>
          </a:xfrm>
          <a:prstGeom prst="leftBrace">
            <a:avLst>
              <a:gd name="adj1" fmla="val 75849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32ACC992-D4BD-175B-F6E7-EA321D9D7547}"/>
              </a:ext>
            </a:extLst>
          </p:cNvPr>
          <p:cNvSpPr/>
          <p:nvPr/>
        </p:nvSpPr>
        <p:spPr>
          <a:xfrm>
            <a:off x="7556592" y="3578861"/>
            <a:ext cx="276853" cy="5499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AACCEB8F-5046-D96C-5F27-B3A91DF0C00C}"/>
              </a:ext>
            </a:extLst>
          </p:cNvPr>
          <p:cNvSpPr/>
          <p:nvPr/>
        </p:nvSpPr>
        <p:spPr>
          <a:xfrm>
            <a:off x="1487489" y="4724012"/>
            <a:ext cx="216024" cy="2926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8277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B3C0C21-7EBA-8BE5-77F2-BC163A42746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Textbasiertes Notationssystem</a:t>
            </a:r>
          </a:p>
          <a:p>
            <a:r>
              <a:rPr lang="de-DE" dirty="0"/>
              <a:t>Aktueller Standard: v2.1		</a:t>
            </a:r>
            <a:r>
              <a:rPr lang="de-DE" dirty="0">
                <a:hlinkClick r:id="rId2"/>
              </a:rPr>
              <a:t>https://abcnotation.com/wiki/abc:standard</a:t>
            </a:r>
            <a:r>
              <a:rPr lang="de-DE" dirty="0"/>
              <a:t> </a:t>
            </a:r>
          </a:p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0EA42C0-6868-30F6-82C5-585276B144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15.02.2023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BBF22D2-DE2A-562E-0D2D-CA0028D04AE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Peter Schramm – Optical Music Recognition, schrammp@hochschule-trier.de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2801FE6-7855-1A41-64DC-21C9CB1469C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25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852B8B9-BA3C-BEBE-A18C-0A955159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ABC-Notation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1D0B5E9-28DF-A7EC-EBA2-A934CDC1D68F}"/>
              </a:ext>
            </a:extLst>
          </p:cNvPr>
          <p:cNvSpPr txBox="1"/>
          <p:nvPr/>
        </p:nvSpPr>
        <p:spPr>
          <a:xfrm>
            <a:off x="1430434" y="2492896"/>
            <a:ext cx="3336731" cy="3139321"/>
          </a:xfrm>
          <a:prstGeom prst="rect">
            <a:avLst/>
          </a:prstGeom>
          <a:noFill/>
          <a:ln>
            <a:solidFill>
              <a:schemeClr val="bg2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dirty="0">
                <a:latin typeface="Consolas" panose="020B0609020204030204" pitchFamily="49" charset="0"/>
              </a:rPr>
              <a:t>X:1</a:t>
            </a:r>
          </a:p>
          <a:p>
            <a:r>
              <a:rPr lang="de-DE" dirty="0">
                <a:latin typeface="Consolas" panose="020B0609020204030204" pitchFamily="49" charset="0"/>
              </a:rPr>
              <a:t>K: G</a:t>
            </a:r>
          </a:p>
          <a:p>
            <a:r>
              <a:rPr lang="de-DE" dirty="0">
                <a:latin typeface="Consolas" panose="020B0609020204030204" pitchFamily="49" charset="0"/>
              </a:rPr>
              <a:t>M: 4/4</a:t>
            </a:r>
          </a:p>
          <a:p>
            <a:r>
              <a:rPr lang="de-DE" dirty="0">
                <a:latin typeface="Consolas" panose="020B0609020204030204" pitchFamily="49" charset="0"/>
              </a:rPr>
              <a:t>L: 1/8</a:t>
            </a:r>
          </a:p>
          <a:p>
            <a:r>
              <a:rPr lang="de-DE" dirty="0">
                <a:latin typeface="Consolas" panose="020B0609020204030204" pitchFamily="49" charset="0"/>
              </a:rPr>
              <a:t>%%score {V1 V2</a:t>
            </a:r>
          </a:p>
          <a:p>
            <a:r>
              <a:rPr lang="de-DE" dirty="0">
                <a:latin typeface="Consolas" panose="020B0609020204030204" pitchFamily="49" charset="0"/>
              </a:rPr>
              <a:t>V: V1 </a:t>
            </a:r>
            <a:r>
              <a:rPr lang="de-DE" dirty="0" err="1">
                <a:latin typeface="Consolas" panose="020B0609020204030204" pitchFamily="49" charset="0"/>
              </a:rPr>
              <a:t>clef</a:t>
            </a:r>
            <a:r>
              <a:rPr lang="de-DE" dirty="0">
                <a:latin typeface="Consolas" panose="020B0609020204030204" pitchFamily="49" charset="0"/>
              </a:rPr>
              <a:t>=</a:t>
            </a:r>
            <a:r>
              <a:rPr lang="de-DE" dirty="0" err="1">
                <a:latin typeface="Consolas" panose="020B0609020204030204" pitchFamily="49" charset="0"/>
              </a:rPr>
              <a:t>treble</a:t>
            </a:r>
            <a:endParaRPr lang="de-DE" dirty="0">
              <a:latin typeface="Consolas" panose="020B0609020204030204" pitchFamily="49" charset="0"/>
            </a:endParaRPr>
          </a:p>
          <a:p>
            <a:r>
              <a:rPr lang="de-DE" dirty="0">
                <a:latin typeface="Consolas" panose="020B0609020204030204" pitchFamily="49" charset="0"/>
              </a:rPr>
              <a:t>V: V2 </a:t>
            </a:r>
            <a:r>
              <a:rPr lang="de-DE" dirty="0" err="1">
                <a:latin typeface="Consolas" panose="020B0609020204030204" pitchFamily="49" charset="0"/>
              </a:rPr>
              <a:t>clef</a:t>
            </a:r>
            <a:r>
              <a:rPr lang="de-DE" dirty="0">
                <a:latin typeface="Consolas" panose="020B0609020204030204" pitchFamily="49" charset="0"/>
              </a:rPr>
              <a:t>=bass</a:t>
            </a:r>
          </a:p>
          <a:p>
            <a:r>
              <a:rPr lang="de-DE" dirty="0">
                <a:latin typeface="Consolas" panose="020B0609020204030204" pitchFamily="49" charset="0"/>
              </a:rPr>
              <a:t>[V:V1]</a:t>
            </a:r>
          </a:p>
          <a:p>
            <a:r>
              <a:rPr lang="de-DE" dirty="0">
                <a:latin typeface="Consolas" panose="020B0609020204030204" pitchFamily="49" charset="0"/>
              </a:rPr>
              <a:t>C D [DGB]4 |]</a:t>
            </a:r>
          </a:p>
          <a:p>
            <a:r>
              <a:rPr lang="de-DE" dirty="0">
                <a:latin typeface="Consolas" panose="020B0609020204030204" pitchFamily="49" charset="0"/>
              </a:rPr>
              <a:t>[V:V2]</a:t>
            </a:r>
          </a:p>
          <a:p>
            <a:r>
              <a:rPr lang="de-DE" dirty="0">
                <a:latin typeface="Consolas" panose="020B0609020204030204" pitchFamily="49" charset="0"/>
              </a:rPr>
              <a:t>z2 A,G, =F,2 |]</a:t>
            </a:r>
          </a:p>
        </p:txBody>
      </p:sp>
      <p:grpSp>
        <p:nvGrpSpPr>
          <p:cNvPr id="9" name="Grafik 2">
            <a:extLst>
              <a:ext uri="{FF2B5EF4-FFF2-40B4-BE49-F238E27FC236}">
                <a16:creationId xmlns:a16="http://schemas.microsoft.com/office/drawing/2014/main" id="{80A6C486-F724-6A2B-1795-9A4AA48B940C}"/>
              </a:ext>
            </a:extLst>
          </p:cNvPr>
          <p:cNvGrpSpPr/>
          <p:nvPr/>
        </p:nvGrpSpPr>
        <p:grpSpPr>
          <a:xfrm>
            <a:off x="6345260" y="3229475"/>
            <a:ext cx="3736093" cy="1872208"/>
            <a:chOff x="1309687" y="3443234"/>
            <a:chExt cx="2434780" cy="1220102"/>
          </a:xfrm>
          <a:solidFill>
            <a:srgbClr val="000000"/>
          </a:solidFill>
        </p:grpSpPr>
        <p:grpSp>
          <p:nvGrpSpPr>
            <p:cNvPr id="10" name="Grafik 2">
              <a:extLst>
                <a:ext uri="{FF2B5EF4-FFF2-40B4-BE49-F238E27FC236}">
                  <a16:creationId xmlns:a16="http://schemas.microsoft.com/office/drawing/2014/main" id="{5AC940CC-8A45-45B3-BA1E-64FCF96DAAD1}"/>
                </a:ext>
              </a:extLst>
            </p:cNvPr>
            <p:cNvGrpSpPr/>
            <p:nvPr/>
          </p:nvGrpSpPr>
          <p:grpSpPr>
            <a:xfrm>
              <a:off x="1404937" y="3575296"/>
              <a:ext cx="2339530" cy="301942"/>
              <a:chOff x="1404937" y="3575296"/>
              <a:chExt cx="2339530" cy="301942"/>
            </a:xfrm>
            <a:solidFill>
              <a:srgbClr val="000000"/>
            </a:solidFill>
          </p:grpSpPr>
          <p:sp>
            <p:nvSpPr>
              <p:cNvPr id="61" name="Freihandform: Form 60">
                <a:extLst>
                  <a:ext uri="{FF2B5EF4-FFF2-40B4-BE49-F238E27FC236}">
                    <a16:creationId xmlns:a16="http://schemas.microsoft.com/office/drawing/2014/main" id="{AFEE55E5-E413-D738-AECC-C220E168C15E}"/>
                  </a:ext>
                </a:extLst>
              </p:cNvPr>
              <p:cNvSpPr/>
              <p:nvPr/>
            </p:nvSpPr>
            <p:spPr>
              <a:xfrm>
                <a:off x="1404937" y="3575296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8 h 6667"/>
                  <a:gd name="connsiteX3" fmla="*/ 0 w 2339530"/>
                  <a:gd name="connsiteY3" fmla="*/ 6668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8"/>
                    </a:lnTo>
                    <a:lnTo>
                      <a:pt x="0" y="666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2" name="Freihandform: Form 61">
                <a:extLst>
                  <a:ext uri="{FF2B5EF4-FFF2-40B4-BE49-F238E27FC236}">
                    <a16:creationId xmlns:a16="http://schemas.microsoft.com/office/drawing/2014/main" id="{CBD3B87F-4D60-CBB7-9479-9CBA9838E9EC}"/>
                  </a:ext>
                </a:extLst>
              </p:cNvPr>
              <p:cNvSpPr/>
              <p:nvPr/>
            </p:nvSpPr>
            <p:spPr>
              <a:xfrm>
                <a:off x="1404937" y="3649115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8 h 6667"/>
                  <a:gd name="connsiteX3" fmla="*/ 0 w 2339530"/>
                  <a:gd name="connsiteY3" fmla="*/ 6668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8"/>
                    </a:lnTo>
                    <a:lnTo>
                      <a:pt x="0" y="666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3" name="Freihandform: Form 62">
                <a:extLst>
                  <a:ext uri="{FF2B5EF4-FFF2-40B4-BE49-F238E27FC236}">
                    <a16:creationId xmlns:a16="http://schemas.microsoft.com/office/drawing/2014/main" id="{0B321069-C50E-D77F-687F-B2F2AF3BB527}"/>
                  </a:ext>
                </a:extLst>
              </p:cNvPr>
              <p:cNvSpPr/>
              <p:nvPr/>
            </p:nvSpPr>
            <p:spPr>
              <a:xfrm>
                <a:off x="1404937" y="3722934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8 h 6667"/>
                  <a:gd name="connsiteX3" fmla="*/ 0 w 2339530"/>
                  <a:gd name="connsiteY3" fmla="*/ 6668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8"/>
                    </a:lnTo>
                    <a:lnTo>
                      <a:pt x="0" y="666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4" name="Freihandform: Form 63">
                <a:extLst>
                  <a:ext uri="{FF2B5EF4-FFF2-40B4-BE49-F238E27FC236}">
                    <a16:creationId xmlns:a16="http://schemas.microsoft.com/office/drawing/2014/main" id="{B923E87B-E876-B322-C19C-299561667D3E}"/>
                  </a:ext>
                </a:extLst>
              </p:cNvPr>
              <p:cNvSpPr/>
              <p:nvPr/>
            </p:nvSpPr>
            <p:spPr>
              <a:xfrm>
                <a:off x="1404937" y="3796753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8 h 6667"/>
                  <a:gd name="connsiteX3" fmla="*/ 0 w 2339530"/>
                  <a:gd name="connsiteY3" fmla="*/ 6668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8"/>
                    </a:lnTo>
                    <a:lnTo>
                      <a:pt x="0" y="666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5" name="Freihandform: Form 64">
                <a:extLst>
                  <a:ext uri="{FF2B5EF4-FFF2-40B4-BE49-F238E27FC236}">
                    <a16:creationId xmlns:a16="http://schemas.microsoft.com/office/drawing/2014/main" id="{B3B8FC28-12BF-6D33-B6DD-56366A0B3CD5}"/>
                  </a:ext>
                </a:extLst>
              </p:cNvPr>
              <p:cNvSpPr/>
              <p:nvPr/>
            </p:nvSpPr>
            <p:spPr>
              <a:xfrm>
                <a:off x="1404937" y="3870571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7 h 6667"/>
                  <a:gd name="connsiteX3" fmla="*/ 0 w 2339530"/>
                  <a:gd name="connsiteY3" fmla="*/ 6667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7"/>
                    </a:lnTo>
                    <a:lnTo>
                      <a:pt x="0" y="66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B6A8421C-BD8A-67FC-CF77-69ABB83904F5}"/>
                </a:ext>
              </a:extLst>
            </p:cNvPr>
            <p:cNvSpPr/>
            <p:nvPr/>
          </p:nvSpPr>
          <p:spPr>
            <a:xfrm>
              <a:off x="1309687" y="3578649"/>
              <a:ext cx="76748" cy="1047750"/>
            </a:xfrm>
            <a:custGeom>
              <a:avLst/>
              <a:gdLst>
                <a:gd name="connsiteX0" fmla="*/ 71438 w 76748"/>
                <a:gd name="connsiteY0" fmla="*/ 0 h 1047750"/>
                <a:gd name="connsiteX1" fmla="*/ 0 w 76748"/>
                <a:gd name="connsiteY1" fmla="*/ 523875 h 1047750"/>
                <a:gd name="connsiteX2" fmla="*/ 71438 w 76748"/>
                <a:gd name="connsiteY2" fmla="*/ 0 h 1047750"/>
                <a:gd name="connsiteX3" fmla="*/ 0 w 76748"/>
                <a:gd name="connsiteY3" fmla="*/ 523875 h 1047750"/>
                <a:gd name="connsiteX4" fmla="*/ 62865 w 76748"/>
                <a:gd name="connsiteY4" fmla="*/ 1047750 h 1047750"/>
                <a:gd name="connsiteX5" fmla="*/ 0 w 76748"/>
                <a:gd name="connsiteY5" fmla="*/ 523875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48" h="1047750">
                  <a:moveTo>
                    <a:pt x="71438" y="0"/>
                  </a:moveTo>
                  <a:cubicBezTo>
                    <a:pt x="-76200" y="190500"/>
                    <a:pt x="200025" y="333678"/>
                    <a:pt x="0" y="523875"/>
                  </a:cubicBezTo>
                  <a:cubicBezTo>
                    <a:pt x="176213" y="357594"/>
                    <a:pt x="-100013" y="214703"/>
                    <a:pt x="71438" y="0"/>
                  </a:cubicBezTo>
                  <a:close/>
                  <a:moveTo>
                    <a:pt x="0" y="523875"/>
                  </a:moveTo>
                  <a:cubicBezTo>
                    <a:pt x="166688" y="717637"/>
                    <a:pt x="-71438" y="858812"/>
                    <a:pt x="62865" y="1047750"/>
                  </a:cubicBezTo>
                  <a:cubicBezTo>
                    <a:pt x="-47625" y="880462"/>
                    <a:pt x="190500" y="737852"/>
                    <a:pt x="0" y="52387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462ECECB-2403-D3CE-3CD8-7832A672CA71}"/>
                </a:ext>
              </a:extLst>
            </p:cNvPr>
            <p:cNvSpPr/>
            <p:nvPr/>
          </p:nvSpPr>
          <p:spPr>
            <a:xfrm>
              <a:off x="1452847" y="3443234"/>
              <a:ext cx="181462" cy="543466"/>
            </a:xfrm>
            <a:custGeom>
              <a:avLst/>
              <a:gdLst>
                <a:gd name="connsiteX0" fmla="*/ 92011 w 181462"/>
                <a:gd name="connsiteY0" fmla="*/ 541 h 543466"/>
                <a:gd name="connsiteX1" fmla="*/ 95440 w 181462"/>
                <a:gd name="connsiteY1" fmla="*/ 541 h 543466"/>
                <a:gd name="connsiteX2" fmla="*/ 104584 w 181462"/>
                <a:gd name="connsiteY2" fmla="*/ 11114 h 543466"/>
                <a:gd name="connsiteX3" fmla="*/ 138589 w 181462"/>
                <a:gd name="connsiteY3" fmla="*/ 94267 h 543466"/>
                <a:gd name="connsiteX4" fmla="*/ 134303 w 181462"/>
                <a:gd name="connsiteY4" fmla="*/ 140559 h 543466"/>
                <a:gd name="connsiteX5" fmla="*/ 94012 w 181462"/>
                <a:gd name="connsiteY5" fmla="*/ 211425 h 543466"/>
                <a:gd name="connsiteX6" fmla="*/ 88297 w 181462"/>
                <a:gd name="connsiteY6" fmla="*/ 218568 h 543466"/>
                <a:gd name="connsiteX7" fmla="*/ 90011 w 181462"/>
                <a:gd name="connsiteY7" fmla="*/ 225998 h 543466"/>
                <a:gd name="connsiteX8" fmla="*/ 106013 w 181462"/>
                <a:gd name="connsiteY8" fmla="*/ 278290 h 543466"/>
                <a:gd name="connsiteX9" fmla="*/ 106870 w 181462"/>
                <a:gd name="connsiteY9" fmla="*/ 282291 h 543466"/>
                <a:gd name="connsiteX10" fmla="*/ 110585 w 181462"/>
                <a:gd name="connsiteY10" fmla="*/ 282291 h 543466"/>
                <a:gd name="connsiteX11" fmla="*/ 148304 w 181462"/>
                <a:gd name="connsiteY11" fmla="*/ 294578 h 543466"/>
                <a:gd name="connsiteX12" fmla="*/ 180594 w 181462"/>
                <a:gd name="connsiteY12" fmla="*/ 347156 h 543466"/>
                <a:gd name="connsiteX13" fmla="*/ 181165 w 181462"/>
                <a:gd name="connsiteY13" fmla="*/ 363729 h 543466"/>
                <a:gd name="connsiteX14" fmla="*/ 174022 w 181462"/>
                <a:gd name="connsiteY14" fmla="*/ 389733 h 543466"/>
                <a:gd name="connsiteX15" fmla="*/ 135731 w 181462"/>
                <a:gd name="connsiteY15" fmla="*/ 425166 h 543466"/>
                <a:gd name="connsiteX16" fmla="*/ 132588 w 181462"/>
                <a:gd name="connsiteY16" fmla="*/ 426309 h 543466"/>
                <a:gd name="connsiteX17" fmla="*/ 132874 w 181462"/>
                <a:gd name="connsiteY17" fmla="*/ 438310 h 543466"/>
                <a:gd name="connsiteX18" fmla="*/ 130874 w 181462"/>
                <a:gd name="connsiteY18" fmla="*/ 482316 h 543466"/>
                <a:gd name="connsiteX19" fmla="*/ 88297 w 181462"/>
                <a:gd name="connsiteY19" fmla="*/ 541466 h 543466"/>
                <a:gd name="connsiteX20" fmla="*/ 73152 w 181462"/>
                <a:gd name="connsiteY20" fmla="*/ 543466 h 543466"/>
                <a:gd name="connsiteX21" fmla="*/ 57436 w 181462"/>
                <a:gd name="connsiteY21" fmla="*/ 541466 h 543466"/>
                <a:gd name="connsiteX22" fmla="*/ 29432 w 181462"/>
                <a:gd name="connsiteY22" fmla="*/ 525750 h 543466"/>
                <a:gd name="connsiteX23" fmla="*/ 13144 w 181462"/>
                <a:gd name="connsiteY23" fmla="*/ 492031 h 543466"/>
                <a:gd name="connsiteX24" fmla="*/ 17431 w 181462"/>
                <a:gd name="connsiteY24" fmla="*/ 471743 h 543466"/>
                <a:gd name="connsiteX25" fmla="*/ 46006 w 181462"/>
                <a:gd name="connsiteY25" fmla="*/ 457170 h 543466"/>
                <a:gd name="connsiteX26" fmla="*/ 72009 w 181462"/>
                <a:gd name="connsiteY26" fmla="*/ 485173 h 543466"/>
                <a:gd name="connsiteX27" fmla="*/ 49435 w 181462"/>
                <a:gd name="connsiteY27" fmla="*/ 513462 h 543466"/>
                <a:gd name="connsiteX28" fmla="*/ 37147 w 181462"/>
                <a:gd name="connsiteY28" fmla="*/ 512605 h 543466"/>
                <a:gd name="connsiteX29" fmla="*/ 35147 w 181462"/>
                <a:gd name="connsiteY29" fmla="*/ 511748 h 543466"/>
                <a:gd name="connsiteX30" fmla="*/ 36005 w 181462"/>
                <a:gd name="connsiteY30" fmla="*/ 512891 h 543466"/>
                <a:gd name="connsiteX31" fmla="*/ 48578 w 181462"/>
                <a:gd name="connsiteY31" fmla="*/ 524892 h 543466"/>
                <a:gd name="connsiteX32" fmla="*/ 90011 w 181462"/>
                <a:gd name="connsiteY32" fmla="*/ 528321 h 543466"/>
                <a:gd name="connsiteX33" fmla="*/ 118301 w 181462"/>
                <a:gd name="connsiteY33" fmla="*/ 486888 h 543466"/>
                <a:gd name="connsiteX34" fmla="*/ 121158 w 181462"/>
                <a:gd name="connsiteY34" fmla="*/ 458027 h 543466"/>
                <a:gd name="connsiteX35" fmla="*/ 121158 w 181462"/>
                <a:gd name="connsiteY35" fmla="*/ 429452 h 543466"/>
                <a:gd name="connsiteX36" fmla="*/ 117729 w 181462"/>
                <a:gd name="connsiteY36" fmla="*/ 429738 h 543466"/>
                <a:gd name="connsiteX37" fmla="*/ 100298 w 181462"/>
                <a:gd name="connsiteY37" fmla="*/ 430881 h 543466"/>
                <a:gd name="connsiteX38" fmla="*/ 75438 w 181462"/>
                <a:gd name="connsiteY38" fmla="*/ 428023 h 543466"/>
                <a:gd name="connsiteX39" fmla="*/ 1143 w 181462"/>
                <a:gd name="connsiteY39" fmla="*/ 347442 h 543466"/>
                <a:gd name="connsiteX40" fmla="*/ 0 w 181462"/>
                <a:gd name="connsiteY40" fmla="*/ 330011 h 543466"/>
                <a:gd name="connsiteX41" fmla="*/ 1429 w 181462"/>
                <a:gd name="connsiteY41" fmla="*/ 311723 h 543466"/>
                <a:gd name="connsiteX42" fmla="*/ 32861 w 181462"/>
                <a:gd name="connsiteY42" fmla="*/ 242286 h 543466"/>
                <a:gd name="connsiteX43" fmla="*/ 59436 w 181462"/>
                <a:gd name="connsiteY43" fmla="*/ 207996 h 543466"/>
                <a:gd name="connsiteX44" fmla="*/ 68580 w 181462"/>
                <a:gd name="connsiteY44" fmla="*/ 196280 h 543466"/>
                <a:gd name="connsiteX45" fmla="*/ 66865 w 181462"/>
                <a:gd name="connsiteY45" fmla="*/ 189708 h 543466"/>
                <a:gd name="connsiteX46" fmla="*/ 51721 w 181462"/>
                <a:gd name="connsiteY46" fmla="*/ 116556 h 543466"/>
                <a:gd name="connsiteX47" fmla="*/ 51149 w 181462"/>
                <a:gd name="connsiteY47" fmla="*/ 78837 h 543466"/>
                <a:gd name="connsiteX48" fmla="*/ 80867 w 181462"/>
                <a:gd name="connsiteY48" fmla="*/ 11400 h 543466"/>
                <a:gd name="connsiteX49" fmla="*/ 92011 w 181462"/>
                <a:gd name="connsiteY49" fmla="*/ 541 h 543466"/>
                <a:gd name="connsiteX50" fmla="*/ 111157 w 181462"/>
                <a:gd name="connsiteY50" fmla="*/ 45404 h 543466"/>
                <a:gd name="connsiteX51" fmla="*/ 108299 w 181462"/>
                <a:gd name="connsiteY51" fmla="*/ 40260 h 543466"/>
                <a:gd name="connsiteX52" fmla="*/ 105442 w 181462"/>
                <a:gd name="connsiteY52" fmla="*/ 42261 h 543466"/>
                <a:gd name="connsiteX53" fmla="*/ 64865 w 181462"/>
                <a:gd name="connsiteY53" fmla="*/ 109983 h 543466"/>
                <a:gd name="connsiteX54" fmla="*/ 64580 w 181462"/>
                <a:gd name="connsiteY54" fmla="*/ 127986 h 543466"/>
                <a:gd name="connsiteX55" fmla="*/ 74866 w 181462"/>
                <a:gd name="connsiteY55" fmla="*/ 177706 h 543466"/>
                <a:gd name="connsiteX56" fmla="*/ 77153 w 181462"/>
                <a:gd name="connsiteY56" fmla="*/ 185421 h 543466"/>
                <a:gd name="connsiteX57" fmla="*/ 88868 w 181462"/>
                <a:gd name="connsiteY57" fmla="*/ 169419 h 543466"/>
                <a:gd name="connsiteX58" fmla="*/ 118872 w 181462"/>
                <a:gd name="connsiteY58" fmla="*/ 97696 h 543466"/>
                <a:gd name="connsiteX59" fmla="*/ 119443 w 181462"/>
                <a:gd name="connsiteY59" fmla="*/ 75122 h 543466"/>
                <a:gd name="connsiteX60" fmla="*/ 111157 w 181462"/>
                <a:gd name="connsiteY60" fmla="*/ 45404 h 543466"/>
                <a:gd name="connsiteX61" fmla="*/ 83153 w 181462"/>
                <a:gd name="connsiteY61" fmla="*/ 242571 h 543466"/>
                <a:gd name="connsiteX62" fmla="*/ 79153 w 181462"/>
                <a:gd name="connsiteY62" fmla="*/ 229998 h 543466"/>
                <a:gd name="connsiteX63" fmla="*/ 61436 w 181462"/>
                <a:gd name="connsiteY63" fmla="*/ 252573 h 543466"/>
                <a:gd name="connsiteX64" fmla="*/ 20003 w 181462"/>
                <a:gd name="connsiteY64" fmla="*/ 341155 h 543466"/>
                <a:gd name="connsiteX65" fmla="*/ 19717 w 181462"/>
                <a:gd name="connsiteY65" fmla="*/ 351442 h 543466"/>
                <a:gd name="connsiteX66" fmla="*/ 20288 w 181462"/>
                <a:gd name="connsiteY66" fmla="*/ 362015 h 543466"/>
                <a:gd name="connsiteX67" fmla="*/ 25146 w 181462"/>
                <a:gd name="connsiteY67" fmla="*/ 376017 h 543466"/>
                <a:gd name="connsiteX68" fmla="*/ 57721 w 181462"/>
                <a:gd name="connsiteY68" fmla="*/ 408592 h 543466"/>
                <a:gd name="connsiteX69" fmla="*/ 88297 w 181462"/>
                <a:gd name="connsiteY69" fmla="*/ 418879 h 543466"/>
                <a:gd name="connsiteX70" fmla="*/ 116300 w 181462"/>
                <a:gd name="connsiteY70" fmla="*/ 418593 h 543466"/>
                <a:gd name="connsiteX71" fmla="*/ 120301 w 181462"/>
                <a:gd name="connsiteY71" fmla="*/ 415736 h 543466"/>
                <a:gd name="connsiteX72" fmla="*/ 104870 w 181462"/>
                <a:gd name="connsiteY72" fmla="*/ 319724 h 543466"/>
                <a:gd name="connsiteX73" fmla="*/ 103156 w 181462"/>
                <a:gd name="connsiteY73" fmla="*/ 312294 h 543466"/>
                <a:gd name="connsiteX74" fmla="*/ 95440 w 181462"/>
                <a:gd name="connsiteY74" fmla="*/ 313152 h 543466"/>
                <a:gd name="connsiteX75" fmla="*/ 74295 w 181462"/>
                <a:gd name="connsiteY75" fmla="*/ 324010 h 543466"/>
                <a:gd name="connsiteX76" fmla="*/ 64294 w 181462"/>
                <a:gd name="connsiteY76" fmla="*/ 349156 h 543466"/>
                <a:gd name="connsiteX77" fmla="*/ 76009 w 181462"/>
                <a:gd name="connsiteY77" fmla="*/ 373731 h 543466"/>
                <a:gd name="connsiteX78" fmla="*/ 87154 w 181462"/>
                <a:gd name="connsiteY78" fmla="*/ 382303 h 543466"/>
                <a:gd name="connsiteX79" fmla="*/ 91154 w 181462"/>
                <a:gd name="connsiteY79" fmla="*/ 385446 h 543466"/>
                <a:gd name="connsiteX80" fmla="*/ 85439 w 181462"/>
                <a:gd name="connsiteY80" fmla="*/ 393733 h 543466"/>
                <a:gd name="connsiteX81" fmla="*/ 73438 w 181462"/>
                <a:gd name="connsiteY81" fmla="*/ 387732 h 543466"/>
                <a:gd name="connsiteX82" fmla="*/ 55721 w 181462"/>
                <a:gd name="connsiteY82" fmla="*/ 370302 h 543466"/>
                <a:gd name="connsiteX83" fmla="*/ 72009 w 181462"/>
                <a:gd name="connsiteY83" fmla="*/ 292292 h 543466"/>
                <a:gd name="connsiteX84" fmla="*/ 83153 w 181462"/>
                <a:gd name="connsiteY84" fmla="*/ 286291 h 543466"/>
                <a:gd name="connsiteX85" fmla="*/ 94012 w 181462"/>
                <a:gd name="connsiteY85" fmla="*/ 283434 h 543466"/>
                <a:gd name="connsiteX86" fmla="*/ 94869 w 181462"/>
                <a:gd name="connsiteY86" fmla="*/ 283148 h 543466"/>
                <a:gd name="connsiteX87" fmla="*/ 83153 w 181462"/>
                <a:gd name="connsiteY87" fmla="*/ 242571 h 543466"/>
                <a:gd name="connsiteX88" fmla="*/ 119158 w 181462"/>
                <a:gd name="connsiteY88" fmla="*/ 313152 h 543466"/>
                <a:gd name="connsiteX89" fmla="*/ 115443 w 181462"/>
                <a:gd name="connsiteY89" fmla="*/ 312580 h 543466"/>
                <a:gd name="connsiteX90" fmla="*/ 117158 w 181462"/>
                <a:gd name="connsiteY90" fmla="*/ 322296 h 543466"/>
                <a:gd name="connsiteX91" fmla="*/ 131445 w 181462"/>
                <a:gd name="connsiteY91" fmla="*/ 408878 h 543466"/>
                <a:gd name="connsiteX92" fmla="*/ 136303 w 181462"/>
                <a:gd name="connsiteY92" fmla="*/ 412878 h 543466"/>
                <a:gd name="connsiteX93" fmla="*/ 155162 w 181462"/>
                <a:gd name="connsiteY93" fmla="*/ 396019 h 543466"/>
                <a:gd name="connsiteX94" fmla="*/ 158020 w 181462"/>
                <a:gd name="connsiteY94" fmla="*/ 343155 h 543466"/>
                <a:gd name="connsiteX95" fmla="*/ 119158 w 181462"/>
                <a:gd name="connsiteY95" fmla="*/ 313152 h 543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181462" h="543466">
                  <a:moveTo>
                    <a:pt x="92011" y="541"/>
                  </a:moveTo>
                  <a:cubicBezTo>
                    <a:pt x="92869" y="-316"/>
                    <a:pt x="94298" y="-30"/>
                    <a:pt x="95440" y="541"/>
                  </a:cubicBezTo>
                  <a:cubicBezTo>
                    <a:pt x="96583" y="1398"/>
                    <a:pt x="100870" y="6256"/>
                    <a:pt x="104584" y="11114"/>
                  </a:cubicBezTo>
                  <a:cubicBezTo>
                    <a:pt x="121444" y="33402"/>
                    <a:pt x="135160" y="66835"/>
                    <a:pt x="138589" y="94267"/>
                  </a:cubicBezTo>
                  <a:cubicBezTo>
                    <a:pt x="140589" y="109126"/>
                    <a:pt x="138875" y="125414"/>
                    <a:pt x="134303" y="140559"/>
                  </a:cubicBezTo>
                  <a:cubicBezTo>
                    <a:pt x="127730" y="162561"/>
                    <a:pt x="116014" y="183135"/>
                    <a:pt x="94012" y="211425"/>
                  </a:cubicBezTo>
                  <a:cubicBezTo>
                    <a:pt x="91154" y="215139"/>
                    <a:pt x="88583" y="218283"/>
                    <a:pt x="88297" y="218568"/>
                  </a:cubicBezTo>
                  <a:cubicBezTo>
                    <a:pt x="88011" y="219140"/>
                    <a:pt x="88297" y="219997"/>
                    <a:pt x="90011" y="225998"/>
                  </a:cubicBezTo>
                  <a:cubicBezTo>
                    <a:pt x="95155" y="242000"/>
                    <a:pt x="103156" y="268289"/>
                    <a:pt x="106013" y="278290"/>
                  </a:cubicBezTo>
                  <a:lnTo>
                    <a:pt x="106870" y="282291"/>
                  </a:lnTo>
                  <a:lnTo>
                    <a:pt x="110585" y="282291"/>
                  </a:lnTo>
                  <a:cubicBezTo>
                    <a:pt x="124587" y="283148"/>
                    <a:pt x="136874" y="287148"/>
                    <a:pt x="148304" y="294578"/>
                  </a:cubicBezTo>
                  <a:cubicBezTo>
                    <a:pt x="165735" y="306294"/>
                    <a:pt x="177451" y="325153"/>
                    <a:pt x="180594" y="347156"/>
                  </a:cubicBezTo>
                  <a:cubicBezTo>
                    <a:pt x="181451" y="351442"/>
                    <a:pt x="181737" y="359443"/>
                    <a:pt x="181165" y="363729"/>
                  </a:cubicBezTo>
                  <a:cubicBezTo>
                    <a:pt x="180308" y="373445"/>
                    <a:pt x="178022" y="381160"/>
                    <a:pt x="174022" y="389733"/>
                  </a:cubicBezTo>
                  <a:cubicBezTo>
                    <a:pt x="166021" y="406020"/>
                    <a:pt x="152305" y="418879"/>
                    <a:pt x="135731" y="425166"/>
                  </a:cubicBezTo>
                  <a:lnTo>
                    <a:pt x="132588" y="426309"/>
                  </a:lnTo>
                  <a:lnTo>
                    <a:pt x="132874" y="438310"/>
                  </a:lnTo>
                  <a:cubicBezTo>
                    <a:pt x="132874" y="454884"/>
                    <a:pt x="132302" y="472886"/>
                    <a:pt x="130874" y="482316"/>
                  </a:cubicBezTo>
                  <a:cubicBezTo>
                    <a:pt x="126587" y="511462"/>
                    <a:pt x="110014" y="534608"/>
                    <a:pt x="88297" y="541466"/>
                  </a:cubicBezTo>
                  <a:cubicBezTo>
                    <a:pt x="82867" y="543180"/>
                    <a:pt x="79724" y="543466"/>
                    <a:pt x="73152" y="543466"/>
                  </a:cubicBezTo>
                  <a:cubicBezTo>
                    <a:pt x="66580" y="543466"/>
                    <a:pt x="63436" y="543180"/>
                    <a:pt x="57436" y="541466"/>
                  </a:cubicBezTo>
                  <a:cubicBezTo>
                    <a:pt x="46577" y="538894"/>
                    <a:pt x="37147" y="533465"/>
                    <a:pt x="29432" y="525750"/>
                  </a:cubicBezTo>
                  <a:cubicBezTo>
                    <a:pt x="20003" y="516320"/>
                    <a:pt x="14573" y="505176"/>
                    <a:pt x="13144" y="492031"/>
                  </a:cubicBezTo>
                  <a:cubicBezTo>
                    <a:pt x="12287" y="484316"/>
                    <a:pt x="13716" y="477458"/>
                    <a:pt x="17431" y="471743"/>
                  </a:cubicBezTo>
                  <a:cubicBezTo>
                    <a:pt x="23432" y="462313"/>
                    <a:pt x="34861" y="456884"/>
                    <a:pt x="46006" y="457170"/>
                  </a:cubicBezTo>
                  <a:cubicBezTo>
                    <a:pt x="60293" y="458027"/>
                    <a:pt x="71152" y="469743"/>
                    <a:pt x="72009" y="485173"/>
                  </a:cubicBezTo>
                  <a:cubicBezTo>
                    <a:pt x="72581" y="499175"/>
                    <a:pt x="63151" y="510891"/>
                    <a:pt x="49435" y="513462"/>
                  </a:cubicBezTo>
                  <a:cubicBezTo>
                    <a:pt x="45148" y="514034"/>
                    <a:pt x="41434" y="513748"/>
                    <a:pt x="37147" y="512605"/>
                  </a:cubicBezTo>
                  <a:lnTo>
                    <a:pt x="35147" y="511748"/>
                  </a:lnTo>
                  <a:lnTo>
                    <a:pt x="36005" y="512891"/>
                  </a:lnTo>
                  <a:cubicBezTo>
                    <a:pt x="39719" y="518034"/>
                    <a:pt x="43434" y="521749"/>
                    <a:pt x="48578" y="524892"/>
                  </a:cubicBezTo>
                  <a:cubicBezTo>
                    <a:pt x="61436" y="533179"/>
                    <a:pt x="77724" y="534608"/>
                    <a:pt x="90011" y="528321"/>
                  </a:cubicBezTo>
                  <a:cubicBezTo>
                    <a:pt x="103727" y="521463"/>
                    <a:pt x="114014" y="506604"/>
                    <a:pt x="118301" y="486888"/>
                  </a:cubicBezTo>
                  <a:cubicBezTo>
                    <a:pt x="119729" y="480601"/>
                    <a:pt x="120586" y="472600"/>
                    <a:pt x="121158" y="458027"/>
                  </a:cubicBezTo>
                  <a:cubicBezTo>
                    <a:pt x="121444" y="450026"/>
                    <a:pt x="121444" y="430023"/>
                    <a:pt x="121158" y="429452"/>
                  </a:cubicBezTo>
                  <a:cubicBezTo>
                    <a:pt x="120872" y="429452"/>
                    <a:pt x="119443" y="429452"/>
                    <a:pt x="117729" y="429738"/>
                  </a:cubicBezTo>
                  <a:cubicBezTo>
                    <a:pt x="111442" y="430881"/>
                    <a:pt x="108299" y="430881"/>
                    <a:pt x="100298" y="430881"/>
                  </a:cubicBezTo>
                  <a:cubicBezTo>
                    <a:pt x="90297" y="430881"/>
                    <a:pt x="84010" y="430309"/>
                    <a:pt x="75438" y="428023"/>
                  </a:cubicBezTo>
                  <a:cubicBezTo>
                    <a:pt x="37147" y="418593"/>
                    <a:pt x="7715" y="386589"/>
                    <a:pt x="1143" y="347442"/>
                  </a:cubicBezTo>
                  <a:cubicBezTo>
                    <a:pt x="0" y="341155"/>
                    <a:pt x="0" y="338012"/>
                    <a:pt x="0" y="330011"/>
                  </a:cubicBezTo>
                  <a:cubicBezTo>
                    <a:pt x="0" y="322010"/>
                    <a:pt x="0" y="319152"/>
                    <a:pt x="1429" y="311723"/>
                  </a:cubicBezTo>
                  <a:cubicBezTo>
                    <a:pt x="4858" y="290006"/>
                    <a:pt x="14859" y="267717"/>
                    <a:pt x="32861" y="242286"/>
                  </a:cubicBezTo>
                  <a:lnTo>
                    <a:pt x="59436" y="207996"/>
                  </a:lnTo>
                  <a:cubicBezTo>
                    <a:pt x="64580" y="201709"/>
                    <a:pt x="68580" y="196566"/>
                    <a:pt x="68580" y="196280"/>
                  </a:cubicBezTo>
                  <a:cubicBezTo>
                    <a:pt x="68580" y="195994"/>
                    <a:pt x="67723" y="193137"/>
                    <a:pt x="66865" y="189708"/>
                  </a:cubicBezTo>
                  <a:cubicBezTo>
                    <a:pt x="57721" y="159132"/>
                    <a:pt x="53435" y="139416"/>
                    <a:pt x="51721" y="116556"/>
                  </a:cubicBezTo>
                  <a:cubicBezTo>
                    <a:pt x="50578" y="103411"/>
                    <a:pt x="50292" y="87123"/>
                    <a:pt x="51149" y="78837"/>
                  </a:cubicBezTo>
                  <a:cubicBezTo>
                    <a:pt x="54292" y="53405"/>
                    <a:pt x="64294" y="30545"/>
                    <a:pt x="80867" y="11400"/>
                  </a:cubicBezTo>
                  <a:cubicBezTo>
                    <a:pt x="84296" y="7399"/>
                    <a:pt x="90297" y="1398"/>
                    <a:pt x="92011" y="541"/>
                  </a:cubicBezTo>
                  <a:close/>
                  <a:moveTo>
                    <a:pt x="111157" y="45404"/>
                  </a:moveTo>
                  <a:cubicBezTo>
                    <a:pt x="109728" y="42546"/>
                    <a:pt x="108299" y="40260"/>
                    <a:pt x="108299" y="40260"/>
                  </a:cubicBezTo>
                  <a:cubicBezTo>
                    <a:pt x="108013" y="40260"/>
                    <a:pt x="106585" y="41118"/>
                    <a:pt x="105442" y="42261"/>
                  </a:cubicBezTo>
                  <a:cubicBezTo>
                    <a:pt x="82582" y="58834"/>
                    <a:pt x="68580" y="82266"/>
                    <a:pt x="64865" y="109983"/>
                  </a:cubicBezTo>
                  <a:cubicBezTo>
                    <a:pt x="64294" y="115127"/>
                    <a:pt x="64294" y="123414"/>
                    <a:pt x="64580" y="127986"/>
                  </a:cubicBezTo>
                  <a:cubicBezTo>
                    <a:pt x="65437" y="140273"/>
                    <a:pt x="69152" y="157704"/>
                    <a:pt x="74866" y="177706"/>
                  </a:cubicBezTo>
                  <a:cubicBezTo>
                    <a:pt x="76295" y="181707"/>
                    <a:pt x="77153" y="185136"/>
                    <a:pt x="77153" y="185421"/>
                  </a:cubicBezTo>
                  <a:cubicBezTo>
                    <a:pt x="77153" y="185707"/>
                    <a:pt x="85154" y="174849"/>
                    <a:pt x="88868" y="169419"/>
                  </a:cubicBezTo>
                  <a:cubicBezTo>
                    <a:pt x="106870" y="143416"/>
                    <a:pt x="116300" y="121128"/>
                    <a:pt x="118872" y="97696"/>
                  </a:cubicBezTo>
                  <a:cubicBezTo>
                    <a:pt x="119729" y="92267"/>
                    <a:pt x="120015" y="81123"/>
                    <a:pt x="119443" y="75122"/>
                  </a:cubicBezTo>
                  <a:cubicBezTo>
                    <a:pt x="118586" y="63406"/>
                    <a:pt x="116872" y="56834"/>
                    <a:pt x="111157" y="45404"/>
                  </a:cubicBezTo>
                  <a:close/>
                  <a:moveTo>
                    <a:pt x="83153" y="242571"/>
                  </a:moveTo>
                  <a:cubicBezTo>
                    <a:pt x="81153" y="235713"/>
                    <a:pt x="79438" y="229998"/>
                    <a:pt x="79153" y="229998"/>
                  </a:cubicBezTo>
                  <a:cubicBezTo>
                    <a:pt x="79153" y="229998"/>
                    <a:pt x="67723" y="244000"/>
                    <a:pt x="61436" y="252573"/>
                  </a:cubicBezTo>
                  <a:cubicBezTo>
                    <a:pt x="34861" y="287148"/>
                    <a:pt x="23146" y="312580"/>
                    <a:pt x="20003" y="341155"/>
                  </a:cubicBezTo>
                  <a:cubicBezTo>
                    <a:pt x="19717" y="343155"/>
                    <a:pt x="19717" y="347727"/>
                    <a:pt x="19717" y="351442"/>
                  </a:cubicBezTo>
                  <a:cubicBezTo>
                    <a:pt x="19717" y="358014"/>
                    <a:pt x="19717" y="358586"/>
                    <a:pt x="20288" y="362015"/>
                  </a:cubicBezTo>
                  <a:cubicBezTo>
                    <a:pt x="21431" y="367158"/>
                    <a:pt x="22860" y="371445"/>
                    <a:pt x="25146" y="376017"/>
                  </a:cubicBezTo>
                  <a:cubicBezTo>
                    <a:pt x="31718" y="389161"/>
                    <a:pt x="42577" y="400305"/>
                    <a:pt x="57721" y="408592"/>
                  </a:cubicBezTo>
                  <a:cubicBezTo>
                    <a:pt x="66865" y="413736"/>
                    <a:pt x="77438" y="417165"/>
                    <a:pt x="88297" y="418879"/>
                  </a:cubicBezTo>
                  <a:cubicBezTo>
                    <a:pt x="95726" y="420022"/>
                    <a:pt x="107728" y="420022"/>
                    <a:pt x="116300" y="418593"/>
                  </a:cubicBezTo>
                  <a:cubicBezTo>
                    <a:pt x="121158" y="418022"/>
                    <a:pt x="120586" y="418308"/>
                    <a:pt x="120301" y="415736"/>
                  </a:cubicBezTo>
                  <a:cubicBezTo>
                    <a:pt x="118015" y="384018"/>
                    <a:pt x="113443" y="355443"/>
                    <a:pt x="104870" y="319724"/>
                  </a:cubicBezTo>
                  <a:cubicBezTo>
                    <a:pt x="104013" y="316009"/>
                    <a:pt x="103156" y="312580"/>
                    <a:pt x="103156" y="312294"/>
                  </a:cubicBezTo>
                  <a:cubicBezTo>
                    <a:pt x="102870" y="312009"/>
                    <a:pt x="99155" y="312294"/>
                    <a:pt x="95440" y="313152"/>
                  </a:cubicBezTo>
                  <a:cubicBezTo>
                    <a:pt x="86868" y="314866"/>
                    <a:pt x="79724" y="318581"/>
                    <a:pt x="74295" y="324010"/>
                  </a:cubicBezTo>
                  <a:cubicBezTo>
                    <a:pt x="67437" y="330868"/>
                    <a:pt x="64008" y="339726"/>
                    <a:pt x="64294" y="349156"/>
                  </a:cubicBezTo>
                  <a:cubicBezTo>
                    <a:pt x="64865" y="358300"/>
                    <a:pt x="68866" y="366587"/>
                    <a:pt x="76009" y="373731"/>
                  </a:cubicBezTo>
                  <a:cubicBezTo>
                    <a:pt x="79438" y="377160"/>
                    <a:pt x="82867" y="379731"/>
                    <a:pt x="87154" y="382303"/>
                  </a:cubicBezTo>
                  <a:cubicBezTo>
                    <a:pt x="90297" y="384018"/>
                    <a:pt x="90583" y="384303"/>
                    <a:pt x="91154" y="385446"/>
                  </a:cubicBezTo>
                  <a:cubicBezTo>
                    <a:pt x="92869" y="389447"/>
                    <a:pt x="89440" y="394019"/>
                    <a:pt x="85439" y="393733"/>
                  </a:cubicBezTo>
                  <a:cubicBezTo>
                    <a:pt x="83725" y="393447"/>
                    <a:pt x="77438" y="390304"/>
                    <a:pt x="73438" y="387732"/>
                  </a:cubicBezTo>
                  <a:cubicBezTo>
                    <a:pt x="66008" y="382875"/>
                    <a:pt x="60293" y="377160"/>
                    <a:pt x="55721" y="370302"/>
                  </a:cubicBezTo>
                  <a:cubicBezTo>
                    <a:pt x="38862" y="344584"/>
                    <a:pt x="46291" y="309151"/>
                    <a:pt x="72009" y="292292"/>
                  </a:cubicBezTo>
                  <a:cubicBezTo>
                    <a:pt x="74866" y="290292"/>
                    <a:pt x="79724" y="287720"/>
                    <a:pt x="83153" y="286291"/>
                  </a:cubicBezTo>
                  <a:cubicBezTo>
                    <a:pt x="86011" y="285434"/>
                    <a:pt x="92869" y="283434"/>
                    <a:pt x="94012" y="283434"/>
                  </a:cubicBezTo>
                  <a:cubicBezTo>
                    <a:pt x="94583" y="283434"/>
                    <a:pt x="94869" y="283434"/>
                    <a:pt x="94869" y="283148"/>
                  </a:cubicBezTo>
                  <a:cubicBezTo>
                    <a:pt x="95155" y="282862"/>
                    <a:pt x="90011" y="264860"/>
                    <a:pt x="83153" y="242571"/>
                  </a:cubicBezTo>
                  <a:close/>
                  <a:moveTo>
                    <a:pt x="119158" y="313152"/>
                  </a:moveTo>
                  <a:cubicBezTo>
                    <a:pt x="117443" y="312866"/>
                    <a:pt x="115729" y="312580"/>
                    <a:pt x="115443" y="312580"/>
                  </a:cubicBezTo>
                  <a:cubicBezTo>
                    <a:pt x="115157" y="312580"/>
                    <a:pt x="115443" y="314580"/>
                    <a:pt x="117158" y="322296"/>
                  </a:cubicBezTo>
                  <a:cubicBezTo>
                    <a:pt x="124301" y="352585"/>
                    <a:pt x="129159" y="382303"/>
                    <a:pt x="131445" y="408878"/>
                  </a:cubicBezTo>
                  <a:cubicBezTo>
                    <a:pt x="132016" y="415736"/>
                    <a:pt x="131445" y="415450"/>
                    <a:pt x="136303" y="412878"/>
                  </a:cubicBezTo>
                  <a:cubicBezTo>
                    <a:pt x="143732" y="409449"/>
                    <a:pt x="150019" y="403734"/>
                    <a:pt x="155162" y="396019"/>
                  </a:cubicBezTo>
                  <a:cubicBezTo>
                    <a:pt x="165449" y="380589"/>
                    <a:pt x="166592" y="360872"/>
                    <a:pt x="158020" y="343155"/>
                  </a:cubicBezTo>
                  <a:cubicBezTo>
                    <a:pt x="150305" y="327725"/>
                    <a:pt x="136017" y="316581"/>
                    <a:pt x="119158" y="31315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F1EA4D3C-6F13-D46D-54E5-697E4A6069D1}"/>
                </a:ext>
              </a:extLst>
            </p:cNvPr>
            <p:cNvSpPr/>
            <p:nvPr/>
          </p:nvSpPr>
          <p:spPr>
            <a:xfrm>
              <a:off x="1739769" y="3471568"/>
              <a:ext cx="78581" cy="213952"/>
            </a:xfrm>
            <a:custGeom>
              <a:avLst/>
              <a:gdLst>
                <a:gd name="connsiteX0" fmla="*/ 54578 w 78581"/>
                <a:gd name="connsiteY0" fmla="*/ 497 h 213952"/>
                <a:gd name="connsiteX1" fmla="*/ 60865 w 78581"/>
                <a:gd name="connsiteY1" fmla="*/ 2783 h 213952"/>
                <a:gd name="connsiteX2" fmla="*/ 61436 w 78581"/>
                <a:gd name="connsiteY2" fmla="*/ 24785 h 213952"/>
                <a:gd name="connsiteX3" fmla="*/ 61722 w 78581"/>
                <a:gd name="connsiteY3" fmla="*/ 45931 h 213952"/>
                <a:gd name="connsiteX4" fmla="*/ 67437 w 78581"/>
                <a:gd name="connsiteY4" fmla="*/ 43645 h 213952"/>
                <a:gd name="connsiteX5" fmla="*/ 76581 w 78581"/>
                <a:gd name="connsiteY5" fmla="*/ 42216 h 213952"/>
                <a:gd name="connsiteX6" fmla="*/ 78581 w 78581"/>
                <a:gd name="connsiteY6" fmla="*/ 55361 h 213952"/>
                <a:gd name="connsiteX7" fmla="*/ 78010 w 78581"/>
                <a:gd name="connsiteY7" fmla="*/ 66791 h 213952"/>
                <a:gd name="connsiteX8" fmla="*/ 76867 w 78581"/>
                <a:gd name="connsiteY8" fmla="*/ 68219 h 213952"/>
                <a:gd name="connsiteX9" fmla="*/ 68866 w 78581"/>
                <a:gd name="connsiteY9" fmla="*/ 71648 h 213952"/>
                <a:gd name="connsiteX10" fmla="*/ 61722 w 78581"/>
                <a:gd name="connsiteY10" fmla="*/ 74792 h 213952"/>
                <a:gd name="connsiteX11" fmla="*/ 61436 w 78581"/>
                <a:gd name="connsiteY11" fmla="*/ 97938 h 213952"/>
                <a:gd name="connsiteX12" fmla="*/ 61722 w 78581"/>
                <a:gd name="connsiteY12" fmla="*/ 121083 h 213952"/>
                <a:gd name="connsiteX13" fmla="*/ 67437 w 78581"/>
                <a:gd name="connsiteY13" fmla="*/ 118797 h 213952"/>
                <a:gd name="connsiteX14" fmla="*/ 76581 w 78581"/>
                <a:gd name="connsiteY14" fmla="*/ 117368 h 213952"/>
                <a:gd name="connsiteX15" fmla="*/ 78581 w 78581"/>
                <a:gd name="connsiteY15" fmla="*/ 130513 h 213952"/>
                <a:gd name="connsiteX16" fmla="*/ 78010 w 78581"/>
                <a:gd name="connsiteY16" fmla="*/ 141943 h 213952"/>
                <a:gd name="connsiteX17" fmla="*/ 76867 w 78581"/>
                <a:gd name="connsiteY17" fmla="*/ 143372 h 213952"/>
                <a:gd name="connsiteX18" fmla="*/ 68866 w 78581"/>
                <a:gd name="connsiteY18" fmla="*/ 146801 h 213952"/>
                <a:gd name="connsiteX19" fmla="*/ 61722 w 78581"/>
                <a:gd name="connsiteY19" fmla="*/ 149944 h 213952"/>
                <a:gd name="connsiteX20" fmla="*/ 61436 w 78581"/>
                <a:gd name="connsiteY20" fmla="*/ 173947 h 213952"/>
                <a:gd name="connsiteX21" fmla="*/ 60865 w 78581"/>
                <a:gd name="connsiteY21" fmla="*/ 199093 h 213952"/>
                <a:gd name="connsiteX22" fmla="*/ 52006 w 78581"/>
                <a:gd name="connsiteY22" fmla="*/ 199093 h 213952"/>
                <a:gd name="connsiteX23" fmla="*/ 51435 w 78581"/>
                <a:gd name="connsiteY23" fmla="*/ 175947 h 213952"/>
                <a:gd name="connsiteX24" fmla="*/ 51435 w 78581"/>
                <a:gd name="connsiteY24" fmla="*/ 153944 h 213952"/>
                <a:gd name="connsiteX25" fmla="*/ 39148 w 78581"/>
                <a:gd name="connsiteY25" fmla="*/ 158802 h 213952"/>
                <a:gd name="connsiteX26" fmla="*/ 27146 w 78581"/>
                <a:gd name="connsiteY26" fmla="*/ 163660 h 213952"/>
                <a:gd name="connsiteX27" fmla="*/ 27146 w 78581"/>
                <a:gd name="connsiteY27" fmla="*/ 186806 h 213952"/>
                <a:gd name="connsiteX28" fmla="*/ 25718 w 78581"/>
                <a:gd name="connsiteY28" fmla="*/ 212238 h 213952"/>
                <a:gd name="connsiteX29" fmla="*/ 22289 w 78581"/>
                <a:gd name="connsiteY29" fmla="*/ 213952 h 213952"/>
                <a:gd name="connsiteX30" fmla="*/ 18574 w 78581"/>
                <a:gd name="connsiteY30" fmla="*/ 212238 h 213952"/>
                <a:gd name="connsiteX31" fmla="*/ 17145 w 78581"/>
                <a:gd name="connsiteY31" fmla="*/ 189092 h 213952"/>
                <a:gd name="connsiteX32" fmla="*/ 16859 w 78581"/>
                <a:gd name="connsiteY32" fmla="*/ 167946 h 213952"/>
                <a:gd name="connsiteX33" fmla="*/ 11144 w 78581"/>
                <a:gd name="connsiteY33" fmla="*/ 170232 h 213952"/>
                <a:gd name="connsiteX34" fmla="*/ 2000 w 78581"/>
                <a:gd name="connsiteY34" fmla="*/ 171661 h 213952"/>
                <a:gd name="connsiteX35" fmla="*/ 0 w 78581"/>
                <a:gd name="connsiteY35" fmla="*/ 158516 h 213952"/>
                <a:gd name="connsiteX36" fmla="*/ 572 w 78581"/>
                <a:gd name="connsiteY36" fmla="*/ 147087 h 213952"/>
                <a:gd name="connsiteX37" fmla="*/ 1715 w 78581"/>
                <a:gd name="connsiteY37" fmla="*/ 145658 h 213952"/>
                <a:gd name="connsiteX38" fmla="*/ 9716 w 78581"/>
                <a:gd name="connsiteY38" fmla="*/ 142229 h 213952"/>
                <a:gd name="connsiteX39" fmla="*/ 17145 w 78581"/>
                <a:gd name="connsiteY39" fmla="*/ 139086 h 213952"/>
                <a:gd name="connsiteX40" fmla="*/ 17145 w 78581"/>
                <a:gd name="connsiteY40" fmla="*/ 115940 h 213952"/>
                <a:gd name="connsiteX41" fmla="*/ 16859 w 78581"/>
                <a:gd name="connsiteY41" fmla="*/ 92794 h 213952"/>
                <a:gd name="connsiteX42" fmla="*/ 11144 w 78581"/>
                <a:gd name="connsiteY42" fmla="*/ 95080 h 213952"/>
                <a:gd name="connsiteX43" fmla="*/ 2000 w 78581"/>
                <a:gd name="connsiteY43" fmla="*/ 96509 h 213952"/>
                <a:gd name="connsiteX44" fmla="*/ 0 w 78581"/>
                <a:gd name="connsiteY44" fmla="*/ 83364 h 213952"/>
                <a:gd name="connsiteX45" fmla="*/ 572 w 78581"/>
                <a:gd name="connsiteY45" fmla="*/ 71934 h 213952"/>
                <a:gd name="connsiteX46" fmla="*/ 1715 w 78581"/>
                <a:gd name="connsiteY46" fmla="*/ 70505 h 213952"/>
                <a:gd name="connsiteX47" fmla="*/ 9716 w 78581"/>
                <a:gd name="connsiteY47" fmla="*/ 67076 h 213952"/>
                <a:gd name="connsiteX48" fmla="*/ 17145 w 78581"/>
                <a:gd name="connsiteY48" fmla="*/ 63933 h 213952"/>
                <a:gd name="connsiteX49" fmla="*/ 17145 w 78581"/>
                <a:gd name="connsiteY49" fmla="*/ 39930 h 213952"/>
                <a:gd name="connsiteX50" fmla="*/ 17717 w 78581"/>
                <a:gd name="connsiteY50" fmla="*/ 14784 h 213952"/>
                <a:gd name="connsiteX51" fmla="*/ 26575 w 78581"/>
                <a:gd name="connsiteY51" fmla="*/ 14784 h 213952"/>
                <a:gd name="connsiteX52" fmla="*/ 27146 w 78581"/>
                <a:gd name="connsiteY52" fmla="*/ 37930 h 213952"/>
                <a:gd name="connsiteX53" fmla="*/ 27432 w 78581"/>
                <a:gd name="connsiteY53" fmla="*/ 59933 h 213952"/>
                <a:gd name="connsiteX54" fmla="*/ 39433 w 78581"/>
                <a:gd name="connsiteY54" fmla="*/ 55075 h 213952"/>
                <a:gd name="connsiteX55" fmla="*/ 51435 w 78581"/>
                <a:gd name="connsiteY55" fmla="*/ 50217 h 213952"/>
                <a:gd name="connsiteX56" fmla="*/ 51435 w 78581"/>
                <a:gd name="connsiteY56" fmla="*/ 27071 h 213952"/>
                <a:gd name="connsiteX57" fmla="*/ 52006 w 78581"/>
                <a:gd name="connsiteY57" fmla="*/ 2783 h 213952"/>
                <a:gd name="connsiteX58" fmla="*/ 54578 w 78581"/>
                <a:gd name="connsiteY58" fmla="*/ 497 h 213952"/>
                <a:gd name="connsiteX59" fmla="*/ 51435 w 78581"/>
                <a:gd name="connsiteY59" fmla="*/ 101938 h 213952"/>
                <a:gd name="connsiteX60" fmla="*/ 51435 w 78581"/>
                <a:gd name="connsiteY60" fmla="*/ 78792 h 213952"/>
                <a:gd name="connsiteX61" fmla="*/ 39148 w 78581"/>
                <a:gd name="connsiteY61" fmla="*/ 83650 h 213952"/>
                <a:gd name="connsiteX62" fmla="*/ 27146 w 78581"/>
                <a:gd name="connsiteY62" fmla="*/ 88508 h 213952"/>
                <a:gd name="connsiteX63" fmla="*/ 27146 w 78581"/>
                <a:gd name="connsiteY63" fmla="*/ 111939 h 213952"/>
                <a:gd name="connsiteX64" fmla="*/ 27146 w 78581"/>
                <a:gd name="connsiteY64" fmla="*/ 135085 h 213952"/>
                <a:gd name="connsiteX65" fmla="*/ 28003 w 78581"/>
                <a:gd name="connsiteY65" fmla="*/ 134799 h 213952"/>
                <a:gd name="connsiteX66" fmla="*/ 40291 w 78581"/>
                <a:gd name="connsiteY66" fmla="*/ 129941 h 213952"/>
                <a:gd name="connsiteX67" fmla="*/ 51435 w 78581"/>
                <a:gd name="connsiteY67" fmla="*/ 125369 h 213952"/>
                <a:gd name="connsiteX68" fmla="*/ 51435 w 78581"/>
                <a:gd name="connsiteY68" fmla="*/ 101938 h 213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78581" h="213952">
                  <a:moveTo>
                    <a:pt x="54578" y="497"/>
                  </a:moveTo>
                  <a:cubicBezTo>
                    <a:pt x="56579" y="-646"/>
                    <a:pt x="59722" y="211"/>
                    <a:pt x="60865" y="2783"/>
                  </a:cubicBezTo>
                  <a:cubicBezTo>
                    <a:pt x="61436" y="3926"/>
                    <a:pt x="61436" y="4783"/>
                    <a:pt x="61436" y="24785"/>
                  </a:cubicBezTo>
                  <a:cubicBezTo>
                    <a:pt x="61436" y="36501"/>
                    <a:pt x="61436" y="45931"/>
                    <a:pt x="61722" y="45931"/>
                  </a:cubicBezTo>
                  <a:cubicBezTo>
                    <a:pt x="61722" y="45931"/>
                    <a:pt x="64294" y="44788"/>
                    <a:pt x="67437" y="43645"/>
                  </a:cubicBezTo>
                  <a:cubicBezTo>
                    <a:pt x="74009" y="41073"/>
                    <a:pt x="74867" y="40787"/>
                    <a:pt x="76581" y="42216"/>
                  </a:cubicBezTo>
                  <a:cubicBezTo>
                    <a:pt x="78581" y="43645"/>
                    <a:pt x="78581" y="43931"/>
                    <a:pt x="78581" y="55361"/>
                  </a:cubicBezTo>
                  <a:cubicBezTo>
                    <a:pt x="78581" y="65076"/>
                    <a:pt x="78581" y="65934"/>
                    <a:pt x="78010" y="66791"/>
                  </a:cubicBezTo>
                  <a:cubicBezTo>
                    <a:pt x="77724" y="67362"/>
                    <a:pt x="77152" y="67934"/>
                    <a:pt x="76867" y="68219"/>
                  </a:cubicBezTo>
                  <a:cubicBezTo>
                    <a:pt x="76295" y="68505"/>
                    <a:pt x="72866" y="70220"/>
                    <a:pt x="68866" y="71648"/>
                  </a:cubicBezTo>
                  <a:lnTo>
                    <a:pt x="61722" y="74792"/>
                  </a:lnTo>
                  <a:lnTo>
                    <a:pt x="61436" y="97938"/>
                  </a:lnTo>
                  <a:cubicBezTo>
                    <a:pt x="61436" y="110511"/>
                    <a:pt x="61436" y="121083"/>
                    <a:pt x="61722" y="121083"/>
                  </a:cubicBezTo>
                  <a:cubicBezTo>
                    <a:pt x="61722" y="121083"/>
                    <a:pt x="64294" y="119940"/>
                    <a:pt x="67437" y="118797"/>
                  </a:cubicBezTo>
                  <a:cubicBezTo>
                    <a:pt x="74009" y="116225"/>
                    <a:pt x="74867" y="115940"/>
                    <a:pt x="76581" y="117368"/>
                  </a:cubicBezTo>
                  <a:cubicBezTo>
                    <a:pt x="78581" y="118797"/>
                    <a:pt x="78581" y="119083"/>
                    <a:pt x="78581" y="130513"/>
                  </a:cubicBezTo>
                  <a:cubicBezTo>
                    <a:pt x="78581" y="140228"/>
                    <a:pt x="78581" y="141086"/>
                    <a:pt x="78010" y="141943"/>
                  </a:cubicBezTo>
                  <a:cubicBezTo>
                    <a:pt x="77724" y="142515"/>
                    <a:pt x="77152" y="143086"/>
                    <a:pt x="76867" y="143372"/>
                  </a:cubicBezTo>
                  <a:cubicBezTo>
                    <a:pt x="76295" y="143658"/>
                    <a:pt x="72866" y="145372"/>
                    <a:pt x="68866" y="146801"/>
                  </a:cubicBezTo>
                  <a:lnTo>
                    <a:pt x="61722" y="149944"/>
                  </a:lnTo>
                  <a:lnTo>
                    <a:pt x="61436" y="173947"/>
                  </a:lnTo>
                  <a:cubicBezTo>
                    <a:pt x="61436" y="195664"/>
                    <a:pt x="61150" y="198236"/>
                    <a:pt x="60865" y="199093"/>
                  </a:cubicBezTo>
                  <a:cubicBezTo>
                    <a:pt x="58865" y="202522"/>
                    <a:pt x="54007" y="202522"/>
                    <a:pt x="52006" y="199093"/>
                  </a:cubicBezTo>
                  <a:cubicBezTo>
                    <a:pt x="51721" y="198236"/>
                    <a:pt x="51435" y="195950"/>
                    <a:pt x="51435" y="175947"/>
                  </a:cubicBezTo>
                  <a:lnTo>
                    <a:pt x="51435" y="153944"/>
                  </a:lnTo>
                  <a:lnTo>
                    <a:pt x="39148" y="158802"/>
                  </a:lnTo>
                  <a:lnTo>
                    <a:pt x="27146" y="163660"/>
                  </a:lnTo>
                  <a:lnTo>
                    <a:pt x="27146" y="186806"/>
                  </a:lnTo>
                  <a:cubicBezTo>
                    <a:pt x="27146" y="211380"/>
                    <a:pt x="27146" y="210809"/>
                    <a:pt x="25718" y="212238"/>
                  </a:cubicBezTo>
                  <a:cubicBezTo>
                    <a:pt x="25146" y="213095"/>
                    <a:pt x="23146" y="213952"/>
                    <a:pt x="22289" y="213952"/>
                  </a:cubicBezTo>
                  <a:cubicBezTo>
                    <a:pt x="21146" y="213952"/>
                    <a:pt x="19145" y="213095"/>
                    <a:pt x="18574" y="212238"/>
                  </a:cubicBezTo>
                  <a:cubicBezTo>
                    <a:pt x="17145" y="210809"/>
                    <a:pt x="17145" y="211380"/>
                    <a:pt x="17145" y="189092"/>
                  </a:cubicBezTo>
                  <a:cubicBezTo>
                    <a:pt x="17145" y="177376"/>
                    <a:pt x="17145" y="167946"/>
                    <a:pt x="16859" y="167946"/>
                  </a:cubicBezTo>
                  <a:cubicBezTo>
                    <a:pt x="16859" y="167946"/>
                    <a:pt x="14288" y="169089"/>
                    <a:pt x="11144" y="170232"/>
                  </a:cubicBezTo>
                  <a:cubicBezTo>
                    <a:pt x="4572" y="172804"/>
                    <a:pt x="3715" y="173090"/>
                    <a:pt x="2000" y="171661"/>
                  </a:cubicBezTo>
                  <a:cubicBezTo>
                    <a:pt x="0" y="170232"/>
                    <a:pt x="0" y="169946"/>
                    <a:pt x="0" y="158516"/>
                  </a:cubicBezTo>
                  <a:cubicBezTo>
                    <a:pt x="0" y="148801"/>
                    <a:pt x="0" y="147944"/>
                    <a:pt x="572" y="147087"/>
                  </a:cubicBezTo>
                  <a:cubicBezTo>
                    <a:pt x="857" y="146515"/>
                    <a:pt x="1429" y="145943"/>
                    <a:pt x="1715" y="145658"/>
                  </a:cubicBezTo>
                  <a:cubicBezTo>
                    <a:pt x="2286" y="145372"/>
                    <a:pt x="5715" y="143658"/>
                    <a:pt x="9716" y="142229"/>
                  </a:cubicBezTo>
                  <a:lnTo>
                    <a:pt x="17145" y="139086"/>
                  </a:lnTo>
                  <a:lnTo>
                    <a:pt x="17145" y="115940"/>
                  </a:lnTo>
                  <a:cubicBezTo>
                    <a:pt x="17145" y="103367"/>
                    <a:pt x="17145" y="92794"/>
                    <a:pt x="16859" y="92794"/>
                  </a:cubicBezTo>
                  <a:cubicBezTo>
                    <a:pt x="16859" y="92794"/>
                    <a:pt x="14288" y="93937"/>
                    <a:pt x="11144" y="95080"/>
                  </a:cubicBezTo>
                  <a:cubicBezTo>
                    <a:pt x="4572" y="97652"/>
                    <a:pt x="3715" y="97938"/>
                    <a:pt x="2000" y="96509"/>
                  </a:cubicBezTo>
                  <a:cubicBezTo>
                    <a:pt x="0" y="95080"/>
                    <a:pt x="0" y="94794"/>
                    <a:pt x="0" y="83364"/>
                  </a:cubicBezTo>
                  <a:cubicBezTo>
                    <a:pt x="0" y="73649"/>
                    <a:pt x="0" y="72791"/>
                    <a:pt x="572" y="71934"/>
                  </a:cubicBezTo>
                  <a:cubicBezTo>
                    <a:pt x="857" y="71363"/>
                    <a:pt x="1429" y="70791"/>
                    <a:pt x="1715" y="70505"/>
                  </a:cubicBezTo>
                  <a:cubicBezTo>
                    <a:pt x="2286" y="70220"/>
                    <a:pt x="5715" y="68505"/>
                    <a:pt x="9716" y="67076"/>
                  </a:cubicBezTo>
                  <a:lnTo>
                    <a:pt x="17145" y="63933"/>
                  </a:lnTo>
                  <a:lnTo>
                    <a:pt x="17145" y="39930"/>
                  </a:lnTo>
                  <a:cubicBezTo>
                    <a:pt x="17145" y="18213"/>
                    <a:pt x="17431" y="15641"/>
                    <a:pt x="17717" y="14784"/>
                  </a:cubicBezTo>
                  <a:cubicBezTo>
                    <a:pt x="19717" y="11355"/>
                    <a:pt x="24575" y="11355"/>
                    <a:pt x="26575" y="14784"/>
                  </a:cubicBezTo>
                  <a:cubicBezTo>
                    <a:pt x="26860" y="15641"/>
                    <a:pt x="27146" y="17927"/>
                    <a:pt x="27146" y="37930"/>
                  </a:cubicBezTo>
                  <a:lnTo>
                    <a:pt x="27432" y="59933"/>
                  </a:lnTo>
                  <a:lnTo>
                    <a:pt x="39433" y="55075"/>
                  </a:lnTo>
                  <a:lnTo>
                    <a:pt x="51435" y="50217"/>
                  </a:lnTo>
                  <a:lnTo>
                    <a:pt x="51435" y="27071"/>
                  </a:lnTo>
                  <a:cubicBezTo>
                    <a:pt x="51435" y="5354"/>
                    <a:pt x="51435" y="3926"/>
                    <a:pt x="52006" y="2783"/>
                  </a:cubicBezTo>
                  <a:cubicBezTo>
                    <a:pt x="52578" y="1640"/>
                    <a:pt x="53150" y="1068"/>
                    <a:pt x="54578" y="497"/>
                  </a:cubicBezTo>
                  <a:close/>
                  <a:moveTo>
                    <a:pt x="51435" y="101938"/>
                  </a:moveTo>
                  <a:lnTo>
                    <a:pt x="51435" y="78792"/>
                  </a:lnTo>
                  <a:lnTo>
                    <a:pt x="39148" y="83650"/>
                  </a:lnTo>
                  <a:lnTo>
                    <a:pt x="27146" y="88508"/>
                  </a:lnTo>
                  <a:lnTo>
                    <a:pt x="27146" y="111939"/>
                  </a:lnTo>
                  <a:lnTo>
                    <a:pt x="27146" y="135085"/>
                  </a:lnTo>
                  <a:lnTo>
                    <a:pt x="28003" y="134799"/>
                  </a:lnTo>
                  <a:cubicBezTo>
                    <a:pt x="28575" y="134514"/>
                    <a:pt x="34004" y="132227"/>
                    <a:pt x="40291" y="129941"/>
                  </a:cubicBezTo>
                  <a:lnTo>
                    <a:pt x="51435" y="125369"/>
                  </a:lnTo>
                  <a:lnTo>
                    <a:pt x="51435" y="10193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14" name="Grafik 2">
              <a:extLst>
                <a:ext uri="{FF2B5EF4-FFF2-40B4-BE49-F238E27FC236}">
                  <a16:creationId xmlns:a16="http://schemas.microsoft.com/office/drawing/2014/main" id="{31226B96-1D23-9B2B-81AC-4E62790D5DE2}"/>
                </a:ext>
              </a:extLst>
            </p:cNvPr>
            <p:cNvGrpSpPr/>
            <p:nvPr/>
          </p:nvGrpSpPr>
          <p:grpSpPr>
            <a:xfrm>
              <a:off x="1912985" y="3583180"/>
              <a:ext cx="112343" cy="290458"/>
              <a:chOff x="1912985" y="3583180"/>
              <a:chExt cx="112343" cy="290458"/>
            </a:xfrm>
            <a:solidFill>
              <a:srgbClr val="000000"/>
            </a:solidFill>
          </p:grpSpPr>
          <p:sp>
            <p:nvSpPr>
              <p:cNvPr id="59" name="Freihandform: Form 58">
                <a:extLst>
                  <a:ext uri="{FF2B5EF4-FFF2-40B4-BE49-F238E27FC236}">
                    <a16:creationId xmlns:a16="http://schemas.microsoft.com/office/drawing/2014/main" id="{4631EBFE-E6E0-2C65-28F9-2036474CFC5C}"/>
                  </a:ext>
                </a:extLst>
              </p:cNvPr>
              <p:cNvSpPr/>
              <p:nvPr/>
            </p:nvSpPr>
            <p:spPr>
              <a:xfrm>
                <a:off x="1912985" y="3583180"/>
                <a:ext cx="112343" cy="142821"/>
              </a:xfrm>
              <a:custGeom>
                <a:avLst/>
                <a:gdLst>
                  <a:gd name="connsiteX0" fmla="*/ 82911 w 112343"/>
                  <a:gd name="connsiteY0" fmla="*/ 803 h 142821"/>
                  <a:gd name="connsiteX1" fmla="*/ 88055 w 112343"/>
                  <a:gd name="connsiteY1" fmla="*/ 518 h 142821"/>
                  <a:gd name="connsiteX2" fmla="*/ 89484 w 112343"/>
                  <a:gd name="connsiteY2" fmla="*/ 3375 h 142821"/>
                  <a:gd name="connsiteX3" fmla="*/ 49193 w 112343"/>
                  <a:gd name="connsiteY3" fmla="*/ 51381 h 142821"/>
                  <a:gd name="connsiteX4" fmla="*/ 8616 w 112343"/>
                  <a:gd name="connsiteY4" fmla="*/ 99101 h 142821"/>
                  <a:gd name="connsiteX5" fmla="*/ 32905 w 112343"/>
                  <a:gd name="connsiteY5" fmla="*/ 99673 h 142821"/>
                  <a:gd name="connsiteX6" fmla="*/ 57765 w 112343"/>
                  <a:gd name="connsiteY6" fmla="*/ 99673 h 142821"/>
                  <a:gd name="connsiteX7" fmla="*/ 57765 w 112343"/>
                  <a:gd name="connsiteY7" fmla="*/ 77099 h 142821"/>
                  <a:gd name="connsiteX8" fmla="*/ 58337 w 112343"/>
                  <a:gd name="connsiteY8" fmla="*/ 53667 h 142821"/>
                  <a:gd name="connsiteX9" fmla="*/ 63766 w 112343"/>
                  <a:gd name="connsiteY9" fmla="*/ 49667 h 142821"/>
                  <a:gd name="connsiteX10" fmla="*/ 81482 w 112343"/>
                  <a:gd name="connsiteY10" fmla="*/ 29093 h 142821"/>
                  <a:gd name="connsiteX11" fmla="*/ 84054 w 112343"/>
                  <a:gd name="connsiteY11" fmla="*/ 23663 h 142821"/>
                  <a:gd name="connsiteX12" fmla="*/ 88340 w 112343"/>
                  <a:gd name="connsiteY12" fmla="*/ 24806 h 142821"/>
                  <a:gd name="connsiteX13" fmla="*/ 88912 w 112343"/>
                  <a:gd name="connsiteY13" fmla="*/ 62525 h 142821"/>
                  <a:gd name="connsiteX14" fmla="*/ 88912 w 112343"/>
                  <a:gd name="connsiteY14" fmla="*/ 99673 h 142821"/>
                  <a:gd name="connsiteX15" fmla="*/ 99199 w 112343"/>
                  <a:gd name="connsiteY15" fmla="*/ 99673 h 142821"/>
                  <a:gd name="connsiteX16" fmla="*/ 110629 w 112343"/>
                  <a:gd name="connsiteY16" fmla="*/ 100244 h 142821"/>
                  <a:gd name="connsiteX17" fmla="*/ 110629 w 112343"/>
                  <a:gd name="connsiteY17" fmla="*/ 106817 h 142821"/>
                  <a:gd name="connsiteX18" fmla="*/ 99199 w 112343"/>
                  <a:gd name="connsiteY18" fmla="*/ 107388 h 142821"/>
                  <a:gd name="connsiteX19" fmla="*/ 88912 w 112343"/>
                  <a:gd name="connsiteY19" fmla="*/ 107388 h 142821"/>
                  <a:gd name="connsiteX20" fmla="*/ 88912 w 112343"/>
                  <a:gd name="connsiteY20" fmla="*/ 110531 h 142821"/>
                  <a:gd name="connsiteX21" fmla="*/ 91769 w 112343"/>
                  <a:gd name="connsiteY21" fmla="*/ 125105 h 142821"/>
                  <a:gd name="connsiteX22" fmla="*/ 107771 w 112343"/>
                  <a:gd name="connsiteY22" fmla="*/ 137106 h 142821"/>
                  <a:gd name="connsiteX23" fmla="*/ 111486 w 112343"/>
                  <a:gd name="connsiteY23" fmla="*/ 139964 h 142821"/>
                  <a:gd name="connsiteX24" fmla="*/ 110629 w 112343"/>
                  <a:gd name="connsiteY24" fmla="*/ 142250 h 142821"/>
                  <a:gd name="connsiteX25" fmla="*/ 106057 w 112343"/>
                  <a:gd name="connsiteY25" fmla="*/ 142821 h 142821"/>
                  <a:gd name="connsiteX26" fmla="*/ 86055 w 112343"/>
                  <a:gd name="connsiteY26" fmla="*/ 140535 h 142821"/>
                  <a:gd name="connsiteX27" fmla="*/ 60623 w 112343"/>
                  <a:gd name="connsiteY27" fmla="*/ 140535 h 142821"/>
                  <a:gd name="connsiteX28" fmla="*/ 40620 w 112343"/>
                  <a:gd name="connsiteY28" fmla="*/ 142821 h 142821"/>
                  <a:gd name="connsiteX29" fmla="*/ 36048 w 112343"/>
                  <a:gd name="connsiteY29" fmla="*/ 142250 h 142821"/>
                  <a:gd name="connsiteX30" fmla="*/ 35477 w 112343"/>
                  <a:gd name="connsiteY30" fmla="*/ 139964 h 142821"/>
                  <a:gd name="connsiteX31" fmla="*/ 38906 w 112343"/>
                  <a:gd name="connsiteY31" fmla="*/ 137106 h 142821"/>
                  <a:gd name="connsiteX32" fmla="*/ 54908 w 112343"/>
                  <a:gd name="connsiteY32" fmla="*/ 125105 h 142821"/>
                  <a:gd name="connsiteX33" fmla="*/ 57765 w 112343"/>
                  <a:gd name="connsiteY33" fmla="*/ 110531 h 142821"/>
                  <a:gd name="connsiteX34" fmla="*/ 57765 w 112343"/>
                  <a:gd name="connsiteY34" fmla="*/ 107388 h 142821"/>
                  <a:gd name="connsiteX35" fmla="*/ 32048 w 112343"/>
                  <a:gd name="connsiteY35" fmla="*/ 107388 h 142821"/>
                  <a:gd name="connsiteX36" fmla="*/ 2615 w 112343"/>
                  <a:gd name="connsiteY36" fmla="*/ 105959 h 142821"/>
                  <a:gd name="connsiteX37" fmla="*/ 44 w 112343"/>
                  <a:gd name="connsiteY37" fmla="*/ 100816 h 142821"/>
                  <a:gd name="connsiteX38" fmla="*/ 3187 w 112343"/>
                  <a:gd name="connsiteY38" fmla="*/ 96530 h 142821"/>
                  <a:gd name="connsiteX39" fmla="*/ 23475 w 112343"/>
                  <a:gd name="connsiteY39" fmla="*/ 67669 h 142821"/>
                  <a:gd name="connsiteX40" fmla="*/ 33476 w 112343"/>
                  <a:gd name="connsiteY40" fmla="*/ 47095 h 142821"/>
                  <a:gd name="connsiteX41" fmla="*/ 42049 w 112343"/>
                  <a:gd name="connsiteY41" fmla="*/ 8519 h 142821"/>
                  <a:gd name="connsiteX42" fmla="*/ 44335 w 112343"/>
                  <a:gd name="connsiteY42" fmla="*/ 803 h 142821"/>
                  <a:gd name="connsiteX43" fmla="*/ 45478 w 112343"/>
                  <a:gd name="connsiteY43" fmla="*/ 232 h 142821"/>
                  <a:gd name="connsiteX44" fmla="*/ 49764 w 112343"/>
                  <a:gd name="connsiteY44" fmla="*/ 1375 h 142821"/>
                  <a:gd name="connsiteX45" fmla="*/ 63766 w 112343"/>
                  <a:gd name="connsiteY45" fmla="*/ 3947 h 142821"/>
                  <a:gd name="connsiteX46" fmla="*/ 82911 w 112343"/>
                  <a:gd name="connsiteY46" fmla="*/ 803 h 142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12343" h="142821">
                    <a:moveTo>
                      <a:pt x="82911" y="803"/>
                    </a:moveTo>
                    <a:cubicBezTo>
                      <a:pt x="85483" y="-54"/>
                      <a:pt x="86912" y="-340"/>
                      <a:pt x="88055" y="518"/>
                    </a:cubicBezTo>
                    <a:cubicBezTo>
                      <a:pt x="88912" y="1089"/>
                      <a:pt x="89484" y="2518"/>
                      <a:pt x="89484" y="3375"/>
                    </a:cubicBezTo>
                    <a:cubicBezTo>
                      <a:pt x="89198" y="3947"/>
                      <a:pt x="71196" y="25378"/>
                      <a:pt x="49193" y="51381"/>
                    </a:cubicBezTo>
                    <a:cubicBezTo>
                      <a:pt x="27190" y="77384"/>
                      <a:pt x="8902" y="98816"/>
                      <a:pt x="8616" y="99101"/>
                    </a:cubicBezTo>
                    <a:cubicBezTo>
                      <a:pt x="8330" y="99673"/>
                      <a:pt x="9759" y="99673"/>
                      <a:pt x="32905" y="99673"/>
                    </a:cubicBezTo>
                    <a:lnTo>
                      <a:pt x="57765" y="99673"/>
                    </a:lnTo>
                    <a:lnTo>
                      <a:pt x="57765" y="77099"/>
                    </a:lnTo>
                    <a:cubicBezTo>
                      <a:pt x="57765" y="56239"/>
                      <a:pt x="58051" y="54524"/>
                      <a:pt x="58337" y="53667"/>
                    </a:cubicBezTo>
                    <a:cubicBezTo>
                      <a:pt x="58622" y="53096"/>
                      <a:pt x="60337" y="51953"/>
                      <a:pt x="63766" y="49667"/>
                    </a:cubicBezTo>
                    <a:cubicBezTo>
                      <a:pt x="74053" y="42809"/>
                      <a:pt x="76911" y="39380"/>
                      <a:pt x="81482" y="29093"/>
                    </a:cubicBezTo>
                    <a:cubicBezTo>
                      <a:pt x="82625" y="26235"/>
                      <a:pt x="83769" y="23949"/>
                      <a:pt x="84054" y="23663"/>
                    </a:cubicBezTo>
                    <a:cubicBezTo>
                      <a:pt x="85197" y="22520"/>
                      <a:pt x="87769" y="23092"/>
                      <a:pt x="88340" y="24806"/>
                    </a:cubicBezTo>
                    <a:cubicBezTo>
                      <a:pt x="88912" y="25664"/>
                      <a:pt x="88912" y="30236"/>
                      <a:pt x="88912" y="62525"/>
                    </a:cubicBezTo>
                    <a:lnTo>
                      <a:pt x="88912" y="99673"/>
                    </a:lnTo>
                    <a:lnTo>
                      <a:pt x="99199" y="99673"/>
                    </a:lnTo>
                    <a:cubicBezTo>
                      <a:pt x="109200" y="99673"/>
                      <a:pt x="109772" y="99673"/>
                      <a:pt x="110629" y="100244"/>
                    </a:cubicBezTo>
                    <a:cubicBezTo>
                      <a:pt x="112915" y="101673"/>
                      <a:pt x="112915" y="105388"/>
                      <a:pt x="110629" y="106817"/>
                    </a:cubicBezTo>
                    <a:cubicBezTo>
                      <a:pt x="109772" y="107388"/>
                      <a:pt x="109200" y="107388"/>
                      <a:pt x="99199" y="107388"/>
                    </a:cubicBezTo>
                    <a:lnTo>
                      <a:pt x="88912" y="107388"/>
                    </a:lnTo>
                    <a:lnTo>
                      <a:pt x="88912" y="110531"/>
                    </a:lnTo>
                    <a:cubicBezTo>
                      <a:pt x="88912" y="115961"/>
                      <a:pt x="89769" y="121104"/>
                      <a:pt x="91769" y="125105"/>
                    </a:cubicBezTo>
                    <a:cubicBezTo>
                      <a:pt x="95198" y="132248"/>
                      <a:pt x="100628" y="136249"/>
                      <a:pt x="107771" y="137106"/>
                    </a:cubicBezTo>
                    <a:cubicBezTo>
                      <a:pt x="110629" y="137392"/>
                      <a:pt x="111486" y="137963"/>
                      <a:pt x="111486" y="139964"/>
                    </a:cubicBezTo>
                    <a:cubicBezTo>
                      <a:pt x="111486" y="141392"/>
                      <a:pt x="111200" y="141678"/>
                      <a:pt x="110629" y="142250"/>
                    </a:cubicBezTo>
                    <a:cubicBezTo>
                      <a:pt x="110057" y="142821"/>
                      <a:pt x="109772" y="142821"/>
                      <a:pt x="106057" y="142821"/>
                    </a:cubicBezTo>
                    <a:cubicBezTo>
                      <a:pt x="102057" y="142821"/>
                      <a:pt x="99485" y="142535"/>
                      <a:pt x="86055" y="140535"/>
                    </a:cubicBezTo>
                    <a:cubicBezTo>
                      <a:pt x="77482" y="139106"/>
                      <a:pt x="69195" y="139106"/>
                      <a:pt x="60623" y="140535"/>
                    </a:cubicBezTo>
                    <a:cubicBezTo>
                      <a:pt x="47192" y="142535"/>
                      <a:pt x="44621" y="142821"/>
                      <a:pt x="40620" y="142821"/>
                    </a:cubicBezTo>
                    <a:cubicBezTo>
                      <a:pt x="36905" y="142821"/>
                      <a:pt x="36620" y="142821"/>
                      <a:pt x="36048" y="142250"/>
                    </a:cubicBezTo>
                    <a:cubicBezTo>
                      <a:pt x="35477" y="141678"/>
                      <a:pt x="35477" y="141392"/>
                      <a:pt x="35477" y="139964"/>
                    </a:cubicBezTo>
                    <a:cubicBezTo>
                      <a:pt x="35477" y="137963"/>
                      <a:pt x="36048" y="137392"/>
                      <a:pt x="38906" y="137106"/>
                    </a:cubicBezTo>
                    <a:cubicBezTo>
                      <a:pt x="46049" y="136249"/>
                      <a:pt x="51479" y="132248"/>
                      <a:pt x="54908" y="125105"/>
                    </a:cubicBezTo>
                    <a:cubicBezTo>
                      <a:pt x="56908" y="121104"/>
                      <a:pt x="57765" y="115961"/>
                      <a:pt x="57765" y="110531"/>
                    </a:cubicBezTo>
                    <a:lnTo>
                      <a:pt x="57765" y="107388"/>
                    </a:lnTo>
                    <a:lnTo>
                      <a:pt x="32048" y="107388"/>
                    </a:lnTo>
                    <a:cubicBezTo>
                      <a:pt x="4330" y="107388"/>
                      <a:pt x="4901" y="107388"/>
                      <a:pt x="2615" y="105959"/>
                    </a:cubicBezTo>
                    <a:cubicBezTo>
                      <a:pt x="901" y="104816"/>
                      <a:pt x="-242" y="102245"/>
                      <a:pt x="44" y="100816"/>
                    </a:cubicBezTo>
                    <a:cubicBezTo>
                      <a:pt x="329" y="100244"/>
                      <a:pt x="1758" y="98530"/>
                      <a:pt x="3187" y="96530"/>
                    </a:cubicBezTo>
                    <a:cubicBezTo>
                      <a:pt x="10331" y="87957"/>
                      <a:pt x="18332" y="76813"/>
                      <a:pt x="23475" y="67669"/>
                    </a:cubicBezTo>
                    <a:cubicBezTo>
                      <a:pt x="26619" y="62525"/>
                      <a:pt x="31476" y="52238"/>
                      <a:pt x="33476" y="47095"/>
                    </a:cubicBezTo>
                    <a:cubicBezTo>
                      <a:pt x="38906" y="33665"/>
                      <a:pt x="41477" y="21949"/>
                      <a:pt x="42049" y="8519"/>
                    </a:cubicBezTo>
                    <a:cubicBezTo>
                      <a:pt x="42335" y="2518"/>
                      <a:pt x="42621" y="1661"/>
                      <a:pt x="44335" y="803"/>
                    </a:cubicBezTo>
                    <a:lnTo>
                      <a:pt x="45478" y="232"/>
                    </a:lnTo>
                    <a:lnTo>
                      <a:pt x="49764" y="1375"/>
                    </a:lnTo>
                    <a:cubicBezTo>
                      <a:pt x="56051" y="3089"/>
                      <a:pt x="59480" y="3661"/>
                      <a:pt x="63766" y="3947"/>
                    </a:cubicBezTo>
                    <a:cubicBezTo>
                      <a:pt x="69481" y="4232"/>
                      <a:pt x="75482" y="3089"/>
                      <a:pt x="82911" y="80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0" name="Freihandform: Form 59">
                <a:extLst>
                  <a:ext uri="{FF2B5EF4-FFF2-40B4-BE49-F238E27FC236}">
                    <a16:creationId xmlns:a16="http://schemas.microsoft.com/office/drawing/2014/main" id="{C8C44DFA-4EC1-DCC6-4DE4-ED1EC8B1B1C5}"/>
                  </a:ext>
                </a:extLst>
              </p:cNvPr>
              <p:cNvSpPr/>
              <p:nvPr/>
            </p:nvSpPr>
            <p:spPr>
              <a:xfrm>
                <a:off x="1912985" y="3730817"/>
                <a:ext cx="112343" cy="142821"/>
              </a:xfrm>
              <a:custGeom>
                <a:avLst/>
                <a:gdLst>
                  <a:gd name="connsiteX0" fmla="*/ 82911 w 112343"/>
                  <a:gd name="connsiteY0" fmla="*/ 803 h 142821"/>
                  <a:gd name="connsiteX1" fmla="*/ 88055 w 112343"/>
                  <a:gd name="connsiteY1" fmla="*/ 518 h 142821"/>
                  <a:gd name="connsiteX2" fmla="*/ 89484 w 112343"/>
                  <a:gd name="connsiteY2" fmla="*/ 3375 h 142821"/>
                  <a:gd name="connsiteX3" fmla="*/ 49193 w 112343"/>
                  <a:gd name="connsiteY3" fmla="*/ 51381 h 142821"/>
                  <a:gd name="connsiteX4" fmla="*/ 8616 w 112343"/>
                  <a:gd name="connsiteY4" fmla="*/ 99101 h 142821"/>
                  <a:gd name="connsiteX5" fmla="*/ 32905 w 112343"/>
                  <a:gd name="connsiteY5" fmla="*/ 99673 h 142821"/>
                  <a:gd name="connsiteX6" fmla="*/ 57765 w 112343"/>
                  <a:gd name="connsiteY6" fmla="*/ 99673 h 142821"/>
                  <a:gd name="connsiteX7" fmla="*/ 57765 w 112343"/>
                  <a:gd name="connsiteY7" fmla="*/ 77099 h 142821"/>
                  <a:gd name="connsiteX8" fmla="*/ 58337 w 112343"/>
                  <a:gd name="connsiteY8" fmla="*/ 53667 h 142821"/>
                  <a:gd name="connsiteX9" fmla="*/ 63766 w 112343"/>
                  <a:gd name="connsiteY9" fmla="*/ 49667 h 142821"/>
                  <a:gd name="connsiteX10" fmla="*/ 81482 w 112343"/>
                  <a:gd name="connsiteY10" fmla="*/ 29093 h 142821"/>
                  <a:gd name="connsiteX11" fmla="*/ 84054 w 112343"/>
                  <a:gd name="connsiteY11" fmla="*/ 23663 h 142821"/>
                  <a:gd name="connsiteX12" fmla="*/ 88340 w 112343"/>
                  <a:gd name="connsiteY12" fmla="*/ 24806 h 142821"/>
                  <a:gd name="connsiteX13" fmla="*/ 88912 w 112343"/>
                  <a:gd name="connsiteY13" fmla="*/ 62525 h 142821"/>
                  <a:gd name="connsiteX14" fmla="*/ 88912 w 112343"/>
                  <a:gd name="connsiteY14" fmla="*/ 99673 h 142821"/>
                  <a:gd name="connsiteX15" fmla="*/ 99199 w 112343"/>
                  <a:gd name="connsiteY15" fmla="*/ 99673 h 142821"/>
                  <a:gd name="connsiteX16" fmla="*/ 110629 w 112343"/>
                  <a:gd name="connsiteY16" fmla="*/ 100244 h 142821"/>
                  <a:gd name="connsiteX17" fmla="*/ 110629 w 112343"/>
                  <a:gd name="connsiteY17" fmla="*/ 106817 h 142821"/>
                  <a:gd name="connsiteX18" fmla="*/ 99199 w 112343"/>
                  <a:gd name="connsiteY18" fmla="*/ 107388 h 142821"/>
                  <a:gd name="connsiteX19" fmla="*/ 88912 w 112343"/>
                  <a:gd name="connsiteY19" fmla="*/ 107388 h 142821"/>
                  <a:gd name="connsiteX20" fmla="*/ 88912 w 112343"/>
                  <a:gd name="connsiteY20" fmla="*/ 110531 h 142821"/>
                  <a:gd name="connsiteX21" fmla="*/ 91769 w 112343"/>
                  <a:gd name="connsiteY21" fmla="*/ 125105 h 142821"/>
                  <a:gd name="connsiteX22" fmla="*/ 107771 w 112343"/>
                  <a:gd name="connsiteY22" fmla="*/ 137106 h 142821"/>
                  <a:gd name="connsiteX23" fmla="*/ 111486 w 112343"/>
                  <a:gd name="connsiteY23" fmla="*/ 139964 h 142821"/>
                  <a:gd name="connsiteX24" fmla="*/ 110629 w 112343"/>
                  <a:gd name="connsiteY24" fmla="*/ 142250 h 142821"/>
                  <a:gd name="connsiteX25" fmla="*/ 106057 w 112343"/>
                  <a:gd name="connsiteY25" fmla="*/ 142821 h 142821"/>
                  <a:gd name="connsiteX26" fmla="*/ 86055 w 112343"/>
                  <a:gd name="connsiteY26" fmla="*/ 140535 h 142821"/>
                  <a:gd name="connsiteX27" fmla="*/ 60623 w 112343"/>
                  <a:gd name="connsiteY27" fmla="*/ 140535 h 142821"/>
                  <a:gd name="connsiteX28" fmla="*/ 40620 w 112343"/>
                  <a:gd name="connsiteY28" fmla="*/ 142821 h 142821"/>
                  <a:gd name="connsiteX29" fmla="*/ 36048 w 112343"/>
                  <a:gd name="connsiteY29" fmla="*/ 142250 h 142821"/>
                  <a:gd name="connsiteX30" fmla="*/ 35477 w 112343"/>
                  <a:gd name="connsiteY30" fmla="*/ 139964 h 142821"/>
                  <a:gd name="connsiteX31" fmla="*/ 38906 w 112343"/>
                  <a:gd name="connsiteY31" fmla="*/ 137106 h 142821"/>
                  <a:gd name="connsiteX32" fmla="*/ 54908 w 112343"/>
                  <a:gd name="connsiteY32" fmla="*/ 125105 h 142821"/>
                  <a:gd name="connsiteX33" fmla="*/ 57765 w 112343"/>
                  <a:gd name="connsiteY33" fmla="*/ 110531 h 142821"/>
                  <a:gd name="connsiteX34" fmla="*/ 57765 w 112343"/>
                  <a:gd name="connsiteY34" fmla="*/ 107388 h 142821"/>
                  <a:gd name="connsiteX35" fmla="*/ 32048 w 112343"/>
                  <a:gd name="connsiteY35" fmla="*/ 107388 h 142821"/>
                  <a:gd name="connsiteX36" fmla="*/ 2615 w 112343"/>
                  <a:gd name="connsiteY36" fmla="*/ 105959 h 142821"/>
                  <a:gd name="connsiteX37" fmla="*/ 44 w 112343"/>
                  <a:gd name="connsiteY37" fmla="*/ 100816 h 142821"/>
                  <a:gd name="connsiteX38" fmla="*/ 3187 w 112343"/>
                  <a:gd name="connsiteY38" fmla="*/ 96530 h 142821"/>
                  <a:gd name="connsiteX39" fmla="*/ 23475 w 112343"/>
                  <a:gd name="connsiteY39" fmla="*/ 67669 h 142821"/>
                  <a:gd name="connsiteX40" fmla="*/ 33476 w 112343"/>
                  <a:gd name="connsiteY40" fmla="*/ 47095 h 142821"/>
                  <a:gd name="connsiteX41" fmla="*/ 42049 w 112343"/>
                  <a:gd name="connsiteY41" fmla="*/ 8519 h 142821"/>
                  <a:gd name="connsiteX42" fmla="*/ 44335 w 112343"/>
                  <a:gd name="connsiteY42" fmla="*/ 803 h 142821"/>
                  <a:gd name="connsiteX43" fmla="*/ 45478 w 112343"/>
                  <a:gd name="connsiteY43" fmla="*/ 232 h 142821"/>
                  <a:gd name="connsiteX44" fmla="*/ 49764 w 112343"/>
                  <a:gd name="connsiteY44" fmla="*/ 1375 h 142821"/>
                  <a:gd name="connsiteX45" fmla="*/ 63766 w 112343"/>
                  <a:gd name="connsiteY45" fmla="*/ 3947 h 142821"/>
                  <a:gd name="connsiteX46" fmla="*/ 82911 w 112343"/>
                  <a:gd name="connsiteY46" fmla="*/ 803 h 142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12343" h="142821">
                    <a:moveTo>
                      <a:pt x="82911" y="803"/>
                    </a:moveTo>
                    <a:cubicBezTo>
                      <a:pt x="85483" y="-54"/>
                      <a:pt x="86912" y="-340"/>
                      <a:pt x="88055" y="518"/>
                    </a:cubicBezTo>
                    <a:cubicBezTo>
                      <a:pt x="88912" y="1089"/>
                      <a:pt x="89484" y="2518"/>
                      <a:pt x="89484" y="3375"/>
                    </a:cubicBezTo>
                    <a:cubicBezTo>
                      <a:pt x="89198" y="3947"/>
                      <a:pt x="71196" y="25378"/>
                      <a:pt x="49193" y="51381"/>
                    </a:cubicBezTo>
                    <a:cubicBezTo>
                      <a:pt x="27190" y="77384"/>
                      <a:pt x="8902" y="98816"/>
                      <a:pt x="8616" y="99101"/>
                    </a:cubicBezTo>
                    <a:cubicBezTo>
                      <a:pt x="8330" y="99673"/>
                      <a:pt x="9759" y="99673"/>
                      <a:pt x="32905" y="99673"/>
                    </a:cubicBezTo>
                    <a:lnTo>
                      <a:pt x="57765" y="99673"/>
                    </a:lnTo>
                    <a:lnTo>
                      <a:pt x="57765" y="77099"/>
                    </a:lnTo>
                    <a:cubicBezTo>
                      <a:pt x="57765" y="56239"/>
                      <a:pt x="58051" y="54524"/>
                      <a:pt x="58337" y="53667"/>
                    </a:cubicBezTo>
                    <a:cubicBezTo>
                      <a:pt x="58622" y="53096"/>
                      <a:pt x="60337" y="51953"/>
                      <a:pt x="63766" y="49667"/>
                    </a:cubicBezTo>
                    <a:cubicBezTo>
                      <a:pt x="74053" y="42809"/>
                      <a:pt x="76911" y="39380"/>
                      <a:pt x="81482" y="29093"/>
                    </a:cubicBezTo>
                    <a:cubicBezTo>
                      <a:pt x="82625" y="26235"/>
                      <a:pt x="83769" y="23949"/>
                      <a:pt x="84054" y="23663"/>
                    </a:cubicBezTo>
                    <a:cubicBezTo>
                      <a:pt x="85197" y="22520"/>
                      <a:pt x="87769" y="23092"/>
                      <a:pt x="88340" y="24806"/>
                    </a:cubicBezTo>
                    <a:cubicBezTo>
                      <a:pt x="88912" y="25664"/>
                      <a:pt x="88912" y="30236"/>
                      <a:pt x="88912" y="62525"/>
                    </a:cubicBezTo>
                    <a:lnTo>
                      <a:pt x="88912" y="99673"/>
                    </a:lnTo>
                    <a:lnTo>
                      <a:pt x="99199" y="99673"/>
                    </a:lnTo>
                    <a:cubicBezTo>
                      <a:pt x="109200" y="99673"/>
                      <a:pt x="109772" y="99673"/>
                      <a:pt x="110629" y="100244"/>
                    </a:cubicBezTo>
                    <a:cubicBezTo>
                      <a:pt x="112915" y="101673"/>
                      <a:pt x="112915" y="105388"/>
                      <a:pt x="110629" y="106817"/>
                    </a:cubicBezTo>
                    <a:cubicBezTo>
                      <a:pt x="109772" y="107388"/>
                      <a:pt x="109200" y="107388"/>
                      <a:pt x="99199" y="107388"/>
                    </a:cubicBezTo>
                    <a:lnTo>
                      <a:pt x="88912" y="107388"/>
                    </a:lnTo>
                    <a:lnTo>
                      <a:pt x="88912" y="110531"/>
                    </a:lnTo>
                    <a:cubicBezTo>
                      <a:pt x="88912" y="115961"/>
                      <a:pt x="89769" y="121104"/>
                      <a:pt x="91769" y="125105"/>
                    </a:cubicBezTo>
                    <a:cubicBezTo>
                      <a:pt x="95198" y="132248"/>
                      <a:pt x="100628" y="136249"/>
                      <a:pt x="107771" y="137106"/>
                    </a:cubicBezTo>
                    <a:cubicBezTo>
                      <a:pt x="110629" y="137392"/>
                      <a:pt x="111486" y="137963"/>
                      <a:pt x="111486" y="139964"/>
                    </a:cubicBezTo>
                    <a:cubicBezTo>
                      <a:pt x="111486" y="141392"/>
                      <a:pt x="111200" y="141678"/>
                      <a:pt x="110629" y="142250"/>
                    </a:cubicBezTo>
                    <a:cubicBezTo>
                      <a:pt x="110057" y="142821"/>
                      <a:pt x="109772" y="142821"/>
                      <a:pt x="106057" y="142821"/>
                    </a:cubicBezTo>
                    <a:cubicBezTo>
                      <a:pt x="102057" y="142821"/>
                      <a:pt x="99485" y="142535"/>
                      <a:pt x="86055" y="140535"/>
                    </a:cubicBezTo>
                    <a:cubicBezTo>
                      <a:pt x="77482" y="139106"/>
                      <a:pt x="69195" y="139106"/>
                      <a:pt x="60623" y="140535"/>
                    </a:cubicBezTo>
                    <a:cubicBezTo>
                      <a:pt x="47192" y="142535"/>
                      <a:pt x="44621" y="142821"/>
                      <a:pt x="40620" y="142821"/>
                    </a:cubicBezTo>
                    <a:cubicBezTo>
                      <a:pt x="36905" y="142821"/>
                      <a:pt x="36620" y="142821"/>
                      <a:pt x="36048" y="142250"/>
                    </a:cubicBezTo>
                    <a:cubicBezTo>
                      <a:pt x="35477" y="141678"/>
                      <a:pt x="35477" y="141392"/>
                      <a:pt x="35477" y="139964"/>
                    </a:cubicBezTo>
                    <a:cubicBezTo>
                      <a:pt x="35477" y="137963"/>
                      <a:pt x="36048" y="137392"/>
                      <a:pt x="38906" y="137106"/>
                    </a:cubicBezTo>
                    <a:cubicBezTo>
                      <a:pt x="46049" y="136249"/>
                      <a:pt x="51479" y="132248"/>
                      <a:pt x="54908" y="125105"/>
                    </a:cubicBezTo>
                    <a:cubicBezTo>
                      <a:pt x="56908" y="121104"/>
                      <a:pt x="57765" y="115961"/>
                      <a:pt x="57765" y="110531"/>
                    </a:cubicBezTo>
                    <a:lnTo>
                      <a:pt x="57765" y="107388"/>
                    </a:lnTo>
                    <a:lnTo>
                      <a:pt x="32048" y="107388"/>
                    </a:lnTo>
                    <a:cubicBezTo>
                      <a:pt x="4330" y="107388"/>
                      <a:pt x="4901" y="107388"/>
                      <a:pt x="2615" y="105959"/>
                    </a:cubicBezTo>
                    <a:cubicBezTo>
                      <a:pt x="901" y="104816"/>
                      <a:pt x="-242" y="102245"/>
                      <a:pt x="44" y="100816"/>
                    </a:cubicBezTo>
                    <a:cubicBezTo>
                      <a:pt x="329" y="100244"/>
                      <a:pt x="1758" y="98530"/>
                      <a:pt x="3187" y="96530"/>
                    </a:cubicBezTo>
                    <a:cubicBezTo>
                      <a:pt x="10331" y="87957"/>
                      <a:pt x="18332" y="76813"/>
                      <a:pt x="23475" y="67669"/>
                    </a:cubicBezTo>
                    <a:cubicBezTo>
                      <a:pt x="26619" y="62525"/>
                      <a:pt x="31476" y="52238"/>
                      <a:pt x="33476" y="47095"/>
                    </a:cubicBezTo>
                    <a:cubicBezTo>
                      <a:pt x="38906" y="33665"/>
                      <a:pt x="41477" y="21949"/>
                      <a:pt x="42049" y="8519"/>
                    </a:cubicBezTo>
                    <a:cubicBezTo>
                      <a:pt x="42335" y="2518"/>
                      <a:pt x="42621" y="1661"/>
                      <a:pt x="44335" y="803"/>
                    </a:cubicBezTo>
                    <a:lnTo>
                      <a:pt x="45478" y="232"/>
                    </a:lnTo>
                    <a:lnTo>
                      <a:pt x="49764" y="1375"/>
                    </a:lnTo>
                    <a:cubicBezTo>
                      <a:pt x="56051" y="3089"/>
                      <a:pt x="59480" y="3661"/>
                      <a:pt x="63766" y="3947"/>
                    </a:cubicBezTo>
                    <a:cubicBezTo>
                      <a:pt x="69481" y="4232"/>
                      <a:pt x="75482" y="3089"/>
                      <a:pt x="82911" y="80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15" name="Grafik 2">
              <a:extLst>
                <a:ext uri="{FF2B5EF4-FFF2-40B4-BE49-F238E27FC236}">
                  <a16:creationId xmlns:a16="http://schemas.microsoft.com/office/drawing/2014/main" id="{D01E6DD4-9D5B-6BE3-A783-575F3850016D}"/>
                </a:ext>
              </a:extLst>
            </p:cNvPr>
            <p:cNvGrpSpPr/>
            <p:nvPr/>
          </p:nvGrpSpPr>
          <p:grpSpPr>
            <a:xfrm>
              <a:off x="2102166" y="3689377"/>
              <a:ext cx="166501" cy="296768"/>
              <a:chOff x="2102166" y="3689377"/>
              <a:chExt cx="166501" cy="296768"/>
            </a:xfrm>
            <a:solidFill>
              <a:srgbClr val="000000"/>
            </a:solidFill>
          </p:grpSpPr>
          <p:sp>
            <p:nvSpPr>
              <p:cNvPr id="55" name="Freihandform: Form 54">
                <a:extLst>
                  <a:ext uri="{FF2B5EF4-FFF2-40B4-BE49-F238E27FC236}">
                    <a16:creationId xmlns:a16="http://schemas.microsoft.com/office/drawing/2014/main" id="{391415FC-843D-B4FF-4242-9FC8CF67E32B}"/>
                  </a:ext>
                </a:extLst>
              </p:cNvPr>
              <p:cNvSpPr/>
              <p:nvPr/>
            </p:nvSpPr>
            <p:spPr>
              <a:xfrm>
                <a:off x="2204922" y="3689377"/>
                <a:ext cx="63746" cy="215169"/>
              </a:xfrm>
              <a:custGeom>
                <a:avLst/>
                <a:gdLst>
                  <a:gd name="connsiteX0" fmla="*/ 0 w 63746"/>
                  <a:gd name="connsiteY0" fmla="*/ 35719 h 215169"/>
                  <a:gd name="connsiteX1" fmla="*/ 0 w 63746"/>
                  <a:gd name="connsiteY1" fmla="*/ 0 h 215169"/>
                  <a:gd name="connsiteX2" fmla="*/ 2000 w 63746"/>
                  <a:gd name="connsiteY2" fmla="*/ 0 h 215169"/>
                  <a:gd name="connsiteX3" fmla="*/ 4000 w 63746"/>
                  <a:gd name="connsiteY3" fmla="*/ 0 h 215169"/>
                  <a:gd name="connsiteX4" fmla="*/ 4000 w 63746"/>
                  <a:gd name="connsiteY4" fmla="*/ 1715 h 215169"/>
                  <a:gd name="connsiteX5" fmla="*/ 5144 w 63746"/>
                  <a:gd name="connsiteY5" fmla="*/ 13430 h 215169"/>
                  <a:gd name="connsiteX6" fmla="*/ 25432 w 63746"/>
                  <a:gd name="connsiteY6" fmla="*/ 62579 h 215169"/>
                  <a:gd name="connsiteX7" fmla="*/ 34862 w 63746"/>
                  <a:gd name="connsiteY7" fmla="*/ 77724 h 215169"/>
                  <a:gd name="connsiteX8" fmla="*/ 51721 w 63746"/>
                  <a:gd name="connsiteY8" fmla="*/ 107156 h 215169"/>
                  <a:gd name="connsiteX9" fmla="*/ 63722 w 63746"/>
                  <a:gd name="connsiteY9" fmla="*/ 150305 h 215169"/>
                  <a:gd name="connsiteX10" fmla="*/ 56579 w 63746"/>
                  <a:gd name="connsiteY10" fmla="*/ 198025 h 215169"/>
                  <a:gd name="connsiteX11" fmla="*/ 50864 w 63746"/>
                  <a:gd name="connsiteY11" fmla="*/ 213170 h 215169"/>
                  <a:gd name="connsiteX12" fmla="*/ 46863 w 63746"/>
                  <a:gd name="connsiteY12" fmla="*/ 215170 h 215169"/>
                  <a:gd name="connsiteX13" fmla="*/ 42005 w 63746"/>
                  <a:gd name="connsiteY13" fmla="*/ 213170 h 215169"/>
                  <a:gd name="connsiteX14" fmla="*/ 41148 w 63746"/>
                  <a:gd name="connsiteY14" fmla="*/ 206883 h 215169"/>
                  <a:gd name="connsiteX15" fmla="*/ 46577 w 63746"/>
                  <a:gd name="connsiteY15" fmla="*/ 191453 h 215169"/>
                  <a:gd name="connsiteX16" fmla="*/ 52292 w 63746"/>
                  <a:gd name="connsiteY16" fmla="*/ 154305 h 215169"/>
                  <a:gd name="connsiteX17" fmla="*/ 51721 w 63746"/>
                  <a:gd name="connsiteY17" fmla="*/ 143732 h 215169"/>
                  <a:gd name="connsiteX18" fmla="*/ 8001 w 63746"/>
                  <a:gd name="connsiteY18" fmla="*/ 75724 h 215169"/>
                  <a:gd name="connsiteX19" fmla="*/ 4000 w 63746"/>
                  <a:gd name="connsiteY19" fmla="*/ 71438 h 215169"/>
                  <a:gd name="connsiteX20" fmla="*/ 2000 w 63746"/>
                  <a:gd name="connsiteY20" fmla="*/ 71438 h 215169"/>
                  <a:gd name="connsiteX21" fmla="*/ 0 w 63746"/>
                  <a:gd name="connsiteY21" fmla="*/ 71438 h 215169"/>
                  <a:gd name="connsiteX22" fmla="*/ 0 w 63746"/>
                  <a:gd name="connsiteY22" fmla="*/ 35719 h 215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3746" h="215169">
                    <a:moveTo>
                      <a:pt x="0" y="35719"/>
                    </a:moveTo>
                    <a:lnTo>
                      <a:pt x="0" y="0"/>
                    </a:lnTo>
                    <a:lnTo>
                      <a:pt x="2000" y="0"/>
                    </a:lnTo>
                    <a:lnTo>
                      <a:pt x="4000" y="0"/>
                    </a:lnTo>
                    <a:lnTo>
                      <a:pt x="4000" y="1715"/>
                    </a:lnTo>
                    <a:cubicBezTo>
                      <a:pt x="4000" y="4572"/>
                      <a:pt x="4572" y="9716"/>
                      <a:pt x="5144" y="13430"/>
                    </a:cubicBezTo>
                    <a:cubicBezTo>
                      <a:pt x="7429" y="28003"/>
                      <a:pt x="13716" y="43148"/>
                      <a:pt x="25432" y="62579"/>
                    </a:cubicBezTo>
                    <a:lnTo>
                      <a:pt x="34862" y="77724"/>
                    </a:lnTo>
                    <a:cubicBezTo>
                      <a:pt x="43148" y="91440"/>
                      <a:pt x="48006" y="100013"/>
                      <a:pt x="51721" y="107156"/>
                    </a:cubicBezTo>
                    <a:cubicBezTo>
                      <a:pt x="59436" y="123158"/>
                      <a:pt x="63151" y="136303"/>
                      <a:pt x="63722" y="150305"/>
                    </a:cubicBezTo>
                    <a:cubicBezTo>
                      <a:pt x="64008" y="164878"/>
                      <a:pt x="61722" y="181451"/>
                      <a:pt x="56579" y="198025"/>
                    </a:cubicBezTo>
                    <a:cubicBezTo>
                      <a:pt x="54578" y="204597"/>
                      <a:pt x="51721" y="212312"/>
                      <a:pt x="50864" y="213170"/>
                    </a:cubicBezTo>
                    <a:cubicBezTo>
                      <a:pt x="50006" y="214312"/>
                      <a:pt x="48292" y="215170"/>
                      <a:pt x="46863" y="215170"/>
                    </a:cubicBezTo>
                    <a:cubicBezTo>
                      <a:pt x="45434" y="215170"/>
                      <a:pt x="42863" y="214027"/>
                      <a:pt x="42005" y="213170"/>
                    </a:cubicBezTo>
                    <a:cubicBezTo>
                      <a:pt x="40577" y="211455"/>
                      <a:pt x="40291" y="209169"/>
                      <a:pt x="41148" y="206883"/>
                    </a:cubicBezTo>
                    <a:cubicBezTo>
                      <a:pt x="42577" y="203740"/>
                      <a:pt x="45434" y="195453"/>
                      <a:pt x="46577" y="191453"/>
                    </a:cubicBezTo>
                    <a:cubicBezTo>
                      <a:pt x="50578" y="178308"/>
                      <a:pt x="52292" y="166878"/>
                      <a:pt x="52292" y="154305"/>
                    </a:cubicBezTo>
                    <a:cubicBezTo>
                      <a:pt x="52292" y="148018"/>
                      <a:pt x="52292" y="146590"/>
                      <a:pt x="51721" y="143732"/>
                    </a:cubicBezTo>
                    <a:cubicBezTo>
                      <a:pt x="48006" y="124016"/>
                      <a:pt x="34576" y="103156"/>
                      <a:pt x="8001" y="75724"/>
                    </a:cubicBezTo>
                    <a:lnTo>
                      <a:pt x="4000" y="71438"/>
                    </a:lnTo>
                    <a:lnTo>
                      <a:pt x="2000" y="71438"/>
                    </a:lnTo>
                    <a:lnTo>
                      <a:pt x="0" y="71438"/>
                    </a:lnTo>
                    <a:lnTo>
                      <a:pt x="0" y="35719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6" name="Freihandform: Form 55">
                <a:extLst>
                  <a:ext uri="{FF2B5EF4-FFF2-40B4-BE49-F238E27FC236}">
                    <a16:creationId xmlns:a16="http://schemas.microsoft.com/office/drawing/2014/main" id="{CBA02DE2-6FEC-CAF6-A8DE-E7F7CC0CC3B6}"/>
                  </a:ext>
                </a:extLst>
              </p:cNvPr>
              <p:cNvSpPr/>
              <p:nvPr/>
            </p:nvSpPr>
            <p:spPr>
              <a:xfrm>
                <a:off x="2121483" y="3909055"/>
                <a:ext cx="93440" cy="77091"/>
              </a:xfrm>
              <a:custGeom>
                <a:avLst/>
                <a:gdLst>
                  <a:gd name="connsiteX0" fmla="*/ 57722 w 93440"/>
                  <a:gd name="connsiteY0" fmla="*/ 112 h 77091"/>
                  <a:gd name="connsiteX1" fmla="*/ 72295 w 93440"/>
                  <a:gd name="connsiteY1" fmla="*/ 684 h 77091"/>
                  <a:gd name="connsiteX2" fmla="*/ 92869 w 93440"/>
                  <a:gd name="connsiteY2" fmla="*/ 18114 h 77091"/>
                  <a:gd name="connsiteX3" fmla="*/ 93440 w 93440"/>
                  <a:gd name="connsiteY3" fmla="*/ 24401 h 77091"/>
                  <a:gd name="connsiteX4" fmla="*/ 92012 w 93440"/>
                  <a:gd name="connsiteY4" fmla="*/ 34688 h 77091"/>
                  <a:gd name="connsiteX5" fmla="*/ 39433 w 93440"/>
                  <a:gd name="connsiteY5" fmla="*/ 76407 h 77091"/>
                  <a:gd name="connsiteX6" fmla="*/ 22003 w 93440"/>
                  <a:gd name="connsiteY6" fmla="*/ 76693 h 77091"/>
                  <a:gd name="connsiteX7" fmla="*/ 572 w 93440"/>
                  <a:gd name="connsiteY7" fmla="*/ 58977 h 77091"/>
                  <a:gd name="connsiteX8" fmla="*/ 0 w 93440"/>
                  <a:gd name="connsiteY8" fmla="*/ 52690 h 77091"/>
                  <a:gd name="connsiteX9" fmla="*/ 1429 w 93440"/>
                  <a:gd name="connsiteY9" fmla="*/ 42403 h 77091"/>
                  <a:gd name="connsiteX10" fmla="*/ 15145 w 93440"/>
                  <a:gd name="connsiteY10" fmla="*/ 21258 h 77091"/>
                  <a:gd name="connsiteX11" fmla="*/ 57722 w 93440"/>
                  <a:gd name="connsiteY11" fmla="*/ 112 h 77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440" h="77091">
                    <a:moveTo>
                      <a:pt x="57722" y="112"/>
                    </a:moveTo>
                    <a:cubicBezTo>
                      <a:pt x="61151" y="-174"/>
                      <a:pt x="69152" y="112"/>
                      <a:pt x="72295" y="684"/>
                    </a:cubicBezTo>
                    <a:cubicBezTo>
                      <a:pt x="83439" y="2970"/>
                      <a:pt x="90297" y="8685"/>
                      <a:pt x="92869" y="18114"/>
                    </a:cubicBezTo>
                    <a:cubicBezTo>
                      <a:pt x="93440" y="19829"/>
                      <a:pt x="93440" y="20972"/>
                      <a:pt x="93440" y="24401"/>
                    </a:cubicBezTo>
                    <a:cubicBezTo>
                      <a:pt x="93440" y="28687"/>
                      <a:pt x="93440" y="30402"/>
                      <a:pt x="92012" y="34688"/>
                    </a:cubicBezTo>
                    <a:cubicBezTo>
                      <a:pt x="85725" y="54119"/>
                      <a:pt x="62865" y="72121"/>
                      <a:pt x="39433" y="76407"/>
                    </a:cubicBezTo>
                    <a:cubicBezTo>
                      <a:pt x="34290" y="77265"/>
                      <a:pt x="25718" y="77265"/>
                      <a:pt x="22003" y="76693"/>
                    </a:cubicBezTo>
                    <a:cubicBezTo>
                      <a:pt x="10287" y="74121"/>
                      <a:pt x="3143" y="68406"/>
                      <a:pt x="572" y="58977"/>
                    </a:cubicBezTo>
                    <a:cubicBezTo>
                      <a:pt x="0" y="57262"/>
                      <a:pt x="0" y="56119"/>
                      <a:pt x="0" y="52690"/>
                    </a:cubicBezTo>
                    <a:cubicBezTo>
                      <a:pt x="0" y="48404"/>
                      <a:pt x="0" y="46689"/>
                      <a:pt x="1429" y="42403"/>
                    </a:cubicBezTo>
                    <a:cubicBezTo>
                      <a:pt x="3715" y="34974"/>
                      <a:pt x="8573" y="27830"/>
                      <a:pt x="15145" y="21258"/>
                    </a:cubicBezTo>
                    <a:cubicBezTo>
                      <a:pt x="26575" y="9828"/>
                      <a:pt x="42291" y="2112"/>
                      <a:pt x="57722" y="1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7" name="Freihandform: Form 56">
                <a:extLst>
                  <a:ext uri="{FF2B5EF4-FFF2-40B4-BE49-F238E27FC236}">
                    <a16:creationId xmlns:a16="http://schemas.microsoft.com/office/drawing/2014/main" id="{EE670ED4-E7C9-7C1A-C98B-BAA5718CD55E}"/>
                  </a:ext>
                </a:extLst>
              </p:cNvPr>
              <p:cNvSpPr/>
              <p:nvPr/>
            </p:nvSpPr>
            <p:spPr>
              <a:xfrm>
                <a:off x="2205132" y="3689406"/>
                <a:ext cx="9525" cy="246030"/>
              </a:xfrm>
              <a:custGeom>
                <a:avLst/>
                <a:gdLst>
                  <a:gd name="connsiteX0" fmla="*/ 9525 w 9525"/>
                  <a:gd name="connsiteY0" fmla="*/ 0 h 246030"/>
                  <a:gd name="connsiteX1" fmla="*/ 9525 w 9525"/>
                  <a:gd name="connsiteY1" fmla="*/ 246031 h 246030"/>
                  <a:gd name="connsiteX2" fmla="*/ 0 w 9525"/>
                  <a:gd name="connsiteY2" fmla="*/ 246031 h 246030"/>
                  <a:gd name="connsiteX3" fmla="*/ 0 w 9525"/>
                  <a:gd name="connsiteY3" fmla="*/ 0 h 246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" h="246030">
                    <a:moveTo>
                      <a:pt x="9525" y="0"/>
                    </a:moveTo>
                    <a:lnTo>
                      <a:pt x="9525" y="246031"/>
                    </a:lnTo>
                    <a:lnTo>
                      <a:pt x="0" y="2460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8" name="Freihandform: Form 57">
                <a:extLst>
                  <a:ext uri="{FF2B5EF4-FFF2-40B4-BE49-F238E27FC236}">
                    <a16:creationId xmlns:a16="http://schemas.microsoft.com/office/drawing/2014/main" id="{115C24AC-89D0-5EB7-B468-EFA238C9F173}"/>
                  </a:ext>
                </a:extLst>
              </p:cNvPr>
              <p:cNvSpPr/>
              <p:nvPr/>
            </p:nvSpPr>
            <p:spPr>
              <a:xfrm>
                <a:off x="2102166" y="3944390"/>
                <a:ext cx="131540" cy="6667"/>
              </a:xfrm>
              <a:custGeom>
                <a:avLst/>
                <a:gdLst>
                  <a:gd name="connsiteX0" fmla="*/ 0 w 131540"/>
                  <a:gd name="connsiteY0" fmla="*/ 0 h 6667"/>
                  <a:gd name="connsiteX1" fmla="*/ 131540 w 131540"/>
                  <a:gd name="connsiteY1" fmla="*/ 0 h 6667"/>
                  <a:gd name="connsiteX2" fmla="*/ 131540 w 131540"/>
                  <a:gd name="connsiteY2" fmla="*/ 6667 h 6667"/>
                  <a:gd name="connsiteX3" fmla="*/ 0 w 131540"/>
                  <a:gd name="connsiteY3" fmla="*/ 6667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540" h="6667">
                    <a:moveTo>
                      <a:pt x="0" y="0"/>
                    </a:moveTo>
                    <a:lnTo>
                      <a:pt x="131540" y="0"/>
                    </a:lnTo>
                    <a:lnTo>
                      <a:pt x="131540" y="6667"/>
                    </a:lnTo>
                    <a:lnTo>
                      <a:pt x="0" y="66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16" name="Grafik 2">
              <a:extLst>
                <a:ext uri="{FF2B5EF4-FFF2-40B4-BE49-F238E27FC236}">
                  <a16:creationId xmlns:a16="http://schemas.microsoft.com/office/drawing/2014/main" id="{0A4136FC-0565-0541-CAF6-DF55784F3EF2}"/>
                </a:ext>
              </a:extLst>
            </p:cNvPr>
            <p:cNvGrpSpPr/>
            <p:nvPr/>
          </p:nvGrpSpPr>
          <p:grpSpPr>
            <a:xfrm>
              <a:off x="2407233" y="3652449"/>
              <a:ext cx="147184" cy="296787"/>
              <a:chOff x="2407233" y="3652449"/>
              <a:chExt cx="147184" cy="296787"/>
            </a:xfrm>
            <a:solidFill>
              <a:srgbClr val="000000"/>
            </a:solidFill>
          </p:grpSpPr>
          <p:sp>
            <p:nvSpPr>
              <p:cNvPr id="52" name="Freihandform: Form 51">
                <a:extLst>
                  <a:ext uri="{FF2B5EF4-FFF2-40B4-BE49-F238E27FC236}">
                    <a16:creationId xmlns:a16="http://schemas.microsoft.com/office/drawing/2014/main" id="{42C7A289-6C74-C688-00C4-A84D8E75E5CE}"/>
                  </a:ext>
                </a:extLst>
              </p:cNvPr>
              <p:cNvSpPr/>
              <p:nvPr/>
            </p:nvSpPr>
            <p:spPr>
              <a:xfrm>
                <a:off x="2490672" y="3652468"/>
                <a:ext cx="63745" cy="215169"/>
              </a:xfrm>
              <a:custGeom>
                <a:avLst/>
                <a:gdLst>
                  <a:gd name="connsiteX0" fmla="*/ 0 w 63745"/>
                  <a:gd name="connsiteY0" fmla="*/ 35719 h 215169"/>
                  <a:gd name="connsiteX1" fmla="*/ 0 w 63745"/>
                  <a:gd name="connsiteY1" fmla="*/ 0 h 215169"/>
                  <a:gd name="connsiteX2" fmla="*/ 2000 w 63745"/>
                  <a:gd name="connsiteY2" fmla="*/ 0 h 215169"/>
                  <a:gd name="connsiteX3" fmla="*/ 4000 w 63745"/>
                  <a:gd name="connsiteY3" fmla="*/ 0 h 215169"/>
                  <a:gd name="connsiteX4" fmla="*/ 4000 w 63745"/>
                  <a:gd name="connsiteY4" fmla="*/ 1715 h 215169"/>
                  <a:gd name="connsiteX5" fmla="*/ 5143 w 63745"/>
                  <a:gd name="connsiteY5" fmla="*/ 13430 h 215169"/>
                  <a:gd name="connsiteX6" fmla="*/ 25432 w 63745"/>
                  <a:gd name="connsiteY6" fmla="*/ 62579 h 215169"/>
                  <a:gd name="connsiteX7" fmla="*/ 34861 w 63745"/>
                  <a:gd name="connsiteY7" fmla="*/ 77724 h 215169"/>
                  <a:gd name="connsiteX8" fmla="*/ 51721 w 63745"/>
                  <a:gd name="connsiteY8" fmla="*/ 107156 h 215169"/>
                  <a:gd name="connsiteX9" fmla="*/ 63722 w 63745"/>
                  <a:gd name="connsiteY9" fmla="*/ 150304 h 215169"/>
                  <a:gd name="connsiteX10" fmla="*/ 56578 w 63745"/>
                  <a:gd name="connsiteY10" fmla="*/ 198025 h 215169"/>
                  <a:gd name="connsiteX11" fmla="*/ 50863 w 63745"/>
                  <a:gd name="connsiteY11" fmla="*/ 213170 h 215169"/>
                  <a:gd name="connsiteX12" fmla="*/ 46863 w 63745"/>
                  <a:gd name="connsiteY12" fmla="*/ 215170 h 215169"/>
                  <a:gd name="connsiteX13" fmla="*/ 42005 w 63745"/>
                  <a:gd name="connsiteY13" fmla="*/ 213170 h 215169"/>
                  <a:gd name="connsiteX14" fmla="*/ 41148 w 63745"/>
                  <a:gd name="connsiteY14" fmla="*/ 206883 h 215169"/>
                  <a:gd name="connsiteX15" fmla="*/ 46577 w 63745"/>
                  <a:gd name="connsiteY15" fmla="*/ 191453 h 215169"/>
                  <a:gd name="connsiteX16" fmla="*/ 52292 w 63745"/>
                  <a:gd name="connsiteY16" fmla="*/ 154305 h 215169"/>
                  <a:gd name="connsiteX17" fmla="*/ 51721 w 63745"/>
                  <a:gd name="connsiteY17" fmla="*/ 143732 h 215169"/>
                  <a:gd name="connsiteX18" fmla="*/ 8001 w 63745"/>
                  <a:gd name="connsiteY18" fmla="*/ 75724 h 215169"/>
                  <a:gd name="connsiteX19" fmla="*/ 4000 w 63745"/>
                  <a:gd name="connsiteY19" fmla="*/ 71438 h 215169"/>
                  <a:gd name="connsiteX20" fmla="*/ 2000 w 63745"/>
                  <a:gd name="connsiteY20" fmla="*/ 71438 h 215169"/>
                  <a:gd name="connsiteX21" fmla="*/ 0 w 63745"/>
                  <a:gd name="connsiteY21" fmla="*/ 71438 h 215169"/>
                  <a:gd name="connsiteX22" fmla="*/ 0 w 63745"/>
                  <a:gd name="connsiteY22" fmla="*/ 35719 h 215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3745" h="215169">
                    <a:moveTo>
                      <a:pt x="0" y="35719"/>
                    </a:moveTo>
                    <a:lnTo>
                      <a:pt x="0" y="0"/>
                    </a:lnTo>
                    <a:lnTo>
                      <a:pt x="2000" y="0"/>
                    </a:lnTo>
                    <a:lnTo>
                      <a:pt x="4000" y="0"/>
                    </a:lnTo>
                    <a:lnTo>
                      <a:pt x="4000" y="1715"/>
                    </a:lnTo>
                    <a:cubicBezTo>
                      <a:pt x="4000" y="4572"/>
                      <a:pt x="4572" y="9716"/>
                      <a:pt x="5143" y="13430"/>
                    </a:cubicBezTo>
                    <a:cubicBezTo>
                      <a:pt x="7429" y="28003"/>
                      <a:pt x="13716" y="43148"/>
                      <a:pt x="25432" y="62579"/>
                    </a:cubicBezTo>
                    <a:lnTo>
                      <a:pt x="34861" y="77724"/>
                    </a:lnTo>
                    <a:cubicBezTo>
                      <a:pt x="43148" y="91440"/>
                      <a:pt x="48006" y="100013"/>
                      <a:pt x="51721" y="107156"/>
                    </a:cubicBezTo>
                    <a:cubicBezTo>
                      <a:pt x="59436" y="123158"/>
                      <a:pt x="63151" y="136303"/>
                      <a:pt x="63722" y="150304"/>
                    </a:cubicBezTo>
                    <a:cubicBezTo>
                      <a:pt x="64008" y="164878"/>
                      <a:pt x="61722" y="181451"/>
                      <a:pt x="56578" y="198025"/>
                    </a:cubicBezTo>
                    <a:cubicBezTo>
                      <a:pt x="54578" y="204597"/>
                      <a:pt x="51721" y="212312"/>
                      <a:pt x="50863" y="213170"/>
                    </a:cubicBezTo>
                    <a:cubicBezTo>
                      <a:pt x="50006" y="214312"/>
                      <a:pt x="48292" y="215170"/>
                      <a:pt x="46863" y="215170"/>
                    </a:cubicBezTo>
                    <a:cubicBezTo>
                      <a:pt x="45434" y="215170"/>
                      <a:pt x="42863" y="214027"/>
                      <a:pt x="42005" y="213170"/>
                    </a:cubicBezTo>
                    <a:cubicBezTo>
                      <a:pt x="40576" y="211455"/>
                      <a:pt x="40291" y="209169"/>
                      <a:pt x="41148" y="206883"/>
                    </a:cubicBezTo>
                    <a:cubicBezTo>
                      <a:pt x="42577" y="203740"/>
                      <a:pt x="45434" y="195453"/>
                      <a:pt x="46577" y="191453"/>
                    </a:cubicBezTo>
                    <a:cubicBezTo>
                      <a:pt x="50578" y="178308"/>
                      <a:pt x="52292" y="166878"/>
                      <a:pt x="52292" y="154305"/>
                    </a:cubicBezTo>
                    <a:cubicBezTo>
                      <a:pt x="52292" y="148019"/>
                      <a:pt x="52292" y="146590"/>
                      <a:pt x="51721" y="143732"/>
                    </a:cubicBezTo>
                    <a:cubicBezTo>
                      <a:pt x="48006" y="124016"/>
                      <a:pt x="34576" y="103156"/>
                      <a:pt x="8001" y="75724"/>
                    </a:cubicBezTo>
                    <a:lnTo>
                      <a:pt x="4000" y="71438"/>
                    </a:lnTo>
                    <a:lnTo>
                      <a:pt x="2000" y="71438"/>
                    </a:lnTo>
                    <a:lnTo>
                      <a:pt x="0" y="71438"/>
                    </a:lnTo>
                    <a:lnTo>
                      <a:pt x="0" y="35719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3" name="Freihandform: Form 52">
                <a:extLst>
                  <a:ext uri="{FF2B5EF4-FFF2-40B4-BE49-F238E27FC236}">
                    <a16:creationId xmlns:a16="http://schemas.microsoft.com/office/drawing/2014/main" id="{31227EEB-05E3-4881-5338-9516402517ED}"/>
                  </a:ext>
                </a:extLst>
              </p:cNvPr>
              <p:cNvSpPr/>
              <p:nvPr/>
            </p:nvSpPr>
            <p:spPr>
              <a:xfrm>
                <a:off x="2407233" y="3872145"/>
                <a:ext cx="93440" cy="77091"/>
              </a:xfrm>
              <a:custGeom>
                <a:avLst/>
                <a:gdLst>
                  <a:gd name="connsiteX0" fmla="*/ 57721 w 93440"/>
                  <a:gd name="connsiteY0" fmla="*/ 112 h 77091"/>
                  <a:gd name="connsiteX1" fmla="*/ 72295 w 93440"/>
                  <a:gd name="connsiteY1" fmla="*/ 684 h 77091"/>
                  <a:gd name="connsiteX2" fmla="*/ 92869 w 93440"/>
                  <a:gd name="connsiteY2" fmla="*/ 18114 h 77091"/>
                  <a:gd name="connsiteX3" fmla="*/ 93440 w 93440"/>
                  <a:gd name="connsiteY3" fmla="*/ 24401 h 77091"/>
                  <a:gd name="connsiteX4" fmla="*/ 92012 w 93440"/>
                  <a:gd name="connsiteY4" fmla="*/ 34688 h 77091"/>
                  <a:gd name="connsiteX5" fmla="*/ 39433 w 93440"/>
                  <a:gd name="connsiteY5" fmla="*/ 76407 h 77091"/>
                  <a:gd name="connsiteX6" fmla="*/ 22003 w 93440"/>
                  <a:gd name="connsiteY6" fmla="*/ 76693 h 77091"/>
                  <a:gd name="connsiteX7" fmla="*/ 571 w 93440"/>
                  <a:gd name="connsiteY7" fmla="*/ 58977 h 77091"/>
                  <a:gd name="connsiteX8" fmla="*/ 0 w 93440"/>
                  <a:gd name="connsiteY8" fmla="*/ 52690 h 77091"/>
                  <a:gd name="connsiteX9" fmla="*/ 1429 w 93440"/>
                  <a:gd name="connsiteY9" fmla="*/ 42403 h 77091"/>
                  <a:gd name="connsiteX10" fmla="*/ 15145 w 93440"/>
                  <a:gd name="connsiteY10" fmla="*/ 21258 h 77091"/>
                  <a:gd name="connsiteX11" fmla="*/ 57721 w 93440"/>
                  <a:gd name="connsiteY11" fmla="*/ 112 h 77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440" h="77091">
                    <a:moveTo>
                      <a:pt x="57721" y="112"/>
                    </a:moveTo>
                    <a:cubicBezTo>
                      <a:pt x="61150" y="-174"/>
                      <a:pt x="69152" y="112"/>
                      <a:pt x="72295" y="684"/>
                    </a:cubicBezTo>
                    <a:cubicBezTo>
                      <a:pt x="83439" y="2970"/>
                      <a:pt x="90297" y="8685"/>
                      <a:pt x="92869" y="18114"/>
                    </a:cubicBezTo>
                    <a:cubicBezTo>
                      <a:pt x="93440" y="19829"/>
                      <a:pt x="93440" y="20972"/>
                      <a:pt x="93440" y="24401"/>
                    </a:cubicBezTo>
                    <a:cubicBezTo>
                      <a:pt x="93440" y="28687"/>
                      <a:pt x="93440" y="30402"/>
                      <a:pt x="92012" y="34688"/>
                    </a:cubicBezTo>
                    <a:cubicBezTo>
                      <a:pt x="85725" y="54119"/>
                      <a:pt x="62865" y="72121"/>
                      <a:pt x="39433" y="76407"/>
                    </a:cubicBezTo>
                    <a:cubicBezTo>
                      <a:pt x="34290" y="77265"/>
                      <a:pt x="25717" y="77265"/>
                      <a:pt x="22003" y="76693"/>
                    </a:cubicBezTo>
                    <a:cubicBezTo>
                      <a:pt x="10287" y="74121"/>
                      <a:pt x="3143" y="68406"/>
                      <a:pt x="571" y="58977"/>
                    </a:cubicBezTo>
                    <a:cubicBezTo>
                      <a:pt x="0" y="57262"/>
                      <a:pt x="0" y="56119"/>
                      <a:pt x="0" y="52690"/>
                    </a:cubicBezTo>
                    <a:cubicBezTo>
                      <a:pt x="0" y="48404"/>
                      <a:pt x="0" y="46689"/>
                      <a:pt x="1429" y="42403"/>
                    </a:cubicBezTo>
                    <a:cubicBezTo>
                      <a:pt x="3715" y="34974"/>
                      <a:pt x="8573" y="27830"/>
                      <a:pt x="15145" y="21258"/>
                    </a:cubicBezTo>
                    <a:cubicBezTo>
                      <a:pt x="26575" y="9828"/>
                      <a:pt x="42291" y="2112"/>
                      <a:pt x="57721" y="1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4" name="Freihandform: Form 53">
                <a:extLst>
                  <a:ext uri="{FF2B5EF4-FFF2-40B4-BE49-F238E27FC236}">
                    <a16:creationId xmlns:a16="http://schemas.microsoft.com/office/drawing/2014/main" id="{BBCB174F-3773-476D-C30E-F9138A3A3350}"/>
                  </a:ext>
                </a:extLst>
              </p:cNvPr>
              <p:cNvSpPr/>
              <p:nvPr/>
            </p:nvSpPr>
            <p:spPr>
              <a:xfrm>
                <a:off x="2490882" y="3652449"/>
                <a:ext cx="9525" cy="246126"/>
              </a:xfrm>
              <a:custGeom>
                <a:avLst/>
                <a:gdLst>
                  <a:gd name="connsiteX0" fmla="*/ 9525 w 9525"/>
                  <a:gd name="connsiteY0" fmla="*/ 0 h 246126"/>
                  <a:gd name="connsiteX1" fmla="*/ 9525 w 9525"/>
                  <a:gd name="connsiteY1" fmla="*/ 246126 h 246126"/>
                  <a:gd name="connsiteX2" fmla="*/ 0 w 9525"/>
                  <a:gd name="connsiteY2" fmla="*/ 246126 h 246126"/>
                  <a:gd name="connsiteX3" fmla="*/ 0 w 9525"/>
                  <a:gd name="connsiteY3" fmla="*/ 0 h 246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" h="246126">
                    <a:moveTo>
                      <a:pt x="9525" y="0"/>
                    </a:moveTo>
                    <a:lnTo>
                      <a:pt x="9525" y="246126"/>
                    </a:lnTo>
                    <a:lnTo>
                      <a:pt x="0" y="2461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17" name="Grafik 2">
              <a:extLst>
                <a:ext uri="{FF2B5EF4-FFF2-40B4-BE49-F238E27FC236}">
                  <a16:creationId xmlns:a16="http://schemas.microsoft.com/office/drawing/2014/main" id="{3AA40709-9B54-8567-CE8E-EADF38F504B1}"/>
                </a:ext>
              </a:extLst>
            </p:cNvPr>
            <p:cNvGrpSpPr/>
            <p:nvPr/>
          </p:nvGrpSpPr>
          <p:grpSpPr>
            <a:xfrm>
              <a:off x="2692747" y="3467950"/>
              <a:ext cx="98770" cy="481483"/>
              <a:chOff x="2692747" y="3467950"/>
              <a:chExt cx="98770" cy="481483"/>
            </a:xfrm>
            <a:solidFill>
              <a:srgbClr val="000000"/>
            </a:solidFill>
          </p:grpSpPr>
          <p:sp>
            <p:nvSpPr>
              <p:cNvPr id="48" name="Freihandform: Form 47">
                <a:extLst>
                  <a:ext uri="{FF2B5EF4-FFF2-40B4-BE49-F238E27FC236}">
                    <a16:creationId xmlns:a16="http://schemas.microsoft.com/office/drawing/2014/main" id="{6EAB9598-7EAE-D14A-F909-C0EF4278C1E6}"/>
                  </a:ext>
                </a:extLst>
              </p:cNvPr>
              <p:cNvSpPr/>
              <p:nvPr/>
            </p:nvSpPr>
            <p:spPr>
              <a:xfrm>
                <a:off x="2692747" y="3871972"/>
                <a:ext cx="98770" cy="77461"/>
              </a:xfrm>
              <a:custGeom>
                <a:avLst/>
                <a:gdLst>
                  <a:gd name="connsiteX0" fmla="*/ 70816 w 98770"/>
                  <a:gd name="connsiteY0" fmla="*/ 286 h 77461"/>
                  <a:gd name="connsiteX1" fmla="*/ 75388 w 98770"/>
                  <a:gd name="connsiteY1" fmla="*/ 0 h 77461"/>
                  <a:gd name="connsiteX2" fmla="*/ 95391 w 98770"/>
                  <a:gd name="connsiteY2" fmla="*/ 7715 h 77461"/>
                  <a:gd name="connsiteX3" fmla="*/ 97105 w 98770"/>
                  <a:gd name="connsiteY3" fmla="*/ 30575 h 77461"/>
                  <a:gd name="connsiteX4" fmla="*/ 76531 w 98770"/>
                  <a:gd name="connsiteY4" fmla="*/ 62865 h 77461"/>
                  <a:gd name="connsiteX5" fmla="*/ 25096 w 98770"/>
                  <a:gd name="connsiteY5" fmla="*/ 77438 h 77461"/>
                  <a:gd name="connsiteX6" fmla="*/ 3379 w 98770"/>
                  <a:gd name="connsiteY6" fmla="*/ 69723 h 77461"/>
                  <a:gd name="connsiteX7" fmla="*/ 1665 w 98770"/>
                  <a:gd name="connsiteY7" fmla="*/ 46863 h 77461"/>
                  <a:gd name="connsiteX8" fmla="*/ 22239 w 98770"/>
                  <a:gd name="connsiteY8" fmla="*/ 14573 h 77461"/>
                  <a:gd name="connsiteX9" fmla="*/ 41098 w 98770"/>
                  <a:gd name="connsiteY9" fmla="*/ 5429 h 77461"/>
                  <a:gd name="connsiteX10" fmla="*/ 70816 w 98770"/>
                  <a:gd name="connsiteY10" fmla="*/ 286 h 77461"/>
                  <a:gd name="connsiteX11" fmla="*/ 83103 w 98770"/>
                  <a:gd name="connsiteY11" fmla="*/ 8572 h 77461"/>
                  <a:gd name="connsiteX12" fmla="*/ 74531 w 98770"/>
                  <a:gd name="connsiteY12" fmla="*/ 8287 h 77461"/>
                  <a:gd name="connsiteX13" fmla="*/ 43384 w 98770"/>
                  <a:gd name="connsiteY13" fmla="*/ 25432 h 77461"/>
                  <a:gd name="connsiteX14" fmla="*/ 9380 w 98770"/>
                  <a:gd name="connsiteY14" fmla="*/ 52006 h 77461"/>
                  <a:gd name="connsiteX15" fmla="*/ 15667 w 98770"/>
                  <a:gd name="connsiteY15" fmla="*/ 68866 h 77461"/>
                  <a:gd name="connsiteX16" fmla="*/ 25096 w 98770"/>
                  <a:gd name="connsiteY16" fmla="*/ 68866 h 77461"/>
                  <a:gd name="connsiteX17" fmla="*/ 64530 w 98770"/>
                  <a:gd name="connsiteY17" fmla="*/ 46292 h 77461"/>
                  <a:gd name="connsiteX18" fmla="*/ 89390 w 98770"/>
                  <a:gd name="connsiteY18" fmla="*/ 25432 h 77461"/>
                  <a:gd name="connsiteX19" fmla="*/ 83103 w 98770"/>
                  <a:gd name="connsiteY19" fmla="*/ 8572 h 77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8770" h="77461">
                    <a:moveTo>
                      <a:pt x="70816" y="286"/>
                    </a:moveTo>
                    <a:cubicBezTo>
                      <a:pt x="71388" y="0"/>
                      <a:pt x="73388" y="0"/>
                      <a:pt x="75388" y="0"/>
                    </a:cubicBezTo>
                    <a:cubicBezTo>
                      <a:pt x="85390" y="0"/>
                      <a:pt x="91676" y="2286"/>
                      <a:pt x="95391" y="7715"/>
                    </a:cubicBezTo>
                    <a:cubicBezTo>
                      <a:pt x="99391" y="13430"/>
                      <a:pt x="99677" y="20574"/>
                      <a:pt x="97105" y="30575"/>
                    </a:cubicBezTo>
                    <a:cubicBezTo>
                      <a:pt x="93105" y="45720"/>
                      <a:pt x="86247" y="56578"/>
                      <a:pt x="76531" y="62865"/>
                    </a:cubicBezTo>
                    <a:cubicBezTo>
                      <a:pt x="63101" y="71723"/>
                      <a:pt x="46242" y="76581"/>
                      <a:pt x="25096" y="77438"/>
                    </a:cubicBezTo>
                    <a:cubicBezTo>
                      <a:pt x="13952" y="77724"/>
                      <a:pt x="7094" y="75438"/>
                      <a:pt x="3379" y="69723"/>
                    </a:cubicBezTo>
                    <a:cubicBezTo>
                      <a:pt x="-621" y="64008"/>
                      <a:pt x="-907" y="56864"/>
                      <a:pt x="1665" y="46863"/>
                    </a:cubicBezTo>
                    <a:cubicBezTo>
                      <a:pt x="5665" y="31718"/>
                      <a:pt x="12523" y="20860"/>
                      <a:pt x="22239" y="14573"/>
                    </a:cubicBezTo>
                    <a:cubicBezTo>
                      <a:pt x="28240" y="10573"/>
                      <a:pt x="33955" y="7715"/>
                      <a:pt x="41098" y="5429"/>
                    </a:cubicBezTo>
                    <a:cubicBezTo>
                      <a:pt x="49671" y="2572"/>
                      <a:pt x="56815" y="1429"/>
                      <a:pt x="70816" y="286"/>
                    </a:cubicBezTo>
                    <a:close/>
                    <a:moveTo>
                      <a:pt x="83103" y="8572"/>
                    </a:moveTo>
                    <a:cubicBezTo>
                      <a:pt x="80532" y="7715"/>
                      <a:pt x="77103" y="7429"/>
                      <a:pt x="74531" y="8287"/>
                    </a:cubicBezTo>
                    <a:cubicBezTo>
                      <a:pt x="67673" y="10573"/>
                      <a:pt x="59958" y="14859"/>
                      <a:pt x="43384" y="25432"/>
                    </a:cubicBezTo>
                    <a:cubicBezTo>
                      <a:pt x="21096" y="39719"/>
                      <a:pt x="11952" y="46863"/>
                      <a:pt x="9380" y="52006"/>
                    </a:cubicBezTo>
                    <a:cubicBezTo>
                      <a:pt x="5951" y="58865"/>
                      <a:pt x="8809" y="66294"/>
                      <a:pt x="15667" y="68866"/>
                    </a:cubicBezTo>
                    <a:cubicBezTo>
                      <a:pt x="17953" y="70009"/>
                      <a:pt x="22239" y="69723"/>
                      <a:pt x="25096" y="68866"/>
                    </a:cubicBezTo>
                    <a:cubicBezTo>
                      <a:pt x="33097" y="66008"/>
                      <a:pt x="43384" y="60007"/>
                      <a:pt x="64530" y="46292"/>
                    </a:cubicBezTo>
                    <a:cubicBezTo>
                      <a:pt x="79960" y="36004"/>
                      <a:pt x="87104" y="30004"/>
                      <a:pt x="89390" y="25432"/>
                    </a:cubicBezTo>
                    <a:cubicBezTo>
                      <a:pt x="92819" y="18574"/>
                      <a:pt x="89961" y="11144"/>
                      <a:pt x="83103" y="85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9" name="Freihandform: Form 48">
                <a:extLst>
                  <a:ext uri="{FF2B5EF4-FFF2-40B4-BE49-F238E27FC236}">
                    <a16:creationId xmlns:a16="http://schemas.microsoft.com/office/drawing/2014/main" id="{9B6DAE2F-78A3-8AC8-3F26-06331AA98F2F}"/>
                  </a:ext>
                </a:extLst>
              </p:cNvPr>
              <p:cNvSpPr/>
              <p:nvPr/>
            </p:nvSpPr>
            <p:spPr>
              <a:xfrm>
                <a:off x="2692747" y="3761244"/>
                <a:ext cx="98770" cy="77461"/>
              </a:xfrm>
              <a:custGeom>
                <a:avLst/>
                <a:gdLst>
                  <a:gd name="connsiteX0" fmla="*/ 70816 w 98770"/>
                  <a:gd name="connsiteY0" fmla="*/ 286 h 77461"/>
                  <a:gd name="connsiteX1" fmla="*/ 75388 w 98770"/>
                  <a:gd name="connsiteY1" fmla="*/ 0 h 77461"/>
                  <a:gd name="connsiteX2" fmla="*/ 95391 w 98770"/>
                  <a:gd name="connsiteY2" fmla="*/ 7715 h 77461"/>
                  <a:gd name="connsiteX3" fmla="*/ 97105 w 98770"/>
                  <a:gd name="connsiteY3" fmla="*/ 30575 h 77461"/>
                  <a:gd name="connsiteX4" fmla="*/ 76531 w 98770"/>
                  <a:gd name="connsiteY4" fmla="*/ 62865 h 77461"/>
                  <a:gd name="connsiteX5" fmla="*/ 25096 w 98770"/>
                  <a:gd name="connsiteY5" fmla="*/ 77438 h 77461"/>
                  <a:gd name="connsiteX6" fmla="*/ 3379 w 98770"/>
                  <a:gd name="connsiteY6" fmla="*/ 69723 h 77461"/>
                  <a:gd name="connsiteX7" fmla="*/ 1665 w 98770"/>
                  <a:gd name="connsiteY7" fmla="*/ 46863 h 77461"/>
                  <a:gd name="connsiteX8" fmla="*/ 22239 w 98770"/>
                  <a:gd name="connsiteY8" fmla="*/ 14573 h 77461"/>
                  <a:gd name="connsiteX9" fmla="*/ 41098 w 98770"/>
                  <a:gd name="connsiteY9" fmla="*/ 5429 h 77461"/>
                  <a:gd name="connsiteX10" fmla="*/ 70816 w 98770"/>
                  <a:gd name="connsiteY10" fmla="*/ 286 h 77461"/>
                  <a:gd name="connsiteX11" fmla="*/ 83103 w 98770"/>
                  <a:gd name="connsiteY11" fmla="*/ 8573 h 77461"/>
                  <a:gd name="connsiteX12" fmla="*/ 74531 w 98770"/>
                  <a:gd name="connsiteY12" fmla="*/ 8287 h 77461"/>
                  <a:gd name="connsiteX13" fmla="*/ 43384 w 98770"/>
                  <a:gd name="connsiteY13" fmla="*/ 25432 h 77461"/>
                  <a:gd name="connsiteX14" fmla="*/ 9380 w 98770"/>
                  <a:gd name="connsiteY14" fmla="*/ 52007 h 77461"/>
                  <a:gd name="connsiteX15" fmla="*/ 15667 w 98770"/>
                  <a:gd name="connsiteY15" fmla="*/ 68866 h 77461"/>
                  <a:gd name="connsiteX16" fmla="*/ 25096 w 98770"/>
                  <a:gd name="connsiteY16" fmla="*/ 68866 h 77461"/>
                  <a:gd name="connsiteX17" fmla="*/ 64530 w 98770"/>
                  <a:gd name="connsiteY17" fmla="*/ 46292 h 77461"/>
                  <a:gd name="connsiteX18" fmla="*/ 89390 w 98770"/>
                  <a:gd name="connsiteY18" fmla="*/ 25432 h 77461"/>
                  <a:gd name="connsiteX19" fmla="*/ 83103 w 98770"/>
                  <a:gd name="connsiteY19" fmla="*/ 8573 h 77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8770" h="77461">
                    <a:moveTo>
                      <a:pt x="70816" y="286"/>
                    </a:moveTo>
                    <a:cubicBezTo>
                      <a:pt x="71388" y="0"/>
                      <a:pt x="73388" y="0"/>
                      <a:pt x="75388" y="0"/>
                    </a:cubicBezTo>
                    <a:cubicBezTo>
                      <a:pt x="85390" y="0"/>
                      <a:pt x="91676" y="2286"/>
                      <a:pt x="95391" y="7715"/>
                    </a:cubicBezTo>
                    <a:cubicBezTo>
                      <a:pt x="99391" y="13430"/>
                      <a:pt x="99677" y="20574"/>
                      <a:pt x="97105" y="30575"/>
                    </a:cubicBezTo>
                    <a:cubicBezTo>
                      <a:pt x="93105" y="45720"/>
                      <a:pt x="86247" y="56579"/>
                      <a:pt x="76531" y="62865"/>
                    </a:cubicBezTo>
                    <a:cubicBezTo>
                      <a:pt x="63101" y="71723"/>
                      <a:pt x="46242" y="76581"/>
                      <a:pt x="25096" y="77438"/>
                    </a:cubicBezTo>
                    <a:cubicBezTo>
                      <a:pt x="13952" y="77724"/>
                      <a:pt x="7094" y="75438"/>
                      <a:pt x="3379" y="69723"/>
                    </a:cubicBezTo>
                    <a:cubicBezTo>
                      <a:pt x="-621" y="64008"/>
                      <a:pt x="-907" y="56864"/>
                      <a:pt x="1665" y="46863"/>
                    </a:cubicBezTo>
                    <a:cubicBezTo>
                      <a:pt x="5665" y="31718"/>
                      <a:pt x="12523" y="20860"/>
                      <a:pt x="22239" y="14573"/>
                    </a:cubicBezTo>
                    <a:cubicBezTo>
                      <a:pt x="28240" y="10573"/>
                      <a:pt x="33955" y="7715"/>
                      <a:pt x="41098" y="5429"/>
                    </a:cubicBezTo>
                    <a:cubicBezTo>
                      <a:pt x="49671" y="2572"/>
                      <a:pt x="56815" y="1429"/>
                      <a:pt x="70816" y="286"/>
                    </a:cubicBezTo>
                    <a:close/>
                    <a:moveTo>
                      <a:pt x="83103" y="8573"/>
                    </a:moveTo>
                    <a:cubicBezTo>
                      <a:pt x="80532" y="7715"/>
                      <a:pt x="77103" y="7430"/>
                      <a:pt x="74531" y="8287"/>
                    </a:cubicBezTo>
                    <a:cubicBezTo>
                      <a:pt x="67673" y="10573"/>
                      <a:pt x="59958" y="14859"/>
                      <a:pt x="43384" y="25432"/>
                    </a:cubicBezTo>
                    <a:cubicBezTo>
                      <a:pt x="21096" y="39719"/>
                      <a:pt x="11952" y="46863"/>
                      <a:pt x="9380" y="52007"/>
                    </a:cubicBezTo>
                    <a:cubicBezTo>
                      <a:pt x="5951" y="58865"/>
                      <a:pt x="8809" y="66294"/>
                      <a:pt x="15667" y="68866"/>
                    </a:cubicBezTo>
                    <a:cubicBezTo>
                      <a:pt x="17953" y="70009"/>
                      <a:pt x="22239" y="69723"/>
                      <a:pt x="25096" y="68866"/>
                    </a:cubicBezTo>
                    <a:cubicBezTo>
                      <a:pt x="33097" y="66008"/>
                      <a:pt x="43384" y="60008"/>
                      <a:pt x="64530" y="46292"/>
                    </a:cubicBezTo>
                    <a:cubicBezTo>
                      <a:pt x="79960" y="36005"/>
                      <a:pt x="87104" y="30004"/>
                      <a:pt x="89390" y="25432"/>
                    </a:cubicBezTo>
                    <a:cubicBezTo>
                      <a:pt x="92819" y="18574"/>
                      <a:pt x="89961" y="11144"/>
                      <a:pt x="83103" y="857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0" name="Freihandform: Form 49">
                <a:extLst>
                  <a:ext uri="{FF2B5EF4-FFF2-40B4-BE49-F238E27FC236}">
                    <a16:creationId xmlns:a16="http://schemas.microsoft.com/office/drawing/2014/main" id="{942D51B2-315A-F04F-C20C-D4215DC34366}"/>
                  </a:ext>
                </a:extLst>
              </p:cNvPr>
              <p:cNvSpPr/>
              <p:nvPr/>
            </p:nvSpPr>
            <p:spPr>
              <a:xfrm>
                <a:off x="2692747" y="3687425"/>
                <a:ext cx="98770" cy="77461"/>
              </a:xfrm>
              <a:custGeom>
                <a:avLst/>
                <a:gdLst>
                  <a:gd name="connsiteX0" fmla="*/ 70816 w 98770"/>
                  <a:gd name="connsiteY0" fmla="*/ 286 h 77461"/>
                  <a:gd name="connsiteX1" fmla="*/ 75388 w 98770"/>
                  <a:gd name="connsiteY1" fmla="*/ 0 h 77461"/>
                  <a:gd name="connsiteX2" fmla="*/ 95391 w 98770"/>
                  <a:gd name="connsiteY2" fmla="*/ 7715 h 77461"/>
                  <a:gd name="connsiteX3" fmla="*/ 97105 w 98770"/>
                  <a:gd name="connsiteY3" fmla="*/ 30575 h 77461"/>
                  <a:gd name="connsiteX4" fmla="*/ 76531 w 98770"/>
                  <a:gd name="connsiteY4" fmla="*/ 62865 h 77461"/>
                  <a:gd name="connsiteX5" fmla="*/ 25096 w 98770"/>
                  <a:gd name="connsiteY5" fmla="*/ 77438 h 77461"/>
                  <a:gd name="connsiteX6" fmla="*/ 3379 w 98770"/>
                  <a:gd name="connsiteY6" fmla="*/ 69723 h 77461"/>
                  <a:gd name="connsiteX7" fmla="*/ 1665 w 98770"/>
                  <a:gd name="connsiteY7" fmla="*/ 46863 h 77461"/>
                  <a:gd name="connsiteX8" fmla="*/ 22239 w 98770"/>
                  <a:gd name="connsiteY8" fmla="*/ 14573 h 77461"/>
                  <a:gd name="connsiteX9" fmla="*/ 41098 w 98770"/>
                  <a:gd name="connsiteY9" fmla="*/ 5429 h 77461"/>
                  <a:gd name="connsiteX10" fmla="*/ 70816 w 98770"/>
                  <a:gd name="connsiteY10" fmla="*/ 286 h 77461"/>
                  <a:gd name="connsiteX11" fmla="*/ 83103 w 98770"/>
                  <a:gd name="connsiteY11" fmla="*/ 8573 h 77461"/>
                  <a:gd name="connsiteX12" fmla="*/ 74531 w 98770"/>
                  <a:gd name="connsiteY12" fmla="*/ 8287 h 77461"/>
                  <a:gd name="connsiteX13" fmla="*/ 43384 w 98770"/>
                  <a:gd name="connsiteY13" fmla="*/ 25432 h 77461"/>
                  <a:gd name="connsiteX14" fmla="*/ 9380 w 98770"/>
                  <a:gd name="connsiteY14" fmla="*/ 52007 h 77461"/>
                  <a:gd name="connsiteX15" fmla="*/ 15667 w 98770"/>
                  <a:gd name="connsiteY15" fmla="*/ 68866 h 77461"/>
                  <a:gd name="connsiteX16" fmla="*/ 25096 w 98770"/>
                  <a:gd name="connsiteY16" fmla="*/ 68866 h 77461"/>
                  <a:gd name="connsiteX17" fmla="*/ 64530 w 98770"/>
                  <a:gd name="connsiteY17" fmla="*/ 46292 h 77461"/>
                  <a:gd name="connsiteX18" fmla="*/ 89390 w 98770"/>
                  <a:gd name="connsiteY18" fmla="*/ 25432 h 77461"/>
                  <a:gd name="connsiteX19" fmla="*/ 83103 w 98770"/>
                  <a:gd name="connsiteY19" fmla="*/ 8573 h 77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8770" h="77461">
                    <a:moveTo>
                      <a:pt x="70816" y="286"/>
                    </a:moveTo>
                    <a:cubicBezTo>
                      <a:pt x="71388" y="0"/>
                      <a:pt x="73388" y="0"/>
                      <a:pt x="75388" y="0"/>
                    </a:cubicBezTo>
                    <a:cubicBezTo>
                      <a:pt x="85390" y="0"/>
                      <a:pt x="91676" y="2286"/>
                      <a:pt x="95391" y="7715"/>
                    </a:cubicBezTo>
                    <a:cubicBezTo>
                      <a:pt x="99391" y="13430"/>
                      <a:pt x="99677" y="20574"/>
                      <a:pt x="97105" y="30575"/>
                    </a:cubicBezTo>
                    <a:cubicBezTo>
                      <a:pt x="93105" y="45720"/>
                      <a:pt x="86247" y="56579"/>
                      <a:pt x="76531" y="62865"/>
                    </a:cubicBezTo>
                    <a:cubicBezTo>
                      <a:pt x="63101" y="71723"/>
                      <a:pt x="46242" y="76581"/>
                      <a:pt x="25096" y="77438"/>
                    </a:cubicBezTo>
                    <a:cubicBezTo>
                      <a:pt x="13952" y="77724"/>
                      <a:pt x="7094" y="75438"/>
                      <a:pt x="3379" y="69723"/>
                    </a:cubicBezTo>
                    <a:cubicBezTo>
                      <a:pt x="-621" y="64008"/>
                      <a:pt x="-907" y="56864"/>
                      <a:pt x="1665" y="46863"/>
                    </a:cubicBezTo>
                    <a:cubicBezTo>
                      <a:pt x="5665" y="31718"/>
                      <a:pt x="12523" y="20860"/>
                      <a:pt x="22239" y="14573"/>
                    </a:cubicBezTo>
                    <a:cubicBezTo>
                      <a:pt x="28240" y="10573"/>
                      <a:pt x="33955" y="7715"/>
                      <a:pt x="41098" y="5429"/>
                    </a:cubicBezTo>
                    <a:cubicBezTo>
                      <a:pt x="49671" y="2572"/>
                      <a:pt x="56815" y="1429"/>
                      <a:pt x="70816" y="286"/>
                    </a:cubicBezTo>
                    <a:close/>
                    <a:moveTo>
                      <a:pt x="83103" y="8573"/>
                    </a:moveTo>
                    <a:cubicBezTo>
                      <a:pt x="80532" y="7715"/>
                      <a:pt x="77103" y="7430"/>
                      <a:pt x="74531" y="8287"/>
                    </a:cubicBezTo>
                    <a:cubicBezTo>
                      <a:pt x="67673" y="10573"/>
                      <a:pt x="59958" y="14859"/>
                      <a:pt x="43384" y="25432"/>
                    </a:cubicBezTo>
                    <a:cubicBezTo>
                      <a:pt x="21096" y="39719"/>
                      <a:pt x="11952" y="46863"/>
                      <a:pt x="9380" y="52007"/>
                    </a:cubicBezTo>
                    <a:cubicBezTo>
                      <a:pt x="5951" y="58865"/>
                      <a:pt x="8809" y="66294"/>
                      <a:pt x="15667" y="68866"/>
                    </a:cubicBezTo>
                    <a:cubicBezTo>
                      <a:pt x="17953" y="70009"/>
                      <a:pt x="22239" y="69723"/>
                      <a:pt x="25096" y="68866"/>
                    </a:cubicBezTo>
                    <a:cubicBezTo>
                      <a:pt x="33097" y="66008"/>
                      <a:pt x="43384" y="60008"/>
                      <a:pt x="64530" y="46292"/>
                    </a:cubicBezTo>
                    <a:cubicBezTo>
                      <a:pt x="79960" y="36005"/>
                      <a:pt x="87104" y="30004"/>
                      <a:pt x="89390" y="25432"/>
                    </a:cubicBezTo>
                    <a:cubicBezTo>
                      <a:pt x="92819" y="18574"/>
                      <a:pt x="89961" y="11144"/>
                      <a:pt x="83103" y="857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1" name="Freihandform: Form 50">
                <a:extLst>
                  <a:ext uri="{FF2B5EF4-FFF2-40B4-BE49-F238E27FC236}">
                    <a16:creationId xmlns:a16="http://schemas.microsoft.com/office/drawing/2014/main" id="{F1EB49B6-6F42-91F3-A9D5-48446C9A63E7}"/>
                  </a:ext>
                </a:extLst>
              </p:cNvPr>
              <p:cNvSpPr/>
              <p:nvPr/>
            </p:nvSpPr>
            <p:spPr>
              <a:xfrm>
                <a:off x="2781966" y="3467950"/>
                <a:ext cx="9525" cy="430625"/>
              </a:xfrm>
              <a:custGeom>
                <a:avLst/>
                <a:gdLst>
                  <a:gd name="connsiteX0" fmla="*/ 9525 w 9525"/>
                  <a:gd name="connsiteY0" fmla="*/ 0 h 430625"/>
                  <a:gd name="connsiteX1" fmla="*/ 9525 w 9525"/>
                  <a:gd name="connsiteY1" fmla="*/ 430625 h 430625"/>
                  <a:gd name="connsiteX2" fmla="*/ 0 w 9525"/>
                  <a:gd name="connsiteY2" fmla="*/ 430625 h 430625"/>
                  <a:gd name="connsiteX3" fmla="*/ 0 w 9525"/>
                  <a:gd name="connsiteY3" fmla="*/ 0 h 430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" h="430625">
                    <a:moveTo>
                      <a:pt x="9525" y="0"/>
                    </a:moveTo>
                    <a:lnTo>
                      <a:pt x="9525" y="430625"/>
                    </a:lnTo>
                    <a:lnTo>
                      <a:pt x="0" y="4306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18" name="Grafik 2">
              <a:extLst>
                <a:ext uri="{FF2B5EF4-FFF2-40B4-BE49-F238E27FC236}">
                  <a16:creationId xmlns:a16="http://schemas.microsoft.com/office/drawing/2014/main" id="{705837DA-8183-7F0A-4BA2-E2BD525382E9}"/>
                </a:ext>
              </a:extLst>
            </p:cNvPr>
            <p:cNvGrpSpPr/>
            <p:nvPr/>
          </p:nvGrpSpPr>
          <p:grpSpPr>
            <a:xfrm>
              <a:off x="3668267" y="3578630"/>
              <a:ext cx="76200" cy="295274"/>
              <a:chOff x="3668267" y="3578630"/>
              <a:chExt cx="76200" cy="295274"/>
            </a:xfrm>
            <a:solidFill>
              <a:srgbClr val="000000"/>
            </a:solidFill>
          </p:grpSpPr>
          <p:sp>
            <p:nvSpPr>
              <p:cNvPr id="46" name="Freihandform: Form 45">
                <a:extLst>
                  <a:ext uri="{FF2B5EF4-FFF2-40B4-BE49-F238E27FC236}">
                    <a16:creationId xmlns:a16="http://schemas.microsoft.com/office/drawing/2014/main" id="{692FFD5A-3DD4-1E63-9754-7ED73E3EA4EC}"/>
                  </a:ext>
                </a:extLst>
              </p:cNvPr>
              <p:cNvSpPr/>
              <p:nvPr/>
            </p:nvSpPr>
            <p:spPr>
              <a:xfrm>
                <a:off x="3668267" y="3578630"/>
                <a:ext cx="5715" cy="295274"/>
              </a:xfrm>
              <a:custGeom>
                <a:avLst/>
                <a:gdLst>
                  <a:gd name="connsiteX0" fmla="*/ 0 w 5715"/>
                  <a:gd name="connsiteY0" fmla="*/ 295275 h 295274"/>
                  <a:gd name="connsiteX1" fmla="*/ 0 w 5715"/>
                  <a:gd name="connsiteY1" fmla="*/ 0 h 295274"/>
                  <a:gd name="connsiteX2" fmla="*/ 5715 w 5715"/>
                  <a:gd name="connsiteY2" fmla="*/ 0 h 295274"/>
                  <a:gd name="connsiteX3" fmla="*/ 5715 w 5715"/>
                  <a:gd name="connsiteY3" fmla="*/ 295275 h 29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" h="295274">
                    <a:moveTo>
                      <a:pt x="0" y="295275"/>
                    </a:moveTo>
                    <a:lnTo>
                      <a:pt x="0" y="0"/>
                    </a:lnTo>
                    <a:lnTo>
                      <a:pt x="5715" y="0"/>
                    </a:lnTo>
                    <a:lnTo>
                      <a:pt x="5715" y="29527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7" name="Freihandform: Form 46">
                <a:extLst>
                  <a:ext uri="{FF2B5EF4-FFF2-40B4-BE49-F238E27FC236}">
                    <a16:creationId xmlns:a16="http://schemas.microsoft.com/office/drawing/2014/main" id="{165C6A3E-D838-CCB6-CBC1-5F68050BD006}"/>
                  </a:ext>
                </a:extLst>
              </p:cNvPr>
              <p:cNvSpPr/>
              <p:nvPr/>
            </p:nvSpPr>
            <p:spPr>
              <a:xfrm>
                <a:off x="3706367" y="3578630"/>
                <a:ext cx="38100" cy="295274"/>
              </a:xfrm>
              <a:custGeom>
                <a:avLst/>
                <a:gdLst>
                  <a:gd name="connsiteX0" fmla="*/ 0 w 38100"/>
                  <a:gd name="connsiteY0" fmla="*/ 295275 h 295274"/>
                  <a:gd name="connsiteX1" fmla="*/ 0 w 38100"/>
                  <a:gd name="connsiteY1" fmla="*/ 0 h 295274"/>
                  <a:gd name="connsiteX2" fmla="*/ 38100 w 38100"/>
                  <a:gd name="connsiteY2" fmla="*/ 0 h 295274"/>
                  <a:gd name="connsiteX3" fmla="*/ 38100 w 38100"/>
                  <a:gd name="connsiteY3" fmla="*/ 295275 h 29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00" h="295274">
                    <a:moveTo>
                      <a:pt x="0" y="295275"/>
                    </a:moveTo>
                    <a:lnTo>
                      <a:pt x="0" y="0"/>
                    </a:lnTo>
                    <a:lnTo>
                      <a:pt x="38100" y="0"/>
                    </a:lnTo>
                    <a:lnTo>
                      <a:pt x="38100" y="29527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19" name="Grafik 2">
              <a:extLst>
                <a:ext uri="{FF2B5EF4-FFF2-40B4-BE49-F238E27FC236}">
                  <a16:creationId xmlns:a16="http://schemas.microsoft.com/office/drawing/2014/main" id="{C2CE4254-034B-D4EA-ACDF-750900CA8843}"/>
                </a:ext>
              </a:extLst>
            </p:cNvPr>
            <p:cNvGrpSpPr/>
            <p:nvPr/>
          </p:nvGrpSpPr>
          <p:grpSpPr>
            <a:xfrm>
              <a:off x="1404937" y="4327771"/>
              <a:ext cx="2339530" cy="301942"/>
              <a:chOff x="1404937" y="4327771"/>
              <a:chExt cx="2339530" cy="301942"/>
            </a:xfrm>
            <a:solidFill>
              <a:srgbClr val="000000"/>
            </a:solidFill>
          </p:grpSpPr>
          <p:sp>
            <p:nvSpPr>
              <p:cNvPr id="41" name="Freihandform: Form 40">
                <a:extLst>
                  <a:ext uri="{FF2B5EF4-FFF2-40B4-BE49-F238E27FC236}">
                    <a16:creationId xmlns:a16="http://schemas.microsoft.com/office/drawing/2014/main" id="{B3A19D10-4C0F-CF52-037B-16144C0CF7C8}"/>
                  </a:ext>
                </a:extLst>
              </p:cNvPr>
              <p:cNvSpPr/>
              <p:nvPr/>
            </p:nvSpPr>
            <p:spPr>
              <a:xfrm>
                <a:off x="1404937" y="4327771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7 h 6667"/>
                  <a:gd name="connsiteX3" fmla="*/ 0 w 2339530"/>
                  <a:gd name="connsiteY3" fmla="*/ 6667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7"/>
                    </a:lnTo>
                    <a:lnTo>
                      <a:pt x="0" y="66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2" name="Freihandform: Form 41">
                <a:extLst>
                  <a:ext uri="{FF2B5EF4-FFF2-40B4-BE49-F238E27FC236}">
                    <a16:creationId xmlns:a16="http://schemas.microsoft.com/office/drawing/2014/main" id="{5A9F0526-1EC7-455E-B18A-9D44BC201390}"/>
                  </a:ext>
                </a:extLst>
              </p:cNvPr>
              <p:cNvSpPr/>
              <p:nvPr/>
            </p:nvSpPr>
            <p:spPr>
              <a:xfrm>
                <a:off x="1404937" y="4401590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7 h 6667"/>
                  <a:gd name="connsiteX3" fmla="*/ 0 w 2339530"/>
                  <a:gd name="connsiteY3" fmla="*/ 6667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7"/>
                    </a:lnTo>
                    <a:lnTo>
                      <a:pt x="0" y="66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3" name="Freihandform: Form 42">
                <a:extLst>
                  <a:ext uri="{FF2B5EF4-FFF2-40B4-BE49-F238E27FC236}">
                    <a16:creationId xmlns:a16="http://schemas.microsoft.com/office/drawing/2014/main" id="{CF112AE8-8C99-7300-FB25-3A36AF967282}"/>
                  </a:ext>
                </a:extLst>
              </p:cNvPr>
              <p:cNvSpPr/>
              <p:nvPr/>
            </p:nvSpPr>
            <p:spPr>
              <a:xfrm>
                <a:off x="1404937" y="4475409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7 h 6667"/>
                  <a:gd name="connsiteX3" fmla="*/ 0 w 2339530"/>
                  <a:gd name="connsiteY3" fmla="*/ 6667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7"/>
                    </a:lnTo>
                    <a:lnTo>
                      <a:pt x="0" y="66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4" name="Freihandform: Form 43">
                <a:extLst>
                  <a:ext uri="{FF2B5EF4-FFF2-40B4-BE49-F238E27FC236}">
                    <a16:creationId xmlns:a16="http://schemas.microsoft.com/office/drawing/2014/main" id="{681EF26E-49CD-E263-1D6F-7CA2D992A415}"/>
                  </a:ext>
                </a:extLst>
              </p:cNvPr>
              <p:cNvSpPr/>
              <p:nvPr/>
            </p:nvSpPr>
            <p:spPr>
              <a:xfrm>
                <a:off x="1404937" y="4549228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7 h 6667"/>
                  <a:gd name="connsiteX3" fmla="*/ 0 w 2339530"/>
                  <a:gd name="connsiteY3" fmla="*/ 6667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7"/>
                    </a:lnTo>
                    <a:lnTo>
                      <a:pt x="0" y="66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5" name="Freihandform: Form 44">
                <a:extLst>
                  <a:ext uri="{FF2B5EF4-FFF2-40B4-BE49-F238E27FC236}">
                    <a16:creationId xmlns:a16="http://schemas.microsoft.com/office/drawing/2014/main" id="{3D4C0592-0A0B-D54A-B086-DA84196C67AD}"/>
                  </a:ext>
                </a:extLst>
              </p:cNvPr>
              <p:cNvSpPr/>
              <p:nvPr/>
            </p:nvSpPr>
            <p:spPr>
              <a:xfrm>
                <a:off x="1404937" y="4623046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7 h 6667"/>
                  <a:gd name="connsiteX3" fmla="*/ 0 w 2339530"/>
                  <a:gd name="connsiteY3" fmla="*/ 6667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7"/>
                    </a:lnTo>
                    <a:lnTo>
                      <a:pt x="0" y="66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5B12DB24-55B9-4036-5433-3640B384A909}"/>
                </a:ext>
              </a:extLst>
            </p:cNvPr>
            <p:cNvSpPr/>
            <p:nvPr/>
          </p:nvSpPr>
          <p:spPr>
            <a:xfrm>
              <a:off x="1449418" y="4330530"/>
              <a:ext cx="191957" cy="220431"/>
            </a:xfrm>
            <a:custGeom>
              <a:avLst/>
              <a:gdLst>
                <a:gd name="connsiteX0" fmla="*/ 63151 w 191957"/>
                <a:gd name="connsiteY0" fmla="*/ 118 h 220431"/>
                <a:gd name="connsiteX1" fmla="*/ 83439 w 191957"/>
                <a:gd name="connsiteY1" fmla="*/ 404 h 220431"/>
                <a:gd name="connsiteX2" fmla="*/ 149447 w 191957"/>
                <a:gd name="connsiteY2" fmla="*/ 46696 h 220431"/>
                <a:gd name="connsiteX3" fmla="*/ 152876 w 191957"/>
                <a:gd name="connsiteY3" fmla="*/ 71270 h 220431"/>
                <a:gd name="connsiteX4" fmla="*/ 151162 w 191957"/>
                <a:gd name="connsiteY4" fmla="*/ 91844 h 220431"/>
                <a:gd name="connsiteX5" fmla="*/ 71437 w 191957"/>
                <a:gd name="connsiteY5" fmla="*/ 186713 h 220431"/>
                <a:gd name="connsiteX6" fmla="*/ 12573 w 191957"/>
                <a:gd name="connsiteY6" fmla="*/ 216431 h 220431"/>
                <a:gd name="connsiteX7" fmla="*/ 4858 w 191957"/>
                <a:gd name="connsiteY7" fmla="*/ 219860 h 220431"/>
                <a:gd name="connsiteX8" fmla="*/ 3143 w 191957"/>
                <a:gd name="connsiteY8" fmla="*/ 220432 h 220431"/>
                <a:gd name="connsiteX9" fmla="*/ 0 w 191957"/>
                <a:gd name="connsiteY9" fmla="*/ 217288 h 220431"/>
                <a:gd name="connsiteX10" fmla="*/ 4858 w 191957"/>
                <a:gd name="connsiteY10" fmla="*/ 212716 h 220431"/>
                <a:gd name="connsiteX11" fmla="*/ 70009 w 191957"/>
                <a:gd name="connsiteY11" fmla="*/ 167568 h 220431"/>
                <a:gd name="connsiteX12" fmla="*/ 88583 w 191957"/>
                <a:gd name="connsiteY12" fmla="*/ 148994 h 220431"/>
                <a:gd name="connsiteX13" fmla="*/ 118586 w 191957"/>
                <a:gd name="connsiteY13" fmla="*/ 84415 h 220431"/>
                <a:gd name="connsiteX14" fmla="*/ 118586 w 191957"/>
                <a:gd name="connsiteY14" fmla="*/ 63555 h 220431"/>
                <a:gd name="connsiteX15" fmla="*/ 99155 w 191957"/>
                <a:gd name="connsiteY15" fmla="*/ 18692 h 220431"/>
                <a:gd name="connsiteX16" fmla="*/ 79438 w 191957"/>
                <a:gd name="connsiteY16" fmla="*/ 7262 h 220431"/>
                <a:gd name="connsiteX17" fmla="*/ 36005 w 191957"/>
                <a:gd name="connsiteY17" fmla="*/ 20978 h 220431"/>
                <a:gd name="connsiteX18" fmla="*/ 23432 w 191957"/>
                <a:gd name="connsiteY18" fmla="*/ 42124 h 220431"/>
                <a:gd name="connsiteX19" fmla="*/ 22574 w 191957"/>
                <a:gd name="connsiteY19" fmla="*/ 44124 h 220431"/>
                <a:gd name="connsiteX20" fmla="*/ 24860 w 191957"/>
                <a:gd name="connsiteY20" fmla="*/ 42981 h 220431"/>
                <a:gd name="connsiteX21" fmla="*/ 35433 w 191957"/>
                <a:gd name="connsiteY21" fmla="*/ 40695 h 220431"/>
                <a:gd name="connsiteX22" fmla="*/ 41719 w 191957"/>
                <a:gd name="connsiteY22" fmla="*/ 41266 h 220431"/>
                <a:gd name="connsiteX23" fmla="*/ 60293 w 191957"/>
                <a:gd name="connsiteY23" fmla="*/ 82986 h 220431"/>
                <a:gd name="connsiteX24" fmla="*/ 36862 w 191957"/>
                <a:gd name="connsiteY24" fmla="*/ 99274 h 220431"/>
                <a:gd name="connsiteX25" fmla="*/ 4572 w 191957"/>
                <a:gd name="connsiteY25" fmla="*/ 77842 h 220431"/>
                <a:gd name="connsiteX26" fmla="*/ 4286 w 191957"/>
                <a:gd name="connsiteY26" fmla="*/ 56125 h 220431"/>
                <a:gd name="connsiteX27" fmla="*/ 40577 w 191957"/>
                <a:gd name="connsiteY27" fmla="*/ 6691 h 220431"/>
                <a:gd name="connsiteX28" fmla="*/ 63151 w 191957"/>
                <a:gd name="connsiteY28" fmla="*/ 118 h 220431"/>
                <a:gd name="connsiteX29" fmla="*/ 173450 w 191957"/>
                <a:gd name="connsiteY29" fmla="*/ 24121 h 220431"/>
                <a:gd name="connsiteX30" fmla="*/ 191453 w 191957"/>
                <a:gd name="connsiteY30" fmla="*/ 34980 h 220431"/>
                <a:gd name="connsiteX31" fmla="*/ 173450 w 191957"/>
                <a:gd name="connsiteY31" fmla="*/ 52982 h 220431"/>
                <a:gd name="connsiteX32" fmla="*/ 163735 w 191957"/>
                <a:gd name="connsiteY32" fmla="*/ 31551 h 220431"/>
                <a:gd name="connsiteX33" fmla="*/ 173450 w 191957"/>
                <a:gd name="connsiteY33" fmla="*/ 24121 h 220431"/>
                <a:gd name="connsiteX34" fmla="*/ 173450 w 191957"/>
                <a:gd name="connsiteY34" fmla="*/ 95559 h 220431"/>
                <a:gd name="connsiteX35" fmla="*/ 191453 w 191957"/>
                <a:gd name="connsiteY35" fmla="*/ 106417 h 220431"/>
                <a:gd name="connsiteX36" fmla="*/ 180594 w 191957"/>
                <a:gd name="connsiteY36" fmla="*/ 124420 h 220431"/>
                <a:gd name="connsiteX37" fmla="*/ 162592 w 191957"/>
                <a:gd name="connsiteY37" fmla="*/ 113561 h 220431"/>
                <a:gd name="connsiteX38" fmla="*/ 173450 w 191957"/>
                <a:gd name="connsiteY38" fmla="*/ 95559 h 220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91957" h="220431">
                  <a:moveTo>
                    <a:pt x="63151" y="118"/>
                  </a:moveTo>
                  <a:cubicBezTo>
                    <a:pt x="66580" y="-167"/>
                    <a:pt x="78867" y="118"/>
                    <a:pt x="83439" y="404"/>
                  </a:cubicBezTo>
                  <a:cubicBezTo>
                    <a:pt x="117729" y="4405"/>
                    <a:pt x="140875" y="20407"/>
                    <a:pt x="149447" y="46696"/>
                  </a:cubicBezTo>
                  <a:cubicBezTo>
                    <a:pt x="152019" y="54697"/>
                    <a:pt x="152876" y="60983"/>
                    <a:pt x="152876" y="71270"/>
                  </a:cubicBezTo>
                  <a:cubicBezTo>
                    <a:pt x="152876" y="79843"/>
                    <a:pt x="152590" y="84129"/>
                    <a:pt x="151162" y="91844"/>
                  </a:cubicBezTo>
                  <a:cubicBezTo>
                    <a:pt x="143732" y="127849"/>
                    <a:pt x="117443" y="159281"/>
                    <a:pt x="71437" y="186713"/>
                  </a:cubicBezTo>
                  <a:cubicBezTo>
                    <a:pt x="54864" y="196714"/>
                    <a:pt x="34576" y="207001"/>
                    <a:pt x="12573" y="216431"/>
                  </a:cubicBezTo>
                  <a:cubicBezTo>
                    <a:pt x="8858" y="218146"/>
                    <a:pt x="5429" y="219574"/>
                    <a:pt x="4858" y="219860"/>
                  </a:cubicBezTo>
                  <a:cubicBezTo>
                    <a:pt x="4286" y="220146"/>
                    <a:pt x="3429" y="220432"/>
                    <a:pt x="3143" y="220432"/>
                  </a:cubicBezTo>
                  <a:cubicBezTo>
                    <a:pt x="1715" y="220432"/>
                    <a:pt x="0" y="218717"/>
                    <a:pt x="0" y="217288"/>
                  </a:cubicBezTo>
                  <a:cubicBezTo>
                    <a:pt x="0" y="215860"/>
                    <a:pt x="571" y="215288"/>
                    <a:pt x="4858" y="212716"/>
                  </a:cubicBezTo>
                  <a:cubicBezTo>
                    <a:pt x="33433" y="195857"/>
                    <a:pt x="53721" y="182141"/>
                    <a:pt x="70009" y="167568"/>
                  </a:cubicBezTo>
                  <a:cubicBezTo>
                    <a:pt x="74866" y="163282"/>
                    <a:pt x="85154" y="153280"/>
                    <a:pt x="88583" y="148994"/>
                  </a:cubicBezTo>
                  <a:cubicBezTo>
                    <a:pt x="106585" y="128134"/>
                    <a:pt x="116014" y="107846"/>
                    <a:pt x="118586" y="84415"/>
                  </a:cubicBezTo>
                  <a:cubicBezTo>
                    <a:pt x="119158" y="80414"/>
                    <a:pt x="119158" y="67555"/>
                    <a:pt x="118586" y="63555"/>
                  </a:cubicBezTo>
                  <a:cubicBezTo>
                    <a:pt x="116300" y="44410"/>
                    <a:pt x="109728" y="28979"/>
                    <a:pt x="99155" y="18692"/>
                  </a:cubicBezTo>
                  <a:cubicBezTo>
                    <a:pt x="93155" y="12691"/>
                    <a:pt x="86868" y="8977"/>
                    <a:pt x="79438" y="7262"/>
                  </a:cubicBezTo>
                  <a:cubicBezTo>
                    <a:pt x="64008" y="3547"/>
                    <a:pt x="47435" y="8691"/>
                    <a:pt x="36005" y="20978"/>
                  </a:cubicBezTo>
                  <a:cubicBezTo>
                    <a:pt x="30861" y="26693"/>
                    <a:pt x="26003" y="34980"/>
                    <a:pt x="23432" y="42124"/>
                  </a:cubicBezTo>
                  <a:lnTo>
                    <a:pt x="22574" y="44124"/>
                  </a:lnTo>
                  <a:lnTo>
                    <a:pt x="24860" y="42981"/>
                  </a:lnTo>
                  <a:cubicBezTo>
                    <a:pt x="28575" y="40981"/>
                    <a:pt x="30861" y="40695"/>
                    <a:pt x="35433" y="40695"/>
                  </a:cubicBezTo>
                  <a:cubicBezTo>
                    <a:pt x="38290" y="40695"/>
                    <a:pt x="39719" y="40695"/>
                    <a:pt x="41719" y="41266"/>
                  </a:cubicBezTo>
                  <a:cubicBezTo>
                    <a:pt x="60008" y="45838"/>
                    <a:pt x="68866" y="65555"/>
                    <a:pt x="60293" y="82986"/>
                  </a:cubicBezTo>
                  <a:cubicBezTo>
                    <a:pt x="56007" y="92416"/>
                    <a:pt x="46863" y="98416"/>
                    <a:pt x="36862" y="99274"/>
                  </a:cubicBezTo>
                  <a:cubicBezTo>
                    <a:pt x="22860" y="100131"/>
                    <a:pt x="9144" y="90987"/>
                    <a:pt x="4572" y="77842"/>
                  </a:cubicBezTo>
                  <a:cubicBezTo>
                    <a:pt x="2857" y="72413"/>
                    <a:pt x="2572" y="65269"/>
                    <a:pt x="4286" y="56125"/>
                  </a:cubicBezTo>
                  <a:cubicBezTo>
                    <a:pt x="8001" y="34694"/>
                    <a:pt x="21717" y="16120"/>
                    <a:pt x="40577" y="6691"/>
                  </a:cubicBezTo>
                  <a:cubicBezTo>
                    <a:pt x="47149" y="3262"/>
                    <a:pt x="55721" y="976"/>
                    <a:pt x="63151" y="118"/>
                  </a:cubicBezTo>
                  <a:close/>
                  <a:moveTo>
                    <a:pt x="173450" y="24121"/>
                  </a:moveTo>
                  <a:cubicBezTo>
                    <a:pt x="181451" y="22121"/>
                    <a:pt x="189738" y="26979"/>
                    <a:pt x="191453" y="34980"/>
                  </a:cubicBezTo>
                  <a:cubicBezTo>
                    <a:pt x="194310" y="46124"/>
                    <a:pt x="184594" y="55840"/>
                    <a:pt x="173450" y="52982"/>
                  </a:cubicBezTo>
                  <a:cubicBezTo>
                    <a:pt x="164021" y="50982"/>
                    <a:pt x="159163" y="40409"/>
                    <a:pt x="163735" y="31551"/>
                  </a:cubicBezTo>
                  <a:cubicBezTo>
                    <a:pt x="165449" y="27836"/>
                    <a:pt x="169450" y="24979"/>
                    <a:pt x="173450" y="24121"/>
                  </a:cubicBezTo>
                  <a:close/>
                  <a:moveTo>
                    <a:pt x="173450" y="95559"/>
                  </a:moveTo>
                  <a:cubicBezTo>
                    <a:pt x="181451" y="93559"/>
                    <a:pt x="189738" y="98416"/>
                    <a:pt x="191453" y="106417"/>
                  </a:cubicBezTo>
                  <a:cubicBezTo>
                    <a:pt x="193453" y="114704"/>
                    <a:pt x="188595" y="122705"/>
                    <a:pt x="180594" y="124420"/>
                  </a:cubicBezTo>
                  <a:cubicBezTo>
                    <a:pt x="172307" y="126420"/>
                    <a:pt x="164306" y="121562"/>
                    <a:pt x="162592" y="113561"/>
                  </a:cubicBezTo>
                  <a:cubicBezTo>
                    <a:pt x="160591" y="105560"/>
                    <a:pt x="165449" y="97273"/>
                    <a:pt x="173450" y="9555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61DC8636-A680-54FA-FE60-1E96A30FE31C}"/>
                </a:ext>
              </a:extLst>
            </p:cNvPr>
            <p:cNvSpPr/>
            <p:nvPr/>
          </p:nvSpPr>
          <p:spPr>
            <a:xfrm>
              <a:off x="1739769" y="4297862"/>
              <a:ext cx="78581" cy="213952"/>
            </a:xfrm>
            <a:custGeom>
              <a:avLst/>
              <a:gdLst>
                <a:gd name="connsiteX0" fmla="*/ 54578 w 78581"/>
                <a:gd name="connsiteY0" fmla="*/ 497 h 213952"/>
                <a:gd name="connsiteX1" fmla="*/ 60865 w 78581"/>
                <a:gd name="connsiteY1" fmla="*/ 2783 h 213952"/>
                <a:gd name="connsiteX2" fmla="*/ 61436 w 78581"/>
                <a:gd name="connsiteY2" fmla="*/ 24785 h 213952"/>
                <a:gd name="connsiteX3" fmla="*/ 61722 w 78581"/>
                <a:gd name="connsiteY3" fmla="*/ 45931 h 213952"/>
                <a:gd name="connsiteX4" fmla="*/ 67437 w 78581"/>
                <a:gd name="connsiteY4" fmla="*/ 43645 h 213952"/>
                <a:gd name="connsiteX5" fmla="*/ 76581 w 78581"/>
                <a:gd name="connsiteY5" fmla="*/ 42216 h 213952"/>
                <a:gd name="connsiteX6" fmla="*/ 78581 w 78581"/>
                <a:gd name="connsiteY6" fmla="*/ 55361 h 213952"/>
                <a:gd name="connsiteX7" fmla="*/ 78010 w 78581"/>
                <a:gd name="connsiteY7" fmla="*/ 66791 h 213952"/>
                <a:gd name="connsiteX8" fmla="*/ 76867 w 78581"/>
                <a:gd name="connsiteY8" fmla="*/ 68220 h 213952"/>
                <a:gd name="connsiteX9" fmla="*/ 68866 w 78581"/>
                <a:gd name="connsiteY9" fmla="*/ 71649 h 213952"/>
                <a:gd name="connsiteX10" fmla="*/ 61722 w 78581"/>
                <a:gd name="connsiteY10" fmla="*/ 74792 h 213952"/>
                <a:gd name="connsiteX11" fmla="*/ 61436 w 78581"/>
                <a:gd name="connsiteY11" fmla="*/ 97937 h 213952"/>
                <a:gd name="connsiteX12" fmla="*/ 61722 w 78581"/>
                <a:gd name="connsiteY12" fmla="*/ 121083 h 213952"/>
                <a:gd name="connsiteX13" fmla="*/ 67437 w 78581"/>
                <a:gd name="connsiteY13" fmla="*/ 118797 h 213952"/>
                <a:gd name="connsiteX14" fmla="*/ 76581 w 78581"/>
                <a:gd name="connsiteY14" fmla="*/ 117368 h 213952"/>
                <a:gd name="connsiteX15" fmla="*/ 78581 w 78581"/>
                <a:gd name="connsiteY15" fmla="*/ 130513 h 213952"/>
                <a:gd name="connsiteX16" fmla="*/ 78010 w 78581"/>
                <a:gd name="connsiteY16" fmla="*/ 141943 h 213952"/>
                <a:gd name="connsiteX17" fmla="*/ 76867 w 78581"/>
                <a:gd name="connsiteY17" fmla="*/ 143372 h 213952"/>
                <a:gd name="connsiteX18" fmla="*/ 68866 w 78581"/>
                <a:gd name="connsiteY18" fmla="*/ 146801 h 213952"/>
                <a:gd name="connsiteX19" fmla="*/ 61722 w 78581"/>
                <a:gd name="connsiteY19" fmla="*/ 149944 h 213952"/>
                <a:gd name="connsiteX20" fmla="*/ 61436 w 78581"/>
                <a:gd name="connsiteY20" fmla="*/ 173947 h 213952"/>
                <a:gd name="connsiteX21" fmla="*/ 60865 w 78581"/>
                <a:gd name="connsiteY21" fmla="*/ 199093 h 213952"/>
                <a:gd name="connsiteX22" fmla="*/ 52006 w 78581"/>
                <a:gd name="connsiteY22" fmla="*/ 199093 h 213952"/>
                <a:gd name="connsiteX23" fmla="*/ 51435 w 78581"/>
                <a:gd name="connsiteY23" fmla="*/ 175947 h 213952"/>
                <a:gd name="connsiteX24" fmla="*/ 51435 w 78581"/>
                <a:gd name="connsiteY24" fmla="*/ 153945 h 213952"/>
                <a:gd name="connsiteX25" fmla="*/ 39148 w 78581"/>
                <a:gd name="connsiteY25" fmla="*/ 158802 h 213952"/>
                <a:gd name="connsiteX26" fmla="*/ 27146 w 78581"/>
                <a:gd name="connsiteY26" fmla="*/ 163660 h 213952"/>
                <a:gd name="connsiteX27" fmla="*/ 27146 w 78581"/>
                <a:gd name="connsiteY27" fmla="*/ 186806 h 213952"/>
                <a:gd name="connsiteX28" fmla="*/ 25718 w 78581"/>
                <a:gd name="connsiteY28" fmla="*/ 212237 h 213952"/>
                <a:gd name="connsiteX29" fmla="*/ 22289 w 78581"/>
                <a:gd name="connsiteY29" fmla="*/ 213952 h 213952"/>
                <a:gd name="connsiteX30" fmla="*/ 18574 w 78581"/>
                <a:gd name="connsiteY30" fmla="*/ 212237 h 213952"/>
                <a:gd name="connsiteX31" fmla="*/ 17145 w 78581"/>
                <a:gd name="connsiteY31" fmla="*/ 189092 h 213952"/>
                <a:gd name="connsiteX32" fmla="*/ 16859 w 78581"/>
                <a:gd name="connsiteY32" fmla="*/ 167946 h 213952"/>
                <a:gd name="connsiteX33" fmla="*/ 11144 w 78581"/>
                <a:gd name="connsiteY33" fmla="*/ 170232 h 213952"/>
                <a:gd name="connsiteX34" fmla="*/ 2000 w 78581"/>
                <a:gd name="connsiteY34" fmla="*/ 171661 h 213952"/>
                <a:gd name="connsiteX35" fmla="*/ 0 w 78581"/>
                <a:gd name="connsiteY35" fmla="*/ 158516 h 213952"/>
                <a:gd name="connsiteX36" fmla="*/ 572 w 78581"/>
                <a:gd name="connsiteY36" fmla="*/ 147086 h 213952"/>
                <a:gd name="connsiteX37" fmla="*/ 1715 w 78581"/>
                <a:gd name="connsiteY37" fmla="*/ 145658 h 213952"/>
                <a:gd name="connsiteX38" fmla="*/ 9716 w 78581"/>
                <a:gd name="connsiteY38" fmla="*/ 142229 h 213952"/>
                <a:gd name="connsiteX39" fmla="*/ 17145 w 78581"/>
                <a:gd name="connsiteY39" fmla="*/ 139085 h 213952"/>
                <a:gd name="connsiteX40" fmla="*/ 17145 w 78581"/>
                <a:gd name="connsiteY40" fmla="*/ 115940 h 213952"/>
                <a:gd name="connsiteX41" fmla="*/ 16859 w 78581"/>
                <a:gd name="connsiteY41" fmla="*/ 92794 h 213952"/>
                <a:gd name="connsiteX42" fmla="*/ 11144 w 78581"/>
                <a:gd name="connsiteY42" fmla="*/ 95080 h 213952"/>
                <a:gd name="connsiteX43" fmla="*/ 2000 w 78581"/>
                <a:gd name="connsiteY43" fmla="*/ 96509 h 213952"/>
                <a:gd name="connsiteX44" fmla="*/ 0 w 78581"/>
                <a:gd name="connsiteY44" fmla="*/ 83364 h 213952"/>
                <a:gd name="connsiteX45" fmla="*/ 572 w 78581"/>
                <a:gd name="connsiteY45" fmla="*/ 71934 h 213952"/>
                <a:gd name="connsiteX46" fmla="*/ 1715 w 78581"/>
                <a:gd name="connsiteY46" fmla="*/ 70505 h 213952"/>
                <a:gd name="connsiteX47" fmla="*/ 9716 w 78581"/>
                <a:gd name="connsiteY47" fmla="*/ 67076 h 213952"/>
                <a:gd name="connsiteX48" fmla="*/ 17145 w 78581"/>
                <a:gd name="connsiteY48" fmla="*/ 63933 h 213952"/>
                <a:gd name="connsiteX49" fmla="*/ 17145 w 78581"/>
                <a:gd name="connsiteY49" fmla="*/ 39930 h 213952"/>
                <a:gd name="connsiteX50" fmla="*/ 17717 w 78581"/>
                <a:gd name="connsiteY50" fmla="*/ 14784 h 213952"/>
                <a:gd name="connsiteX51" fmla="*/ 26575 w 78581"/>
                <a:gd name="connsiteY51" fmla="*/ 14784 h 213952"/>
                <a:gd name="connsiteX52" fmla="*/ 27146 w 78581"/>
                <a:gd name="connsiteY52" fmla="*/ 37930 h 213952"/>
                <a:gd name="connsiteX53" fmla="*/ 27432 w 78581"/>
                <a:gd name="connsiteY53" fmla="*/ 59933 h 213952"/>
                <a:gd name="connsiteX54" fmla="*/ 39433 w 78581"/>
                <a:gd name="connsiteY54" fmla="*/ 55075 h 213952"/>
                <a:gd name="connsiteX55" fmla="*/ 51435 w 78581"/>
                <a:gd name="connsiteY55" fmla="*/ 50217 h 213952"/>
                <a:gd name="connsiteX56" fmla="*/ 51435 w 78581"/>
                <a:gd name="connsiteY56" fmla="*/ 27072 h 213952"/>
                <a:gd name="connsiteX57" fmla="*/ 52006 w 78581"/>
                <a:gd name="connsiteY57" fmla="*/ 2783 h 213952"/>
                <a:gd name="connsiteX58" fmla="*/ 54578 w 78581"/>
                <a:gd name="connsiteY58" fmla="*/ 497 h 213952"/>
                <a:gd name="connsiteX59" fmla="*/ 51435 w 78581"/>
                <a:gd name="connsiteY59" fmla="*/ 101938 h 213952"/>
                <a:gd name="connsiteX60" fmla="*/ 51435 w 78581"/>
                <a:gd name="connsiteY60" fmla="*/ 78792 h 213952"/>
                <a:gd name="connsiteX61" fmla="*/ 39148 w 78581"/>
                <a:gd name="connsiteY61" fmla="*/ 83650 h 213952"/>
                <a:gd name="connsiteX62" fmla="*/ 27146 w 78581"/>
                <a:gd name="connsiteY62" fmla="*/ 88508 h 213952"/>
                <a:gd name="connsiteX63" fmla="*/ 27146 w 78581"/>
                <a:gd name="connsiteY63" fmla="*/ 111939 h 213952"/>
                <a:gd name="connsiteX64" fmla="*/ 27146 w 78581"/>
                <a:gd name="connsiteY64" fmla="*/ 135085 h 213952"/>
                <a:gd name="connsiteX65" fmla="*/ 28003 w 78581"/>
                <a:gd name="connsiteY65" fmla="*/ 134799 h 213952"/>
                <a:gd name="connsiteX66" fmla="*/ 40291 w 78581"/>
                <a:gd name="connsiteY66" fmla="*/ 129941 h 213952"/>
                <a:gd name="connsiteX67" fmla="*/ 51435 w 78581"/>
                <a:gd name="connsiteY67" fmla="*/ 125370 h 213952"/>
                <a:gd name="connsiteX68" fmla="*/ 51435 w 78581"/>
                <a:gd name="connsiteY68" fmla="*/ 101938 h 213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78581" h="213952">
                  <a:moveTo>
                    <a:pt x="54578" y="497"/>
                  </a:moveTo>
                  <a:cubicBezTo>
                    <a:pt x="56579" y="-646"/>
                    <a:pt x="59722" y="211"/>
                    <a:pt x="60865" y="2783"/>
                  </a:cubicBezTo>
                  <a:cubicBezTo>
                    <a:pt x="61436" y="3926"/>
                    <a:pt x="61436" y="4783"/>
                    <a:pt x="61436" y="24785"/>
                  </a:cubicBezTo>
                  <a:cubicBezTo>
                    <a:pt x="61436" y="36501"/>
                    <a:pt x="61436" y="45931"/>
                    <a:pt x="61722" y="45931"/>
                  </a:cubicBezTo>
                  <a:cubicBezTo>
                    <a:pt x="61722" y="45931"/>
                    <a:pt x="64294" y="44788"/>
                    <a:pt x="67437" y="43645"/>
                  </a:cubicBezTo>
                  <a:cubicBezTo>
                    <a:pt x="74009" y="41073"/>
                    <a:pt x="74867" y="40787"/>
                    <a:pt x="76581" y="42216"/>
                  </a:cubicBezTo>
                  <a:cubicBezTo>
                    <a:pt x="78581" y="43645"/>
                    <a:pt x="78581" y="43931"/>
                    <a:pt x="78581" y="55361"/>
                  </a:cubicBezTo>
                  <a:cubicBezTo>
                    <a:pt x="78581" y="65076"/>
                    <a:pt x="78581" y="65933"/>
                    <a:pt x="78010" y="66791"/>
                  </a:cubicBezTo>
                  <a:cubicBezTo>
                    <a:pt x="77724" y="67362"/>
                    <a:pt x="77152" y="67934"/>
                    <a:pt x="76867" y="68220"/>
                  </a:cubicBezTo>
                  <a:cubicBezTo>
                    <a:pt x="76295" y="68505"/>
                    <a:pt x="72866" y="70220"/>
                    <a:pt x="68866" y="71649"/>
                  </a:cubicBezTo>
                  <a:lnTo>
                    <a:pt x="61722" y="74792"/>
                  </a:lnTo>
                  <a:lnTo>
                    <a:pt x="61436" y="97937"/>
                  </a:lnTo>
                  <a:cubicBezTo>
                    <a:pt x="61436" y="110510"/>
                    <a:pt x="61436" y="121083"/>
                    <a:pt x="61722" y="121083"/>
                  </a:cubicBezTo>
                  <a:cubicBezTo>
                    <a:pt x="61722" y="121083"/>
                    <a:pt x="64294" y="119940"/>
                    <a:pt x="67437" y="118797"/>
                  </a:cubicBezTo>
                  <a:cubicBezTo>
                    <a:pt x="74009" y="116226"/>
                    <a:pt x="74867" y="115940"/>
                    <a:pt x="76581" y="117368"/>
                  </a:cubicBezTo>
                  <a:cubicBezTo>
                    <a:pt x="78581" y="118797"/>
                    <a:pt x="78581" y="119083"/>
                    <a:pt x="78581" y="130513"/>
                  </a:cubicBezTo>
                  <a:cubicBezTo>
                    <a:pt x="78581" y="140228"/>
                    <a:pt x="78581" y="141086"/>
                    <a:pt x="78010" y="141943"/>
                  </a:cubicBezTo>
                  <a:cubicBezTo>
                    <a:pt x="77724" y="142514"/>
                    <a:pt x="77152" y="143086"/>
                    <a:pt x="76867" y="143372"/>
                  </a:cubicBezTo>
                  <a:cubicBezTo>
                    <a:pt x="76295" y="143657"/>
                    <a:pt x="72866" y="145372"/>
                    <a:pt x="68866" y="146801"/>
                  </a:cubicBezTo>
                  <a:lnTo>
                    <a:pt x="61722" y="149944"/>
                  </a:lnTo>
                  <a:lnTo>
                    <a:pt x="61436" y="173947"/>
                  </a:lnTo>
                  <a:cubicBezTo>
                    <a:pt x="61436" y="195664"/>
                    <a:pt x="61150" y="198236"/>
                    <a:pt x="60865" y="199093"/>
                  </a:cubicBezTo>
                  <a:cubicBezTo>
                    <a:pt x="58865" y="202522"/>
                    <a:pt x="54007" y="202522"/>
                    <a:pt x="52006" y="199093"/>
                  </a:cubicBezTo>
                  <a:cubicBezTo>
                    <a:pt x="51721" y="198236"/>
                    <a:pt x="51435" y="195950"/>
                    <a:pt x="51435" y="175947"/>
                  </a:cubicBezTo>
                  <a:lnTo>
                    <a:pt x="51435" y="153945"/>
                  </a:lnTo>
                  <a:lnTo>
                    <a:pt x="39148" y="158802"/>
                  </a:lnTo>
                  <a:lnTo>
                    <a:pt x="27146" y="163660"/>
                  </a:lnTo>
                  <a:lnTo>
                    <a:pt x="27146" y="186806"/>
                  </a:lnTo>
                  <a:cubicBezTo>
                    <a:pt x="27146" y="211380"/>
                    <a:pt x="27146" y="210809"/>
                    <a:pt x="25718" y="212237"/>
                  </a:cubicBezTo>
                  <a:cubicBezTo>
                    <a:pt x="25146" y="213095"/>
                    <a:pt x="23146" y="213952"/>
                    <a:pt x="22289" y="213952"/>
                  </a:cubicBezTo>
                  <a:cubicBezTo>
                    <a:pt x="21146" y="213952"/>
                    <a:pt x="19145" y="213095"/>
                    <a:pt x="18574" y="212237"/>
                  </a:cubicBezTo>
                  <a:cubicBezTo>
                    <a:pt x="17145" y="210809"/>
                    <a:pt x="17145" y="211380"/>
                    <a:pt x="17145" y="189092"/>
                  </a:cubicBezTo>
                  <a:cubicBezTo>
                    <a:pt x="17145" y="177376"/>
                    <a:pt x="17145" y="167946"/>
                    <a:pt x="16859" y="167946"/>
                  </a:cubicBezTo>
                  <a:cubicBezTo>
                    <a:pt x="16859" y="167946"/>
                    <a:pt x="14288" y="169089"/>
                    <a:pt x="11144" y="170232"/>
                  </a:cubicBezTo>
                  <a:cubicBezTo>
                    <a:pt x="4572" y="172804"/>
                    <a:pt x="3715" y="173090"/>
                    <a:pt x="2000" y="171661"/>
                  </a:cubicBezTo>
                  <a:cubicBezTo>
                    <a:pt x="0" y="170232"/>
                    <a:pt x="0" y="169946"/>
                    <a:pt x="0" y="158516"/>
                  </a:cubicBezTo>
                  <a:cubicBezTo>
                    <a:pt x="0" y="148801"/>
                    <a:pt x="0" y="147944"/>
                    <a:pt x="572" y="147086"/>
                  </a:cubicBezTo>
                  <a:cubicBezTo>
                    <a:pt x="857" y="146515"/>
                    <a:pt x="1429" y="145943"/>
                    <a:pt x="1715" y="145658"/>
                  </a:cubicBezTo>
                  <a:cubicBezTo>
                    <a:pt x="2286" y="145372"/>
                    <a:pt x="5715" y="143657"/>
                    <a:pt x="9716" y="142229"/>
                  </a:cubicBezTo>
                  <a:lnTo>
                    <a:pt x="17145" y="139085"/>
                  </a:lnTo>
                  <a:lnTo>
                    <a:pt x="17145" y="115940"/>
                  </a:lnTo>
                  <a:cubicBezTo>
                    <a:pt x="17145" y="103367"/>
                    <a:pt x="17145" y="92794"/>
                    <a:pt x="16859" y="92794"/>
                  </a:cubicBezTo>
                  <a:cubicBezTo>
                    <a:pt x="16859" y="92794"/>
                    <a:pt x="14288" y="93937"/>
                    <a:pt x="11144" y="95080"/>
                  </a:cubicBezTo>
                  <a:cubicBezTo>
                    <a:pt x="4572" y="97652"/>
                    <a:pt x="3715" y="97937"/>
                    <a:pt x="2000" y="96509"/>
                  </a:cubicBezTo>
                  <a:cubicBezTo>
                    <a:pt x="0" y="95080"/>
                    <a:pt x="0" y="94794"/>
                    <a:pt x="0" y="83364"/>
                  </a:cubicBezTo>
                  <a:cubicBezTo>
                    <a:pt x="0" y="73649"/>
                    <a:pt x="0" y="72791"/>
                    <a:pt x="572" y="71934"/>
                  </a:cubicBezTo>
                  <a:cubicBezTo>
                    <a:pt x="857" y="71363"/>
                    <a:pt x="1429" y="70791"/>
                    <a:pt x="1715" y="70505"/>
                  </a:cubicBezTo>
                  <a:cubicBezTo>
                    <a:pt x="2286" y="70220"/>
                    <a:pt x="5715" y="68505"/>
                    <a:pt x="9716" y="67076"/>
                  </a:cubicBezTo>
                  <a:lnTo>
                    <a:pt x="17145" y="63933"/>
                  </a:lnTo>
                  <a:lnTo>
                    <a:pt x="17145" y="39930"/>
                  </a:lnTo>
                  <a:cubicBezTo>
                    <a:pt x="17145" y="18213"/>
                    <a:pt x="17431" y="15641"/>
                    <a:pt x="17717" y="14784"/>
                  </a:cubicBezTo>
                  <a:cubicBezTo>
                    <a:pt x="19717" y="11355"/>
                    <a:pt x="24575" y="11355"/>
                    <a:pt x="26575" y="14784"/>
                  </a:cubicBezTo>
                  <a:cubicBezTo>
                    <a:pt x="26860" y="15641"/>
                    <a:pt x="27146" y="17928"/>
                    <a:pt x="27146" y="37930"/>
                  </a:cubicBezTo>
                  <a:lnTo>
                    <a:pt x="27432" y="59933"/>
                  </a:lnTo>
                  <a:lnTo>
                    <a:pt x="39433" y="55075"/>
                  </a:lnTo>
                  <a:lnTo>
                    <a:pt x="51435" y="50217"/>
                  </a:lnTo>
                  <a:lnTo>
                    <a:pt x="51435" y="27072"/>
                  </a:lnTo>
                  <a:cubicBezTo>
                    <a:pt x="51435" y="5354"/>
                    <a:pt x="51435" y="3926"/>
                    <a:pt x="52006" y="2783"/>
                  </a:cubicBezTo>
                  <a:cubicBezTo>
                    <a:pt x="52578" y="1640"/>
                    <a:pt x="53150" y="1068"/>
                    <a:pt x="54578" y="497"/>
                  </a:cubicBezTo>
                  <a:close/>
                  <a:moveTo>
                    <a:pt x="51435" y="101938"/>
                  </a:moveTo>
                  <a:lnTo>
                    <a:pt x="51435" y="78792"/>
                  </a:lnTo>
                  <a:lnTo>
                    <a:pt x="39148" y="83650"/>
                  </a:lnTo>
                  <a:lnTo>
                    <a:pt x="27146" y="88508"/>
                  </a:lnTo>
                  <a:lnTo>
                    <a:pt x="27146" y="111939"/>
                  </a:lnTo>
                  <a:lnTo>
                    <a:pt x="27146" y="135085"/>
                  </a:lnTo>
                  <a:lnTo>
                    <a:pt x="28003" y="134799"/>
                  </a:lnTo>
                  <a:cubicBezTo>
                    <a:pt x="28575" y="134513"/>
                    <a:pt x="34004" y="132228"/>
                    <a:pt x="40291" y="129941"/>
                  </a:cubicBezTo>
                  <a:lnTo>
                    <a:pt x="51435" y="125370"/>
                  </a:lnTo>
                  <a:lnTo>
                    <a:pt x="51435" y="10193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22" name="Grafik 2">
              <a:extLst>
                <a:ext uri="{FF2B5EF4-FFF2-40B4-BE49-F238E27FC236}">
                  <a16:creationId xmlns:a16="http://schemas.microsoft.com/office/drawing/2014/main" id="{CBF4C7B7-CD63-450E-C6B4-EF65421B6B5B}"/>
                </a:ext>
              </a:extLst>
            </p:cNvPr>
            <p:cNvGrpSpPr/>
            <p:nvPr/>
          </p:nvGrpSpPr>
          <p:grpSpPr>
            <a:xfrm>
              <a:off x="1912985" y="4335655"/>
              <a:ext cx="112343" cy="290458"/>
              <a:chOff x="1912985" y="4335655"/>
              <a:chExt cx="112343" cy="290458"/>
            </a:xfrm>
            <a:solidFill>
              <a:srgbClr val="000000"/>
            </a:solidFill>
          </p:grpSpPr>
          <p:sp>
            <p:nvSpPr>
              <p:cNvPr id="39" name="Freihandform: Form 38">
                <a:extLst>
                  <a:ext uri="{FF2B5EF4-FFF2-40B4-BE49-F238E27FC236}">
                    <a16:creationId xmlns:a16="http://schemas.microsoft.com/office/drawing/2014/main" id="{B23583EE-DA67-CCB7-4D31-2F18AEF50C69}"/>
                  </a:ext>
                </a:extLst>
              </p:cNvPr>
              <p:cNvSpPr/>
              <p:nvPr/>
            </p:nvSpPr>
            <p:spPr>
              <a:xfrm>
                <a:off x="1912985" y="4335655"/>
                <a:ext cx="112343" cy="142821"/>
              </a:xfrm>
              <a:custGeom>
                <a:avLst/>
                <a:gdLst>
                  <a:gd name="connsiteX0" fmla="*/ 82911 w 112343"/>
                  <a:gd name="connsiteY0" fmla="*/ 803 h 142821"/>
                  <a:gd name="connsiteX1" fmla="*/ 88055 w 112343"/>
                  <a:gd name="connsiteY1" fmla="*/ 518 h 142821"/>
                  <a:gd name="connsiteX2" fmla="*/ 89484 w 112343"/>
                  <a:gd name="connsiteY2" fmla="*/ 3375 h 142821"/>
                  <a:gd name="connsiteX3" fmla="*/ 49193 w 112343"/>
                  <a:gd name="connsiteY3" fmla="*/ 51381 h 142821"/>
                  <a:gd name="connsiteX4" fmla="*/ 8616 w 112343"/>
                  <a:gd name="connsiteY4" fmla="*/ 99101 h 142821"/>
                  <a:gd name="connsiteX5" fmla="*/ 32905 w 112343"/>
                  <a:gd name="connsiteY5" fmla="*/ 99673 h 142821"/>
                  <a:gd name="connsiteX6" fmla="*/ 57765 w 112343"/>
                  <a:gd name="connsiteY6" fmla="*/ 99673 h 142821"/>
                  <a:gd name="connsiteX7" fmla="*/ 57765 w 112343"/>
                  <a:gd name="connsiteY7" fmla="*/ 77099 h 142821"/>
                  <a:gd name="connsiteX8" fmla="*/ 58337 w 112343"/>
                  <a:gd name="connsiteY8" fmla="*/ 53667 h 142821"/>
                  <a:gd name="connsiteX9" fmla="*/ 63766 w 112343"/>
                  <a:gd name="connsiteY9" fmla="*/ 49667 h 142821"/>
                  <a:gd name="connsiteX10" fmla="*/ 81482 w 112343"/>
                  <a:gd name="connsiteY10" fmla="*/ 29093 h 142821"/>
                  <a:gd name="connsiteX11" fmla="*/ 84054 w 112343"/>
                  <a:gd name="connsiteY11" fmla="*/ 23663 h 142821"/>
                  <a:gd name="connsiteX12" fmla="*/ 88340 w 112343"/>
                  <a:gd name="connsiteY12" fmla="*/ 24806 h 142821"/>
                  <a:gd name="connsiteX13" fmla="*/ 88912 w 112343"/>
                  <a:gd name="connsiteY13" fmla="*/ 62525 h 142821"/>
                  <a:gd name="connsiteX14" fmla="*/ 88912 w 112343"/>
                  <a:gd name="connsiteY14" fmla="*/ 99673 h 142821"/>
                  <a:gd name="connsiteX15" fmla="*/ 99199 w 112343"/>
                  <a:gd name="connsiteY15" fmla="*/ 99673 h 142821"/>
                  <a:gd name="connsiteX16" fmla="*/ 110629 w 112343"/>
                  <a:gd name="connsiteY16" fmla="*/ 100244 h 142821"/>
                  <a:gd name="connsiteX17" fmla="*/ 110629 w 112343"/>
                  <a:gd name="connsiteY17" fmla="*/ 106817 h 142821"/>
                  <a:gd name="connsiteX18" fmla="*/ 99199 w 112343"/>
                  <a:gd name="connsiteY18" fmla="*/ 107388 h 142821"/>
                  <a:gd name="connsiteX19" fmla="*/ 88912 w 112343"/>
                  <a:gd name="connsiteY19" fmla="*/ 107388 h 142821"/>
                  <a:gd name="connsiteX20" fmla="*/ 88912 w 112343"/>
                  <a:gd name="connsiteY20" fmla="*/ 110531 h 142821"/>
                  <a:gd name="connsiteX21" fmla="*/ 91769 w 112343"/>
                  <a:gd name="connsiteY21" fmla="*/ 125105 h 142821"/>
                  <a:gd name="connsiteX22" fmla="*/ 107771 w 112343"/>
                  <a:gd name="connsiteY22" fmla="*/ 137106 h 142821"/>
                  <a:gd name="connsiteX23" fmla="*/ 111486 w 112343"/>
                  <a:gd name="connsiteY23" fmla="*/ 139964 h 142821"/>
                  <a:gd name="connsiteX24" fmla="*/ 110629 w 112343"/>
                  <a:gd name="connsiteY24" fmla="*/ 142250 h 142821"/>
                  <a:gd name="connsiteX25" fmla="*/ 106057 w 112343"/>
                  <a:gd name="connsiteY25" fmla="*/ 142821 h 142821"/>
                  <a:gd name="connsiteX26" fmla="*/ 86055 w 112343"/>
                  <a:gd name="connsiteY26" fmla="*/ 140535 h 142821"/>
                  <a:gd name="connsiteX27" fmla="*/ 60623 w 112343"/>
                  <a:gd name="connsiteY27" fmla="*/ 140535 h 142821"/>
                  <a:gd name="connsiteX28" fmla="*/ 40620 w 112343"/>
                  <a:gd name="connsiteY28" fmla="*/ 142821 h 142821"/>
                  <a:gd name="connsiteX29" fmla="*/ 36048 w 112343"/>
                  <a:gd name="connsiteY29" fmla="*/ 142250 h 142821"/>
                  <a:gd name="connsiteX30" fmla="*/ 35477 w 112343"/>
                  <a:gd name="connsiteY30" fmla="*/ 139964 h 142821"/>
                  <a:gd name="connsiteX31" fmla="*/ 38906 w 112343"/>
                  <a:gd name="connsiteY31" fmla="*/ 137106 h 142821"/>
                  <a:gd name="connsiteX32" fmla="*/ 54908 w 112343"/>
                  <a:gd name="connsiteY32" fmla="*/ 125105 h 142821"/>
                  <a:gd name="connsiteX33" fmla="*/ 57765 w 112343"/>
                  <a:gd name="connsiteY33" fmla="*/ 110531 h 142821"/>
                  <a:gd name="connsiteX34" fmla="*/ 57765 w 112343"/>
                  <a:gd name="connsiteY34" fmla="*/ 107388 h 142821"/>
                  <a:gd name="connsiteX35" fmla="*/ 32048 w 112343"/>
                  <a:gd name="connsiteY35" fmla="*/ 107388 h 142821"/>
                  <a:gd name="connsiteX36" fmla="*/ 2615 w 112343"/>
                  <a:gd name="connsiteY36" fmla="*/ 105959 h 142821"/>
                  <a:gd name="connsiteX37" fmla="*/ 44 w 112343"/>
                  <a:gd name="connsiteY37" fmla="*/ 100816 h 142821"/>
                  <a:gd name="connsiteX38" fmla="*/ 3187 w 112343"/>
                  <a:gd name="connsiteY38" fmla="*/ 96530 h 142821"/>
                  <a:gd name="connsiteX39" fmla="*/ 23475 w 112343"/>
                  <a:gd name="connsiteY39" fmla="*/ 67669 h 142821"/>
                  <a:gd name="connsiteX40" fmla="*/ 33476 w 112343"/>
                  <a:gd name="connsiteY40" fmla="*/ 47095 h 142821"/>
                  <a:gd name="connsiteX41" fmla="*/ 42049 w 112343"/>
                  <a:gd name="connsiteY41" fmla="*/ 8519 h 142821"/>
                  <a:gd name="connsiteX42" fmla="*/ 44335 w 112343"/>
                  <a:gd name="connsiteY42" fmla="*/ 803 h 142821"/>
                  <a:gd name="connsiteX43" fmla="*/ 45478 w 112343"/>
                  <a:gd name="connsiteY43" fmla="*/ 232 h 142821"/>
                  <a:gd name="connsiteX44" fmla="*/ 49764 w 112343"/>
                  <a:gd name="connsiteY44" fmla="*/ 1375 h 142821"/>
                  <a:gd name="connsiteX45" fmla="*/ 63766 w 112343"/>
                  <a:gd name="connsiteY45" fmla="*/ 3947 h 142821"/>
                  <a:gd name="connsiteX46" fmla="*/ 82911 w 112343"/>
                  <a:gd name="connsiteY46" fmla="*/ 803 h 142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12343" h="142821">
                    <a:moveTo>
                      <a:pt x="82911" y="803"/>
                    </a:moveTo>
                    <a:cubicBezTo>
                      <a:pt x="85483" y="-54"/>
                      <a:pt x="86912" y="-340"/>
                      <a:pt x="88055" y="518"/>
                    </a:cubicBezTo>
                    <a:cubicBezTo>
                      <a:pt x="88912" y="1089"/>
                      <a:pt x="89484" y="2518"/>
                      <a:pt x="89484" y="3375"/>
                    </a:cubicBezTo>
                    <a:cubicBezTo>
                      <a:pt x="89198" y="3947"/>
                      <a:pt x="71196" y="25378"/>
                      <a:pt x="49193" y="51381"/>
                    </a:cubicBezTo>
                    <a:cubicBezTo>
                      <a:pt x="27190" y="77384"/>
                      <a:pt x="8902" y="98816"/>
                      <a:pt x="8616" y="99101"/>
                    </a:cubicBezTo>
                    <a:cubicBezTo>
                      <a:pt x="8330" y="99673"/>
                      <a:pt x="9759" y="99673"/>
                      <a:pt x="32905" y="99673"/>
                    </a:cubicBezTo>
                    <a:lnTo>
                      <a:pt x="57765" y="99673"/>
                    </a:lnTo>
                    <a:lnTo>
                      <a:pt x="57765" y="77099"/>
                    </a:lnTo>
                    <a:cubicBezTo>
                      <a:pt x="57765" y="56239"/>
                      <a:pt x="58051" y="54524"/>
                      <a:pt x="58337" y="53667"/>
                    </a:cubicBezTo>
                    <a:cubicBezTo>
                      <a:pt x="58622" y="53096"/>
                      <a:pt x="60337" y="51953"/>
                      <a:pt x="63766" y="49667"/>
                    </a:cubicBezTo>
                    <a:cubicBezTo>
                      <a:pt x="74053" y="42809"/>
                      <a:pt x="76911" y="39380"/>
                      <a:pt x="81482" y="29093"/>
                    </a:cubicBezTo>
                    <a:cubicBezTo>
                      <a:pt x="82625" y="26235"/>
                      <a:pt x="83769" y="23949"/>
                      <a:pt x="84054" y="23663"/>
                    </a:cubicBezTo>
                    <a:cubicBezTo>
                      <a:pt x="85197" y="22520"/>
                      <a:pt x="87769" y="23092"/>
                      <a:pt x="88340" y="24806"/>
                    </a:cubicBezTo>
                    <a:cubicBezTo>
                      <a:pt x="88912" y="25664"/>
                      <a:pt x="88912" y="30236"/>
                      <a:pt x="88912" y="62525"/>
                    </a:cubicBezTo>
                    <a:lnTo>
                      <a:pt x="88912" y="99673"/>
                    </a:lnTo>
                    <a:lnTo>
                      <a:pt x="99199" y="99673"/>
                    </a:lnTo>
                    <a:cubicBezTo>
                      <a:pt x="109200" y="99673"/>
                      <a:pt x="109772" y="99673"/>
                      <a:pt x="110629" y="100244"/>
                    </a:cubicBezTo>
                    <a:cubicBezTo>
                      <a:pt x="112915" y="101673"/>
                      <a:pt x="112915" y="105388"/>
                      <a:pt x="110629" y="106817"/>
                    </a:cubicBezTo>
                    <a:cubicBezTo>
                      <a:pt x="109772" y="107388"/>
                      <a:pt x="109200" y="107388"/>
                      <a:pt x="99199" y="107388"/>
                    </a:cubicBezTo>
                    <a:lnTo>
                      <a:pt x="88912" y="107388"/>
                    </a:lnTo>
                    <a:lnTo>
                      <a:pt x="88912" y="110531"/>
                    </a:lnTo>
                    <a:cubicBezTo>
                      <a:pt x="88912" y="115961"/>
                      <a:pt x="89769" y="121104"/>
                      <a:pt x="91769" y="125105"/>
                    </a:cubicBezTo>
                    <a:cubicBezTo>
                      <a:pt x="95198" y="132248"/>
                      <a:pt x="100628" y="136249"/>
                      <a:pt x="107771" y="137106"/>
                    </a:cubicBezTo>
                    <a:cubicBezTo>
                      <a:pt x="110629" y="137392"/>
                      <a:pt x="111486" y="137963"/>
                      <a:pt x="111486" y="139964"/>
                    </a:cubicBezTo>
                    <a:cubicBezTo>
                      <a:pt x="111486" y="141392"/>
                      <a:pt x="111200" y="141678"/>
                      <a:pt x="110629" y="142250"/>
                    </a:cubicBezTo>
                    <a:cubicBezTo>
                      <a:pt x="110057" y="142821"/>
                      <a:pt x="109772" y="142821"/>
                      <a:pt x="106057" y="142821"/>
                    </a:cubicBezTo>
                    <a:cubicBezTo>
                      <a:pt x="102057" y="142821"/>
                      <a:pt x="99485" y="142535"/>
                      <a:pt x="86055" y="140535"/>
                    </a:cubicBezTo>
                    <a:cubicBezTo>
                      <a:pt x="77482" y="139106"/>
                      <a:pt x="69195" y="139106"/>
                      <a:pt x="60623" y="140535"/>
                    </a:cubicBezTo>
                    <a:cubicBezTo>
                      <a:pt x="47192" y="142535"/>
                      <a:pt x="44621" y="142821"/>
                      <a:pt x="40620" y="142821"/>
                    </a:cubicBezTo>
                    <a:cubicBezTo>
                      <a:pt x="36905" y="142821"/>
                      <a:pt x="36620" y="142821"/>
                      <a:pt x="36048" y="142250"/>
                    </a:cubicBezTo>
                    <a:cubicBezTo>
                      <a:pt x="35477" y="141678"/>
                      <a:pt x="35477" y="141392"/>
                      <a:pt x="35477" y="139964"/>
                    </a:cubicBezTo>
                    <a:cubicBezTo>
                      <a:pt x="35477" y="137963"/>
                      <a:pt x="36048" y="137392"/>
                      <a:pt x="38906" y="137106"/>
                    </a:cubicBezTo>
                    <a:cubicBezTo>
                      <a:pt x="46049" y="136249"/>
                      <a:pt x="51479" y="132248"/>
                      <a:pt x="54908" y="125105"/>
                    </a:cubicBezTo>
                    <a:cubicBezTo>
                      <a:pt x="56908" y="121104"/>
                      <a:pt x="57765" y="115961"/>
                      <a:pt x="57765" y="110531"/>
                    </a:cubicBezTo>
                    <a:lnTo>
                      <a:pt x="57765" y="107388"/>
                    </a:lnTo>
                    <a:lnTo>
                      <a:pt x="32048" y="107388"/>
                    </a:lnTo>
                    <a:cubicBezTo>
                      <a:pt x="4330" y="107388"/>
                      <a:pt x="4901" y="107388"/>
                      <a:pt x="2615" y="105959"/>
                    </a:cubicBezTo>
                    <a:cubicBezTo>
                      <a:pt x="901" y="104816"/>
                      <a:pt x="-242" y="102245"/>
                      <a:pt x="44" y="100816"/>
                    </a:cubicBezTo>
                    <a:cubicBezTo>
                      <a:pt x="329" y="100244"/>
                      <a:pt x="1758" y="98530"/>
                      <a:pt x="3187" y="96530"/>
                    </a:cubicBezTo>
                    <a:cubicBezTo>
                      <a:pt x="10331" y="87957"/>
                      <a:pt x="18332" y="76813"/>
                      <a:pt x="23475" y="67669"/>
                    </a:cubicBezTo>
                    <a:cubicBezTo>
                      <a:pt x="26619" y="62525"/>
                      <a:pt x="31476" y="52238"/>
                      <a:pt x="33476" y="47095"/>
                    </a:cubicBezTo>
                    <a:cubicBezTo>
                      <a:pt x="38906" y="33665"/>
                      <a:pt x="41477" y="21949"/>
                      <a:pt x="42049" y="8519"/>
                    </a:cubicBezTo>
                    <a:cubicBezTo>
                      <a:pt x="42335" y="2518"/>
                      <a:pt x="42621" y="1661"/>
                      <a:pt x="44335" y="803"/>
                    </a:cubicBezTo>
                    <a:lnTo>
                      <a:pt x="45478" y="232"/>
                    </a:lnTo>
                    <a:lnTo>
                      <a:pt x="49764" y="1375"/>
                    </a:lnTo>
                    <a:cubicBezTo>
                      <a:pt x="56051" y="3089"/>
                      <a:pt x="59480" y="3661"/>
                      <a:pt x="63766" y="3947"/>
                    </a:cubicBezTo>
                    <a:cubicBezTo>
                      <a:pt x="69481" y="4232"/>
                      <a:pt x="75482" y="3089"/>
                      <a:pt x="82911" y="80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0" name="Freihandform: Form 39">
                <a:extLst>
                  <a:ext uri="{FF2B5EF4-FFF2-40B4-BE49-F238E27FC236}">
                    <a16:creationId xmlns:a16="http://schemas.microsoft.com/office/drawing/2014/main" id="{C2A12BC8-9E5A-82E4-7DB0-69815C31852F}"/>
                  </a:ext>
                </a:extLst>
              </p:cNvPr>
              <p:cNvSpPr/>
              <p:nvPr/>
            </p:nvSpPr>
            <p:spPr>
              <a:xfrm>
                <a:off x="1912985" y="4483292"/>
                <a:ext cx="112343" cy="142821"/>
              </a:xfrm>
              <a:custGeom>
                <a:avLst/>
                <a:gdLst>
                  <a:gd name="connsiteX0" fmla="*/ 82911 w 112343"/>
                  <a:gd name="connsiteY0" fmla="*/ 803 h 142821"/>
                  <a:gd name="connsiteX1" fmla="*/ 88055 w 112343"/>
                  <a:gd name="connsiteY1" fmla="*/ 518 h 142821"/>
                  <a:gd name="connsiteX2" fmla="*/ 89484 w 112343"/>
                  <a:gd name="connsiteY2" fmla="*/ 3375 h 142821"/>
                  <a:gd name="connsiteX3" fmla="*/ 49193 w 112343"/>
                  <a:gd name="connsiteY3" fmla="*/ 51381 h 142821"/>
                  <a:gd name="connsiteX4" fmla="*/ 8616 w 112343"/>
                  <a:gd name="connsiteY4" fmla="*/ 99101 h 142821"/>
                  <a:gd name="connsiteX5" fmla="*/ 32905 w 112343"/>
                  <a:gd name="connsiteY5" fmla="*/ 99673 h 142821"/>
                  <a:gd name="connsiteX6" fmla="*/ 57765 w 112343"/>
                  <a:gd name="connsiteY6" fmla="*/ 99673 h 142821"/>
                  <a:gd name="connsiteX7" fmla="*/ 57765 w 112343"/>
                  <a:gd name="connsiteY7" fmla="*/ 77099 h 142821"/>
                  <a:gd name="connsiteX8" fmla="*/ 58337 w 112343"/>
                  <a:gd name="connsiteY8" fmla="*/ 53667 h 142821"/>
                  <a:gd name="connsiteX9" fmla="*/ 63766 w 112343"/>
                  <a:gd name="connsiteY9" fmla="*/ 49667 h 142821"/>
                  <a:gd name="connsiteX10" fmla="*/ 81482 w 112343"/>
                  <a:gd name="connsiteY10" fmla="*/ 29093 h 142821"/>
                  <a:gd name="connsiteX11" fmla="*/ 84054 w 112343"/>
                  <a:gd name="connsiteY11" fmla="*/ 23663 h 142821"/>
                  <a:gd name="connsiteX12" fmla="*/ 88340 w 112343"/>
                  <a:gd name="connsiteY12" fmla="*/ 24806 h 142821"/>
                  <a:gd name="connsiteX13" fmla="*/ 88912 w 112343"/>
                  <a:gd name="connsiteY13" fmla="*/ 62525 h 142821"/>
                  <a:gd name="connsiteX14" fmla="*/ 88912 w 112343"/>
                  <a:gd name="connsiteY14" fmla="*/ 99673 h 142821"/>
                  <a:gd name="connsiteX15" fmla="*/ 99199 w 112343"/>
                  <a:gd name="connsiteY15" fmla="*/ 99673 h 142821"/>
                  <a:gd name="connsiteX16" fmla="*/ 110629 w 112343"/>
                  <a:gd name="connsiteY16" fmla="*/ 100244 h 142821"/>
                  <a:gd name="connsiteX17" fmla="*/ 110629 w 112343"/>
                  <a:gd name="connsiteY17" fmla="*/ 106817 h 142821"/>
                  <a:gd name="connsiteX18" fmla="*/ 99199 w 112343"/>
                  <a:gd name="connsiteY18" fmla="*/ 107388 h 142821"/>
                  <a:gd name="connsiteX19" fmla="*/ 88912 w 112343"/>
                  <a:gd name="connsiteY19" fmla="*/ 107388 h 142821"/>
                  <a:gd name="connsiteX20" fmla="*/ 88912 w 112343"/>
                  <a:gd name="connsiteY20" fmla="*/ 110531 h 142821"/>
                  <a:gd name="connsiteX21" fmla="*/ 91769 w 112343"/>
                  <a:gd name="connsiteY21" fmla="*/ 125105 h 142821"/>
                  <a:gd name="connsiteX22" fmla="*/ 107771 w 112343"/>
                  <a:gd name="connsiteY22" fmla="*/ 137106 h 142821"/>
                  <a:gd name="connsiteX23" fmla="*/ 111486 w 112343"/>
                  <a:gd name="connsiteY23" fmla="*/ 139964 h 142821"/>
                  <a:gd name="connsiteX24" fmla="*/ 110629 w 112343"/>
                  <a:gd name="connsiteY24" fmla="*/ 142249 h 142821"/>
                  <a:gd name="connsiteX25" fmla="*/ 106057 w 112343"/>
                  <a:gd name="connsiteY25" fmla="*/ 142821 h 142821"/>
                  <a:gd name="connsiteX26" fmla="*/ 86055 w 112343"/>
                  <a:gd name="connsiteY26" fmla="*/ 140535 h 142821"/>
                  <a:gd name="connsiteX27" fmla="*/ 60623 w 112343"/>
                  <a:gd name="connsiteY27" fmla="*/ 140535 h 142821"/>
                  <a:gd name="connsiteX28" fmla="*/ 40620 w 112343"/>
                  <a:gd name="connsiteY28" fmla="*/ 142821 h 142821"/>
                  <a:gd name="connsiteX29" fmla="*/ 36048 w 112343"/>
                  <a:gd name="connsiteY29" fmla="*/ 142249 h 142821"/>
                  <a:gd name="connsiteX30" fmla="*/ 35477 w 112343"/>
                  <a:gd name="connsiteY30" fmla="*/ 139964 h 142821"/>
                  <a:gd name="connsiteX31" fmla="*/ 38906 w 112343"/>
                  <a:gd name="connsiteY31" fmla="*/ 137106 h 142821"/>
                  <a:gd name="connsiteX32" fmla="*/ 54908 w 112343"/>
                  <a:gd name="connsiteY32" fmla="*/ 125105 h 142821"/>
                  <a:gd name="connsiteX33" fmla="*/ 57765 w 112343"/>
                  <a:gd name="connsiteY33" fmla="*/ 110531 h 142821"/>
                  <a:gd name="connsiteX34" fmla="*/ 57765 w 112343"/>
                  <a:gd name="connsiteY34" fmla="*/ 107388 h 142821"/>
                  <a:gd name="connsiteX35" fmla="*/ 32048 w 112343"/>
                  <a:gd name="connsiteY35" fmla="*/ 107388 h 142821"/>
                  <a:gd name="connsiteX36" fmla="*/ 2615 w 112343"/>
                  <a:gd name="connsiteY36" fmla="*/ 105959 h 142821"/>
                  <a:gd name="connsiteX37" fmla="*/ 44 w 112343"/>
                  <a:gd name="connsiteY37" fmla="*/ 100816 h 142821"/>
                  <a:gd name="connsiteX38" fmla="*/ 3187 w 112343"/>
                  <a:gd name="connsiteY38" fmla="*/ 96530 h 142821"/>
                  <a:gd name="connsiteX39" fmla="*/ 23475 w 112343"/>
                  <a:gd name="connsiteY39" fmla="*/ 67669 h 142821"/>
                  <a:gd name="connsiteX40" fmla="*/ 33476 w 112343"/>
                  <a:gd name="connsiteY40" fmla="*/ 47095 h 142821"/>
                  <a:gd name="connsiteX41" fmla="*/ 42049 w 112343"/>
                  <a:gd name="connsiteY41" fmla="*/ 8519 h 142821"/>
                  <a:gd name="connsiteX42" fmla="*/ 44335 w 112343"/>
                  <a:gd name="connsiteY42" fmla="*/ 803 h 142821"/>
                  <a:gd name="connsiteX43" fmla="*/ 45478 w 112343"/>
                  <a:gd name="connsiteY43" fmla="*/ 232 h 142821"/>
                  <a:gd name="connsiteX44" fmla="*/ 49764 w 112343"/>
                  <a:gd name="connsiteY44" fmla="*/ 1375 h 142821"/>
                  <a:gd name="connsiteX45" fmla="*/ 63766 w 112343"/>
                  <a:gd name="connsiteY45" fmla="*/ 3947 h 142821"/>
                  <a:gd name="connsiteX46" fmla="*/ 82911 w 112343"/>
                  <a:gd name="connsiteY46" fmla="*/ 803 h 142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12343" h="142821">
                    <a:moveTo>
                      <a:pt x="82911" y="803"/>
                    </a:moveTo>
                    <a:cubicBezTo>
                      <a:pt x="85483" y="-54"/>
                      <a:pt x="86912" y="-340"/>
                      <a:pt x="88055" y="518"/>
                    </a:cubicBezTo>
                    <a:cubicBezTo>
                      <a:pt x="88912" y="1089"/>
                      <a:pt x="89484" y="2518"/>
                      <a:pt x="89484" y="3375"/>
                    </a:cubicBezTo>
                    <a:cubicBezTo>
                      <a:pt x="89198" y="3947"/>
                      <a:pt x="71196" y="25378"/>
                      <a:pt x="49193" y="51381"/>
                    </a:cubicBezTo>
                    <a:cubicBezTo>
                      <a:pt x="27190" y="77384"/>
                      <a:pt x="8902" y="98816"/>
                      <a:pt x="8616" y="99101"/>
                    </a:cubicBezTo>
                    <a:cubicBezTo>
                      <a:pt x="8330" y="99673"/>
                      <a:pt x="9759" y="99673"/>
                      <a:pt x="32905" y="99673"/>
                    </a:cubicBezTo>
                    <a:lnTo>
                      <a:pt x="57765" y="99673"/>
                    </a:lnTo>
                    <a:lnTo>
                      <a:pt x="57765" y="77099"/>
                    </a:lnTo>
                    <a:cubicBezTo>
                      <a:pt x="57765" y="56239"/>
                      <a:pt x="58051" y="54524"/>
                      <a:pt x="58337" y="53667"/>
                    </a:cubicBezTo>
                    <a:cubicBezTo>
                      <a:pt x="58622" y="53096"/>
                      <a:pt x="60337" y="51953"/>
                      <a:pt x="63766" y="49667"/>
                    </a:cubicBezTo>
                    <a:cubicBezTo>
                      <a:pt x="74053" y="42809"/>
                      <a:pt x="76911" y="39380"/>
                      <a:pt x="81482" y="29093"/>
                    </a:cubicBezTo>
                    <a:cubicBezTo>
                      <a:pt x="82625" y="26235"/>
                      <a:pt x="83769" y="23949"/>
                      <a:pt x="84054" y="23663"/>
                    </a:cubicBezTo>
                    <a:cubicBezTo>
                      <a:pt x="85197" y="22520"/>
                      <a:pt x="87769" y="23092"/>
                      <a:pt x="88340" y="24806"/>
                    </a:cubicBezTo>
                    <a:cubicBezTo>
                      <a:pt x="88912" y="25664"/>
                      <a:pt x="88912" y="30236"/>
                      <a:pt x="88912" y="62525"/>
                    </a:cubicBezTo>
                    <a:lnTo>
                      <a:pt x="88912" y="99673"/>
                    </a:lnTo>
                    <a:lnTo>
                      <a:pt x="99199" y="99673"/>
                    </a:lnTo>
                    <a:cubicBezTo>
                      <a:pt x="109200" y="99673"/>
                      <a:pt x="109772" y="99673"/>
                      <a:pt x="110629" y="100244"/>
                    </a:cubicBezTo>
                    <a:cubicBezTo>
                      <a:pt x="112915" y="101673"/>
                      <a:pt x="112915" y="105388"/>
                      <a:pt x="110629" y="106817"/>
                    </a:cubicBezTo>
                    <a:cubicBezTo>
                      <a:pt x="109772" y="107388"/>
                      <a:pt x="109200" y="107388"/>
                      <a:pt x="99199" y="107388"/>
                    </a:cubicBezTo>
                    <a:lnTo>
                      <a:pt x="88912" y="107388"/>
                    </a:lnTo>
                    <a:lnTo>
                      <a:pt x="88912" y="110531"/>
                    </a:lnTo>
                    <a:cubicBezTo>
                      <a:pt x="88912" y="115961"/>
                      <a:pt x="89769" y="121104"/>
                      <a:pt x="91769" y="125105"/>
                    </a:cubicBezTo>
                    <a:cubicBezTo>
                      <a:pt x="95198" y="132248"/>
                      <a:pt x="100628" y="136249"/>
                      <a:pt x="107771" y="137106"/>
                    </a:cubicBezTo>
                    <a:cubicBezTo>
                      <a:pt x="110629" y="137392"/>
                      <a:pt x="111486" y="137963"/>
                      <a:pt x="111486" y="139964"/>
                    </a:cubicBezTo>
                    <a:cubicBezTo>
                      <a:pt x="111486" y="141392"/>
                      <a:pt x="111200" y="141678"/>
                      <a:pt x="110629" y="142249"/>
                    </a:cubicBezTo>
                    <a:cubicBezTo>
                      <a:pt x="110057" y="142821"/>
                      <a:pt x="109772" y="142821"/>
                      <a:pt x="106057" y="142821"/>
                    </a:cubicBezTo>
                    <a:cubicBezTo>
                      <a:pt x="102057" y="142821"/>
                      <a:pt x="99485" y="142535"/>
                      <a:pt x="86055" y="140535"/>
                    </a:cubicBezTo>
                    <a:cubicBezTo>
                      <a:pt x="77482" y="139106"/>
                      <a:pt x="69195" y="139106"/>
                      <a:pt x="60623" y="140535"/>
                    </a:cubicBezTo>
                    <a:cubicBezTo>
                      <a:pt x="47192" y="142535"/>
                      <a:pt x="44621" y="142821"/>
                      <a:pt x="40620" y="142821"/>
                    </a:cubicBezTo>
                    <a:cubicBezTo>
                      <a:pt x="36905" y="142821"/>
                      <a:pt x="36620" y="142821"/>
                      <a:pt x="36048" y="142249"/>
                    </a:cubicBezTo>
                    <a:cubicBezTo>
                      <a:pt x="35477" y="141678"/>
                      <a:pt x="35477" y="141392"/>
                      <a:pt x="35477" y="139964"/>
                    </a:cubicBezTo>
                    <a:cubicBezTo>
                      <a:pt x="35477" y="137963"/>
                      <a:pt x="36048" y="137392"/>
                      <a:pt x="38906" y="137106"/>
                    </a:cubicBezTo>
                    <a:cubicBezTo>
                      <a:pt x="46049" y="136249"/>
                      <a:pt x="51479" y="132248"/>
                      <a:pt x="54908" y="125105"/>
                    </a:cubicBezTo>
                    <a:cubicBezTo>
                      <a:pt x="56908" y="121104"/>
                      <a:pt x="57765" y="115961"/>
                      <a:pt x="57765" y="110531"/>
                    </a:cubicBezTo>
                    <a:lnTo>
                      <a:pt x="57765" y="107388"/>
                    </a:lnTo>
                    <a:lnTo>
                      <a:pt x="32048" y="107388"/>
                    </a:lnTo>
                    <a:cubicBezTo>
                      <a:pt x="4330" y="107388"/>
                      <a:pt x="4901" y="107388"/>
                      <a:pt x="2615" y="105959"/>
                    </a:cubicBezTo>
                    <a:cubicBezTo>
                      <a:pt x="901" y="104816"/>
                      <a:pt x="-242" y="102245"/>
                      <a:pt x="44" y="100816"/>
                    </a:cubicBezTo>
                    <a:cubicBezTo>
                      <a:pt x="329" y="100244"/>
                      <a:pt x="1758" y="98530"/>
                      <a:pt x="3187" y="96530"/>
                    </a:cubicBezTo>
                    <a:cubicBezTo>
                      <a:pt x="10331" y="87957"/>
                      <a:pt x="18332" y="76813"/>
                      <a:pt x="23475" y="67669"/>
                    </a:cubicBezTo>
                    <a:cubicBezTo>
                      <a:pt x="26619" y="62525"/>
                      <a:pt x="31476" y="52238"/>
                      <a:pt x="33476" y="47095"/>
                    </a:cubicBezTo>
                    <a:cubicBezTo>
                      <a:pt x="38906" y="33665"/>
                      <a:pt x="41477" y="21949"/>
                      <a:pt x="42049" y="8519"/>
                    </a:cubicBezTo>
                    <a:cubicBezTo>
                      <a:pt x="42335" y="2518"/>
                      <a:pt x="42621" y="1661"/>
                      <a:pt x="44335" y="803"/>
                    </a:cubicBezTo>
                    <a:lnTo>
                      <a:pt x="45478" y="232"/>
                    </a:lnTo>
                    <a:lnTo>
                      <a:pt x="49764" y="1375"/>
                    </a:lnTo>
                    <a:cubicBezTo>
                      <a:pt x="56051" y="3089"/>
                      <a:pt x="59480" y="3661"/>
                      <a:pt x="63766" y="3947"/>
                    </a:cubicBezTo>
                    <a:cubicBezTo>
                      <a:pt x="69481" y="4232"/>
                      <a:pt x="75482" y="3089"/>
                      <a:pt x="82911" y="80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CEBA1A3C-3234-263E-1DCF-8E7D6B163205}"/>
                </a:ext>
              </a:extLst>
            </p:cNvPr>
            <p:cNvSpPr/>
            <p:nvPr/>
          </p:nvSpPr>
          <p:spPr>
            <a:xfrm>
              <a:off x="2114967" y="4365703"/>
              <a:ext cx="75137" cy="204164"/>
            </a:xfrm>
            <a:custGeom>
              <a:avLst/>
              <a:gdLst>
                <a:gd name="connsiteX0" fmla="*/ 24233 w 75137"/>
                <a:gd name="connsiteY0" fmla="*/ 473 h 204164"/>
                <a:gd name="connsiteX1" fmla="*/ 27662 w 75137"/>
                <a:gd name="connsiteY1" fmla="*/ 188 h 204164"/>
                <a:gd name="connsiteX2" fmla="*/ 73954 w 75137"/>
                <a:gd name="connsiteY2" fmla="*/ 55623 h 204164"/>
                <a:gd name="connsiteX3" fmla="*/ 72525 w 75137"/>
                <a:gd name="connsiteY3" fmla="*/ 67625 h 204164"/>
                <a:gd name="connsiteX4" fmla="*/ 57094 w 75137"/>
                <a:gd name="connsiteY4" fmla="*/ 82484 h 204164"/>
                <a:gd name="connsiteX5" fmla="*/ 47950 w 75137"/>
                <a:gd name="connsiteY5" fmla="*/ 90485 h 204164"/>
                <a:gd name="connsiteX6" fmla="*/ 42235 w 75137"/>
                <a:gd name="connsiteY6" fmla="*/ 125060 h 204164"/>
                <a:gd name="connsiteX7" fmla="*/ 54808 w 75137"/>
                <a:gd name="connsiteY7" fmla="*/ 141063 h 204164"/>
                <a:gd name="connsiteX8" fmla="*/ 72239 w 75137"/>
                <a:gd name="connsiteY8" fmla="*/ 163351 h 204164"/>
                <a:gd name="connsiteX9" fmla="*/ 68810 w 75137"/>
                <a:gd name="connsiteY9" fmla="*/ 167066 h 204164"/>
                <a:gd name="connsiteX10" fmla="*/ 64238 w 75137"/>
                <a:gd name="connsiteY10" fmla="*/ 164494 h 204164"/>
                <a:gd name="connsiteX11" fmla="*/ 31948 w 75137"/>
                <a:gd name="connsiteY11" fmla="*/ 154207 h 204164"/>
                <a:gd name="connsiteX12" fmla="*/ 23376 w 75137"/>
                <a:gd name="connsiteY12" fmla="*/ 160779 h 204164"/>
                <a:gd name="connsiteX13" fmla="*/ 21090 w 75137"/>
                <a:gd name="connsiteY13" fmla="*/ 171638 h 204164"/>
                <a:gd name="connsiteX14" fmla="*/ 23947 w 75137"/>
                <a:gd name="connsiteY14" fmla="*/ 190783 h 204164"/>
                <a:gd name="connsiteX15" fmla="*/ 28234 w 75137"/>
                <a:gd name="connsiteY15" fmla="*/ 199927 h 204164"/>
                <a:gd name="connsiteX16" fmla="*/ 28519 w 75137"/>
                <a:gd name="connsiteY16" fmla="*/ 203927 h 204164"/>
                <a:gd name="connsiteX17" fmla="*/ 24233 w 75137"/>
                <a:gd name="connsiteY17" fmla="*/ 201070 h 204164"/>
                <a:gd name="connsiteX18" fmla="*/ 1373 w 75137"/>
                <a:gd name="connsiteY18" fmla="*/ 155064 h 204164"/>
                <a:gd name="connsiteX19" fmla="*/ 3945 w 75137"/>
                <a:gd name="connsiteY19" fmla="*/ 135347 h 204164"/>
                <a:gd name="connsiteX20" fmla="*/ 12232 w 75137"/>
                <a:gd name="connsiteY20" fmla="*/ 133919 h 204164"/>
                <a:gd name="connsiteX21" fmla="*/ 43664 w 75137"/>
                <a:gd name="connsiteY21" fmla="*/ 142491 h 204164"/>
                <a:gd name="connsiteX22" fmla="*/ 47379 w 75137"/>
                <a:gd name="connsiteY22" fmla="*/ 144206 h 204164"/>
                <a:gd name="connsiteX23" fmla="*/ 31663 w 75137"/>
                <a:gd name="connsiteY23" fmla="*/ 125632 h 204164"/>
                <a:gd name="connsiteX24" fmla="*/ 5945 w 75137"/>
                <a:gd name="connsiteY24" fmla="*/ 94485 h 204164"/>
                <a:gd name="connsiteX25" fmla="*/ 5659 w 75137"/>
                <a:gd name="connsiteY25" fmla="*/ 87342 h 204164"/>
                <a:gd name="connsiteX26" fmla="*/ 23090 w 75137"/>
                <a:gd name="connsiteY26" fmla="*/ 68196 h 204164"/>
                <a:gd name="connsiteX27" fmla="*/ 31948 w 75137"/>
                <a:gd name="connsiteY27" fmla="*/ 60767 h 204164"/>
                <a:gd name="connsiteX28" fmla="*/ 40521 w 75137"/>
                <a:gd name="connsiteY28" fmla="*/ 34192 h 204164"/>
                <a:gd name="connsiteX29" fmla="*/ 36806 w 75137"/>
                <a:gd name="connsiteY29" fmla="*/ 23619 h 204164"/>
                <a:gd name="connsiteX30" fmla="*/ 29091 w 75137"/>
                <a:gd name="connsiteY30" fmla="*/ 13618 h 204164"/>
                <a:gd name="connsiteX31" fmla="*/ 22233 w 75137"/>
                <a:gd name="connsiteY31" fmla="*/ 5331 h 204164"/>
                <a:gd name="connsiteX32" fmla="*/ 24233 w 75137"/>
                <a:gd name="connsiteY32" fmla="*/ 473 h 204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5137" h="204164">
                  <a:moveTo>
                    <a:pt x="24233" y="473"/>
                  </a:moveTo>
                  <a:cubicBezTo>
                    <a:pt x="25376" y="-98"/>
                    <a:pt x="26519" y="-98"/>
                    <a:pt x="27662" y="188"/>
                  </a:cubicBezTo>
                  <a:cubicBezTo>
                    <a:pt x="28519" y="759"/>
                    <a:pt x="72811" y="53337"/>
                    <a:pt x="73954" y="55623"/>
                  </a:cubicBezTo>
                  <a:cubicBezTo>
                    <a:pt x="75954" y="59338"/>
                    <a:pt x="75382" y="63053"/>
                    <a:pt x="72525" y="67625"/>
                  </a:cubicBezTo>
                  <a:cubicBezTo>
                    <a:pt x="70239" y="70768"/>
                    <a:pt x="65667" y="75340"/>
                    <a:pt x="57094" y="82484"/>
                  </a:cubicBezTo>
                  <a:cubicBezTo>
                    <a:pt x="52808" y="85913"/>
                    <a:pt x="48808" y="89627"/>
                    <a:pt x="47950" y="90485"/>
                  </a:cubicBezTo>
                  <a:cubicBezTo>
                    <a:pt x="39092" y="99914"/>
                    <a:pt x="37092" y="114202"/>
                    <a:pt x="42235" y="125060"/>
                  </a:cubicBezTo>
                  <a:cubicBezTo>
                    <a:pt x="43950" y="128775"/>
                    <a:pt x="44807" y="129632"/>
                    <a:pt x="54808" y="141063"/>
                  </a:cubicBezTo>
                  <a:cubicBezTo>
                    <a:pt x="73096" y="162494"/>
                    <a:pt x="72239" y="161636"/>
                    <a:pt x="72239" y="163351"/>
                  </a:cubicBezTo>
                  <a:cubicBezTo>
                    <a:pt x="72239" y="165065"/>
                    <a:pt x="70525" y="166780"/>
                    <a:pt x="68810" y="167066"/>
                  </a:cubicBezTo>
                  <a:cubicBezTo>
                    <a:pt x="67381" y="167066"/>
                    <a:pt x="66238" y="166494"/>
                    <a:pt x="64238" y="164494"/>
                  </a:cubicBezTo>
                  <a:cubicBezTo>
                    <a:pt x="57094" y="157350"/>
                    <a:pt x="40807" y="152207"/>
                    <a:pt x="31948" y="154207"/>
                  </a:cubicBezTo>
                  <a:cubicBezTo>
                    <a:pt x="27662" y="155064"/>
                    <a:pt x="25376" y="156779"/>
                    <a:pt x="23376" y="160779"/>
                  </a:cubicBezTo>
                  <a:cubicBezTo>
                    <a:pt x="22233" y="163637"/>
                    <a:pt x="21376" y="167066"/>
                    <a:pt x="21090" y="171638"/>
                  </a:cubicBezTo>
                  <a:cubicBezTo>
                    <a:pt x="20804" y="177924"/>
                    <a:pt x="21947" y="184497"/>
                    <a:pt x="23947" y="190783"/>
                  </a:cubicBezTo>
                  <a:cubicBezTo>
                    <a:pt x="25376" y="194784"/>
                    <a:pt x="26233" y="197069"/>
                    <a:pt x="28234" y="199927"/>
                  </a:cubicBezTo>
                  <a:cubicBezTo>
                    <a:pt x="29948" y="202213"/>
                    <a:pt x="29948" y="203070"/>
                    <a:pt x="28519" y="203927"/>
                  </a:cubicBezTo>
                  <a:cubicBezTo>
                    <a:pt x="27376" y="204499"/>
                    <a:pt x="26805" y="204213"/>
                    <a:pt x="24233" y="201070"/>
                  </a:cubicBezTo>
                  <a:cubicBezTo>
                    <a:pt x="13946" y="187926"/>
                    <a:pt x="4516" y="169066"/>
                    <a:pt x="1373" y="155064"/>
                  </a:cubicBezTo>
                  <a:cubicBezTo>
                    <a:pt x="-1199" y="145063"/>
                    <a:pt x="-56" y="138205"/>
                    <a:pt x="3945" y="135347"/>
                  </a:cubicBezTo>
                  <a:cubicBezTo>
                    <a:pt x="5945" y="134205"/>
                    <a:pt x="7945" y="133919"/>
                    <a:pt x="12232" y="133919"/>
                  </a:cubicBezTo>
                  <a:cubicBezTo>
                    <a:pt x="20518" y="134490"/>
                    <a:pt x="32234" y="137634"/>
                    <a:pt x="43664" y="142491"/>
                  </a:cubicBezTo>
                  <a:lnTo>
                    <a:pt x="47379" y="144206"/>
                  </a:lnTo>
                  <a:lnTo>
                    <a:pt x="31663" y="125632"/>
                  </a:lnTo>
                  <a:cubicBezTo>
                    <a:pt x="7660" y="97343"/>
                    <a:pt x="6802" y="96200"/>
                    <a:pt x="5945" y="94485"/>
                  </a:cubicBezTo>
                  <a:cubicBezTo>
                    <a:pt x="5088" y="92199"/>
                    <a:pt x="4802" y="89913"/>
                    <a:pt x="5659" y="87342"/>
                  </a:cubicBezTo>
                  <a:cubicBezTo>
                    <a:pt x="7088" y="82769"/>
                    <a:pt x="11089" y="78197"/>
                    <a:pt x="23090" y="68196"/>
                  </a:cubicBezTo>
                  <a:cubicBezTo>
                    <a:pt x="27376" y="64767"/>
                    <a:pt x="31091" y="61338"/>
                    <a:pt x="31948" y="60767"/>
                  </a:cubicBezTo>
                  <a:cubicBezTo>
                    <a:pt x="38521" y="53623"/>
                    <a:pt x="41664" y="43622"/>
                    <a:pt x="40521" y="34192"/>
                  </a:cubicBezTo>
                  <a:cubicBezTo>
                    <a:pt x="39949" y="31049"/>
                    <a:pt x="38521" y="26191"/>
                    <a:pt x="36806" y="23619"/>
                  </a:cubicBezTo>
                  <a:cubicBezTo>
                    <a:pt x="35949" y="22190"/>
                    <a:pt x="32520" y="17904"/>
                    <a:pt x="29091" y="13618"/>
                  </a:cubicBezTo>
                  <a:cubicBezTo>
                    <a:pt x="25662" y="9617"/>
                    <a:pt x="22519" y="5903"/>
                    <a:pt x="22233" y="5331"/>
                  </a:cubicBezTo>
                  <a:cubicBezTo>
                    <a:pt x="21376" y="3617"/>
                    <a:pt x="22233" y="1331"/>
                    <a:pt x="24233" y="47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24" name="Grafik 2">
              <a:extLst>
                <a:ext uri="{FF2B5EF4-FFF2-40B4-BE49-F238E27FC236}">
                  <a16:creationId xmlns:a16="http://schemas.microsoft.com/office/drawing/2014/main" id="{121BBA86-7045-B5CA-3BA6-B1FD3AF6A0B3}"/>
                </a:ext>
              </a:extLst>
            </p:cNvPr>
            <p:cNvGrpSpPr/>
            <p:nvPr/>
          </p:nvGrpSpPr>
          <p:grpSpPr>
            <a:xfrm>
              <a:off x="2692716" y="4292436"/>
              <a:ext cx="93706" cy="315465"/>
              <a:chOff x="2692716" y="4292436"/>
              <a:chExt cx="93706" cy="315465"/>
            </a:xfrm>
            <a:solidFill>
              <a:srgbClr val="000000"/>
            </a:solidFill>
          </p:grpSpPr>
          <p:sp>
            <p:nvSpPr>
              <p:cNvPr id="37" name="Freihandform: Form 36">
                <a:extLst>
                  <a:ext uri="{FF2B5EF4-FFF2-40B4-BE49-F238E27FC236}">
                    <a16:creationId xmlns:a16="http://schemas.microsoft.com/office/drawing/2014/main" id="{52F5CC92-733A-EC96-5E04-57024C210987}"/>
                  </a:ext>
                </a:extLst>
              </p:cNvPr>
              <p:cNvSpPr/>
              <p:nvPr/>
            </p:nvSpPr>
            <p:spPr>
              <a:xfrm>
                <a:off x="2692983" y="4292436"/>
                <a:ext cx="93440" cy="77091"/>
              </a:xfrm>
              <a:custGeom>
                <a:avLst/>
                <a:gdLst>
                  <a:gd name="connsiteX0" fmla="*/ 57721 w 93440"/>
                  <a:gd name="connsiteY0" fmla="*/ 112 h 77091"/>
                  <a:gd name="connsiteX1" fmla="*/ 72295 w 93440"/>
                  <a:gd name="connsiteY1" fmla="*/ 684 h 77091"/>
                  <a:gd name="connsiteX2" fmla="*/ 92869 w 93440"/>
                  <a:gd name="connsiteY2" fmla="*/ 18114 h 77091"/>
                  <a:gd name="connsiteX3" fmla="*/ 93440 w 93440"/>
                  <a:gd name="connsiteY3" fmla="*/ 24401 h 77091"/>
                  <a:gd name="connsiteX4" fmla="*/ 92012 w 93440"/>
                  <a:gd name="connsiteY4" fmla="*/ 34688 h 77091"/>
                  <a:gd name="connsiteX5" fmla="*/ 39433 w 93440"/>
                  <a:gd name="connsiteY5" fmla="*/ 76407 h 77091"/>
                  <a:gd name="connsiteX6" fmla="*/ 22003 w 93440"/>
                  <a:gd name="connsiteY6" fmla="*/ 76693 h 77091"/>
                  <a:gd name="connsiteX7" fmla="*/ 571 w 93440"/>
                  <a:gd name="connsiteY7" fmla="*/ 58977 h 77091"/>
                  <a:gd name="connsiteX8" fmla="*/ 0 w 93440"/>
                  <a:gd name="connsiteY8" fmla="*/ 52690 h 77091"/>
                  <a:gd name="connsiteX9" fmla="*/ 1429 w 93440"/>
                  <a:gd name="connsiteY9" fmla="*/ 42403 h 77091"/>
                  <a:gd name="connsiteX10" fmla="*/ 15145 w 93440"/>
                  <a:gd name="connsiteY10" fmla="*/ 21258 h 77091"/>
                  <a:gd name="connsiteX11" fmla="*/ 57721 w 93440"/>
                  <a:gd name="connsiteY11" fmla="*/ 112 h 77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440" h="77091">
                    <a:moveTo>
                      <a:pt x="57721" y="112"/>
                    </a:moveTo>
                    <a:cubicBezTo>
                      <a:pt x="61150" y="-174"/>
                      <a:pt x="69152" y="112"/>
                      <a:pt x="72295" y="684"/>
                    </a:cubicBezTo>
                    <a:cubicBezTo>
                      <a:pt x="83439" y="2970"/>
                      <a:pt x="90297" y="8685"/>
                      <a:pt x="92869" y="18114"/>
                    </a:cubicBezTo>
                    <a:cubicBezTo>
                      <a:pt x="93440" y="19829"/>
                      <a:pt x="93440" y="20972"/>
                      <a:pt x="93440" y="24401"/>
                    </a:cubicBezTo>
                    <a:cubicBezTo>
                      <a:pt x="93440" y="28687"/>
                      <a:pt x="93440" y="30402"/>
                      <a:pt x="92012" y="34688"/>
                    </a:cubicBezTo>
                    <a:cubicBezTo>
                      <a:pt x="85725" y="54119"/>
                      <a:pt x="62865" y="72121"/>
                      <a:pt x="39433" y="76407"/>
                    </a:cubicBezTo>
                    <a:cubicBezTo>
                      <a:pt x="34290" y="77265"/>
                      <a:pt x="25717" y="77265"/>
                      <a:pt x="22003" y="76693"/>
                    </a:cubicBezTo>
                    <a:cubicBezTo>
                      <a:pt x="10287" y="74121"/>
                      <a:pt x="3143" y="68406"/>
                      <a:pt x="571" y="58977"/>
                    </a:cubicBezTo>
                    <a:cubicBezTo>
                      <a:pt x="0" y="57262"/>
                      <a:pt x="0" y="56119"/>
                      <a:pt x="0" y="52690"/>
                    </a:cubicBezTo>
                    <a:cubicBezTo>
                      <a:pt x="0" y="48404"/>
                      <a:pt x="0" y="46689"/>
                      <a:pt x="1429" y="42403"/>
                    </a:cubicBezTo>
                    <a:cubicBezTo>
                      <a:pt x="3715" y="34974"/>
                      <a:pt x="8573" y="27830"/>
                      <a:pt x="15145" y="21258"/>
                    </a:cubicBezTo>
                    <a:cubicBezTo>
                      <a:pt x="26575" y="9828"/>
                      <a:pt x="42291" y="2112"/>
                      <a:pt x="57721" y="1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8" name="Freihandform: Form 37">
                <a:extLst>
                  <a:ext uri="{FF2B5EF4-FFF2-40B4-BE49-F238E27FC236}">
                    <a16:creationId xmlns:a16="http://schemas.microsoft.com/office/drawing/2014/main" id="{9F85FF55-3ADE-64D9-5020-E72CEAD8F8CF}"/>
                  </a:ext>
                </a:extLst>
              </p:cNvPr>
              <p:cNvSpPr/>
              <p:nvPr/>
            </p:nvSpPr>
            <p:spPr>
              <a:xfrm>
                <a:off x="2692716" y="4338535"/>
                <a:ext cx="5715" cy="269367"/>
              </a:xfrm>
              <a:custGeom>
                <a:avLst/>
                <a:gdLst>
                  <a:gd name="connsiteX0" fmla="*/ 0 w 5715"/>
                  <a:gd name="connsiteY0" fmla="*/ 269367 h 269367"/>
                  <a:gd name="connsiteX1" fmla="*/ 0 w 5715"/>
                  <a:gd name="connsiteY1" fmla="*/ 0 h 269367"/>
                  <a:gd name="connsiteX2" fmla="*/ 5715 w 5715"/>
                  <a:gd name="connsiteY2" fmla="*/ 0 h 269367"/>
                  <a:gd name="connsiteX3" fmla="*/ 5715 w 5715"/>
                  <a:gd name="connsiteY3" fmla="*/ 269367 h 269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" h="269367">
                    <a:moveTo>
                      <a:pt x="0" y="269367"/>
                    </a:moveTo>
                    <a:lnTo>
                      <a:pt x="0" y="0"/>
                    </a:lnTo>
                    <a:lnTo>
                      <a:pt x="5715" y="0"/>
                    </a:lnTo>
                    <a:lnTo>
                      <a:pt x="5715" y="2693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25" name="Grafik 2">
              <a:extLst>
                <a:ext uri="{FF2B5EF4-FFF2-40B4-BE49-F238E27FC236}">
                  <a16:creationId xmlns:a16="http://schemas.microsoft.com/office/drawing/2014/main" id="{CABB0DE4-C7B5-A644-A2D1-AEFC377044AB}"/>
                </a:ext>
              </a:extLst>
            </p:cNvPr>
            <p:cNvGrpSpPr/>
            <p:nvPr/>
          </p:nvGrpSpPr>
          <p:grpSpPr>
            <a:xfrm>
              <a:off x="2978466" y="4329345"/>
              <a:ext cx="93706" cy="314751"/>
              <a:chOff x="2978466" y="4329345"/>
              <a:chExt cx="93706" cy="314751"/>
            </a:xfrm>
            <a:solidFill>
              <a:srgbClr val="000000"/>
            </a:solidFill>
          </p:grpSpPr>
          <p:sp>
            <p:nvSpPr>
              <p:cNvPr id="35" name="Freihandform: Form 34">
                <a:extLst>
                  <a:ext uri="{FF2B5EF4-FFF2-40B4-BE49-F238E27FC236}">
                    <a16:creationId xmlns:a16="http://schemas.microsoft.com/office/drawing/2014/main" id="{4DAEF2E3-6DA7-D33A-D2DC-710A7C5B9785}"/>
                  </a:ext>
                </a:extLst>
              </p:cNvPr>
              <p:cNvSpPr/>
              <p:nvPr/>
            </p:nvSpPr>
            <p:spPr>
              <a:xfrm>
                <a:off x="2978733" y="4329345"/>
                <a:ext cx="93440" cy="77091"/>
              </a:xfrm>
              <a:custGeom>
                <a:avLst/>
                <a:gdLst>
                  <a:gd name="connsiteX0" fmla="*/ 57721 w 93440"/>
                  <a:gd name="connsiteY0" fmla="*/ 112 h 77091"/>
                  <a:gd name="connsiteX1" fmla="*/ 72295 w 93440"/>
                  <a:gd name="connsiteY1" fmla="*/ 684 h 77091"/>
                  <a:gd name="connsiteX2" fmla="*/ 92869 w 93440"/>
                  <a:gd name="connsiteY2" fmla="*/ 18114 h 77091"/>
                  <a:gd name="connsiteX3" fmla="*/ 93440 w 93440"/>
                  <a:gd name="connsiteY3" fmla="*/ 24401 h 77091"/>
                  <a:gd name="connsiteX4" fmla="*/ 92012 w 93440"/>
                  <a:gd name="connsiteY4" fmla="*/ 34688 h 77091"/>
                  <a:gd name="connsiteX5" fmla="*/ 39433 w 93440"/>
                  <a:gd name="connsiteY5" fmla="*/ 76407 h 77091"/>
                  <a:gd name="connsiteX6" fmla="*/ 22003 w 93440"/>
                  <a:gd name="connsiteY6" fmla="*/ 76693 h 77091"/>
                  <a:gd name="connsiteX7" fmla="*/ 571 w 93440"/>
                  <a:gd name="connsiteY7" fmla="*/ 58977 h 77091"/>
                  <a:gd name="connsiteX8" fmla="*/ 0 w 93440"/>
                  <a:gd name="connsiteY8" fmla="*/ 52690 h 77091"/>
                  <a:gd name="connsiteX9" fmla="*/ 1429 w 93440"/>
                  <a:gd name="connsiteY9" fmla="*/ 42403 h 77091"/>
                  <a:gd name="connsiteX10" fmla="*/ 15145 w 93440"/>
                  <a:gd name="connsiteY10" fmla="*/ 21258 h 77091"/>
                  <a:gd name="connsiteX11" fmla="*/ 57721 w 93440"/>
                  <a:gd name="connsiteY11" fmla="*/ 112 h 77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440" h="77091">
                    <a:moveTo>
                      <a:pt x="57721" y="112"/>
                    </a:moveTo>
                    <a:cubicBezTo>
                      <a:pt x="61150" y="-174"/>
                      <a:pt x="69152" y="112"/>
                      <a:pt x="72295" y="684"/>
                    </a:cubicBezTo>
                    <a:cubicBezTo>
                      <a:pt x="83439" y="2970"/>
                      <a:pt x="90297" y="8685"/>
                      <a:pt x="92869" y="18114"/>
                    </a:cubicBezTo>
                    <a:cubicBezTo>
                      <a:pt x="93440" y="19829"/>
                      <a:pt x="93440" y="20972"/>
                      <a:pt x="93440" y="24401"/>
                    </a:cubicBezTo>
                    <a:cubicBezTo>
                      <a:pt x="93440" y="28687"/>
                      <a:pt x="93440" y="30402"/>
                      <a:pt x="92012" y="34688"/>
                    </a:cubicBezTo>
                    <a:cubicBezTo>
                      <a:pt x="85725" y="54119"/>
                      <a:pt x="62865" y="72121"/>
                      <a:pt x="39433" y="76407"/>
                    </a:cubicBezTo>
                    <a:cubicBezTo>
                      <a:pt x="34290" y="77265"/>
                      <a:pt x="25717" y="77265"/>
                      <a:pt x="22003" y="76693"/>
                    </a:cubicBezTo>
                    <a:cubicBezTo>
                      <a:pt x="10287" y="74121"/>
                      <a:pt x="3143" y="68406"/>
                      <a:pt x="571" y="58977"/>
                    </a:cubicBezTo>
                    <a:cubicBezTo>
                      <a:pt x="0" y="57262"/>
                      <a:pt x="0" y="56119"/>
                      <a:pt x="0" y="52690"/>
                    </a:cubicBezTo>
                    <a:cubicBezTo>
                      <a:pt x="0" y="48404"/>
                      <a:pt x="0" y="46689"/>
                      <a:pt x="1429" y="42403"/>
                    </a:cubicBezTo>
                    <a:cubicBezTo>
                      <a:pt x="3715" y="34974"/>
                      <a:pt x="8573" y="27830"/>
                      <a:pt x="15145" y="21258"/>
                    </a:cubicBezTo>
                    <a:cubicBezTo>
                      <a:pt x="26575" y="9828"/>
                      <a:pt x="42291" y="2112"/>
                      <a:pt x="57721" y="1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6" name="Freihandform: Form 35">
                <a:extLst>
                  <a:ext uri="{FF2B5EF4-FFF2-40B4-BE49-F238E27FC236}">
                    <a16:creationId xmlns:a16="http://schemas.microsoft.com/office/drawing/2014/main" id="{902927F2-06FC-BFC3-E63E-5F679B68D55D}"/>
                  </a:ext>
                </a:extLst>
              </p:cNvPr>
              <p:cNvSpPr/>
              <p:nvPr/>
            </p:nvSpPr>
            <p:spPr>
              <a:xfrm>
                <a:off x="2978466" y="4375396"/>
                <a:ext cx="5715" cy="268700"/>
              </a:xfrm>
              <a:custGeom>
                <a:avLst/>
                <a:gdLst>
                  <a:gd name="connsiteX0" fmla="*/ 0 w 5715"/>
                  <a:gd name="connsiteY0" fmla="*/ 268700 h 268700"/>
                  <a:gd name="connsiteX1" fmla="*/ 0 w 5715"/>
                  <a:gd name="connsiteY1" fmla="*/ 0 h 268700"/>
                  <a:gd name="connsiteX2" fmla="*/ 5715 w 5715"/>
                  <a:gd name="connsiteY2" fmla="*/ 0 h 268700"/>
                  <a:gd name="connsiteX3" fmla="*/ 5715 w 5715"/>
                  <a:gd name="connsiteY3" fmla="*/ 268700 h 268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" h="268700">
                    <a:moveTo>
                      <a:pt x="0" y="268700"/>
                    </a:moveTo>
                    <a:lnTo>
                      <a:pt x="0" y="0"/>
                    </a:lnTo>
                    <a:lnTo>
                      <a:pt x="5715" y="0"/>
                    </a:lnTo>
                    <a:lnTo>
                      <a:pt x="5715" y="26870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26" name="Grafik 2">
              <a:extLst>
                <a:ext uri="{FF2B5EF4-FFF2-40B4-BE49-F238E27FC236}">
                  <a16:creationId xmlns:a16="http://schemas.microsoft.com/office/drawing/2014/main" id="{693C9F77-C8DA-51DD-1DEA-37D0508033A1}"/>
                </a:ext>
              </a:extLst>
            </p:cNvPr>
            <p:cNvGrpSpPr/>
            <p:nvPr/>
          </p:nvGrpSpPr>
          <p:grpSpPr>
            <a:xfrm>
              <a:off x="3191712" y="4296139"/>
              <a:ext cx="166211" cy="367198"/>
              <a:chOff x="3191712" y="4296139"/>
              <a:chExt cx="166211" cy="367198"/>
            </a:xfrm>
            <a:solidFill>
              <a:srgbClr val="000000"/>
            </a:solidFill>
          </p:grpSpPr>
          <p:sp>
            <p:nvSpPr>
              <p:cNvPr id="32" name="Freihandform: Form 31">
                <a:extLst>
                  <a:ext uri="{FF2B5EF4-FFF2-40B4-BE49-F238E27FC236}">
                    <a16:creationId xmlns:a16="http://schemas.microsoft.com/office/drawing/2014/main" id="{1261CB84-1A69-66FE-7B4D-EE86567889FB}"/>
                  </a:ext>
                </a:extLst>
              </p:cNvPr>
              <p:cNvSpPr/>
              <p:nvPr/>
            </p:nvSpPr>
            <p:spPr>
              <a:xfrm>
                <a:off x="3191712" y="4296139"/>
                <a:ext cx="51542" cy="217174"/>
              </a:xfrm>
              <a:custGeom>
                <a:avLst/>
                <a:gdLst>
                  <a:gd name="connsiteX0" fmla="*/ 4000 w 51542"/>
                  <a:gd name="connsiteY0" fmla="*/ 219 h 217174"/>
                  <a:gd name="connsiteX1" fmla="*/ 13430 w 51542"/>
                  <a:gd name="connsiteY1" fmla="*/ 1648 h 217174"/>
                  <a:gd name="connsiteX2" fmla="*/ 13430 w 51542"/>
                  <a:gd name="connsiteY2" fmla="*/ 26508 h 217174"/>
                  <a:gd name="connsiteX3" fmla="*/ 13145 w 51542"/>
                  <a:gd name="connsiteY3" fmla="*/ 51368 h 217174"/>
                  <a:gd name="connsiteX4" fmla="*/ 29146 w 51542"/>
                  <a:gd name="connsiteY4" fmla="*/ 49082 h 217174"/>
                  <a:gd name="connsiteX5" fmla="*/ 45720 w 51542"/>
                  <a:gd name="connsiteY5" fmla="*/ 46511 h 217174"/>
                  <a:gd name="connsiteX6" fmla="*/ 49149 w 51542"/>
                  <a:gd name="connsiteY6" fmla="*/ 49368 h 217174"/>
                  <a:gd name="connsiteX7" fmla="*/ 49721 w 51542"/>
                  <a:gd name="connsiteY7" fmla="*/ 50511 h 217174"/>
                  <a:gd name="connsiteX8" fmla="*/ 50578 w 51542"/>
                  <a:gd name="connsiteY8" fmla="*/ 133093 h 217174"/>
                  <a:gd name="connsiteX9" fmla="*/ 51435 w 51542"/>
                  <a:gd name="connsiteY9" fmla="*/ 215675 h 217174"/>
                  <a:gd name="connsiteX10" fmla="*/ 49435 w 51542"/>
                  <a:gd name="connsiteY10" fmla="*/ 216532 h 217174"/>
                  <a:gd name="connsiteX11" fmla="*/ 40291 w 51542"/>
                  <a:gd name="connsiteY11" fmla="*/ 216532 h 217174"/>
                  <a:gd name="connsiteX12" fmla="*/ 38291 w 51542"/>
                  <a:gd name="connsiteY12" fmla="*/ 215675 h 217174"/>
                  <a:gd name="connsiteX13" fmla="*/ 38291 w 51542"/>
                  <a:gd name="connsiteY13" fmla="*/ 190814 h 217174"/>
                  <a:gd name="connsiteX14" fmla="*/ 38576 w 51542"/>
                  <a:gd name="connsiteY14" fmla="*/ 165954 h 217174"/>
                  <a:gd name="connsiteX15" fmla="*/ 22574 w 51542"/>
                  <a:gd name="connsiteY15" fmla="*/ 168240 h 217174"/>
                  <a:gd name="connsiteX16" fmla="*/ 6001 w 51542"/>
                  <a:gd name="connsiteY16" fmla="*/ 170812 h 217174"/>
                  <a:gd name="connsiteX17" fmla="*/ 2572 w 51542"/>
                  <a:gd name="connsiteY17" fmla="*/ 167954 h 217174"/>
                  <a:gd name="connsiteX18" fmla="*/ 2000 w 51542"/>
                  <a:gd name="connsiteY18" fmla="*/ 166526 h 217174"/>
                  <a:gd name="connsiteX19" fmla="*/ 1143 w 51542"/>
                  <a:gd name="connsiteY19" fmla="*/ 94802 h 217174"/>
                  <a:gd name="connsiteX20" fmla="*/ 0 w 51542"/>
                  <a:gd name="connsiteY20" fmla="*/ 12220 h 217174"/>
                  <a:gd name="connsiteX21" fmla="*/ 0 w 51542"/>
                  <a:gd name="connsiteY21" fmla="*/ 1648 h 217174"/>
                  <a:gd name="connsiteX22" fmla="*/ 1429 w 51542"/>
                  <a:gd name="connsiteY22" fmla="*/ 1076 h 217174"/>
                  <a:gd name="connsiteX23" fmla="*/ 4000 w 51542"/>
                  <a:gd name="connsiteY23" fmla="*/ 219 h 217174"/>
                  <a:gd name="connsiteX24" fmla="*/ 39719 w 51542"/>
                  <a:gd name="connsiteY24" fmla="*/ 80229 h 217174"/>
                  <a:gd name="connsiteX25" fmla="*/ 39433 w 51542"/>
                  <a:gd name="connsiteY25" fmla="*/ 76228 h 217174"/>
                  <a:gd name="connsiteX26" fmla="*/ 12859 w 51542"/>
                  <a:gd name="connsiteY26" fmla="*/ 80801 h 217174"/>
                  <a:gd name="connsiteX27" fmla="*/ 12002 w 51542"/>
                  <a:gd name="connsiteY27" fmla="*/ 141094 h 217174"/>
                  <a:gd name="connsiteX28" fmla="*/ 38862 w 51542"/>
                  <a:gd name="connsiteY28" fmla="*/ 136522 h 217174"/>
                  <a:gd name="connsiteX29" fmla="*/ 39719 w 51542"/>
                  <a:gd name="connsiteY29" fmla="*/ 80229 h 217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51542" h="217174">
                    <a:moveTo>
                      <a:pt x="4000" y="219"/>
                    </a:moveTo>
                    <a:cubicBezTo>
                      <a:pt x="6287" y="-353"/>
                      <a:pt x="11430" y="219"/>
                      <a:pt x="13430" y="1648"/>
                    </a:cubicBezTo>
                    <a:cubicBezTo>
                      <a:pt x="13716" y="1934"/>
                      <a:pt x="13716" y="6220"/>
                      <a:pt x="13430" y="26508"/>
                    </a:cubicBezTo>
                    <a:cubicBezTo>
                      <a:pt x="13145" y="40224"/>
                      <a:pt x="13145" y="51368"/>
                      <a:pt x="13145" y="51368"/>
                    </a:cubicBezTo>
                    <a:cubicBezTo>
                      <a:pt x="13145" y="51654"/>
                      <a:pt x="20288" y="50511"/>
                      <a:pt x="29146" y="49082"/>
                    </a:cubicBezTo>
                    <a:cubicBezTo>
                      <a:pt x="38291" y="47368"/>
                      <a:pt x="45434" y="46511"/>
                      <a:pt x="45720" y="46511"/>
                    </a:cubicBezTo>
                    <a:cubicBezTo>
                      <a:pt x="47149" y="46796"/>
                      <a:pt x="48292" y="47939"/>
                      <a:pt x="49149" y="49368"/>
                    </a:cubicBezTo>
                    <a:lnTo>
                      <a:pt x="49721" y="50511"/>
                    </a:lnTo>
                    <a:lnTo>
                      <a:pt x="50578" y="133093"/>
                    </a:lnTo>
                    <a:cubicBezTo>
                      <a:pt x="51435" y="199387"/>
                      <a:pt x="51721" y="215675"/>
                      <a:pt x="51435" y="215675"/>
                    </a:cubicBezTo>
                    <a:cubicBezTo>
                      <a:pt x="51149" y="215960"/>
                      <a:pt x="50292" y="216246"/>
                      <a:pt x="49435" y="216532"/>
                    </a:cubicBezTo>
                    <a:cubicBezTo>
                      <a:pt x="47149" y="217389"/>
                      <a:pt x="42577" y="217389"/>
                      <a:pt x="40291" y="216532"/>
                    </a:cubicBezTo>
                    <a:cubicBezTo>
                      <a:pt x="39433" y="216246"/>
                      <a:pt x="38576" y="215960"/>
                      <a:pt x="38291" y="215675"/>
                    </a:cubicBezTo>
                    <a:cubicBezTo>
                      <a:pt x="38005" y="215389"/>
                      <a:pt x="38005" y="211102"/>
                      <a:pt x="38291" y="190814"/>
                    </a:cubicBezTo>
                    <a:cubicBezTo>
                      <a:pt x="38576" y="177098"/>
                      <a:pt x="38576" y="165954"/>
                      <a:pt x="38576" y="165954"/>
                    </a:cubicBezTo>
                    <a:cubicBezTo>
                      <a:pt x="38576" y="165668"/>
                      <a:pt x="31433" y="166811"/>
                      <a:pt x="22574" y="168240"/>
                    </a:cubicBezTo>
                    <a:cubicBezTo>
                      <a:pt x="13430" y="169955"/>
                      <a:pt x="6287" y="170812"/>
                      <a:pt x="6001" y="170812"/>
                    </a:cubicBezTo>
                    <a:cubicBezTo>
                      <a:pt x="4572" y="170526"/>
                      <a:pt x="3429" y="169383"/>
                      <a:pt x="2572" y="167954"/>
                    </a:cubicBezTo>
                    <a:lnTo>
                      <a:pt x="2000" y="166526"/>
                    </a:lnTo>
                    <a:lnTo>
                      <a:pt x="1143" y="94802"/>
                    </a:lnTo>
                    <a:cubicBezTo>
                      <a:pt x="571" y="55369"/>
                      <a:pt x="286" y="18221"/>
                      <a:pt x="0" y="12220"/>
                    </a:cubicBezTo>
                    <a:lnTo>
                      <a:pt x="0" y="1648"/>
                    </a:lnTo>
                    <a:lnTo>
                      <a:pt x="1429" y="1076"/>
                    </a:lnTo>
                    <a:cubicBezTo>
                      <a:pt x="2286" y="790"/>
                      <a:pt x="3429" y="505"/>
                      <a:pt x="4000" y="219"/>
                    </a:cubicBezTo>
                    <a:close/>
                    <a:moveTo>
                      <a:pt x="39719" y="80229"/>
                    </a:moveTo>
                    <a:cubicBezTo>
                      <a:pt x="39719" y="77086"/>
                      <a:pt x="39719" y="76228"/>
                      <a:pt x="39433" y="76228"/>
                    </a:cubicBezTo>
                    <a:cubicBezTo>
                      <a:pt x="38291" y="76228"/>
                      <a:pt x="12859" y="80515"/>
                      <a:pt x="12859" y="80801"/>
                    </a:cubicBezTo>
                    <a:cubicBezTo>
                      <a:pt x="12573" y="80801"/>
                      <a:pt x="12002" y="140808"/>
                      <a:pt x="12002" y="141094"/>
                    </a:cubicBezTo>
                    <a:cubicBezTo>
                      <a:pt x="12287" y="141094"/>
                      <a:pt x="38576" y="136807"/>
                      <a:pt x="38862" y="136522"/>
                    </a:cubicBezTo>
                    <a:cubicBezTo>
                      <a:pt x="38862" y="136522"/>
                      <a:pt x="39719" y="93374"/>
                      <a:pt x="39719" y="802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3" name="Freihandform: Form 32">
                <a:extLst>
                  <a:ext uri="{FF2B5EF4-FFF2-40B4-BE49-F238E27FC236}">
                    <a16:creationId xmlns:a16="http://schemas.microsoft.com/office/drawing/2014/main" id="{CB434F6F-E74E-32E3-46D6-2D135928CC6F}"/>
                  </a:ext>
                </a:extLst>
              </p:cNvPr>
              <p:cNvSpPr/>
              <p:nvPr/>
            </p:nvSpPr>
            <p:spPr>
              <a:xfrm>
                <a:off x="3264483" y="4366255"/>
                <a:ext cx="93440" cy="77091"/>
              </a:xfrm>
              <a:custGeom>
                <a:avLst/>
                <a:gdLst>
                  <a:gd name="connsiteX0" fmla="*/ 57721 w 93440"/>
                  <a:gd name="connsiteY0" fmla="*/ 112 h 77091"/>
                  <a:gd name="connsiteX1" fmla="*/ 72295 w 93440"/>
                  <a:gd name="connsiteY1" fmla="*/ 684 h 77091"/>
                  <a:gd name="connsiteX2" fmla="*/ 92869 w 93440"/>
                  <a:gd name="connsiteY2" fmla="*/ 18114 h 77091"/>
                  <a:gd name="connsiteX3" fmla="*/ 93440 w 93440"/>
                  <a:gd name="connsiteY3" fmla="*/ 24401 h 77091"/>
                  <a:gd name="connsiteX4" fmla="*/ 92012 w 93440"/>
                  <a:gd name="connsiteY4" fmla="*/ 34688 h 77091"/>
                  <a:gd name="connsiteX5" fmla="*/ 39433 w 93440"/>
                  <a:gd name="connsiteY5" fmla="*/ 76407 h 77091"/>
                  <a:gd name="connsiteX6" fmla="*/ 22003 w 93440"/>
                  <a:gd name="connsiteY6" fmla="*/ 76693 h 77091"/>
                  <a:gd name="connsiteX7" fmla="*/ 571 w 93440"/>
                  <a:gd name="connsiteY7" fmla="*/ 58977 h 77091"/>
                  <a:gd name="connsiteX8" fmla="*/ 0 w 93440"/>
                  <a:gd name="connsiteY8" fmla="*/ 52690 h 77091"/>
                  <a:gd name="connsiteX9" fmla="*/ 1429 w 93440"/>
                  <a:gd name="connsiteY9" fmla="*/ 42403 h 77091"/>
                  <a:gd name="connsiteX10" fmla="*/ 15145 w 93440"/>
                  <a:gd name="connsiteY10" fmla="*/ 21258 h 77091"/>
                  <a:gd name="connsiteX11" fmla="*/ 57721 w 93440"/>
                  <a:gd name="connsiteY11" fmla="*/ 112 h 77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440" h="77091">
                    <a:moveTo>
                      <a:pt x="57721" y="112"/>
                    </a:moveTo>
                    <a:cubicBezTo>
                      <a:pt x="61150" y="-174"/>
                      <a:pt x="69152" y="112"/>
                      <a:pt x="72295" y="684"/>
                    </a:cubicBezTo>
                    <a:cubicBezTo>
                      <a:pt x="83439" y="2970"/>
                      <a:pt x="90297" y="8685"/>
                      <a:pt x="92869" y="18114"/>
                    </a:cubicBezTo>
                    <a:cubicBezTo>
                      <a:pt x="93440" y="19829"/>
                      <a:pt x="93440" y="20972"/>
                      <a:pt x="93440" y="24401"/>
                    </a:cubicBezTo>
                    <a:cubicBezTo>
                      <a:pt x="93440" y="28687"/>
                      <a:pt x="93440" y="30402"/>
                      <a:pt x="92012" y="34688"/>
                    </a:cubicBezTo>
                    <a:cubicBezTo>
                      <a:pt x="85725" y="54119"/>
                      <a:pt x="62865" y="72121"/>
                      <a:pt x="39433" y="76407"/>
                    </a:cubicBezTo>
                    <a:cubicBezTo>
                      <a:pt x="34290" y="77265"/>
                      <a:pt x="25717" y="77265"/>
                      <a:pt x="22003" y="76693"/>
                    </a:cubicBezTo>
                    <a:cubicBezTo>
                      <a:pt x="10287" y="74121"/>
                      <a:pt x="3143" y="68406"/>
                      <a:pt x="571" y="58977"/>
                    </a:cubicBezTo>
                    <a:cubicBezTo>
                      <a:pt x="0" y="57262"/>
                      <a:pt x="0" y="56119"/>
                      <a:pt x="0" y="52690"/>
                    </a:cubicBezTo>
                    <a:cubicBezTo>
                      <a:pt x="0" y="48404"/>
                      <a:pt x="0" y="46689"/>
                      <a:pt x="1429" y="42403"/>
                    </a:cubicBezTo>
                    <a:cubicBezTo>
                      <a:pt x="3715" y="34974"/>
                      <a:pt x="8573" y="27830"/>
                      <a:pt x="15145" y="21258"/>
                    </a:cubicBezTo>
                    <a:cubicBezTo>
                      <a:pt x="26575" y="9828"/>
                      <a:pt x="42291" y="2112"/>
                      <a:pt x="57721" y="1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4" name="Freihandform: Form 33">
                <a:extLst>
                  <a:ext uri="{FF2B5EF4-FFF2-40B4-BE49-F238E27FC236}">
                    <a16:creationId xmlns:a16="http://schemas.microsoft.com/office/drawing/2014/main" id="{8FE7078D-3521-96A6-CD96-C1E284FD5267}"/>
                  </a:ext>
                </a:extLst>
              </p:cNvPr>
              <p:cNvSpPr/>
              <p:nvPr/>
            </p:nvSpPr>
            <p:spPr>
              <a:xfrm>
                <a:off x="3264216" y="4417211"/>
                <a:ext cx="9525" cy="246125"/>
              </a:xfrm>
              <a:custGeom>
                <a:avLst/>
                <a:gdLst>
                  <a:gd name="connsiteX0" fmla="*/ 0 w 9525"/>
                  <a:gd name="connsiteY0" fmla="*/ 246126 h 246125"/>
                  <a:gd name="connsiteX1" fmla="*/ 0 w 9525"/>
                  <a:gd name="connsiteY1" fmla="*/ 0 h 246125"/>
                  <a:gd name="connsiteX2" fmla="*/ 9525 w 9525"/>
                  <a:gd name="connsiteY2" fmla="*/ 0 h 246125"/>
                  <a:gd name="connsiteX3" fmla="*/ 9525 w 9525"/>
                  <a:gd name="connsiteY3" fmla="*/ 246126 h 246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" h="246125">
                    <a:moveTo>
                      <a:pt x="0" y="246126"/>
                    </a:moveTo>
                    <a:lnTo>
                      <a:pt x="0" y="0"/>
                    </a:lnTo>
                    <a:lnTo>
                      <a:pt x="9525" y="0"/>
                    </a:lnTo>
                    <a:lnTo>
                      <a:pt x="9525" y="246126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27" name="Grafik 2">
              <a:extLst>
                <a:ext uri="{FF2B5EF4-FFF2-40B4-BE49-F238E27FC236}">
                  <a16:creationId xmlns:a16="http://schemas.microsoft.com/office/drawing/2014/main" id="{0E47E5C1-57FA-11F2-2358-06404A07DCC1}"/>
                </a:ext>
              </a:extLst>
            </p:cNvPr>
            <p:cNvGrpSpPr/>
            <p:nvPr/>
          </p:nvGrpSpPr>
          <p:grpSpPr>
            <a:xfrm>
              <a:off x="3668267" y="3873905"/>
              <a:ext cx="76200" cy="752475"/>
              <a:chOff x="3668267" y="3873905"/>
              <a:chExt cx="76200" cy="752475"/>
            </a:xfrm>
            <a:solidFill>
              <a:srgbClr val="000000"/>
            </a:solidFill>
          </p:grpSpPr>
          <p:sp>
            <p:nvSpPr>
              <p:cNvPr id="30" name="Freihandform: Form 29">
                <a:extLst>
                  <a:ext uri="{FF2B5EF4-FFF2-40B4-BE49-F238E27FC236}">
                    <a16:creationId xmlns:a16="http://schemas.microsoft.com/office/drawing/2014/main" id="{3BE52671-BD5C-E62C-D372-E1FC49762126}"/>
                  </a:ext>
                </a:extLst>
              </p:cNvPr>
              <p:cNvSpPr/>
              <p:nvPr/>
            </p:nvSpPr>
            <p:spPr>
              <a:xfrm>
                <a:off x="3668267" y="3873905"/>
                <a:ext cx="5715" cy="752475"/>
              </a:xfrm>
              <a:custGeom>
                <a:avLst/>
                <a:gdLst>
                  <a:gd name="connsiteX0" fmla="*/ 0 w 5715"/>
                  <a:gd name="connsiteY0" fmla="*/ 752475 h 752475"/>
                  <a:gd name="connsiteX1" fmla="*/ 0 w 5715"/>
                  <a:gd name="connsiteY1" fmla="*/ 0 h 752475"/>
                  <a:gd name="connsiteX2" fmla="*/ 5715 w 5715"/>
                  <a:gd name="connsiteY2" fmla="*/ 0 h 752475"/>
                  <a:gd name="connsiteX3" fmla="*/ 5715 w 5715"/>
                  <a:gd name="connsiteY3" fmla="*/ 752475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" h="752475">
                    <a:moveTo>
                      <a:pt x="0" y="752475"/>
                    </a:moveTo>
                    <a:lnTo>
                      <a:pt x="0" y="0"/>
                    </a:lnTo>
                    <a:lnTo>
                      <a:pt x="5715" y="0"/>
                    </a:lnTo>
                    <a:lnTo>
                      <a:pt x="5715" y="75247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1" name="Freihandform: Form 30">
                <a:extLst>
                  <a:ext uri="{FF2B5EF4-FFF2-40B4-BE49-F238E27FC236}">
                    <a16:creationId xmlns:a16="http://schemas.microsoft.com/office/drawing/2014/main" id="{0312F941-C836-6EB9-146A-0BB2DEC5819C}"/>
                  </a:ext>
                </a:extLst>
              </p:cNvPr>
              <p:cNvSpPr/>
              <p:nvPr/>
            </p:nvSpPr>
            <p:spPr>
              <a:xfrm>
                <a:off x="3706367" y="3873905"/>
                <a:ext cx="38100" cy="752475"/>
              </a:xfrm>
              <a:custGeom>
                <a:avLst/>
                <a:gdLst>
                  <a:gd name="connsiteX0" fmla="*/ 0 w 38100"/>
                  <a:gd name="connsiteY0" fmla="*/ 752475 h 752475"/>
                  <a:gd name="connsiteX1" fmla="*/ 0 w 38100"/>
                  <a:gd name="connsiteY1" fmla="*/ 0 h 752475"/>
                  <a:gd name="connsiteX2" fmla="*/ 38100 w 38100"/>
                  <a:gd name="connsiteY2" fmla="*/ 0 h 752475"/>
                  <a:gd name="connsiteX3" fmla="*/ 38100 w 38100"/>
                  <a:gd name="connsiteY3" fmla="*/ 752475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00" h="752475">
                    <a:moveTo>
                      <a:pt x="0" y="752475"/>
                    </a:moveTo>
                    <a:lnTo>
                      <a:pt x="0" y="0"/>
                    </a:lnTo>
                    <a:lnTo>
                      <a:pt x="38100" y="0"/>
                    </a:lnTo>
                    <a:lnTo>
                      <a:pt x="38100" y="75247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sp>
          <p:nvSpPr>
            <p:cNvPr id="28" name="Freihandform: Form 27">
              <a:extLst>
                <a:ext uri="{FF2B5EF4-FFF2-40B4-BE49-F238E27FC236}">
                  <a16:creationId xmlns:a16="http://schemas.microsoft.com/office/drawing/2014/main" id="{8B697217-E7D4-6549-4EBC-9695E88F2755}"/>
                </a:ext>
              </a:extLst>
            </p:cNvPr>
            <p:cNvSpPr/>
            <p:nvPr/>
          </p:nvSpPr>
          <p:spPr>
            <a:xfrm>
              <a:off x="2692716" y="4589518"/>
              <a:ext cx="291465" cy="73818"/>
            </a:xfrm>
            <a:custGeom>
              <a:avLst/>
              <a:gdLst>
                <a:gd name="connsiteX0" fmla="*/ 0 w 291465"/>
                <a:gd name="connsiteY0" fmla="*/ 36862 h 73818"/>
                <a:gd name="connsiteX1" fmla="*/ 291465 w 291465"/>
                <a:gd name="connsiteY1" fmla="*/ 73819 h 73818"/>
                <a:gd name="connsiteX2" fmla="*/ 291465 w 291465"/>
                <a:gd name="connsiteY2" fmla="*/ 36957 h 73818"/>
                <a:gd name="connsiteX3" fmla="*/ 0 w 291465"/>
                <a:gd name="connsiteY3" fmla="*/ 0 h 73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1465" h="73818">
                  <a:moveTo>
                    <a:pt x="0" y="36862"/>
                  </a:moveTo>
                  <a:lnTo>
                    <a:pt x="291465" y="73819"/>
                  </a:lnTo>
                  <a:lnTo>
                    <a:pt x="291465" y="369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" name="Freihandform: Form 28">
              <a:extLst>
                <a:ext uri="{FF2B5EF4-FFF2-40B4-BE49-F238E27FC236}">
                  <a16:creationId xmlns:a16="http://schemas.microsoft.com/office/drawing/2014/main" id="{5948683B-5B4E-2B6F-E335-F007F5B3065D}"/>
                </a:ext>
              </a:extLst>
            </p:cNvPr>
            <p:cNvSpPr/>
            <p:nvPr/>
          </p:nvSpPr>
          <p:spPr>
            <a:xfrm>
              <a:off x="1404937" y="3578630"/>
              <a:ext cx="5715" cy="1047750"/>
            </a:xfrm>
            <a:custGeom>
              <a:avLst/>
              <a:gdLst>
                <a:gd name="connsiteX0" fmla="*/ 0 w 5715"/>
                <a:gd name="connsiteY0" fmla="*/ 1047750 h 1047750"/>
                <a:gd name="connsiteX1" fmla="*/ 0 w 5715"/>
                <a:gd name="connsiteY1" fmla="*/ 0 h 1047750"/>
                <a:gd name="connsiteX2" fmla="*/ 5715 w 5715"/>
                <a:gd name="connsiteY2" fmla="*/ 0 h 1047750"/>
                <a:gd name="connsiteX3" fmla="*/ 5715 w 5715"/>
                <a:gd name="connsiteY3" fmla="*/ 1047750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" h="1047750">
                  <a:moveTo>
                    <a:pt x="0" y="1047750"/>
                  </a:moveTo>
                  <a:lnTo>
                    <a:pt x="0" y="0"/>
                  </a:lnTo>
                  <a:lnTo>
                    <a:pt x="5715" y="0"/>
                  </a:lnTo>
                  <a:lnTo>
                    <a:pt x="5715" y="10477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66" name="Pfeil: nach rechts 65">
            <a:extLst>
              <a:ext uri="{FF2B5EF4-FFF2-40B4-BE49-F238E27FC236}">
                <a16:creationId xmlns:a16="http://schemas.microsoft.com/office/drawing/2014/main" id="{0ECE625E-C2B4-713E-ACC8-4AF31C294834}"/>
              </a:ext>
            </a:extLst>
          </p:cNvPr>
          <p:cNvSpPr/>
          <p:nvPr/>
        </p:nvSpPr>
        <p:spPr>
          <a:xfrm>
            <a:off x="5037946" y="3955226"/>
            <a:ext cx="1008112" cy="554462"/>
          </a:xfrm>
          <a:prstGeom prst="rightArrow">
            <a:avLst>
              <a:gd name="adj1" fmla="val 50000"/>
              <a:gd name="adj2" fmla="val 6482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5CAC49F-AE5D-1A5D-7417-ECD683AE8296}"/>
              </a:ext>
            </a:extLst>
          </p:cNvPr>
          <p:cNvSpPr/>
          <p:nvPr/>
        </p:nvSpPr>
        <p:spPr>
          <a:xfrm>
            <a:off x="1430434" y="3615960"/>
            <a:ext cx="2338454" cy="821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9E856B1A-FFFB-AD59-BDCC-716AFD87685D}"/>
              </a:ext>
            </a:extLst>
          </p:cNvPr>
          <p:cNvSpPr txBox="1"/>
          <p:nvPr/>
        </p:nvSpPr>
        <p:spPr>
          <a:xfrm>
            <a:off x="137168" y="3277108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Header</a:t>
            </a:r>
          </a:p>
        </p:txBody>
      </p:sp>
      <p:sp>
        <p:nvSpPr>
          <p:cNvPr id="70" name="Geschweifte Klammer links 69">
            <a:extLst>
              <a:ext uri="{FF2B5EF4-FFF2-40B4-BE49-F238E27FC236}">
                <a16:creationId xmlns:a16="http://schemas.microsoft.com/office/drawing/2014/main" id="{9939C4F0-C666-2A21-5B0D-A2B77A4D156E}"/>
              </a:ext>
            </a:extLst>
          </p:cNvPr>
          <p:cNvSpPr/>
          <p:nvPr/>
        </p:nvSpPr>
        <p:spPr>
          <a:xfrm>
            <a:off x="1055440" y="2492896"/>
            <a:ext cx="292116" cy="1944216"/>
          </a:xfrm>
          <a:prstGeom prst="leftBrace">
            <a:avLst>
              <a:gd name="adj1" fmla="val 75849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350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B3C0C21-7EBA-8BE5-77F2-BC163A42746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Textbasiertes Notationssystem</a:t>
            </a:r>
          </a:p>
          <a:p>
            <a:r>
              <a:rPr lang="de-DE" dirty="0"/>
              <a:t>Aktueller Standard: v2.1		</a:t>
            </a:r>
            <a:r>
              <a:rPr lang="de-DE" dirty="0">
                <a:hlinkClick r:id="rId2"/>
              </a:rPr>
              <a:t>https://abcnotation.com/wiki/abc:standard</a:t>
            </a:r>
            <a:r>
              <a:rPr lang="de-DE" dirty="0"/>
              <a:t> </a:t>
            </a:r>
          </a:p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0EA42C0-6868-30F6-82C5-585276B144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15.02.2023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BBF22D2-DE2A-562E-0D2D-CA0028D04AE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Peter Schramm – Optical Music Recognition, schrammp@hochschule-trier.de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2801FE6-7855-1A41-64DC-21C9CB1469C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26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852B8B9-BA3C-BEBE-A18C-0A955159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ABC-Notation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1D0B5E9-28DF-A7EC-EBA2-A934CDC1D68F}"/>
              </a:ext>
            </a:extLst>
          </p:cNvPr>
          <p:cNvSpPr txBox="1"/>
          <p:nvPr/>
        </p:nvSpPr>
        <p:spPr>
          <a:xfrm>
            <a:off x="1430434" y="2492896"/>
            <a:ext cx="3336731" cy="3139321"/>
          </a:xfrm>
          <a:prstGeom prst="rect">
            <a:avLst/>
          </a:prstGeom>
          <a:noFill/>
          <a:ln>
            <a:solidFill>
              <a:schemeClr val="bg2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dirty="0">
                <a:latin typeface="Consolas" panose="020B0609020204030204" pitchFamily="49" charset="0"/>
              </a:rPr>
              <a:t>X:1</a:t>
            </a:r>
          </a:p>
          <a:p>
            <a:r>
              <a:rPr lang="de-DE" dirty="0">
                <a:latin typeface="Consolas" panose="020B0609020204030204" pitchFamily="49" charset="0"/>
              </a:rPr>
              <a:t>K: G</a:t>
            </a:r>
          </a:p>
          <a:p>
            <a:r>
              <a:rPr lang="de-DE" dirty="0">
                <a:latin typeface="Consolas" panose="020B0609020204030204" pitchFamily="49" charset="0"/>
              </a:rPr>
              <a:t>M: 4/4</a:t>
            </a:r>
          </a:p>
          <a:p>
            <a:r>
              <a:rPr lang="de-DE" dirty="0">
                <a:latin typeface="Consolas" panose="020B0609020204030204" pitchFamily="49" charset="0"/>
              </a:rPr>
              <a:t>L: 1/8</a:t>
            </a:r>
          </a:p>
          <a:p>
            <a:r>
              <a:rPr lang="de-DE" dirty="0">
                <a:latin typeface="Consolas" panose="020B0609020204030204" pitchFamily="49" charset="0"/>
              </a:rPr>
              <a:t>%%score {V1 V2</a:t>
            </a:r>
          </a:p>
          <a:p>
            <a:r>
              <a:rPr lang="de-DE" dirty="0">
                <a:latin typeface="Consolas" panose="020B0609020204030204" pitchFamily="49" charset="0"/>
              </a:rPr>
              <a:t>V: V1 </a:t>
            </a:r>
            <a:r>
              <a:rPr lang="de-DE" dirty="0" err="1">
                <a:latin typeface="Consolas" panose="020B0609020204030204" pitchFamily="49" charset="0"/>
              </a:rPr>
              <a:t>clef</a:t>
            </a:r>
            <a:r>
              <a:rPr lang="de-DE" dirty="0">
                <a:latin typeface="Consolas" panose="020B0609020204030204" pitchFamily="49" charset="0"/>
              </a:rPr>
              <a:t>=</a:t>
            </a:r>
            <a:r>
              <a:rPr lang="de-DE" dirty="0" err="1">
                <a:latin typeface="Consolas" panose="020B0609020204030204" pitchFamily="49" charset="0"/>
              </a:rPr>
              <a:t>treble</a:t>
            </a:r>
            <a:endParaRPr lang="de-DE" dirty="0">
              <a:latin typeface="Consolas" panose="020B0609020204030204" pitchFamily="49" charset="0"/>
            </a:endParaRPr>
          </a:p>
          <a:p>
            <a:r>
              <a:rPr lang="de-DE" dirty="0">
                <a:latin typeface="Consolas" panose="020B0609020204030204" pitchFamily="49" charset="0"/>
              </a:rPr>
              <a:t>V: V2 </a:t>
            </a:r>
            <a:r>
              <a:rPr lang="de-DE" dirty="0" err="1">
                <a:latin typeface="Consolas" panose="020B0609020204030204" pitchFamily="49" charset="0"/>
              </a:rPr>
              <a:t>clef</a:t>
            </a:r>
            <a:r>
              <a:rPr lang="de-DE" dirty="0">
                <a:latin typeface="Consolas" panose="020B0609020204030204" pitchFamily="49" charset="0"/>
              </a:rPr>
              <a:t>=bass</a:t>
            </a:r>
          </a:p>
          <a:p>
            <a:r>
              <a:rPr lang="de-DE" dirty="0">
                <a:latin typeface="Consolas" panose="020B0609020204030204" pitchFamily="49" charset="0"/>
              </a:rPr>
              <a:t>[V:V1]</a:t>
            </a:r>
          </a:p>
          <a:p>
            <a:r>
              <a:rPr lang="de-DE" dirty="0">
                <a:latin typeface="Consolas" panose="020B0609020204030204" pitchFamily="49" charset="0"/>
              </a:rPr>
              <a:t>C D [DGB]4 |]</a:t>
            </a:r>
          </a:p>
          <a:p>
            <a:r>
              <a:rPr lang="de-DE" dirty="0">
                <a:latin typeface="Consolas" panose="020B0609020204030204" pitchFamily="49" charset="0"/>
              </a:rPr>
              <a:t>[V:V2]</a:t>
            </a:r>
          </a:p>
          <a:p>
            <a:r>
              <a:rPr lang="de-DE" dirty="0">
                <a:latin typeface="Consolas" panose="020B0609020204030204" pitchFamily="49" charset="0"/>
              </a:rPr>
              <a:t>z2 A,G, =F,2 |]</a:t>
            </a:r>
          </a:p>
        </p:txBody>
      </p:sp>
      <p:grpSp>
        <p:nvGrpSpPr>
          <p:cNvPr id="9" name="Grafik 2">
            <a:extLst>
              <a:ext uri="{FF2B5EF4-FFF2-40B4-BE49-F238E27FC236}">
                <a16:creationId xmlns:a16="http://schemas.microsoft.com/office/drawing/2014/main" id="{80A6C486-F724-6A2B-1795-9A4AA48B940C}"/>
              </a:ext>
            </a:extLst>
          </p:cNvPr>
          <p:cNvGrpSpPr/>
          <p:nvPr/>
        </p:nvGrpSpPr>
        <p:grpSpPr>
          <a:xfrm>
            <a:off x="6345260" y="3229475"/>
            <a:ext cx="3736093" cy="1872208"/>
            <a:chOff x="1309687" y="3443234"/>
            <a:chExt cx="2434780" cy="1220102"/>
          </a:xfrm>
          <a:solidFill>
            <a:srgbClr val="000000"/>
          </a:solidFill>
        </p:grpSpPr>
        <p:grpSp>
          <p:nvGrpSpPr>
            <p:cNvPr id="10" name="Grafik 2">
              <a:extLst>
                <a:ext uri="{FF2B5EF4-FFF2-40B4-BE49-F238E27FC236}">
                  <a16:creationId xmlns:a16="http://schemas.microsoft.com/office/drawing/2014/main" id="{5AC940CC-8A45-45B3-BA1E-64FCF96DAAD1}"/>
                </a:ext>
              </a:extLst>
            </p:cNvPr>
            <p:cNvGrpSpPr/>
            <p:nvPr/>
          </p:nvGrpSpPr>
          <p:grpSpPr>
            <a:xfrm>
              <a:off x="1404937" y="3575296"/>
              <a:ext cx="2339530" cy="301942"/>
              <a:chOff x="1404937" y="3575296"/>
              <a:chExt cx="2339530" cy="301942"/>
            </a:xfrm>
            <a:solidFill>
              <a:srgbClr val="000000"/>
            </a:solidFill>
          </p:grpSpPr>
          <p:sp>
            <p:nvSpPr>
              <p:cNvPr id="61" name="Freihandform: Form 60">
                <a:extLst>
                  <a:ext uri="{FF2B5EF4-FFF2-40B4-BE49-F238E27FC236}">
                    <a16:creationId xmlns:a16="http://schemas.microsoft.com/office/drawing/2014/main" id="{AFEE55E5-E413-D738-AECC-C220E168C15E}"/>
                  </a:ext>
                </a:extLst>
              </p:cNvPr>
              <p:cNvSpPr/>
              <p:nvPr/>
            </p:nvSpPr>
            <p:spPr>
              <a:xfrm>
                <a:off x="1404937" y="3575296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8 h 6667"/>
                  <a:gd name="connsiteX3" fmla="*/ 0 w 2339530"/>
                  <a:gd name="connsiteY3" fmla="*/ 6668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8"/>
                    </a:lnTo>
                    <a:lnTo>
                      <a:pt x="0" y="666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2" name="Freihandform: Form 61">
                <a:extLst>
                  <a:ext uri="{FF2B5EF4-FFF2-40B4-BE49-F238E27FC236}">
                    <a16:creationId xmlns:a16="http://schemas.microsoft.com/office/drawing/2014/main" id="{CBD3B87F-4D60-CBB7-9479-9CBA9838E9EC}"/>
                  </a:ext>
                </a:extLst>
              </p:cNvPr>
              <p:cNvSpPr/>
              <p:nvPr/>
            </p:nvSpPr>
            <p:spPr>
              <a:xfrm>
                <a:off x="1404937" y="3649115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8 h 6667"/>
                  <a:gd name="connsiteX3" fmla="*/ 0 w 2339530"/>
                  <a:gd name="connsiteY3" fmla="*/ 6668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8"/>
                    </a:lnTo>
                    <a:lnTo>
                      <a:pt x="0" y="666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3" name="Freihandform: Form 62">
                <a:extLst>
                  <a:ext uri="{FF2B5EF4-FFF2-40B4-BE49-F238E27FC236}">
                    <a16:creationId xmlns:a16="http://schemas.microsoft.com/office/drawing/2014/main" id="{0B321069-C50E-D77F-687F-B2F2AF3BB527}"/>
                  </a:ext>
                </a:extLst>
              </p:cNvPr>
              <p:cNvSpPr/>
              <p:nvPr/>
            </p:nvSpPr>
            <p:spPr>
              <a:xfrm>
                <a:off x="1404937" y="3722934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8 h 6667"/>
                  <a:gd name="connsiteX3" fmla="*/ 0 w 2339530"/>
                  <a:gd name="connsiteY3" fmla="*/ 6668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8"/>
                    </a:lnTo>
                    <a:lnTo>
                      <a:pt x="0" y="666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4" name="Freihandform: Form 63">
                <a:extLst>
                  <a:ext uri="{FF2B5EF4-FFF2-40B4-BE49-F238E27FC236}">
                    <a16:creationId xmlns:a16="http://schemas.microsoft.com/office/drawing/2014/main" id="{B923E87B-E876-B322-C19C-299561667D3E}"/>
                  </a:ext>
                </a:extLst>
              </p:cNvPr>
              <p:cNvSpPr/>
              <p:nvPr/>
            </p:nvSpPr>
            <p:spPr>
              <a:xfrm>
                <a:off x="1404937" y="3796753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8 h 6667"/>
                  <a:gd name="connsiteX3" fmla="*/ 0 w 2339530"/>
                  <a:gd name="connsiteY3" fmla="*/ 6668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8"/>
                    </a:lnTo>
                    <a:lnTo>
                      <a:pt x="0" y="666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5" name="Freihandform: Form 64">
                <a:extLst>
                  <a:ext uri="{FF2B5EF4-FFF2-40B4-BE49-F238E27FC236}">
                    <a16:creationId xmlns:a16="http://schemas.microsoft.com/office/drawing/2014/main" id="{B3B8FC28-12BF-6D33-B6DD-56366A0B3CD5}"/>
                  </a:ext>
                </a:extLst>
              </p:cNvPr>
              <p:cNvSpPr/>
              <p:nvPr/>
            </p:nvSpPr>
            <p:spPr>
              <a:xfrm>
                <a:off x="1404937" y="3870571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7 h 6667"/>
                  <a:gd name="connsiteX3" fmla="*/ 0 w 2339530"/>
                  <a:gd name="connsiteY3" fmla="*/ 6667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7"/>
                    </a:lnTo>
                    <a:lnTo>
                      <a:pt x="0" y="66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B6A8421C-BD8A-67FC-CF77-69ABB83904F5}"/>
                </a:ext>
              </a:extLst>
            </p:cNvPr>
            <p:cNvSpPr/>
            <p:nvPr/>
          </p:nvSpPr>
          <p:spPr>
            <a:xfrm>
              <a:off x="1309687" y="3578649"/>
              <a:ext cx="76748" cy="1047750"/>
            </a:xfrm>
            <a:custGeom>
              <a:avLst/>
              <a:gdLst>
                <a:gd name="connsiteX0" fmla="*/ 71438 w 76748"/>
                <a:gd name="connsiteY0" fmla="*/ 0 h 1047750"/>
                <a:gd name="connsiteX1" fmla="*/ 0 w 76748"/>
                <a:gd name="connsiteY1" fmla="*/ 523875 h 1047750"/>
                <a:gd name="connsiteX2" fmla="*/ 71438 w 76748"/>
                <a:gd name="connsiteY2" fmla="*/ 0 h 1047750"/>
                <a:gd name="connsiteX3" fmla="*/ 0 w 76748"/>
                <a:gd name="connsiteY3" fmla="*/ 523875 h 1047750"/>
                <a:gd name="connsiteX4" fmla="*/ 62865 w 76748"/>
                <a:gd name="connsiteY4" fmla="*/ 1047750 h 1047750"/>
                <a:gd name="connsiteX5" fmla="*/ 0 w 76748"/>
                <a:gd name="connsiteY5" fmla="*/ 523875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48" h="1047750">
                  <a:moveTo>
                    <a:pt x="71438" y="0"/>
                  </a:moveTo>
                  <a:cubicBezTo>
                    <a:pt x="-76200" y="190500"/>
                    <a:pt x="200025" y="333678"/>
                    <a:pt x="0" y="523875"/>
                  </a:cubicBezTo>
                  <a:cubicBezTo>
                    <a:pt x="176213" y="357594"/>
                    <a:pt x="-100013" y="214703"/>
                    <a:pt x="71438" y="0"/>
                  </a:cubicBezTo>
                  <a:close/>
                  <a:moveTo>
                    <a:pt x="0" y="523875"/>
                  </a:moveTo>
                  <a:cubicBezTo>
                    <a:pt x="166688" y="717637"/>
                    <a:pt x="-71438" y="858812"/>
                    <a:pt x="62865" y="1047750"/>
                  </a:cubicBezTo>
                  <a:cubicBezTo>
                    <a:pt x="-47625" y="880462"/>
                    <a:pt x="190500" y="737852"/>
                    <a:pt x="0" y="52387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462ECECB-2403-D3CE-3CD8-7832A672CA71}"/>
                </a:ext>
              </a:extLst>
            </p:cNvPr>
            <p:cNvSpPr/>
            <p:nvPr/>
          </p:nvSpPr>
          <p:spPr>
            <a:xfrm>
              <a:off x="1452847" y="3443234"/>
              <a:ext cx="181462" cy="543466"/>
            </a:xfrm>
            <a:custGeom>
              <a:avLst/>
              <a:gdLst>
                <a:gd name="connsiteX0" fmla="*/ 92011 w 181462"/>
                <a:gd name="connsiteY0" fmla="*/ 541 h 543466"/>
                <a:gd name="connsiteX1" fmla="*/ 95440 w 181462"/>
                <a:gd name="connsiteY1" fmla="*/ 541 h 543466"/>
                <a:gd name="connsiteX2" fmla="*/ 104584 w 181462"/>
                <a:gd name="connsiteY2" fmla="*/ 11114 h 543466"/>
                <a:gd name="connsiteX3" fmla="*/ 138589 w 181462"/>
                <a:gd name="connsiteY3" fmla="*/ 94267 h 543466"/>
                <a:gd name="connsiteX4" fmla="*/ 134303 w 181462"/>
                <a:gd name="connsiteY4" fmla="*/ 140559 h 543466"/>
                <a:gd name="connsiteX5" fmla="*/ 94012 w 181462"/>
                <a:gd name="connsiteY5" fmla="*/ 211425 h 543466"/>
                <a:gd name="connsiteX6" fmla="*/ 88297 w 181462"/>
                <a:gd name="connsiteY6" fmla="*/ 218568 h 543466"/>
                <a:gd name="connsiteX7" fmla="*/ 90011 w 181462"/>
                <a:gd name="connsiteY7" fmla="*/ 225998 h 543466"/>
                <a:gd name="connsiteX8" fmla="*/ 106013 w 181462"/>
                <a:gd name="connsiteY8" fmla="*/ 278290 h 543466"/>
                <a:gd name="connsiteX9" fmla="*/ 106870 w 181462"/>
                <a:gd name="connsiteY9" fmla="*/ 282291 h 543466"/>
                <a:gd name="connsiteX10" fmla="*/ 110585 w 181462"/>
                <a:gd name="connsiteY10" fmla="*/ 282291 h 543466"/>
                <a:gd name="connsiteX11" fmla="*/ 148304 w 181462"/>
                <a:gd name="connsiteY11" fmla="*/ 294578 h 543466"/>
                <a:gd name="connsiteX12" fmla="*/ 180594 w 181462"/>
                <a:gd name="connsiteY12" fmla="*/ 347156 h 543466"/>
                <a:gd name="connsiteX13" fmla="*/ 181165 w 181462"/>
                <a:gd name="connsiteY13" fmla="*/ 363729 h 543466"/>
                <a:gd name="connsiteX14" fmla="*/ 174022 w 181462"/>
                <a:gd name="connsiteY14" fmla="*/ 389733 h 543466"/>
                <a:gd name="connsiteX15" fmla="*/ 135731 w 181462"/>
                <a:gd name="connsiteY15" fmla="*/ 425166 h 543466"/>
                <a:gd name="connsiteX16" fmla="*/ 132588 w 181462"/>
                <a:gd name="connsiteY16" fmla="*/ 426309 h 543466"/>
                <a:gd name="connsiteX17" fmla="*/ 132874 w 181462"/>
                <a:gd name="connsiteY17" fmla="*/ 438310 h 543466"/>
                <a:gd name="connsiteX18" fmla="*/ 130874 w 181462"/>
                <a:gd name="connsiteY18" fmla="*/ 482316 h 543466"/>
                <a:gd name="connsiteX19" fmla="*/ 88297 w 181462"/>
                <a:gd name="connsiteY19" fmla="*/ 541466 h 543466"/>
                <a:gd name="connsiteX20" fmla="*/ 73152 w 181462"/>
                <a:gd name="connsiteY20" fmla="*/ 543466 h 543466"/>
                <a:gd name="connsiteX21" fmla="*/ 57436 w 181462"/>
                <a:gd name="connsiteY21" fmla="*/ 541466 h 543466"/>
                <a:gd name="connsiteX22" fmla="*/ 29432 w 181462"/>
                <a:gd name="connsiteY22" fmla="*/ 525750 h 543466"/>
                <a:gd name="connsiteX23" fmla="*/ 13144 w 181462"/>
                <a:gd name="connsiteY23" fmla="*/ 492031 h 543466"/>
                <a:gd name="connsiteX24" fmla="*/ 17431 w 181462"/>
                <a:gd name="connsiteY24" fmla="*/ 471743 h 543466"/>
                <a:gd name="connsiteX25" fmla="*/ 46006 w 181462"/>
                <a:gd name="connsiteY25" fmla="*/ 457170 h 543466"/>
                <a:gd name="connsiteX26" fmla="*/ 72009 w 181462"/>
                <a:gd name="connsiteY26" fmla="*/ 485173 h 543466"/>
                <a:gd name="connsiteX27" fmla="*/ 49435 w 181462"/>
                <a:gd name="connsiteY27" fmla="*/ 513462 h 543466"/>
                <a:gd name="connsiteX28" fmla="*/ 37147 w 181462"/>
                <a:gd name="connsiteY28" fmla="*/ 512605 h 543466"/>
                <a:gd name="connsiteX29" fmla="*/ 35147 w 181462"/>
                <a:gd name="connsiteY29" fmla="*/ 511748 h 543466"/>
                <a:gd name="connsiteX30" fmla="*/ 36005 w 181462"/>
                <a:gd name="connsiteY30" fmla="*/ 512891 h 543466"/>
                <a:gd name="connsiteX31" fmla="*/ 48578 w 181462"/>
                <a:gd name="connsiteY31" fmla="*/ 524892 h 543466"/>
                <a:gd name="connsiteX32" fmla="*/ 90011 w 181462"/>
                <a:gd name="connsiteY32" fmla="*/ 528321 h 543466"/>
                <a:gd name="connsiteX33" fmla="*/ 118301 w 181462"/>
                <a:gd name="connsiteY33" fmla="*/ 486888 h 543466"/>
                <a:gd name="connsiteX34" fmla="*/ 121158 w 181462"/>
                <a:gd name="connsiteY34" fmla="*/ 458027 h 543466"/>
                <a:gd name="connsiteX35" fmla="*/ 121158 w 181462"/>
                <a:gd name="connsiteY35" fmla="*/ 429452 h 543466"/>
                <a:gd name="connsiteX36" fmla="*/ 117729 w 181462"/>
                <a:gd name="connsiteY36" fmla="*/ 429738 h 543466"/>
                <a:gd name="connsiteX37" fmla="*/ 100298 w 181462"/>
                <a:gd name="connsiteY37" fmla="*/ 430881 h 543466"/>
                <a:gd name="connsiteX38" fmla="*/ 75438 w 181462"/>
                <a:gd name="connsiteY38" fmla="*/ 428023 h 543466"/>
                <a:gd name="connsiteX39" fmla="*/ 1143 w 181462"/>
                <a:gd name="connsiteY39" fmla="*/ 347442 h 543466"/>
                <a:gd name="connsiteX40" fmla="*/ 0 w 181462"/>
                <a:gd name="connsiteY40" fmla="*/ 330011 h 543466"/>
                <a:gd name="connsiteX41" fmla="*/ 1429 w 181462"/>
                <a:gd name="connsiteY41" fmla="*/ 311723 h 543466"/>
                <a:gd name="connsiteX42" fmla="*/ 32861 w 181462"/>
                <a:gd name="connsiteY42" fmla="*/ 242286 h 543466"/>
                <a:gd name="connsiteX43" fmla="*/ 59436 w 181462"/>
                <a:gd name="connsiteY43" fmla="*/ 207996 h 543466"/>
                <a:gd name="connsiteX44" fmla="*/ 68580 w 181462"/>
                <a:gd name="connsiteY44" fmla="*/ 196280 h 543466"/>
                <a:gd name="connsiteX45" fmla="*/ 66865 w 181462"/>
                <a:gd name="connsiteY45" fmla="*/ 189708 h 543466"/>
                <a:gd name="connsiteX46" fmla="*/ 51721 w 181462"/>
                <a:gd name="connsiteY46" fmla="*/ 116556 h 543466"/>
                <a:gd name="connsiteX47" fmla="*/ 51149 w 181462"/>
                <a:gd name="connsiteY47" fmla="*/ 78837 h 543466"/>
                <a:gd name="connsiteX48" fmla="*/ 80867 w 181462"/>
                <a:gd name="connsiteY48" fmla="*/ 11400 h 543466"/>
                <a:gd name="connsiteX49" fmla="*/ 92011 w 181462"/>
                <a:gd name="connsiteY49" fmla="*/ 541 h 543466"/>
                <a:gd name="connsiteX50" fmla="*/ 111157 w 181462"/>
                <a:gd name="connsiteY50" fmla="*/ 45404 h 543466"/>
                <a:gd name="connsiteX51" fmla="*/ 108299 w 181462"/>
                <a:gd name="connsiteY51" fmla="*/ 40260 h 543466"/>
                <a:gd name="connsiteX52" fmla="*/ 105442 w 181462"/>
                <a:gd name="connsiteY52" fmla="*/ 42261 h 543466"/>
                <a:gd name="connsiteX53" fmla="*/ 64865 w 181462"/>
                <a:gd name="connsiteY53" fmla="*/ 109983 h 543466"/>
                <a:gd name="connsiteX54" fmla="*/ 64580 w 181462"/>
                <a:gd name="connsiteY54" fmla="*/ 127986 h 543466"/>
                <a:gd name="connsiteX55" fmla="*/ 74866 w 181462"/>
                <a:gd name="connsiteY55" fmla="*/ 177706 h 543466"/>
                <a:gd name="connsiteX56" fmla="*/ 77153 w 181462"/>
                <a:gd name="connsiteY56" fmla="*/ 185421 h 543466"/>
                <a:gd name="connsiteX57" fmla="*/ 88868 w 181462"/>
                <a:gd name="connsiteY57" fmla="*/ 169419 h 543466"/>
                <a:gd name="connsiteX58" fmla="*/ 118872 w 181462"/>
                <a:gd name="connsiteY58" fmla="*/ 97696 h 543466"/>
                <a:gd name="connsiteX59" fmla="*/ 119443 w 181462"/>
                <a:gd name="connsiteY59" fmla="*/ 75122 h 543466"/>
                <a:gd name="connsiteX60" fmla="*/ 111157 w 181462"/>
                <a:gd name="connsiteY60" fmla="*/ 45404 h 543466"/>
                <a:gd name="connsiteX61" fmla="*/ 83153 w 181462"/>
                <a:gd name="connsiteY61" fmla="*/ 242571 h 543466"/>
                <a:gd name="connsiteX62" fmla="*/ 79153 w 181462"/>
                <a:gd name="connsiteY62" fmla="*/ 229998 h 543466"/>
                <a:gd name="connsiteX63" fmla="*/ 61436 w 181462"/>
                <a:gd name="connsiteY63" fmla="*/ 252573 h 543466"/>
                <a:gd name="connsiteX64" fmla="*/ 20003 w 181462"/>
                <a:gd name="connsiteY64" fmla="*/ 341155 h 543466"/>
                <a:gd name="connsiteX65" fmla="*/ 19717 w 181462"/>
                <a:gd name="connsiteY65" fmla="*/ 351442 h 543466"/>
                <a:gd name="connsiteX66" fmla="*/ 20288 w 181462"/>
                <a:gd name="connsiteY66" fmla="*/ 362015 h 543466"/>
                <a:gd name="connsiteX67" fmla="*/ 25146 w 181462"/>
                <a:gd name="connsiteY67" fmla="*/ 376017 h 543466"/>
                <a:gd name="connsiteX68" fmla="*/ 57721 w 181462"/>
                <a:gd name="connsiteY68" fmla="*/ 408592 h 543466"/>
                <a:gd name="connsiteX69" fmla="*/ 88297 w 181462"/>
                <a:gd name="connsiteY69" fmla="*/ 418879 h 543466"/>
                <a:gd name="connsiteX70" fmla="*/ 116300 w 181462"/>
                <a:gd name="connsiteY70" fmla="*/ 418593 h 543466"/>
                <a:gd name="connsiteX71" fmla="*/ 120301 w 181462"/>
                <a:gd name="connsiteY71" fmla="*/ 415736 h 543466"/>
                <a:gd name="connsiteX72" fmla="*/ 104870 w 181462"/>
                <a:gd name="connsiteY72" fmla="*/ 319724 h 543466"/>
                <a:gd name="connsiteX73" fmla="*/ 103156 w 181462"/>
                <a:gd name="connsiteY73" fmla="*/ 312294 h 543466"/>
                <a:gd name="connsiteX74" fmla="*/ 95440 w 181462"/>
                <a:gd name="connsiteY74" fmla="*/ 313152 h 543466"/>
                <a:gd name="connsiteX75" fmla="*/ 74295 w 181462"/>
                <a:gd name="connsiteY75" fmla="*/ 324010 h 543466"/>
                <a:gd name="connsiteX76" fmla="*/ 64294 w 181462"/>
                <a:gd name="connsiteY76" fmla="*/ 349156 h 543466"/>
                <a:gd name="connsiteX77" fmla="*/ 76009 w 181462"/>
                <a:gd name="connsiteY77" fmla="*/ 373731 h 543466"/>
                <a:gd name="connsiteX78" fmla="*/ 87154 w 181462"/>
                <a:gd name="connsiteY78" fmla="*/ 382303 h 543466"/>
                <a:gd name="connsiteX79" fmla="*/ 91154 w 181462"/>
                <a:gd name="connsiteY79" fmla="*/ 385446 h 543466"/>
                <a:gd name="connsiteX80" fmla="*/ 85439 w 181462"/>
                <a:gd name="connsiteY80" fmla="*/ 393733 h 543466"/>
                <a:gd name="connsiteX81" fmla="*/ 73438 w 181462"/>
                <a:gd name="connsiteY81" fmla="*/ 387732 h 543466"/>
                <a:gd name="connsiteX82" fmla="*/ 55721 w 181462"/>
                <a:gd name="connsiteY82" fmla="*/ 370302 h 543466"/>
                <a:gd name="connsiteX83" fmla="*/ 72009 w 181462"/>
                <a:gd name="connsiteY83" fmla="*/ 292292 h 543466"/>
                <a:gd name="connsiteX84" fmla="*/ 83153 w 181462"/>
                <a:gd name="connsiteY84" fmla="*/ 286291 h 543466"/>
                <a:gd name="connsiteX85" fmla="*/ 94012 w 181462"/>
                <a:gd name="connsiteY85" fmla="*/ 283434 h 543466"/>
                <a:gd name="connsiteX86" fmla="*/ 94869 w 181462"/>
                <a:gd name="connsiteY86" fmla="*/ 283148 h 543466"/>
                <a:gd name="connsiteX87" fmla="*/ 83153 w 181462"/>
                <a:gd name="connsiteY87" fmla="*/ 242571 h 543466"/>
                <a:gd name="connsiteX88" fmla="*/ 119158 w 181462"/>
                <a:gd name="connsiteY88" fmla="*/ 313152 h 543466"/>
                <a:gd name="connsiteX89" fmla="*/ 115443 w 181462"/>
                <a:gd name="connsiteY89" fmla="*/ 312580 h 543466"/>
                <a:gd name="connsiteX90" fmla="*/ 117158 w 181462"/>
                <a:gd name="connsiteY90" fmla="*/ 322296 h 543466"/>
                <a:gd name="connsiteX91" fmla="*/ 131445 w 181462"/>
                <a:gd name="connsiteY91" fmla="*/ 408878 h 543466"/>
                <a:gd name="connsiteX92" fmla="*/ 136303 w 181462"/>
                <a:gd name="connsiteY92" fmla="*/ 412878 h 543466"/>
                <a:gd name="connsiteX93" fmla="*/ 155162 w 181462"/>
                <a:gd name="connsiteY93" fmla="*/ 396019 h 543466"/>
                <a:gd name="connsiteX94" fmla="*/ 158020 w 181462"/>
                <a:gd name="connsiteY94" fmla="*/ 343155 h 543466"/>
                <a:gd name="connsiteX95" fmla="*/ 119158 w 181462"/>
                <a:gd name="connsiteY95" fmla="*/ 313152 h 543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181462" h="543466">
                  <a:moveTo>
                    <a:pt x="92011" y="541"/>
                  </a:moveTo>
                  <a:cubicBezTo>
                    <a:pt x="92869" y="-316"/>
                    <a:pt x="94298" y="-30"/>
                    <a:pt x="95440" y="541"/>
                  </a:cubicBezTo>
                  <a:cubicBezTo>
                    <a:pt x="96583" y="1398"/>
                    <a:pt x="100870" y="6256"/>
                    <a:pt x="104584" y="11114"/>
                  </a:cubicBezTo>
                  <a:cubicBezTo>
                    <a:pt x="121444" y="33402"/>
                    <a:pt x="135160" y="66835"/>
                    <a:pt x="138589" y="94267"/>
                  </a:cubicBezTo>
                  <a:cubicBezTo>
                    <a:pt x="140589" y="109126"/>
                    <a:pt x="138875" y="125414"/>
                    <a:pt x="134303" y="140559"/>
                  </a:cubicBezTo>
                  <a:cubicBezTo>
                    <a:pt x="127730" y="162561"/>
                    <a:pt x="116014" y="183135"/>
                    <a:pt x="94012" y="211425"/>
                  </a:cubicBezTo>
                  <a:cubicBezTo>
                    <a:pt x="91154" y="215139"/>
                    <a:pt x="88583" y="218283"/>
                    <a:pt x="88297" y="218568"/>
                  </a:cubicBezTo>
                  <a:cubicBezTo>
                    <a:pt x="88011" y="219140"/>
                    <a:pt x="88297" y="219997"/>
                    <a:pt x="90011" y="225998"/>
                  </a:cubicBezTo>
                  <a:cubicBezTo>
                    <a:pt x="95155" y="242000"/>
                    <a:pt x="103156" y="268289"/>
                    <a:pt x="106013" y="278290"/>
                  </a:cubicBezTo>
                  <a:lnTo>
                    <a:pt x="106870" y="282291"/>
                  </a:lnTo>
                  <a:lnTo>
                    <a:pt x="110585" y="282291"/>
                  </a:lnTo>
                  <a:cubicBezTo>
                    <a:pt x="124587" y="283148"/>
                    <a:pt x="136874" y="287148"/>
                    <a:pt x="148304" y="294578"/>
                  </a:cubicBezTo>
                  <a:cubicBezTo>
                    <a:pt x="165735" y="306294"/>
                    <a:pt x="177451" y="325153"/>
                    <a:pt x="180594" y="347156"/>
                  </a:cubicBezTo>
                  <a:cubicBezTo>
                    <a:pt x="181451" y="351442"/>
                    <a:pt x="181737" y="359443"/>
                    <a:pt x="181165" y="363729"/>
                  </a:cubicBezTo>
                  <a:cubicBezTo>
                    <a:pt x="180308" y="373445"/>
                    <a:pt x="178022" y="381160"/>
                    <a:pt x="174022" y="389733"/>
                  </a:cubicBezTo>
                  <a:cubicBezTo>
                    <a:pt x="166021" y="406020"/>
                    <a:pt x="152305" y="418879"/>
                    <a:pt x="135731" y="425166"/>
                  </a:cubicBezTo>
                  <a:lnTo>
                    <a:pt x="132588" y="426309"/>
                  </a:lnTo>
                  <a:lnTo>
                    <a:pt x="132874" y="438310"/>
                  </a:lnTo>
                  <a:cubicBezTo>
                    <a:pt x="132874" y="454884"/>
                    <a:pt x="132302" y="472886"/>
                    <a:pt x="130874" y="482316"/>
                  </a:cubicBezTo>
                  <a:cubicBezTo>
                    <a:pt x="126587" y="511462"/>
                    <a:pt x="110014" y="534608"/>
                    <a:pt x="88297" y="541466"/>
                  </a:cubicBezTo>
                  <a:cubicBezTo>
                    <a:pt x="82867" y="543180"/>
                    <a:pt x="79724" y="543466"/>
                    <a:pt x="73152" y="543466"/>
                  </a:cubicBezTo>
                  <a:cubicBezTo>
                    <a:pt x="66580" y="543466"/>
                    <a:pt x="63436" y="543180"/>
                    <a:pt x="57436" y="541466"/>
                  </a:cubicBezTo>
                  <a:cubicBezTo>
                    <a:pt x="46577" y="538894"/>
                    <a:pt x="37147" y="533465"/>
                    <a:pt x="29432" y="525750"/>
                  </a:cubicBezTo>
                  <a:cubicBezTo>
                    <a:pt x="20003" y="516320"/>
                    <a:pt x="14573" y="505176"/>
                    <a:pt x="13144" y="492031"/>
                  </a:cubicBezTo>
                  <a:cubicBezTo>
                    <a:pt x="12287" y="484316"/>
                    <a:pt x="13716" y="477458"/>
                    <a:pt x="17431" y="471743"/>
                  </a:cubicBezTo>
                  <a:cubicBezTo>
                    <a:pt x="23432" y="462313"/>
                    <a:pt x="34861" y="456884"/>
                    <a:pt x="46006" y="457170"/>
                  </a:cubicBezTo>
                  <a:cubicBezTo>
                    <a:pt x="60293" y="458027"/>
                    <a:pt x="71152" y="469743"/>
                    <a:pt x="72009" y="485173"/>
                  </a:cubicBezTo>
                  <a:cubicBezTo>
                    <a:pt x="72581" y="499175"/>
                    <a:pt x="63151" y="510891"/>
                    <a:pt x="49435" y="513462"/>
                  </a:cubicBezTo>
                  <a:cubicBezTo>
                    <a:pt x="45148" y="514034"/>
                    <a:pt x="41434" y="513748"/>
                    <a:pt x="37147" y="512605"/>
                  </a:cubicBezTo>
                  <a:lnTo>
                    <a:pt x="35147" y="511748"/>
                  </a:lnTo>
                  <a:lnTo>
                    <a:pt x="36005" y="512891"/>
                  </a:lnTo>
                  <a:cubicBezTo>
                    <a:pt x="39719" y="518034"/>
                    <a:pt x="43434" y="521749"/>
                    <a:pt x="48578" y="524892"/>
                  </a:cubicBezTo>
                  <a:cubicBezTo>
                    <a:pt x="61436" y="533179"/>
                    <a:pt x="77724" y="534608"/>
                    <a:pt x="90011" y="528321"/>
                  </a:cubicBezTo>
                  <a:cubicBezTo>
                    <a:pt x="103727" y="521463"/>
                    <a:pt x="114014" y="506604"/>
                    <a:pt x="118301" y="486888"/>
                  </a:cubicBezTo>
                  <a:cubicBezTo>
                    <a:pt x="119729" y="480601"/>
                    <a:pt x="120586" y="472600"/>
                    <a:pt x="121158" y="458027"/>
                  </a:cubicBezTo>
                  <a:cubicBezTo>
                    <a:pt x="121444" y="450026"/>
                    <a:pt x="121444" y="430023"/>
                    <a:pt x="121158" y="429452"/>
                  </a:cubicBezTo>
                  <a:cubicBezTo>
                    <a:pt x="120872" y="429452"/>
                    <a:pt x="119443" y="429452"/>
                    <a:pt x="117729" y="429738"/>
                  </a:cubicBezTo>
                  <a:cubicBezTo>
                    <a:pt x="111442" y="430881"/>
                    <a:pt x="108299" y="430881"/>
                    <a:pt x="100298" y="430881"/>
                  </a:cubicBezTo>
                  <a:cubicBezTo>
                    <a:pt x="90297" y="430881"/>
                    <a:pt x="84010" y="430309"/>
                    <a:pt x="75438" y="428023"/>
                  </a:cubicBezTo>
                  <a:cubicBezTo>
                    <a:pt x="37147" y="418593"/>
                    <a:pt x="7715" y="386589"/>
                    <a:pt x="1143" y="347442"/>
                  </a:cubicBezTo>
                  <a:cubicBezTo>
                    <a:pt x="0" y="341155"/>
                    <a:pt x="0" y="338012"/>
                    <a:pt x="0" y="330011"/>
                  </a:cubicBezTo>
                  <a:cubicBezTo>
                    <a:pt x="0" y="322010"/>
                    <a:pt x="0" y="319152"/>
                    <a:pt x="1429" y="311723"/>
                  </a:cubicBezTo>
                  <a:cubicBezTo>
                    <a:pt x="4858" y="290006"/>
                    <a:pt x="14859" y="267717"/>
                    <a:pt x="32861" y="242286"/>
                  </a:cubicBezTo>
                  <a:lnTo>
                    <a:pt x="59436" y="207996"/>
                  </a:lnTo>
                  <a:cubicBezTo>
                    <a:pt x="64580" y="201709"/>
                    <a:pt x="68580" y="196566"/>
                    <a:pt x="68580" y="196280"/>
                  </a:cubicBezTo>
                  <a:cubicBezTo>
                    <a:pt x="68580" y="195994"/>
                    <a:pt x="67723" y="193137"/>
                    <a:pt x="66865" y="189708"/>
                  </a:cubicBezTo>
                  <a:cubicBezTo>
                    <a:pt x="57721" y="159132"/>
                    <a:pt x="53435" y="139416"/>
                    <a:pt x="51721" y="116556"/>
                  </a:cubicBezTo>
                  <a:cubicBezTo>
                    <a:pt x="50578" y="103411"/>
                    <a:pt x="50292" y="87123"/>
                    <a:pt x="51149" y="78837"/>
                  </a:cubicBezTo>
                  <a:cubicBezTo>
                    <a:pt x="54292" y="53405"/>
                    <a:pt x="64294" y="30545"/>
                    <a:pt x="80867" y="11400"/>
                  </a:cubicBezTo>
                  <a:cubicBezTo>
                    <a:pt x="84296" y="7399"/>
                    <a:pt x="90297" y="1398"/>
                    <a:pt x="92011" y="541"/>
                  </a:cubicBezTo>
                  <a:close/>
                  <a:moveTo>
                    <a:pt x="111157" y="45404"/>
                  </a:moveTo>
                  <a:cubicBezTo>
                    <a:pt x="109728" y="42546"/>
                    <a:pt x="108299" y="40260"/>
                    <a:pt x="108299" y="40260"/>
                  </a:cubicBezTo>
                  <a:cubicBezTo>
                    <a:pt x="108013" y="40260"/>
                    <a:pt x="106585" y="41118"/>
                    <a:pt x="105442" y="42261"/>
                  </a:cubicBezTo>
                  <a:cubicBezTo>
                    <a:pt x="82582" y="58834"/>
                    <a:pt x="68580" y="82266"/>
                    <a:pt x="64865" y="109983"/>
                  </a:cubicBezTo>
                  <a:cubicBezTo>
                    <a:pt x="64294" y="115127"/>
                    <a:pt x="64294" y="123414"/>
                    <a:pt x="64580" y="127986"/>
                  </a:cubicBezTo>
                  <a:cubicBezTo>
                    <a:pt x="65437" y="140273"/>
                    <a:pt x="69152" y="157704"/>
                    <a:pt x="74866" y="177706"/>
                  </a:cubicBezTo>
                  <a:cubicBezTo>
                    <a:pt x="76295" y="181707"/>
                    <a:pt x="77153" y="185136"/>
                    <a:pt x="77153" y="185421"/>
                  </a:cubicBezTo>
                  <a:cubicBezTo>
                    <a:pt x="77153" y="185707"/>
                    <a:pt x="85154" y="174849"/>
                    <a:pt x="88868" y="169419"/>
                  </a:cubicBezTo>
                  <a:cubicBezTo>
                    <a:pt x="106870" y="143416"/>
                    <a:pt x="116300" y="121128"/>
                    <a:pt x="118872" y="97696"/>
                  </a:cubicBezTo>
                  <a:cubicBezTo>
                    <a:pt x="119729" y="92267"/>
                    <a:pt x="120015" y="81123"/>
                    <a:pt x="119443" y="75122"/>
                  </a:cubicBezTo>
                  <a:cubicBezTo>
                    <a:pt x="118586" y="63406"/>
                    <a:pt x="116872" y="56834"/>
                    <a:pt x="111157" y="45404"/>
                  </a:cubicBezTo>
                  <a:close/>
                  <a:moveTo>
                    <a:pt x="83153" y="242571"/>
                  </a:moveTo>
                  <a:cubicBezTo>
                    <a:pt x="81153" y="235713"/>
                    <a:pt x="79438" y="229998"/>
                    <a:pt x="79153" y="229998"/>
                  </a:cubicBezTo>
                  <a:cubicBezTo>
                    <a:pt x="79153" y="229998"/>
                    <a:pt x="67723" y="244000"/>
                    <a:pt x="61436" y="252573"/>
                  </a:cubicBezTo>
                  <a:cubicBezTo>
                    <a:pt x="34861" y="287148"/>
                    <a:pt x="23146" y="312580"/>
                    <a:pt x="20003" y="341155"/>
                  </a:cubicBezTo>
                  <a:cubicBezTo>
                    <a:pt x="19717" y="343155"/>
                    <a:pt x="19717" y="347727"/>
                    <a:pt x="19717" y="351442"/>
                  </a:cubicBezTo>
                  <a:cubicBezTo>
                    <a:pt x="19717" y="358014"/>
                    <a:pt x="19717" y="358586"/>
                    <a:pt x="20288" y="362015"/>
                  </a:cubicBezTo>
                  <a:cubicBezTo>
                    <a:pt x="21431" y="367158"/>
                    <a:pt x="22860" y="371445"/>
                    <a:pt x="25146" y="376017"/>
                  </a:cubicBezTo>
                  <a:cubicBezTo>
                    <a:pt x="31718" y="389161"/>
                    <a:pt x="42577" y="400305"/>
                    <a:pt x="57721" y="408592"/>
                  </a:cubicBezTo>
                  <a:cubicBezTo>
                    <a:pt x="66865" y="413736"/>
                    <a:pt x="77438" y="417165"/>
                    <a:pt x="88297" y="418879"/>
                  </a:cubicBezTo>
                  <a:cubicBezTo>
                    <a:pt x="95726" y="420022"/>
                    <a:pt x="107728" y="420022"/>
                    <a:pt x="116300" y="418593"/>
                  </a:cubicBezTo>
                  <a:cubicBezTo>
                    <a:pt x="121158" y="418022"/>
                    <a:pt x="120586" y="418308"/>
                    <a:pt x="120301" y="415736"/>
                  </a:cubicBezTo>
                  <a:cubicBezTo>
                    <a:pt x="118015" y="384018"/>
                    <a:pt x="113443" y="355443"/>
                    <a:pt x="104870" y="319724"/>
                  </a:cubicBezTo>
                  <a:cubicBezTo>
                    <a:pt x="104013" y="316009"/>
                    <a:pt x="103156" y="312580"/>
                    <a:pt x="103156" y="312294"/>
                  </a:cubicBezTo>
                  <a:cubicBezTo>
                    <a:pt x="102870" y="312009"/>
                    <a:pt x="99155" y="312294"/>
                    <a:pt x="95440" y="313152"/>
                  </a:cubicBezTo>
                  <a:cubicBezTo>
                    <a:pt x="86868" y="314866"/>
                    <a:pt x="79724" y="318581"/>
                    <a:pt x="74295" y="324010"/>
                  </a:cubicBezTo>
                  <a:cubicBezTo>
                    <a:pt x="67437" y="330868"/>
                    <a:pt x="64008" y="339726"/>
                    <a:pt x="64294" y="349156"/>
                  </a:cubicBezTo>
                  <a:cubicBezTo>
                    <a:pt x="64865" y="358300"/>
                    <a:pt x="68866" y="366587"/>
                    <a:pt x="76009" y="373731"/>
                  </a:cubicBezTo>
                  <a:cubicBezTo>
                    <a:pt x="79438" y="377160"/>
                    <a:pt x="82867" y="379731"/>
                    <a:pt x="87154" y="382303"/>
                  </a:cubicBezTo>
                  <a:cubicBezTo>
                    <a:pt x="90297" y="384018"/>
                    <a:pt x="90583" y="384303"/>
                    <a:pt x="91154" y="385446"/>
                  </a:cubicBezTo>
                  <a:cubicBezTo>
                    <a:pt x="92869" y="389447"/>
                    <a:pt x="89440" y="394019"/>
                    <a:pt x="85439" y="393733"/>
                  </a:cubicBezTo>
                  <a:cubicBezTo>
                    <a:pt x="83725" y="393447"/>
                    <a:pt x="77438" y="390304"/>
                    <a:pt x="73438" y="387732"/>
                  </a:cubicBezTo>
                  <a:cubicBezTo>
                    <a:pt x="66008" y="382875"/>
                    <a:pt x="60293" y="377160"/>
                    <a:pt x="55721" y="370302"/>
                  </a:cubicBezTo>
                  <a:cubicBezTo>
                    <a:pt x="38862" y="344584"/>
                    <a:pt x="46291" y="309151"/>
                    <a:pt x="72009" y="292292"/>
                  </a:cubicBezTo>
                  <a:cubicBezTo>
                    <a:pt x="74866" y="290292"/>
                    <a:pt x="79724" y="287720"/>
                    <a:pt x="83153" y="286291"/>
                  </a:cubicBezTo>
                  <a:cubicBezTo>
                    <a:pt x="86011" y="285434"/>
                    <a:pt x="92869" y="283434"/>
                    <a:pt x="94012" y="283434"/>
                  </a:cubicBezTo>
                  <a:cubicBezTo>
                    <a:pt x="94583" y="283434"/>
                    <a:pt x="94869" y="283434"/>
                    <a:pt x="94869" y="283148"/>
                  </a:cubicBezTo>
                  <a:cubicBezTo>
                    <a:pt x="95155" y="282862"/>
                    <a:pt x="90011" y="264860"/>
                    <a:pt x="83153" y="242571"/>
                  </a:cubicBezTo>
                  <a:close/>
                  <a:moveTo>
                    <a:pt x="119158" y="313152"/>
                  </a:moveTo>
                  <a:cubicBezTo>
                    <a:pt x="117443" y="312866"/>
                    <a:pt x="115729" y="312580"/>
                    <a:pt x="115443" y="312580"/>
                  </a:cubicBezTo>
                  <a:cubicBezTo>
                    <a:pt x="115157" y="312580"/>
                    <a:pt x="115443" y="314580"/>
                    <a:pt x="117158" y="322296"/>
                  </a:cubicBezTo>
                  <a:cubicBezTo>
                    <a:pt x="124301" y="352585"/>
                    <a:pt x="129159" y="382303"/>
                    <a:pt x="131445" y="408878"/>
                  </a:cubicBezTo>
                  <a:cubicBezTo>
                    <a:pt x="132016" y="415736"/>
                    <a:pt x="131445" y="415450"/>
                    <a:pt x="136303" y="412878"/>
                  </a:cubicBezTo>
                  <a:cubicBezTo>
                    <a:pt x="143732" y="409449"/>
                    <a:pt x="150019" y="403734"/>
                    <a:pt x="155162" y="396019"/>
                  </a:cubicBezTo>
                  <a:cubicBezTo>
                    <a:pt x="165449" y="380589"/>
                    <a:pt x="166592" y="360872"/>
                    <a:pt x="158020" y="343155"/>
                  </a:cubicBezTo>
                  <a:cubicBezTo>
                    <a:pt x="150305" y="327725"/>
                    <a:pt x="136017" y="316581"/>
                    <a:pt x="119158" y="31315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F1EA4D3C-6F13-D46D-54E5-697E4A6069D1}"/>
                </a:ext>
              </a:extLst>
            </p:cNvPr>
            <p:cNvSpPr/>
            <p:nvPr/>
          </p:nvSpPr>
          <p:spPr>
            <a:xfrm>
              <a:off x="1739769" y="3471568"/>
              <a:ext cx="78581" cy="213952"/>
            </a:xfrm>
            <a:custGeom>
              <a:avLst/>
              <a:gdLst>
                <a:gd name="connsiteX0" fmla="*/ 54578 w 78581"/>
                <a:gd name="connsiteY0" fmla="*/ 497 h 213952"/>
                <a:gd name="connsiteX1" fmla="*/ 60865 w 78581"/>
                <a:gd name="connsiteY1" fmla="*/ 2783 h 213952"/>
                <a:gd name="connsiteX2" fmla="*/ 61436 w 78581"/>
                <a:gd name="connsiteY2" fmla="*/ 24785 h 213952"/>
                <a:gd name="connsiteX3" fmla="*/ 61722 w 78581"/>
                <a:gd name="connsiteY3" fmla="*/ 45931 h 213952"/>
                <a:gd name="connsiteX4" fmla="*/ 67437 w 78581"/>
                <a:gd name="connsiteY4" fmla="*/ 43645 h 213952"/>
                <a:gd name="connsiteX5" fmla="*/ 76581 w 78581"/>
                <a:gd name="connsiteY5" fmla="*/ 42216 h 213952"/>
                <a:gd name="connsiteX6" fmla="*/ 78581 w 78581"/>
                <a:gd name="connsiteY6" fmla="*/ 55361 h 213952"/>
                <a:gd name="connsiteX7" fmla="*/ 78010 w 78581"/>
                <a:gd name="connsiteY7" fmla="*/ 66791 h 213952"/>
                <a:gd name="connsiteX8" fmla="*/ 76867 w 78581"/>
                <a:gd name="connsiteY8" fmla="*/ 68219 h 213952"/>
                <a:gd name="connsiteX9" fmla="*/ 68866 w 78581"/>
                <a:gd name="connsiteY9" fmla="*/ 71648 h 213952"/>
                <a:gd name="connsiteX10" fmla="*/ 61722 w 78581"/>
                <a:gd name="connsiteY10" fmla="*/ 74792 h 213952"/>
                <a:gd name="connsiteX11" fmla="*/ 61436 w 78581"/>
                <a:gd name="connsiteY11" fmla="*/ 97938 h 213952"/>
                <a:gd name="connsiteX12" fmla="*/ 61722 w 78581"/>
                <a:gd name="connsiteY12" fmla="*/ 121083 h 213952"/>
                <a:gd name="connsiteX13" fmla="*/ 67437 w 78581"/>
                <a:gd name="connsiteY13" fmla="*/ 118797 h 213952"/>
                <a:gd name="connsiteX14" fmla="*/ 76581 w 78581"/>
                <a:gd name="connsiteY14" fmla="*/ 117368 h 213952"/>
                <a:gd name="connsiteX15" fmla="*/ 78581 w 78581"/>
                <a:gd name="connsiteY15" fmla="*/ 130513 h 213952"/>
                <a:gd name="connsiteX16" fmla="*/ 78010 w 78581"/>
                <a:gd name="connsiteY16" fmla="*/ 141943 h 213952"/>
                <a:gd name="connsiteX17" fmla="*/ 76867 w 78581"/>
                <a:gd name="connsiteY17" fmla="*/ 143372 h 213952"/>
                <a:gd name="connsiteX18" fmla="*/ 68866 w 78581"/>
                <a:gd name="connsiteY18" fmla="*/ 146801 h 213952"/>
                <a:gd name="connsiteX19" fmla="*/ 61722 w 78581"/>
                <a:gd name="connsiteY19" fmla="*/ 149944 h 213952"/>
                <a:gd name="connsiteX20" fmla="*/ 61436 w 78581"/>
                <a:gd name="connsiteY20" fmla="*/ 173947 h 213952"/>
                <a:gd name="connsiteX21" fmla="*/ 60865 w 78581"/>
                <a:gd name="connsiteY21" fmla="*/ 199093 h 213952"/>
                <a:gd name="connsiteX22" fmla="*/ 52006 w 78581"/>
                <a:gd name="connsiteY22" fmla="*/ 199093 h 213952"/>
                <a:gd name="connsiteX23" fmla="*/ 51435 w 78581"/>
                <a:gd name="connsiteY23" fmla="*/ 175947 h 213952"/>
                <a:gd name="connsiteX24" fmla="*/ 51435 w 78581"/>
                <a:gd name="connsiteY24" fmla="*/ 153944 h 213952"/>
                <a:gd name="connsiteX25" fmla="*/ 39148 w 78581"/>
                <a:gd name="connsiteY25" fmla="*/ 158802 h 213952"/>
                <a:gd name="connsiteX26" fmla="*/ 27146 w 78581"/>
                <a:gd name="connsiteY26" fmla="*/ 163660 h 213952"/>
                <a:gd name="connsiteX27" fmla="*/ 27146 w 78581"/>
                <a:gd name="connsiteY27" fmla="*/ 186806 h 213952"/>
                <a:gd name="connsiteX28" fmla="*/ 25718 w 78581"/>
                <a:gd name="connsiteY28" fmla="*/ 212238 h 213952"/>
                <a:gd name="connsiteX29" fmla="*/ 22289 w 78581"/>
                <a:gd name="connsiteY29" fmla="*/ 213952 h 213952"/>
                <a:gd name="connsiteX30" fmla="*/ 18574 w 78581"/>
                <a:gd name="connsiteY30" fmla="*/ 212238 h 213952"/>
                <a:gd name="connsiteX31" fmla="*/ 17145 w 78581"/>
                <a:gd name="connsiteY31" fmla="*/ 189092 h 213952"/>
                <a:gd name="connsiteX32" fmla="*/ 16859 w 78581"/>
                <a:gd name="connsiteY32" fmla="*/ 167946 h 213952"/>
                <a:gd name="connsiteX33" fmla="*/ 11144 w 78581"/>
                <a:gd name="connsiteY33" fmla="*/ 170232 h 213952"/>
                <a:gd name="connsiteX34" fmla="*/ 2000 w 78581"/>
                <a:gd name="connsiteY34" fmla="*/ 171661 h 213952"/>
                <a:gd name="connsiteX35" fmla="*/ 0 w 78581"/>
                <a:gd name="connsiteY35" fmla="*/ 158516 h 213952"/>
                <a:gd name="connsiteX36" fmla="*/ 572 w 78581"/>
                <a:gd name="connsiteY36" fmla="*/ 147087 h 213952"/>
                <a:gd name="connsiteX37" fmla="*/ 1715 w 78581"/>
                <a:gd name="connsiteY37" fmla="*/ 145658 h 213952"/>
                <a:gd name="connsiteX38" fmla="*/ 9716 w 78581"/>
                <a:gd name="connsiteY38" fmla="*/ 142229 h 213952"/>
                <a:gd name="connsiteX39" fmla="*/ 17145 w 78581"/>
                <a:gd name="connsiteY39" fmla="*/ 139086 h 213952"/>
                <a:gd name="connsiteX40" fmla="*/ 17145 w 78581"/>
                <a:gd name="connsiteY40" fmla="*/ 115940 h 213952"/>
                <a:gd name="connsiteX41" fmla="*/ 16859 w 78581"/>
                <a:gd name="connsiteY41" fmla="*/ 92794 h 213952"/>
                <a:gd name="connsiteX42" fmla="*/ 11144 w 78581"/>
                <a:gd name="connsiteY42" fmla="*/ 95080 h 213952"/>
                <a:gd name="connsiteX43" fmla="*/ 2000 w 78581"/>
                <a:gd name="connsiteY43" fmla="*/ 96509 h 213952"/>
                <a:gd name="connsiteX44" fmla="*/ 0 w 78581"/>
                <a:gd name="connsiteY44" fmla="*/ 83364 h 213952"/>
                <a:gd name="connsiteX45" fmla="*/ 572 w 78581"/>
                <a:gd name="connsiteY45" fmla="*/ 71934 h 213952"/>
                <a:gd name="connsiteX46" fmla="*/ 1715 w 78581"/>
                <a:gd name="connsiteY46" fmla="*/ 70505 h 213952"/>
                <a:gd name="connsiteX47" fmla="*/ 9716 w 78581"/>
                <a:gd name="connsiteY47" fmla="*/ 67076 h 213952"/>
                <a:gd name="connsiteX48" fmla="*/ 17145 w 78581"/>
                <a:gd name="connsiteY48" fmla="*/ 63933 h 213952"/>
                <a:gd name="connsiteX49" fmla="*/ 17145 w 78581"/>
                <a:gd name="connsiteY49" fmla="*/ 39930 h 213952"/>
                <a:gd name="connsiteX50" fmla="*/ 17717 w 78581"/>
                <a:gd name="connsiteY50" fmla="*/ 14784 h 213952"/>
                <a:gd name="connsiteX51" fmla="*/ 26575 w 78581"/>
                <a:gd name="connsiteY51" fmla="*/ 14784 h 213952"/>
                <a:gd name="connsiteX52" fmla="*/ 27146 w 78581"/>
                <a:gd name="connsiteY52" fmla="*/ 37930 h 213952"/>
                <a:gd name="connsiteX53" fmla="*/ 27432 w 78581"/>
                <a:gd name="connsiteY53" fmla="*/ 59933 h 213952"/>
                <a:gd name="connsiteX54" fmla="*/ 39433 w 78581"/>
                <a:gd name="connsiteY54" fmla="*/ 55075 h 213952"/>
                <a:gd name="connsiteX55" fmla="*/ 51435 w 78581"/>
                <a:gd name="connsiteY55" fmla="*/ 50217 h 213952"/>
                <a:gd name="connsiteX56" fmla="*/ 51435 w 78581"/>
                <a:gd name="connsiteY56" fmla="*/ 27071 h 213952"/>
                <a:gd name="connsiteX57" fmla="*/ 52006 w 78581"/>
                <a:gd name="connsiteY57" fmla="*/ 2783 h 213952"/>
                <a:gd name="connsiteX58" fmla="*/ 54578 w 78581"/>
                <a:gd name="connsiteY58" fmla="*/ 497 h 213952"/>
                <a:gd name="connsiteX59" fmla="*/ 51435 w 78581"/>
                <a:gd name="connsiteY59" fmla="*/ 101938 h 213952"/>
                <a:gd name="connsiteX60" fmla="*/ 51435 w 78581"/>
                <a:gd name="connsiteY60" fmla="*/ 78792 h 213952"/>
                <a:gd name="connsiteX61" fmla="*/ 39148 w 78581"/>
                <a:gd name="connsiteY61" fmla="*/ 83650 h 213952"/>
                <a:gd name="connsiteX62" fmla="*/ 27146 w 78581"/>
                <a:gd name="connsiteY62" fmla="*/ 88508 h 213952"/>
                <a:gd name="connsiteX63" fmla="*/ 27146 w 78581"/>
                <a:gd name="connsiteY63" fmla="*/ 111939 h 213952"/>
                <a:gd name="connsiteX64" fmla="*/ 27146 w 78581"/>
                <a:gd name="connsiteY64" fmla="*/ 135085 h 213952"/>
                <a:gd name="connsiteX65" fmla="*/ 28003 w 78581"/>
                <a:gd name="connsiteY65" fmla="*/ 134799 h 213952"/>
                <a:gd name="connsiteX66" fmla="*/ 40291 w 78581"/>
                <a:gd name="connsiteY66" fmla="*/ 129941 h 213952"/>
                <a:gd name="connsiteX67" fmla="*/ 51435 w 78581"/>
                <a:gd name="connsiteY67" fmla="*/ 125369 h 213952"/>
                <a:gd name="connsiteX68" fmla="*/ 51435 w 78581"/>
                <a:gd name="connsiteY68" fmla="*/ 101938 h 213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78581" h="213952">
                  <a:moveTo>
                    <a:pt x="54578" y="497"/>
                  </a:moveTo>
                  <a:cubicBezTo>
                    <a:pt x="56579" y="-646"/>
                    <a:pt x="59722" y="211"/>
                    <a:pt x="60865" y="2783"/>
                  </a:cubicBezTo>
                  <a:cubicBezTo>
                    <a:pt x="61436" y="3926"/>
                    <a:pt x="61436" y="4783"/>
                    <a:pt x="61436" y="24785"/>
                  </a:cubicBezTo>
                  <a:cubicBezTo>
                    <a:pt x="61436" y="36501"/>
                    <a:pt x="61436" y="45931"/>
                    <a:pt x="61722" y="45931"/>
                  </a:cubicBezTo>
                  <a:cubicBezTo>
                    <a:pt x="61722" y="45931"/>
                    <a:pt x="64294" y="44788"/>
                    <a:pt x="67437" y="43645"/>
                  </a:cubicBezTo>
                  <a:cubicBezTo>
                    <a:pt x="74009" y="41073"/>
                    <a:pt x="74867" y="40787"/>
                    <a:pt x="76581" y="42216"/>
                  </a:cubicBezTo>
                  <a:cubicBezTo>
                    <a:pt x="78581" y="43645"/>
                    <a:pt x="78581" y="43931"/>
                    <a:pt x="78581" y="55361"/>
                  </a:cubicBezTo>
                  <a:cubicBezTo>
                    <a:pt x="78581" y="65076"/>
                    <a:pt x="78581" y="65934"/>
                    <a:pt x="78010" y="66791"/>
                  </a:cubicBezTo>
                  <a:cubicBezTo>
                    <a:pt x="77724" y="67362"/>
                    <a:pt x="77152" y="67934"/>
                    <a:pt x="76867" y="68219"/>
                  </a:cubicBezTo>
                  <a:cubicBezTo>
                    <a:pt x="76295" y="68505"/>
                    <a:pt x="72866" y="70220"/>
                    <a:pt x="68866" y="71648"/>
                  </a:cubicBezTo>
                  <a:lnTo>
                    <a:pt x="61722" y="74792"/>
                  </a:lnTo>
                  <a:lnTo>
                    <a:pt x="61436" y="97938"/>
                  </a:lnTo>
                  <a:cubicBezTo>
                    <a:pt x="61436" y="110511"/>
                    <a:pt x="61436" y="121083"/>
                    <a:pt x="61722" y="121083"/>
                  </a:cubicBezTo>
                  <a:cubicBezTo>
                    <a:pt x="61722" y="121083"/>
                    <a:pt x="64294" y="119940"/>
                    <a:pt x="67437" y="118797"/>
                  </a:cubicBezTo>
                  <a:cubicBezTo>
                    <a:pt x="74009" y="116225"/>
                    <a:pt x="74867" y="115940"/>
                    <a:pt x="76581" y="117368"/>
                  </a:cubicBezTo>
                  <a:cubicBezTo>
                    <a:pt x="78581" y="118797"/>
                    <a:pt x="78581" y="119083"/>
                    <a:pt x="78581" y="130513"/>
                  </a:cubicBezTo>
                  <a:cubicBezTo>
                    <a:pt x="78581" y="140228"/>
                    <a:pt x="78581" y="141086"/>
                    <a:pt x="78010" y="141943"/>
                  </a:cubicBezTo>
                  <a:cubicBezTo>
                    <a:pt x="77724" y="142515"/>
                    <a:pt x="77152" y="143086"/>
                    <a:pt x="76867" y="143372"/>
                  </a:cubicBezTo>
                  <a:cubicBezTo>
                    <a:pt x="76295" y="143658"/>
                    <a:pt x="72866" y="145372"/>
                    <a:pt x="68866" y="146801"/>
                  </a:cubicBezTo>
                  <a:lnTo>
                    <a:pt x="61722" y="149944"/>
                  </a:lnTo>
                  <a:lnTo>
                    <a:pt x="61436" y="173947"/>
                  </a:lnTo>
                  <a:cubicBezTo>
                    <a:pt x="61436" y="195664"/>
                    <a:pt x="61150" y="198236"/>
                    <a:pt x="60865" y="199093"/>
                  </a:cubicBezTo>
                  <a:cubicBezTo>
                    <a:pt x="58865" y="202522"/>
                    <a:pt x="54007" y="202522"/>
                    <a:pt x="52006" y="199093"/>
                  </a:cubicBezTo>
                  <a:cubicBezTo>
                    <a:pt x="51721" y="198236"/>
                    <a:pt x="51435" y="195950"/>
                    <a:pt x="51435" y="175947"/>
                  </a:cubicBezTo>
                  <a:lnTo>
                    <a:pt x="51435" y="153944"/>
                  </a:lnTo>
                  <a:lnTo>
                    <a:pt x="39148" y="158802"/>
                  </a:lnTo>
                  <a:lnTo>
                    <a:pt x="27146" y="163660"/>
                  </a:lnTo>
                  <a:lnTo>
                    <a:pt x="27146" y="186806"/>
                  </a:lnTo>
                  <a:cubicBezTo>
                    <a:pt x="27146" y="211380"/>
                    <a:pt x="27146" y="210809"/>
                    <a:pt x="25718" y="212238"/>
                  </a:cubicBezTo>
                  <a:cubicBezTo>
                    <a:pt x="25146" y="213095"/>
                    <a:pt x="23146" y="213952"/>
                    <a:pt x="22289" y="213952"/>
                  </a:cubicBezTo>
                  <a:cubicBezTo>
                    <a:pt x="21146" y="213952"/>
                    <a:pt x="19145" y="213095"/>
                    <a:pt x="18574" y="212238"/>
                  </a:cubicBezTo>
                  <a:cubicBezTo>
                    <a:pt x="17145" y="210809"/>
                    <a:pt x="17145" y="211380"/>
                    <a:pt x="17145" y="189092"/>
                  </a:cubicBezTo>
                  <a:cubicBezTo>
                    <a:pt x="17145" y="177376"/>
                    <a:pt x="17145" y="167946"/>
                    <a:pt x="16859" y="167946"/>
                  </a:cubicBezTo>
                  <a:cubicBezTo>
                    <a:pt x="16859" y="167946"/>
                    <a:pt x="14288" y="169089"/>
                    <a:pt x="11144" y="170232"/>
                  </a:cubicBezTo>
                  <a:cubicBezTo>
                    <a:pt x="4572" y="172804"/>
                    <a:pt x="3715" y="173090"/>
                    <a:pt x="2000" y="171661"/>
                  </a:cubicBezTo>
                  <a:cubicBezTo>
                    <a:pt x="0" y="170232"/>
                    <a:pt x="0" y="169946"/>
                    <a:pt x="0" y="158516"/>
                  </a:cubicBezTo>
                  <a:cubicBezTo>
                    <a:pt x="0" y="148801"/>
                    <a:pt x="0" y="147944"/>
                    <a:pt x="572" y="147087"/>
                  </a:cubicBezTo>
                  <a:cubicBezTo>
                    <a:pt x="857" y="146515"/>
                    <a:pt x="1429" y="145943"/>
                    <a:pt x="1715" y="145658"/>
                  </a:cubicBezTo>
                  <a:cubicBezTo>
                    <a:pt x="2286" y="145372"/>
                    <a:pt x="5715" y="143658"/>
                    <a:pt x="9716" y="142229"/>
                  </a:cubicBezTo>
                  <a:lnTo>
                    <a:pt x="17145" y="139086"/>
                  </a:lnTo>
                  <a:lnTo>
                    <a:pt x="17145" y="115940"/>
                  </a:lnTo>
                  <a:cubicBezTo>
                    <a:pt x="17145" y="103367"/>
                    <a:pt x="17145" y="92794"/>
                    <a:pt x="16859" y="92794"/>
                  </a:cubicBezTo>
                  <a:cubicBezTo>
                    <a:pt x="16859" y="92794"/>
                    <a:pt x="14288" y="93937"/>
                    <a:pt x="11144" y="95080"/>
                  </a:cubicBezTo>
                  <a:cubicBezTo>
                    <a:pt x="4572" y="97652"/>
                    <a:pt x="3715" y="97938"/>
                    <a:pt x="2000" y="96509"/>
                  </a:cubicBezTo>
                  <a:cubicBezTo>
                    <a:pt x="0" y="95080"/>
                    <a:pt x="0" y="94794"/>
                    <a:pt x="0" y="83364"/>
                  </a:cubicBezTo>
                  <a:cubicBezTo>
                    <a:pt x="0" y="73649"/>
                    <a:pt x="0" y="72791"/>
                    <a:pt x="572" y="71934"/>
                  </a:cubicBezTo>
                  <a:cubicBezTo>
                    <a:pt x="857" y="71363"/>
                    <a:pt x="1429" y="70791"/>
                    <a:pt x="1715" y="70505"/>
                  </a:cubicBezTo>
                  <a:cubicBezTo>
                    <a:pt x="2286" y="70220"/>
                    <a:pt x="5715" y="68505"/>
                    <a:pt x="9716" y="67076"/>
                  </a:cubicBezTo>
                  <a:lnTo>
                    <a:pt x="17145" y="63933"/>
                  </a:lnTo>
                  <a:lnTo>
                    <a:pt x="17145" y="39930"/>
                  </a:lnTo>
                  <a:cubicBezTo>
                    <a:pt x="17145" y="18213"/>
                    <a:pt x="17431" y="15641"/>
                    <a:pt x="17717" y="14784"/>
                  </a:cubicBezTo>
                  <a:cubicBezTo>
                    <a:pt x="19717" y="11355"/>
                    <a:pt x="24575" y="11355"/>
                    <a:pt x="26575" y="14784"/>
                  </a:cubicBezTo>
                  <a:cubicBezTo>
                    <a:pt x="26860" y="15641"/>
                    <a:pt x="27146" y="17927"/>
                    <a:pt x="27146" y="37930"/>
                  </a:cubicBezTo>
                  <a:lnTo>
                    <a:pt x="27432" y="59933"/>
                  </a:lnTo>
                  <a:lnTo>
                    <a:pt x="39433" y="55075"/>
                  </a:lnTo>
                  <a:lnTo>
                    <a:pt x="51435" y="50217"/>
                  </a:lnTo>
                  <a:lnTo>
                    <a:pt x="51435" y="27071"/>
                  </a:lnTo>
                  <a:cubicBezTo>
                    <a:pt x="51435" y="5354"/>
                    <a:pt x="51435" y="3926"/>
                    <a:pt x="52006" y="2783"/>
                  </a:cubicBezTo>
                  <a:cubicBezTo>
                    <a:pt x="52578" y="1640"/>
                    <a:pt x="53150" y="1068"/>
                    <a:pt x="54578" y="497"/>
                  </a:cubicBezTo>
                  <a:close/>
                  <a:moveTo>
                    <a:pt x="51435" y="101938"/>
                  </a:moveTo>
                  <a:lnTo>
                    <a:pt x="51435" y="78792"/>
                  </a:lnTo>
                  <a:lnTo>
                    <a:pt x="39148" y="83650"/>
                  </a:lnTo>
                  <a:lnTo>
                    <a:pt x="27146" y="88508"/>
                  </a:lnTo>
                  <a:lnTo>
                    <a:pt x="27146" y="111939"/>
                  </a:lnTo>
                  <a:lnTo>
                    <a:pt x="27146" y="135085"/>
                  </a:lnTo>
                  <a:lnTo>
                    <a:pt x="28003" y="134799"/>
                  </a:lnTo>
                  <a:cubicBezTo>
                    <a:pt x="28575" y="134514"/>
                    <a:pt x="34004" y="132227"/>
                    <a:pt x="40291" y="129941"/>
                  </a:cubicBezTo>
                  <a:lnTo>
                    <a:pt x="51435" y="125369"/>
                  </a:lnTo>
                  <a:lnTo>
                    <a:pt x="51435" y="10193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14" name="Grafik 2">
              <a:extLst>
                <a:ext uri="{FF2B5EF4-FFF2-40B4-BE49-F238E27FC236}">
                  <a16:creationId xmlns:a16="http://schemas.microsoft.com/office/drawing/2014/main" id="{31226B96-1D23-9B2B-81AC-4E62790D5DE2}"/>
                </a:ext>
              </a:extLst>
            </p:cNvPr>
            <p:cNvGrpSpPr/>
            <p:nvPr/>
          </p:nvGrpSpPr>
          <p:grpSpPr>
            <a:xfrm>
              <a:off x="1912985" y="3583180"/>
              <a:ext cx="112343" cy="290458"/>
              <a:chOff x="1912985" y="3583180"/>
              <a:chExt cx="112343" cy="290458"/>
            </a:xfrm>
            <a:solidFill>
              <a:srgbClr val="000000"/>
            </a:solidFill>
          </p:grpSpPr>
          <p:sp>
            <p:nvSpPr>
              <p:cNvPr id="59" name="Freihandform: Form 58">
                <a:extLst>
                  <a:ext uri="{FF2B5EF4-FFF2-40B4-BE49-F238E27FC236}">
                    <a16:creationId xmlns:a16="http://schemas.microsoft.com/office/drawing/2014/main" id="{4631EBFE-E6E0-2C65-28F9-2036474CFC5C}"/>
                  </a:ext>
                </a:extLst>
              </p:cNvPr>
              <p:cNvSpPr/>
              <p:nvPr/>
            </p:nvSpPr>
            <p:spPr>
              <a:xfrm>
                <a:off x="1912985" y="3583180"/>
                <a:ext cx="112343" cy="142821"/>
              </a:xfrm>
              <a:custGeom>
                <a:avLst/>
                <a:gdLst>
                  <a:gd name="connsiteX0" fmla="*/ 82911 w 112343"/>
                  <a:gd name="connsiteY0" fmla="*/ 803 h 142821"/>
                  <a:gd name="connsiteX1" fmla="*/ 88055 w 112343"/>
                  <a:gd name="connsiteY1" fmla="*/ 518 h 142821"/>
                  <a:gd name="connsiteX2" fmla="*/ 89484 w 112343"/>
                  <a:gd name="connsiteY2" fmla="*/ 3375 h 142821"/>
                  <a:gd name="connsiteX3" fmla="*/ 49193 w 112343"/>
                  <a:gd name="connsiteY3" fmla="*/ 51381 h 142821"/>
                  <a:gd name="connsiteX4" fmla="*/ 8616 w 112343"/>
                  <a:gd name="connsiteY4" fmla="*/ 99101 h 142821"/>
                  <a:gd name="connsiteX5" fmla="*/ 32905 w 112343"/>
                  <a:gd name="connsiteY5" fmla="*/ 99673 h 142821"/>
                  <a:gd name="connsiteX6" fmla="*/ 57765 w 112343"/>
                  <a:gd name="connsiteY6" fmla="*/ 99673 h 142821"/>
                  <a:gd name="connsiteX7" fmla="*/ 57765 w 112343"/>
                  <a:gd name="connsiteY7" fmla="*/ 77099 h 142821"/>
                  <a:gd name="connsiteX8" fmla="*/ 58337 w 112343"/>
                  <a:gd name="connsiteY8" fmla="*/ 53667 h 142821"/>
                  <a:gd name="connsiteX9" fmla="*/ 63766 w 112343"/>
                  <a:gd name="connsiteY9" fmla="*/ 49667 h 142821"/>
                  <a:gd name="connsiteX10" fmla="*/ 81482 w 112343"/>
                  <a:gd name="connsiteY10" fmla="*/ 29093 h 142821"/>
                  <a:gd name="connsiteX11" fmla="*/ 84054 w 112343"/>
                  <a:gd name="connsiteY11" fmla="*/ 23663 h 142821"/>
                  <a:gd name="connsiteX12" fmla="*/ 88340 w 112343"/>
                  <a:gd name="connsiteY12" fmla="*/ 24806 h 142821"/>
                  <a:gd name="connsiteX13" fmla="*/ 88912 w 112343"/>
                  <a:gd name="connsiteY13" fmla="*/ 62525 h 142821"/>
                  <a:gd name="connsiteX14" fmla="*/ 88912 w 112343"/>
                  <a:gd name="connsiteY14" fmla="*/ 99673 h 142821"/>
                  <a:gd name="connsiteX15" fmla="*/ 99199 w 112343"/>
                  <a:gd name="connsiteY15" fmla="*/ 99673 h 142821"/>
                  <a:gd name="connsiteX16" fmla="*/ 110629 w 112343"/>
                  <a:gd name="connsiteY16" fmla="*/ 100244 h 142821"/>
                  <a:gd name="connsiteX17" fmla="*/ 110629 w 112343"/>
                  <a:gd name="connsiteY17" fmla="*/ 106817 h 142821"/>
                  <a:gd name="connsiteX18" fmla="*/ 99199 w 112343"/>
                  <a:gd name="connsiteY18" fmla="*/ 107388 h 142821"/>
                  <a:gd name="connsiteX19" fmla="*/ 88912 w 112343"/>
                  <a:gd name="connsiteY19" fmla="*/ 107388 h 142821"/>
                  <a:gd name="connsiteX20" fmla="*/ 88912 w 112343"/>
                  <a:gd name="connsiteY20" fmla="*/ 110531 h 142821"/>
                  <a:gd name="connsiteX21" fmla="*/ 91769 w 112343"/>
                  <a:gd name="connsiteY21" fmla="*/ 125105 h 142821"/>
                  <a:gd name="connsiteX22" fmla="*/ 107771 w 112343"/>
                  <a:gd name="connsiteY22" fmla="*/ 137106 h 142821"/>
                  <a:gd name="connsiteX23" fmla="*/ 111486 w 112343"/>
                  <a:gd name="connsiteY23" fmla="*/ 139964 h 142821"/>
                  <a:gd name="connsiteX24" fmla="*/ 110629 w 112343"/>
                  <a:gd name="connsiteY24" fmla="*/ 142250 h 142821"/>
                  <a:gd name="connsiteX25" fmla="*/ 106057 w 112343"/>
                  <a:gd name="connsiteY25" fmla="*/ 142821 h 142821"/>
                  <a:gd name="connsiteX26" fmla="*/ 86055 w 112343"/>
                  <a:gd name="connsiteY26" fmla="*/ 140535 h 142821"/>
                  <a:gd name="connsiteX27" fmla="*/ 60623 w 112343"/>
                  <a:gd name="connsiteY27" fmla="*/ 140535 h 142821"/>
                  <a:gd name="connsiteX28" fmla="*/ 40620 w 112343"/>
                  <a:gd name="connsiteY28" fmla="*/ 142821 h 142821"/>
                  <a:gd name="connsiteX29" fmla="*/ 36048 w 112343"/>
                  <a:gd name="connsiteY29" fmla="*/ 142250 h 142821"/>
                  <a:gd name="connsiteX30" fmla="*/ 35477 w 112343"/>
                  <a:gd name="connsiteY30" fmla="*/ 139964 h 142821"/>
                  <a:gd name="connsiteX31" fmla="*/ 38906 w 112343"/>
                  <a:gd name="connsiteY31" fmla="*/ 137106 h 142821"/>
                  <a:gd name="connsiteX32" fmla="*/ 54908 w 112343"/>
                  <a:gd name="connsiteY32" fmla="*/ 125105 h 142821"/>
                  <a:gd name="connsiteX33" fmla="*/ 57765 w 112343"/>
                  <a:gd name="connsiteY33" fmla="*/ 110531 h 142821"/>
                  <a:gd name="connsiteX34" fmla="*/ 57765 w 112343"/>
                  <a:gd name="connsiteY34" fmla="*/ 107388 h 142821"/>
                  <a:gd name="connsiteX35" fmla="*/ 32048 w 112343"/>
                  <a:gd name="connsiteY35" fmla="*/ 107388 h 142821"/>
                  <a:gd name="connsiteX36" fmla="*/ 2615 w 112343"/>
                  <a:gd name="connsiteY36" fmla="*/ 105959 h 142821"/>
                  <a:gd name="connsiteX37" fmla="*/ 44 w 112343"/>
                  <a:gd name="connsiteY37" fmla="*/ 100816 h 142821"/>
                  <a:gd name="connsiteX38" fmla="*/ 3187 w 112343"/>
                  <a:gd name="connsiteY38" fmla="*/ 96530 h 142821"/>
                  <a:gd name="connsiteX39" fmla="*/ 23475 w 112343"/>
                  <a:gd name="connsiteY39" fmla="*/ 67669 h 142821"/>
                  <a:gd name="connsiteX40" fmla="*/ 33476 w 112343"/>
                  <a:gd name="connsiteY40" fmla="*/ 47095 h 142821"/>
                  <a:gd name="connsiteX41" fmla="*/ 42049 w 112343"/>
                  <a:gd name="connsiteY41" fmla="*/ 8519 h 142821"/>
                  <a:gd name="connsiteX42" fmla="*/ 44335 w 112343"/>
                  <a:gd name="connsiteY42" fmla="*/ 803 h 142821"/>
                  <a:gd name="connsiteX43" fmla="*/ 45478 w 112343"/>
                  <a:gd name="connsiteY43" fmla="*/ 232 h 142821"/>
                  <a:gd name="connsiteX44" fmla="*/ 49764 w 112343"/>
                  <a:gd name="connsiteY44" fmla="*/ 1375 h 142821"/>
                  <a:gd name="connsiteX45" fmla="*/ 63766 w 112343"/>
                  <a:gd name="connsiteY45" fmla="*/ 3947 h 142821"/>
                  <a:gd name="connsiteX46" fmla="*/ 82911 w 112343"/>
                  <a:gd name="connsiteY46" fmla="*/ 803 h 142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12343" h="142821">
                    <a:moveTo>
                      <a:pt x="82911" y="803"/>
                    </a:moveTo>
                    <a:cubicBezTo>
                      <a:pt x="85483" y="-54"/>
                      <a:pt x="86912" y="-340"/>
                      <a:pt x="88055" y="518"/>
                    </a:cubicBezTo>
                    <a:cubicBezTo>
                      <a:pt x="88912" y="1089"/>
                      <a:pt x="89484" y="2518"/>
                      <a:pt x="89484" y="3375"/>
                    </a:cubicBezTo>
                    <a:cubicBezTo>
                      <a:pt x="89198" y="3947"/>
                      <a:pt x="71196" y="25378"/>
                      <a:pt x="49193" y="51381"/>
                    </a:cubicBezTo>
                    <a:cubicBezTo>
                      <a:pt x="27190" y="77384"/>
                      <a:pt x="8902" y="98816"/>
                      <a:pt x="8616" y="99101"/>
                    </a:cubicBezTo>
                    <a:cubicBezTo>
                      <a:pt x="8330" y="99673"/>
                      <a:pt x="9759" y="99673"/>
                      <a:pt x="32905" y="99673"/>
                    </a:cubicBezTo>
                    <a:lnTo>
                      <a:pt x="57765" y="99673"/>
                    </a:lnTo>
                    <a:lnTo>
                      <a:pt x="57765" y="77099"/>
                    </a:lnTo>
                    <a:cubicBezTo>
                      <a:pt x="57765" y="56239"/>
                      <a:pt x="58051" y="54524"/>
                      <a:pt x="58337" y="53667"/>
                    </a:cubicBezTo>
                    <a:cubicBezTo>
                      <a:pt x="58622" y="53096"/>
                      <a:pt x="60337" y="51953"/>
                      <a:pt x="63766" y="49667"/>
                    </a:cubicBezTo>
                    <a:cubicBezTo>
                      <a:pt x="74053" y="42809"/>
                      <a:pt x="76911" y="39380"/>
                      <a:pt x="81482" y="29093"/>
                    </a:cubicBezTo>
                    <a:cubicBezTo>
                      <a:pt x="82625" y="26235"/>
                      <a:pt x="83769" y="23949"/>
                      <a:pt x="84054" y="23663"/>
                    </a:cubicBezTo>
                    <a:cubicBezTo>
                      <a:pt x="85197" y="22520"/>
                      <a:pt x="87769" y="23092"/>
                      <a:pt x="88340" y="24806"/>
                    </a:cubicBezTo>
                    <a:cubicBezTo>
                      <a:pt x="88912" y="25664"/>
                      <a:pt x="88912" y="30236"/>
                      <a:pt x="88912" y="62525"/>
                    </a:cubicBezTo>
                    <a:lnTo>
                      <a:pt x="88912" y="99673"/>
                    </a:lnTo>
                    <a:lnTo>
                      <a:pt x="99199" y="99673"/>
                    </a:lnTo>
                    <a:cubicBezTo>
                      <a:pt x="109200" y="99673"/>
                      <a:pt x="109772" y="99673"/>
                      <a:pt x="110629" y="100244"/>
                    </a:cubicBezTo>
                    <a:cubicBezTo>
                      <a:pt x="112915" y="101673"/>
                      <a:pt x="112915" y="105388"/>
                      <a:pt x="110629" y="106817"/>
                    </a:cubicBezTo>
                    <a:cubicBezTo>
                      <a:pt x="109772" y="107388"/>
                      <a:pt x="109200" y="107388"/>
                      <a:pt x="99199" y="107388"/>
                    </a:cubicBezTo>
                    <a:lnTo>
                      <a:pt x="88912" y="107388"/>
                    </a:lnTo>
                    <a:lnTo>
                      <a:pt x="88912" y="110531"/>
                    </a:lnTo>
                    <a:cubicBezTo>
                      <a:pt x="88912" y="115961"/>
                      <a:pt x="89769" y="121104"/>
                      <a:pt x="91769" y="125105"/>
                    </a:cubicBezTo>
                    <a:cubicBezTo>
                      <a:pt x="95198" y="132248"/>
                      <a:pt x="100628" y="136249"/>
                      <a:pt x="107771" y="137106"/>
                    </a:cubicBezTo>
                    <a:cubicBezTo>
                      <a:pt x="110629" y="137392"/>
                      <a:pt x="111486" y="137963"/>
                      <a:pt x="111486" y="139964"/>
                    </a:cubicBezTo>
                    <a:cubicBezTo>
                      <a:pt x="111486" y="141392"/>
                      <a:pt x="111200" y="141678"/>
                      <a:pt x="110629" y="142250"/>
                    </a:cubicBezTo>
                    <a:cubicBezTo>
                      <a:pt x="110057" y="142821"/>
                      <a:pt x="109772" y="142821"/>
                      <a:pt x="106057" y="142821"/>
                    </a:cubicBezTo>
                    <a:cubicBezTo>
                      <a:pt x="102057" y="142821"/>
                      <a:pt x="99485" y="142535"/>
                      <a:pt x="86055" y="140535"/>
                    </a:cubicBezTo>
                    <a:cubicBezTo>
                      <a:pt x="77482" y="139106"/>
                      <a:pt x="69195" y="139106"/>
                      <a:pt x="60623" y="140535"/>
                    </a:cubicBezTo>
                    <a:cubicBezTo>
                      <a:pt x="47192" y="142535"/>
                      <a:pt x="44621" y="142821"/>
                      <a:pt x="40620" y="142821"/>
                    </a:cubicBezTo>
                    <a:cubicBezTo>
                      <a:pt x="36905" y="142821"/>
                      <a:pt x="36620" y="142821"/>
                      <a:pt x="36048" y="142250"/>
                    </a:cubicBezTo>
                    <a:cubicBezTo>
                      <a:pt x="35477" y="141678"/>
                      <a:pt x="35477" y="141392"/>
                      <a:pt x="35477" y="139964"/>
                    </a:cubicBezTo>
                    <a:cubicBezTo>
                      <a:pt x="35477" y="137963"/>
                      <a:pt x="36048" y="137392"/>
                      <a:pt x="38906" y="137106"/>
                    </a:cubicBezTo>
                    <a:cubicBezTo>
                      <a:pt x="46049" y="136249"/>
                      <a:pt x="51479" y="132248"/>
                      <a:pt x="54908" y="125105"/>
                    </a:cubicBezTo>
                    <a:cubicBezTo>
                      <a:pt x="56908" y="121104"/>
                      <a:pt x="57765" y="115961"/>
                      <a:pt x="57765" y="110531"/>
                    </a:cubicBezTo>
                    <a:lnTo>
                      <a:pt x="57765" y="107388"/>
                    </a:lnTo>
                    <a:lnTo>
                      <a:pt x="32048" y="107388"/>
                    </a:lnTo>
                    <a:cubicBezTo>
                      <a:pt x="4330" y="107388"/>
                      <a:pt x="4901" y="107388"/>
                      <a:pt x="2615" y="105959"/>
                    </a:cubicBezTo>
                    <a:cubicBezTo>
                      <a:pt x="901" y="104816"/>
                      <a:pt x="-242" y="102245"/>
                      <a:pt x="44" y="100816"/>
                    </a:cubicBezTo>
                    <a:cubicBezTo>
                      <a:pt x="329" y="100244"/>
                      <a:pt x="1758" y="98530"/>
                      <a:pt x="3187" y="96530"/>
                    </a:cubicBezTo>
                    <a:cubicBezTo>
                      <a:pt x="10331" y="87957"/>
                      <a:pt x="18332" y="76813"/>
                      <a:pt x="23475" y="67669"/>
                    </a:cubicBezTo>
                    <a:cubicBezTo>
                      <a:pt x="26619" y="62525"/>
                      <a:pt x="31476" y="52238"/>
                      <a:pt x="33476" y="47095"/>
                    </a:cubicBezTo>
                    <a:cubicBezTo>
                      <a:pt x="38906" y="33665"/>
                      <a:pt x="41477" y="21949"/>
                      <a:pt x="42049" y="8519"/>
                    </a:cubicBezTo>
                    <a:cubicBezTo>
                      <a:pt x="42335" y="2518"/>
                      <a:pt x="42621" y="1661"/>
                      <a:pt x="44335" y="803"/>
                    </a:cubicBezTo>
                    <a:lnTo>
                      <a:pt x="45478" y="232"/>
                    </a:lnTo>
                    <a:lnTo>
                      <a:pt x="49764" y="1375"/>
                    </a:lnTo>
                    <a:cubicBezTo>
                      <a:pt x="56051" y="3089"/>
                      <a:pt x="59480" y="3661"/>
                      <a:pt x="63766" y="3947"/>
                    </a:cubicBezTo>
                    <a:cubicBezTo>
                      <a:pt x="69481" y="4232"/>
                      <a:pt x="75482" y="3089"/>
                      <a:pt x="82911" y="80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0" name="Freihandform: Form 59">
                <a:extLst>
                  <a:ext uri="{FF2B5EF4-FFF2-40B4-BE49-F238E27FC236}">
                    <a16:creationId xmlns:a16="http://schemas.microsoft.com/office/drawing/2014/main" id="{C8C44DFA-4EC1-DCC6-4DE4-ED1EC8B1B1C5}"/>
                  </a:ext>
                </a:extLst>
              </p:cNvPr>
              <p:cNvSpPr/>
              <p:nvPr/>
            </p:nvSpPr>
            <p:spPr>
              <a:xfrm>
                <a:off x="1912985" y="3730817"/>
                <a:ext cx="112343" cy="142821"/>
              </a:xfrm>
              <a:custGeom>
                <a:avLst/>
                <a:gdLst>
                  <a:gd name="connsiteX0" fmla="*/ 82911 w 112343"/>
                  <a:gd name="connsiteY0" fmla="*/ 803 h 142821"/>
                  <a:gd name="connsiteX1" fmla="*/ 88055 w 112343"/>
                  <a:gd name="connsiteY1" fmla="*/ 518 h 142821"/>
                  <a:gd name="connsiteX2" fmla="*/ 89484 w 112343"/>
                  <a:gd name="connsiteY2" fmla="*/ 3375 h 142821"/>
                  <a:gd name="connsiteX3" fmla="*/ 49193 w 112343"/>
                  <a:gd name="connsiteY3" fmla="*/ 51381 h 142821"/>
                  <a:gd name="connsiteX4" fmla="*/ 8616 w 112343"/>
                  <a:gd name="connsiteY4" fmla="*/ 99101 h 142821"/>
                  <a:gd name="connsiteX5" fmla="*/ 32905 w 112343"/>
                  <a:gd name="connsiteY5" fmla="*/ 99673 h 142821"/>
                  <a:gd name="connsiteX6" fmla="*/ 57765 w 112343"/>
                  <a:gd name="connsiteY6" fmla="*/ 99673 h 142821"/>
                  <a:gd name="connsiteX7" fmla="*/ 57765 w 112343"/>
                  <a:gd name="connsiteY7" fmla="*/ 77099 h 142821"/>
                  <a:gd name="connsiteX8" fmla="*/ 58337 w 112343"/>
                  <a:gd name="connsiteY8" fmla="*/ 53667 h 142821"/>
                  <a:gd name="connsiteX9" fmla="*/ 63766 w 112343"/>
                  <a:gd name="connsiteY9" fmla="*/ 49667 h 142821"/>
                  <a:gd name="connsiteX10" fmla="*/ 81482 w 112343"/>
                  <a:gd name="connsiteY10" fmla="*/ 29093 h 142821"/>
                  <a:gd name="connsiteX11" fmla="*/ 84054 w 112343"/>
                  <a:gd name="connsiteY11" fmla="*/ 23663 h 142821"/>
                  <a:gd name="connsiteX12" fmla="*/ 88340 w 112343"/>
                  <a:gd name="connsiteY12" fmla="*/ 24806 h 142821"/>
                  <a:gd name="connsiteX13" fmla="*/ 88912 w 112343"/>
                  <a:gd name="connsiteY13" fmla="*/ 62525 h 142821"/>
                  <a:gd name="connsiteX14" fmla="*/ 88912 w 112343"/>
                  <a:gd name="connsiteY14" fmla="*/ 99673 h 142821"/>
                  <a:gd name="connsiteX15" fmla="*/ 99199 w 112343"/>
                  <a:gd name="connsiteY15" fmla="*/ 99673 h 142821"/>
                  <a:gd name="connsiteX16" fmla="*/ 110629 w 112343"/>
                  <a:gd name="connsiteY16" fmla="*/ 100244 h 142821"/>
                  <a:gd name="connsiteX17" fmla="*/ 110629 w 112343"/>
                  <a:gd name="connsiteY17" fmla="*/ 106817 h 142821"/>
                  <a:gd name="connsiteX18" fmla="*/ 99199 w 112343"/>
                  <a:gd name="connsiteY18" fmla="*/ 107388 h 142821"/>
                  <a:gd name="connsiteX19" fmla="*/ 88912 w 112343"/>
                  <a:gd name="connsiteY19" fmla="*/ 107388 h 142821"/>
                  <a:gd name="connsiteX20" fmla="*/ 88912 w 112343"/>
                  <a:gd name="connsiteY20" fmla="*/ 110531 h 142821"/>
                  <a:gd name="connsiteX21" fmla="*/ 91769 w 112343"/>
                  <a:gd name="connsiteY21" fmla="*/ 125105 h 142821"/>
                  <a:gd name="connsiteX22" fmla="*/ 107771 w 112343"/>
                  <a:gd name="connsiteY22" fmla="*/ 137106 h 142821"/>
                  <a:gd name="connsiteX23" fmla="*/ 111486 w 112343"/>
                  <a:gd name="connsiteY23" fmla="*/ 139964 h 142821"/>
                  <a:gd name="connsiteX24" fmla="*/ 110629 w 112343"/>
                  <a:gd name="connsiteY24" fmla="*/ 142250 h 142821"/>
                  <a:gd name="connsiteX25" fmla="*/ 106057 w 112343"/>
                  <a:gd name="connsiteY25" fmla="*/ 142821 h 142821"/>
                  <a:gd name="connsiteX26" fmla="*/ 86055 w 112343"/>
                  <a:gd name="connsiteY26" fmla="*/ 140535 h 142821"/>
                  <a:gd name="connsiteX27" fmla="*/ 60623 w 112343"/>
                  <a:gd name="connsiteY27" fmla="*/ 140535 h 142821"/>
                  <a:gd name="connsiteX28" fmla="*/ 40620 w 112343"/>
                  <a:gd name="connsiteY28" fmla="*/ 142821 h 142821"/>
                  <a:gd name="connsiteX29" fmla="*/ 36048 w 112343"/>
                  <a:gd name="connsiteY29" fmla="*/ 142250 h 142821"/>
                  <a:gd name="connsiteX30" fmla="*/ 35477 w 112343"/>
                  <a:gd name="connsiteY30" fmla="*/ 139964 h 142821"/>
                  <a:gd name="connsiteX31" fmla="*/ 38906 w 112343"/>
                  <a:gd name="connsiteY31" fmla="*/ 137106 h 142821"/>
                  <a:gd name="connsiteX32" fmla="*/ 54908 w 112343"/>
                  <a:gd name="connsiteY32" fmla="*/ 125105 h 142821"/>
                  <a:gd name="connsiteX33" fmla="*/ 57765 w 112343"/>
                  <a:gd name="connsiteY33" fmla="*/ 110531 h 142821"/>
                  <a:gd name="connsiteX34" fmla="*/ 57765 w 112343"/>
                  <a:gd name="connsiteY34" fmla="*/ 107388 h 142821"/>
                  <a:gd name="connsiteX35" fmla="*/ 32048 w 112343"/>
                  <a:gd name="connsiteY35" fmla="*/ 107388 h 142821"/>
                  <a:gd name="connsiteX36" fmla="*/ 2615 w 112343"/>
                  <a:gd name="connsiteY36" fmla="*/ 105959 h 142821"/>
                  <a:gd name="connsiteX37" fmla="*/ 44 w 112343"/>
                  <a:gd name="connsiteY37" fmla="*/ 100816 h 142821"/>
                  <a:gd name="connsiteX38" fmla="*/ 3187 w 112343"/>
                  <a:gd name="connsiteY38" fmla="*/ 96530 h 142821"/>
                  <a:gd name="connsiteX39" fmla="*/ 23475 w 112343"/>
                  <a:gd name="connsiteY39" fmla="*/ 67669 h 142821"/>
                  <a:gd name="connsiteX40" fmla="*/ 33476 w 112343"/>
                  <a:gd name="connsiteY40" fmla="*/ 47095 h 142821"/>
                  <a:gd name="connsiteX41" fmla="*/ 42049 w 112343"/>
                  <a:gd name="connsiteY41" fmla="*/ 8519 h 142821"/>
                  <a:gd name="connsiteX42" fmla="*/ 44335 w 112343"/>
                  <a:gd name="connsiteY42" fmla="*/ 803 h 142821"/>
                  <a:gd name="connsiteX43" fmla="*/ 45478 w 112343"/>
                  <a:gd name="connsiteY43" fmla="*/ 232 h 142821"/>
                  <a:gd name="connsiteX44" fmla="*/ 49764 w 112343"/>
                  <a:gd name="connsiteY44" fmla="*/ 1375 h 142821"/>
                  <a:gd name="connsiteX45" fmla="*/ 63766 w 112343"/>
                  <a:gd name="connsiteY45" fmla="*/ 3947 h 142821"/>
                  <a:gd name="connsiteX46" fmla="*/ 82911 w 112343"/>
                  <a:gd name="connsiteY46" fmla="*/ 803 h 142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12343" h="142821">
                    <a:moveTo>
                      <a:pt x="82911" y="803"/>
                    </a:moveTo>
                    <a:cubicBezTo>
                      <a:pt x="85483" y="-54"/>
                      <a:pt x="86912" y="-340"/>
                      <a:pt x="88055" y="518"/>
                    </a:cubicBezTo>
                    <a:cubicBezTo>
                      <a:pt x="88912" y="1089"/>
                      <a:pt x="89484" y="2518"/>
                      <a:pt x="89484" y="3375"/>
                    </a:cubicBezTo>
                    <a:cubicBezTo>
                      <a:pt x="89198" y="3947"/>
                      <a:pt x="71196" y="25378"/>
                      <a:pt x="49193" y="51381"/>
                    </a:cubicBezTo>
                    <a:cubicBezTo>
                      <a:pt x="27190" y="77384"/>
                      <a:pt x="8902" y="98816"/>
                      <a:pt x="8616" y="99101"/>
                    </a:cubicBezTo>
                    <a:cubicBezTo>
                      <a:pt x="8330" y="99673"/>
                      <a:pt x="9759" y="99673"/>
                      <a:pt x="32905" y="99673"/>
                    </a:cubicBezTo>
                    <a:lnTo>
                      <a:pt x="57765" y="99673"/>
                    </a:lnTo>
                    <a:lnTo>
                      <a:pt x="57765" y="77099"/>
                    </a:lnTo>
                    <a:cubicBezTo>
                      <a:pt x="57765" y="56239"/>
                      <a:pt x="58051" y="54524"/>
                      <a:pt x="58337" y="53667"/>
                    </a:cubicBezTo>
                    <a:cubicBezTo>
                      <a:pt x="58622" y="53096"/>
                      <a:pt x="60337" y="51953"/>
                      <a:pt x="63766" y="49667"/>
                    </a:cubicBezTo>
                    <a:cubicBezTo>
                      <a:pt x="74053" y="42809"/>
                      <a:pt x="76911" y="39380"/>
                      <a:pt x="81482" y="29093"/>
                    </a:cubicBezTo>
                    <a:cubicBezTo>
                      <a:pt x="82625" y="26235"/>
                      <a:pt x="83769" y="23949"/>
                      <a:pt x="84054" y="23663"/>
                    </a:cubicBezTo>
                    <a:cubicBezTo>
                      <a:pt x="85197" y="22520"/>
                      <a:pt x="87769" y="23092"/>
                      <a:pt x="88340" y="24806"/>
                    </a:cubicBezTo>
                    <a:cubicBezTo>
                      <a:pt x="88912" y="25664"/>
                      <a:pt x="88912" y="30236"/>
                      <a:pt x="88912" y="62525"/>
                    </a:cubicBezTo>
                    <a:lnTo>
                      <a:pt x="88912" y="99673"/>
                    </a:lnTo>
                    <a:lnTo>
                      <a:pt x="99199" y="99673"/>
                    </a:lnTo>
                    <a:cubicBezTo>
                      <a:pt x="109200" y="99673"/>
                      <a:pt x="109772" y="99673"/>
                      <a:pt x="110629" y="100244"/>
                    </a:cubicBezTo>
                    <a:cubicBezTo>
                      <a:pt x="112915" y="101673"/>
                      <a:pt x="112915" y="105388"/>
                      <a:pt x="110629" y="106817"/>
                    </a:cubicBezTo>
                    <a:cubicBezTo>
                      <a:pt x="109772" y="107388"/>
                      <a:pt x="109200" y="107388"/>
                      <a:pt x="99199" y="107388"/>
                    </a:cubicBezTo>
                    <a:lnTo>
                      <a:pt x="88912" y="107388"/>
                    </a:lnTo>
                    <a:lnTo>
                      <a:pt x="88912" y="110531"/>
                    </a:lnTo>
                    <a:cubicBezTo>
                      <a:pt x="88912" y="115961"/>
                      <a:pt x="89769" y="121104"/>
                      <a:pt x="91769" y="125105"/>
                    </a:cubicBezTo>
                    <a:cubicBezTo>
                      <a:pt x="95198" y="132248"/>
                      <a:pt x="100628" y="136249"/>
                      <a:pt x="107771" y="137106"/>
                    </a:cubicBezTo>
                    <a:cubicBezTo>
                      <a:pt x="110629" y="137392"/>
                      <a:pt x="111486" y="137963"/>
                      <a:pt x="111486" y="139964"/>
                    </a:cubicBezTo>
                    <a:cubicBezTo>
                      <a:pt x="111486" y="141392"/>
                      <a:pt x="111200" y="141678"/>
                      <a:pt x="110629" y="142250"/>
                    </a:cubicBezTo>
                    <a:cubicBezTo>
                      <a:pt x="110057" y="142821"/>
                      <a:pt x="109772" y="142821"/>
                      <a:pt x="106057" y="142821"/>
                    </a:cubicBezTo>
                    <a:cubicBezTo>
                      <a:pt x="102057" y="142821"/>
                      <a:pt x="99485" y="142535"/>
                      <a:pt x="86055" y="140535"/>
                    </a:cubicBezTo>
                    <a:cubicBezTo>
                      <a:pt x="77482" y="139106"/>
                      <a:pt x="69195" y="139106"/>
                      <a:pt x="60623" y="140535"/>
                    </a:cubicBezTo>
                    <a:cubicBezTo>
                      <a:pt x="47192" y="142535"/>
                      <a:pt x="44621" y="142821"/>
                      <a:pt x="40620" y="142821"/>
                    </a:cubicBezTo>
                    <a:cubicBezTo>
                      <a:pt x="36905" y="142821"/>
                      <a:pt x="36620" y="142821"/>
                      <a:pt x="36048" y="142250"/>
                    </a:cubicBezTo>
                    <a:cubicBezTo>
                      <a:pt x="35477" y="141678"/>
                      <a:pt x="35477" y="141392"/>
                      <a:pt x="35477" y="139964"/>
                    </a:cubicBezTo>
                    <a:cubicBezTo>
                      <a:pt x="35477" y="137963"/>
                      <a:pt x="36048" y="137392"/>
                      <a:pt x="38906" y="137106"/>
                    </a:cubicBezTo>
                    <a:cubicBezTo>
                      <a:pt x="46049" y="136249"/>
                      <a:pt x="51479" y="132248"/>
                      <a:pt x="54908" y="125105"/>
                    </a:cubicBezTo>
                    <a:cubicBezTo>
                      <a:pt x="56908" y="121104"/>
                      <a:pt x="57765" y="115961"/>
                      <a:pt x="57765" y="110531"/>
                    </a:cubicBezTo>
                    <a:lnTo>
                      <a:pt x="57765" y="107388"/>
                    </a:lnTo>
                    <a:lnTo>
                      <a:pt x="32048" y="107388"/>
                    </a:lnTo>
                    <a:cubicBezTo>
                      <a:pt x="4330" y="107388"/>
                      <a:pt x="4901" y="107388"/>
                      <a:pt x="2615" y="105959"/>
                    </a:cubicBezTo>
                    <a:cubicBezTo>
                      <a:pt x="901" y="104816"/>
                      <a:pt x="-242" y="102245"/>
                      <a:pt x="44" y="100816"/>
                    </a:cubicBezTo>
                    <a:cubicBezTo>
                      <a:pt x="329" y="100244"/>
                      <a:pt x="1758" y="98530"/>
                      <a:pt x="3187" y="96530"/>
                    </a:cubicBezTo>
                    <a:cubicBezTo>
                      <a:pt x="10331" y="87957"/>
                      <a:pt x="18332" y="76813"/>
                      <a:pt x="23475" y="67669"/>
                    </a:cubicBezTo>
                    <a:cubicBezTo>
                      <a:pt x="26619" y="62525"/>
                      <a:pt x="31476" y="52238"/>
                      <a:pt x="33476" y="47095"/>
                    </a:cubicBezTo>
                    <a:cubicBezTo>
                      <a:pt x="38906" y="33665"/>
                      <a:pt x="41477" y="21949"/>
                      <a:pt x="42049" y="8519"/>
                    </a:cubicBezTo>
                    <a:cubicBezTo>
                      <a:pt x="42335" y="2518"/>
                      <a:pt x="42621" y="1661"/>
                      <a:pt x="44335" y="803"/>
                    </a:cubicBezTo>
                    <a:lnTo>
                      <a:pt x="45478" y="232"/>
                    </a:lnTo>
                    <a:lnTo>
                      <a:pt x="49764" y="1375"/>
                    </a:lnTo>
                    <a:cubicBezTo>
                      <a:pt x="56051" y="3089"/>
                      <a:pt x="59480" y="3661"/>
                      <a:pt x="63766" y="3947"/>
                    </a:cubicBezTo>
                    <a:cubicBezTo>
                      <a:pt x="69481" y="4232"/>
                      <a:pt x="75482" y="3089"/>
                      <a:pt x="82911" y="80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15" name="Grafik 2">
              <a:extLst>
                <a:ext uri="{FF2B5EF4-FFF2-40B4-BE49-F238E27FC236}">
                  <a16:creationId xmlns:a16="http://schemas.microsoft.com/office/drawing/2014/main" id="{D01E6DD4-9D5B-6BE3-A783-575F3850016D}"/>
                </a:ext>
              </a:extLst>
            </p:cNvPr>
            <p:cNvGrpSpPr/>
            <p:nvPr/>
          </p:nvGrpSpPr>
          <p:grpSpPr>
            <a:xfrm>
              <a:off x="2102166" y="3689377"/>
              <a:ext cx="166501" cy="296768"/>
              <a:chOff x="2102166" y="3689377"/>
              <a:chExt cx="166501" cy="296768"/>
            </a:xfrm>
            <a:solidFill>
              <a:srgbClr val="000000"/>
            </a:solidFill>
          </p:grpSpPr>
          <p:sp>
            <p:nvSpPr>
              <p:cNvPr id="55" name="Freihandform: Form 54">
                <a:extLst>
                  <a:ext uri="{FF2B5EF4-FFF2-40B4-BE49-F238E27FC236}">
                    <a16:creationId xmlns:a16="http://schemas.microsoft.com/office/drawing/2014/main" id="{391415FC-843D-B4FF-4242-9FC8CF67E32B}"/>
                  </a:ext>
                </a:extLst>
              </p:cNvPr>
              <p:cNvSpPr/>
              <p:nvPr/>
            </p:nvSpPr>
            <p:spPr>
              <a:xfrm>
                <a:off x="2204922" y="3689377"/>
                <a:ext cx="63746" cy="215169"/>
              </a:xfrm>
              <a:custGeom>
                <a:avLst/>
                <a:gdLst>
                  <a:gd name="connsiteX0" fmla="*/ 0 w 63746"/>
                  <a:gd name="connsiteY0" fmla="*/ 35719 h 215169"/>
                  <a:gd name="connsiteX1" fmla="*/ 0 w 63746"/>
                  <a:gd name="connsiteY1" fmla="*/ 0 h 215169"/>
                  <a:gd name="connsiteX2" fmla="*/ 2000 w 63746"/>
                  <a:gd name="connsiteY2" fmla="*/ 0 h 215169"/>
                  <a:gd name="connsiteX3" fmla="*/ 4000 w 63746"/>
                  <a:gd name="connsiteY3" fmla="*/ 0 h 215169"/>
                  <a:gd name="connsiteX4" fmla="*/ 4000 w 63746"/>
                  <a:gd name="connsiteY4" fmla="*/ 1715 h 215169"/>
                  <a:gd name="connsiteX5" fmla="*/ 5144 w 63746"/>
                  <a:gd name="connsiteY5" fmla="*/ 13430 h 215169"/>
                  <a:gd name="connsiteX6" fmla="*/ 25432 w 63746"/>
                  <a:gd name="connsiteY6" fmla="*/ 62579 h 215169"/>
                  <a:gd name="connsiteX7" fmla="*/ 34862 w 63746"/>
                  <a:gd name="connsiteY7" fmla="*/ 77724 h 215169"/>
                  <a:gd name="connsiteX8" fmla="*/ 51721 w 63746"/>
                  <a:gd name="connsiteY8" fmla="*/ 107156 h 215169"/>
                  <a:gd name="connsiteX9" fmla="*/ 63722 w 63746"/>
                  <a:gd name="connsiteY9" fmla="*/ 150305 h 215169"/>
                  <a:gd name="connsiteX10" fmla="*/ 56579 w 63746"/>
                  <a:gd name="connsiteY10" fmla="*/ 198025 h 215169"/>
                  <a:gd name="connsiteX11" fmla="*/ 50864 w 63746"/>
                  <a:gd name="connsiteY11" fmla="*/ 213170 h 215169"/>
                  <a:gd name="connsiteX12" fmla="*/ 46863 w 63746"/>
                  <a:gd name="connsiteY12" fmla="*/ 215170 h 215169"/>
                  <a:gd name="connsiteX13" fmla="*/ 42005 w 63746"/>
                  <a:gd name="connsiteY13" fmla="*/ 213170 h 215169"/>
                  <a:gd name="connsiteX14" fmla="*/ 41148 w 63746"/>
                  <a:gd name="connsiteY14" fmla="*/ 206883 h 215169"/>
                  <a:gd name="connsiteX15" fmla="*/ 46577 w 63746"/>
                  <a:gd name="connsiteY15" fmla="*/ 191453 h 215169"/>
                  <a:gd name="connsiteX16" fmla="*/ 52292 w 63746"/>
                  <a:gd name="connsiteY16" fmla="*/ 154305 h 215169"/>
                  <a:gd name="connsiteX17" fmla="*/ 51721 w 63746"/>
                  <a:gd name="connsiteY17" fmla="*/ 143732 h 215169"/>
                  <a:gd name="connsiteX18" fmla="*/ 8001 w 63746"/>
                  <a:gd name="connsiteY18" fmla="*/ 75724 h 215169"/>
                  <a:gd name="connsiteX19" fmla="*/ 4000 w 63746"/>
                  <a:gd name="connsiteY19" fmla="*/ 71438 h 215169"/>
                  <a:gd name="connsiteX20" fmla="*/ 2000 w 63746"/>
                  <a:gd name="connsiteY20" fmla="*/ 71438 h 215169"/>
                  <a:gd name="connsiteX21" fmla="*/ 0 w 63746"/>
                  <a:gd name="connsiteY21" fmla="*/ 71438 h 215169"/>
                  <a:gd name="connsiteX22" fmla="*/ 0 w 63746"/>
                  <a:gd name="connsiteY22" fmla="*/ 35719 h 215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3746" h="215169">
                    <a:moveTo>
                      <a:pt x="0" y="35719"/>
                    </a:moveTo>
                    <a:lnTo>
                      <a:pt x="0" y="0"/>
                    </a:lnTo>
                    <a:lnTo>
                      <a:pt x="2000" y="0"/>
                    </a:lnTo>
                    <a:lnTo>
                      <a:pt x="4000" y="0"/>
                    </a:lnTo>
                    <a:lnTo>
                      <a:pt x="4000" y="1715"/>
                    </a:lnTo>
                    <a:cubicBezTo>
                      <a:pt x="4000" y="4572"/>
                      <a:pt x="4572" y="9716"/>
                      <a:pt x="5144" y="13430"/>
                    </a:cubicBezTo>
                    <a:cubicBezTo>
                      <a:pt x="7429" y="28003"/>
                      <a:pt x="13716" y="43148"/>
                      <a:pt x="25432" y="62579"/>
                    </a:cubicBezTo>
                    <a:lnTo>
                      <a:pt x="34862" y="77724"/>
                    </a:lnTo>
                    <a:cubicBezTo>
                      <a:pt x="43148" y="91440"/>
                      <a:pt x="48006" y="100013"/>
                      <a:pt x="51721" y="107156"/>
                    </a:cubicBezTo>
                    <a:cubicBezTo>
                      <a:pt x="59436" y="123158"/>
                      <a:pt x="63151" y="136303"/>
                      <a:pt x="63722" y="150305"/>
                    </a:cubicBezTo>
                    <a:cubicBezTo>
                      <a:pt x="64008" y="164878"/>
                      <a:pt x="61722" y="181451"/>
                      <a:pt x="56579" y="198025"/>
                    </a:cubicBezTo>
                    <a:cubicBezTo>
                      <a:pt x="54578" y="204597"/>
                      <a:pt x="51721" y="212312"/>
                      <a:pt x="50864" y="213170"/>
                    </a:cubicBezTo>
                    <a:cubicBezTo>
                      <a:pt x="50006" y="214312"/>
                      <a:pt x="48292" y="215170"/>
                      <a:pt x="46863" y="215170"/>
                    </a:cubicBezTo>
                    <a:cubicBezTo>
                      <a:pt x="45434" y="215170"/>
                      <a:pt x="42863" y="214027"/>
                      <a:pt x="42005" y="213170"/>
                    </a:cubicBezTo>
                    <a:cubicBezTo>
                      <a:pt x="40577" y="211455"/>
                      <a:pt x="40291" y="209169"/>
                      <a:pt x="41148" y="206883"/>
                    </a:cubicBezTo>
                    <a:cubicBezTo>
                      <a:pt x="42577" y="203740"/>
                      <a:pt x="45434" y="195453"/>
                      <a:pt x="46577" y="191453"/>
                    </a:cubicBezTo>
                    <a:cubicBezTo>
                      <a:pt x="50578" y="178308"/>
                      <a:pt x="52292" y="166878"/>
                      <a:pt x="52292" y="154305"/>
                    </a:cubicBezTo>
                    <a:cubicBezTo>
                      <a:pt x="52292" y="148018"/>
                      <a:pt x="52292" y="146590"/>
                      <a:pt x="51721" y="143732"/>
                    </a:cubicBezTo>
                    <a:cubicBezTo>
                      <a:pt x="48006" y="124016"/>
                      <a:pt x="34576" y="103156"/>
                      <a:pt x="8001" y="75724"/>
                    </a:cubicBezTo>
                    <a:lnTo>
                      <a:pt x="4000" y="71438"/>
                    </a:lnTo>
                    <a:lnTo>
                      <a:pt x="2000" y="71438"/>
                    </a:lnTo>
                    <a:lnTo>
                      <a:pt x="0" y="71438"/>
                    </a:lnTo>
                    <a:lnTo>
                      <a:pt x="0" y="35719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6" name="Freihandform: Form 55">
                <a:extLst>
                  <a:ext uri="{FF2B5EF4-FFF2-40B4-BE49-F238E27FC236}">
                    <a16:creationId xmlns:a16="http://schemas.microsoft.com/office/drawing/2014/main" id="{CBA02DE2-6FEC-CAF6-A8DE-E7F7CC0CC3B6}"/>
                  </a:ext>
                </a:extLst>
              </p:cNvPr>
              <p:cNvSpPr/>
              <p:nvPr/>
            </p:nvSpPr>
            <p:spPr>
              <a:xfrm>
                <a:off x="2121483" y="3909055"/>
                <a:ext cx="93440" cy="77091"/>
              </a:xfrm>
              <a:custGeom>
                <a:avLst/>
                <a:gdLst>
                  <a:gd name="connsiteX0" fmla="*/ 57722 w 93440"/>
                  <a:gd name="connsiteY0" fmla="*/ 112 h 77091"/>
                  <a:gd name="connsiteX1" fmla="*/ 72295 w 93440"/>
                  <a:gd name="connsiteY1" fmla="*/ 684 h 77091"/>
                  <a:gd name="connsiteX2" fmla="*/ 92869 w 93440"/>
                  <a:gd name="connsiteY2" fmla="*/ 18114 h 77091"/>
                  <a:gd name="connsiteX3" fmla="*/ 93440 w 93440"/>
                  <a:gd name="connsiteY3" fmla="*/ 24401 h 77091"/>
                  <a:gd name="connsiteX4" fmla="*/ 92012 w 93440"/>
                  <a:gd name="connsiteY4" fmla="*/ 34688 h 77091"/>
                  <a:gd name="connsiteX5" fmla="*/ 39433 w 93440"/>
                  <a:gd name="connsiteY5" fmla="*/ 76407 h 77091"/>
                  <a:gd name="connsiteX6" fmla="*/ 22003 w 93440"/>
                  <a:gd name="connsiteY6" fmla="*/ 76693 h 77091"/>
                  <a:gd name="connsiteX7" fmla="*/ 572 w 93440"/>
                  <a:gd name="connsiteY7" fmla="*/ 58977 h 77091"/>
                  <a:gd name="connsiteX8" fmla="*/ 0 w 93440"/>
                  <a:gd name="connsiteY8" fmla="*/ 52690 h 77091"/>
                  <a:gd name="connsiteX9" fmla="*/ 1429 w 93440"/>
                  <a:gd name="connsiteY9" fmla="*/ 42403 h 77091"/>
                  <a:gd name="connsiteX10" fmla="*/ 15145 w 93440"/>
                  <a:gd name="connsiteY10" fmla="*/ 21258 h 77091"/>
                  <a:gd name="connsiteX11" fmla="*/ 57722 w 93440"/>
                  <a:gd name="connsiteY11" fmla="*/ 112 h 77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440" h="77091">
                    <a:moveTo>
                      <a:pt x="57722" y="112"/>
                    </a:moveTo>
                    <a:cubicBezTo>
                      <a:pt x="61151" y="-174"/>
                      <a:pt x="69152" y="112"/>
                      <a:pt x="72295" y="684"/>
                    </a:cubicBezTo>
                    <a:cubicBezTo>
                      <a:pt x="83439" y="2970"/>
                      <a:pt x="90297" y="8685"/>
                      <a:pt x="92869" y="18114"/>
                    </a:cubicBezTo>
                    <a:cubicBezTo>
                      <a:pt x="93440" y="19829"/>
                      <a:pt x="93440" y="20972"/>
                      <a:pt x="93440" y="24401"/>
                    </a:cubicBezTo>
                    <a:cubicBezTo>
                      <a:pt x="93440" y="28687"/>
                      <a:pt x="93440" y="30402"/>
                      <a:pt x="92012" y="34688"/>
                    </a:cubicBezTo>
                    <a:cubicBezTo>
                      <a:pt x="85725" y="54119"/>
                      <a:pt x="62865" y="72121"/>
                      <a:pt x="39433" y="76407"/>
                    </a:cubicBezTo>
                    <a:cubicBezTo>
                      <a:pt x="34290" y="77265"/>
                      <a:pt x="25718" y="77265"/>
                      <a:pt x="22003" y="76693"/>
                    </a:cubicBezTo>
                    <a:cubicBezTo>
                      <a:pt x="10287" y="74121"/>
                      <a:pt x="3143" y="68406"/>
                      <a:pt x="572" y="58977"/>
                    </a:cubicBezTo>
                    <a:cubicBezTo>
                      <a:pt x="0" y="57262"/>
                      <a:pt x="0" y="56119"/>
                      <a:pt x="0" y="52690"/>
                    </a:cubicBezTo>
                    <a:cubicBezTo>
                      <a:pt x="0" y="48404"/>
                      <a:pt x="0" y="46689"/>
                      <a:pt x="1429" y="42403"/>
                    </a:cubicBezTo>
                    <a:cubicBezTo>
                      <a:pt x="3715" y="34974"/>
                      <a:pt x="8573" y="27830"/>
                      <a:pt x="15145" y="21258"/>
                    </a:cubicBezTo>
                    <a:cubicBezTo>
                      <a:pt x="26575" y="9828"/>
                      <a:pt x="42291" y="2112"/>
                      <a:pt x="57722" y="1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7" name="Freihandform: Form 56">
                <a:extLst>
                  <a:ext uri="{FF2B5EF4-FFF2-40B4-BE49-F238E27FC236}">
                    <a16:creationId xmlns:a16="http://schemas.microsoft.com/office/drawing/2014/main" id="{EE670ED4-E7C9-7C1A-C98B-BAA5718CD55E}"/>
                  </a:ext>
                </a:extLst>
              </p:cNvPr>
              <p:cNvSpPr/>
              <p:nvPr/>
            </p:nvSpPr>
            <p:spPr>
              <a:xfrm>
                <a:off x="2205132" y="3689406"/>
                <a:ext cx="9525" cy="246030"/>
              </a:xfrm>
              <a:custGeom>
                <a:avLst/>
                <a:gdLst>
                  <a:gd name="connsiteX0" fmla="*/ 9525 w 9525"/>
                  <a:gd name="connsiteY0" fmla="*/ 0 h 246030"/>
                  <a:gd name="connsiteX1" fmla="*/ 9525 w 9525"/>
                  <a:gd name="connsiteY1" fmla="*/ 246031 h 246030"/>
                  <a:gd name="connsiteX2" fmla="*/ 0 w 9525"/>
                  <a:gd name="connsiteY2" fmla="*/ 246031 h 246030"/>
                  <a:gd name="connsiteX3" fmla="*/ 0 w 9525"/>
                  <a:gd name="connsiteY3" fmla="*/ 0 h 246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" h="246030">
                    <a:moveTo>
                      <a:pt x="9525" y="0"/>
                    </a:moveTo>
                    <a:lnTo>
                      <a:pt x="9525" y="246031"/>
                    </a:lnTo>
                    <a:lnTo>
                      <a:pt x="0" y="2460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8" name="Freihandform: Form 57">
                <a:extLst>
                  <a:ext uri="{FF2B5EF4-FFF2-40B4-BE49-F238E27FC236}">
                    <a16:creationId xmlns:a16="http://schemas.microsoft.com/office/drawing/2014/main" id="{115C24AC-89D0-5EB7-B468-EFA238C9F173}"/>
                  </a:ext>
                </a:extLst>
              </p:cNvPr>
              <p:cNvSpPr/>
              <p:nvPr/>
            </p:nvSpPr>
            <p:spPr>
              <a:xfrm>
                <a:off x="2102166" y="3944390"/>
                <a:ext cx="131540" cy="6667"/>
              </a:xfrm>
              <a:custGeom>
                <a:avLst/>
                <a:gdLst>
                  <a:gd name="connsiteX0" fmla="*/ 0 w 131540"/>
                  <a:gd name="connsiteY0" fmla="*/ 0 h 6667"/>
                  <a:gd name="connsiteX1" fmla="*/ 131540 w 131540"/>
                  <a:gd name="connsiteY1" fmla="*/ 0 h 6667"/>
                  <a:gd name="connsiteX2" fmla="*/ 131540 w 131540"/>
                  <a:gd name="connsiteY2" fmla="*/ 6667 h 6667"/>
                  <a:gd name="connsiteX3" fmla="*/ 0 w 131540"/>
                  <a:gd name="connsiteY3" fmla="*/ 6667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540" h="6667">
                    <a:moveTo>
                      <a:pt x="0" y="0"/>
                    </a:moveTo>
                    <a:lnTo>
                      <a:pt x="131540" y="0"/>
                    </a:lnTo>
                    <a:lnTo>
                      <a:pt x="131540" y="6667"/>
                    </a:lnTo>
                    <a:lnTo>
                      <a:pt x="0" y="66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16" name="Grafik 2">
              <a:extLst>
                <a:ext uri="{FF2B5EF4-FFF2-40B4-BE49-F238E27FC236}">
                  <a16:creationId xmlns:a16="http://schemas.microsoft.com/office/drawing/2014/main" id="{0A4136FC-0565-0541-CAF6-DF55784F3EF2}"/>
                </a:ext>
              </a:extLst>
            </p:cNvPr>
            <p:cNvGrpSpPr/>
            <p:nvPr/>
          </p:nvGrpSpPr>
          <p:grpSpPr>
            <a:xfrm>
              <a:off x="2407233" y="3652449"/>
              <a:ext cx="147184" cy="296787"/>
              <a:chOff x="2407233" y="3652449"/>
              <a:chExt cx="147184" cy="296787"/>
            </a:xfrm>
            <a:solidFill>
              <a:srgbClr val="000000"/>
            </a:solidFill>
          </p:grpSpPr>
          <p:sp>
            <p:nvSpPr>
              <p:cNvPr id="52" name="Freihandform: Form 51">
                <a:extLst>
                  <a:ext uri="{FF2B5EF4-FFF2-40B4-BE49-F238E27FC236}">
                    <a16:creationId xmlns:a16="http://schemas.microsoft.com/office/drawing/2014/main" id="{42C7A289-6C74-C688-00C4-A84D8E75E5CE}"/>
                  </a:ext>
                </a:extLst>
              </p:cNvPr>
              <p:cNvSpPr/>
              <p:nvPr/>
            </p:nvSpPr>
            <p:spPr>
              <a:xfrm>
                <a:off x="2490672" y="3652468"/>
                <a:ext cx="63745" cy="215169"/>
              </a:xfrm>
              <a:custGeom>
                <a:avLst/>
                <a:gdLst>
                  <a:gd name="connsiteX0" fmla="*/ 0 w 63745"/>
                  <a:gd name="connsiteY0" fmla="*/ 35719 h 215169"/>
                  <a:gd name="connsiteX1" fmla="*/ 0 w 63745"/>
                  <a:gd name="connsiteY1" fmla="*/ 0 h 215169"/>
                  <a:gd name="connsiteX2" fmla="*/ 2000 w 63745"/>
                  <a:gd name="connsiteY2" fmla="*/ 0 h 215169"/>
                  <a:gd name="connsiteX3" fmla="*/ 4000 w 63745"/>
                  <a:gd name="connsiteY3" fmla="*/ 0 h 215169"/>
                  <a:gd name="connsiteX4" fmla="*/ 4000 w 63745"/>
                  <a:gd name="connsiteY4" fmla="*/ 1715 h 215169"/>
                  <a:gd name="connsiteX5" fmla="*/ 5143 w 63745"/>
                  <a:gd name="connsiteY5" fmla="*/ 13430 h 215169"/>
                  <a:gd name="connsiteX6" fmla="*/ 25432 w 63745"/>
                  <a:gd name="connsiteY6" fmla="*/ 62579 h 215169"/>
                  <a:gd name="connsiteX7" fmla="*/ 34861 w 63745"/>
                  <a:gd name="connsiteY7" fmla="*/ 77724 h 215169"/>
                  <a:gd name="connsiteX8" fmla="*/ 51721 w 63745"/>
                  <a:gd name="connsiteY8" fmla="*/ 107156 h 215169"/>
                  <a:gd name="connsiteX9" fmla="*/ 63722 w 63745"/>
                  <a:gd name="connsiteY9" fmla="*/ 150304 h 215169"/>
                  <a:gd name="connsiteX10" fmla="*/ 56578 w 63745"/>
                  <a:gd name="connsiteY10" fmla="*/ 198025 h 215169"/>
                  <a:gd name="connsiteX11" fmla="*/ 50863 w 63745"/>
                  <a:gd name="connsiteY11" fmla="*/ 213170 h 215169"/>
                  <a:gd name="connsiteX12" fmla="*/ 46863 w 63745"/>
                  <a:gd name="connsiteY12" fmla="*/ 215170 h 215169"/>
                  <a:gd name="connsiteX13" fmla="*/ 42005 w 63745"/>
                  <a:gd name="connsiteY13" fmla="*/ 213170 h 215169"/>
                  <a:gd name="connsiteX14" fmla="*/ 41148 w 63745"/>
                  <a:gd name="connsiteY14" fmla="*/ 206883 h 215169"/>
                  <a:gd name="connsiteX15" fmla="*/ 46577 w 63745"/>
                  <a:gd name="connsiteY15" fmla="*/ 191453 h 215169"/>
                  <a:gd name="connsiteX16" fmla="*/ 52292 w 63745"/>
                  <a:gd name="connsiteY16" fmla="*/ 154305 h 215169"/>
                  <a:gd name="connsiteX17" fmla="*/ 51721 w 63745"/>
                  <a:gd name="connsiteY17" fmla="*/ 143732 h 215169"/>
                  <a:gd name="connsiteX18" fmla="*/ 8001 w 63745"/>
                  <a:gd name="connsiteY18" fmla="*/ 75724 h 215169"/>
                  <a:gd name="connsiteX19" fmla="*/ 4000 w 63745"/>
                  <a:gd name="connsiteY19" fmla="*/ 71438 h 215169"/>
                  <a:gd name="connsiteX20" fmla="*/ 2000 w 63745"/>
                  <a:gd name="connsiteY20" fmla="*/ 71438 h 215169"/>
                  <a:gd name="connsiteX21" fmla="*/ 0 w 63745"/>
                  <a:gd name="connsiteY21" fmla="*/ 71438 h 215169"/>
                  <a:gd name="connsiteX22" fmla="*/ 0 w 63745"/>
                  <a:gd name="connsiteY22" fmla="*/ 35719 h 215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3745" h="215169">
                    <a:moveTo>
                      <a:pt x="0" y="35719"/>
                    </a:moveTo>
                    <a:lnTo>
                      <a:pt x="0" y="0"/>
                    </a:lnTo>
                    <a:lnTo>
                      <a:pt x="2000" y="0"/>
                    </a:lnTo>
                    <a:lnTo>
                      <a:pt x="4000" y="0"/>
                    </a:lnTo>
                    <a:lnTo>
                      <a:pt x="4000" y="1715"/>
                    </a:lnTo>
                    <a:cubicBezTo>
                      <a:pt x="4000" y="4572"/>
                      <a:pt x="4572" y="9716"/>
                      <a:pt x="5143" y="13430"/>
                    </a:cubicBezTo>
                    <a:cubicBezTo>
                      <a:pt x="7429" y="28003"/>
                      <a:pt x="13716" y="43148"/>
                      <a:pt x="25432" y="62579"/>
                    </a:cubicBezTo>
                    <a:lnTo>
                      <a:pt x="34861" y="77724"/>
                    </a:lnTo>
                    <a:cubicBezTo>
                      <a:pt x="43148" y="91440"/>
                      <a:pt x="48006" y="100013"/>
                      <a:pt x="51721" y="107156"/>
                    </a:cubicBezTo>
                    <a:cubicBezTo>
                      <a:pt x="59436" y="123158"/>
                      <a:pt x="63151" y="136303"/>
                      <a:pt x="63722" y="150304"/>
                    </a:cubicBezTo>
                    <a:cubicBezTo>
                      <a:pt x="64008" y="164878"/>
                      <a:pt x="61722" y="181451"/>
                      <a:pt x="56578" y="198025"/>
                    </a:cubicBezTo>
                    <a:cubicBezTo>
                      <a:pt x="54578" y="204597"/>
                      <a:pt x="51721" y="212312"/>
                      <a:pt x="50863" y="213170"/>
                    </a:cubicBezTo>
                    <a:cubicBezTo>
                      <a:pt x="50006" y="214312"/>
                      <a:pt x="48292" y="215170"/>
                      <a:pt x="46863" y="215170"/>
                    </a:cubicBezTo>
                    <a:cubicBezTo>
                      <a:pt x="45434" y="215170"/>
                      <a:pt x="42863" y="214027"/>
                      <a:pt x="42005" y="213170"/>
                    </a:cubicBezTo>
                    <a:cubicBezTo>
                      <a:pt x="40576" y="211455"/>
                      <a:pt x="40291" y="209169"/>
                      <a:pt x="41148" y="206883"/>
                    </a:cubicBezTo>
                    <a:cubicBezTo>
                      <a:pt x="42577" y="203740"/>
                      <a:pt x="45434" y="195453"/>
                      <a:pt x="46577" y="191453"/>
                    </a:cubicBezTo>
                    <a:cubicBezTo>
                      <a:pt x="50578" y="178308"/>
                      <a:pt x="52292" y="166878"/>
                      <a:pt x="52292" y="154305"/>
                    </a:cubicBezTo>
                    <a:cubicBezTo>
                      <a:pt x="52292" y="148019"/>
                      <a:pt x="52292" y="146590"/>
                      <a:pt x="51721" y="143732"/>
                    </a:cubicBezTo>
                    <a:cubicBezTo>
                      <a:pt x="48006" y="124016"/>
                      <a:pt x="34576" y="103156"/>
                      <a:pt x="8001" y="75724"/>
                    </a:cubicBezTo>
                    <a:lnTo>
                      <a:pt x="4000" y="71438"/>
                    </a:lnTo>
                    <a:lnTo>
                      <a:pt x="2000" y="71438"/>
                    </a:lnTo>
                    <a:lnTo>
                      <a:pt x="0" y="71438"/>
                    </a:lnTo>
                    <a:lnTo>
                      <a:pt x="0" y="35719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3" name="Freihandform: Form 52">
                <a:extLst>
                  <a:ext uri="{FF2B5EF4-FFF2-40B4-BE49-F238E27FC236}">
                    <a16:creationId xmlns:a16="http://schemas.microsoft.com/office/drawing/2014/main" id="{31227EEB-05E3-4881-5338-9516402517ED}"/>
                  </a:ext>
                </a:extLst>
              </p:cNvPr>
              <p:cNvSpPr/>
              <p:nvPr/>
            </p:nvSpPr>
            <p:spPr>
              <a:xfrm>
                <a:off x="2407233" y="3872145"/>
                <a:ext cx="93440" cy="77091"/>
              </a:xfrm>
              <a:custGeom>
                <a:avLst/>
                <a:gdLst>
                  <a:gd name="connsiteX0" fmla="*/ 57721 w 93440"/>
                  <a:gd name="connsiteY0" fmla="*/ 112 h 77091"/>
                  <a:gd name="connsiteX1" fmla="*/ 72295 w 93440"/>
                  <a:gd name="connsiteY1" fmla="*/ 684 h 77091"/>
                  <a:gd name="connsiteX2" fmla="*/ 92869 w 93440"/>
                  <a:gd name="connsiteY2" fmla="*/ 18114 h 77091"/>
                  <a:gd name="connsiteX3" fmla="*/ 93440 w 93440"/>
                  <a:gd name="connsiteY3" fmla="*/ 24401 h 77091"/>
                  <a:gd name="connsiteX4" fmla="*/ 92012 w 93440"/>
                  <a:gd name="connsiteY4" fmla="*/ 34688 h 77091"/>
                  <a:gd name="connsiteX5" fmla="*/ 39433 w 93440"/>
                  <a:gd name="connsiteY5" fmla="*/ 76407 h 77091"/>
                  <a:gd name="connsiteX6" fmla="*/ 22003 w 93440"/>
                  <a:gd name="connsiteY6" fmla="*/ 76693 h 77091"/>
                  <a:gd name="connsiteX7" fmla="*/ 571 w 93440"/>
                  <a:gd name="connsiteY7" fmla="*/ 58977 h 77091"/>
                  <a:gd name="connsiteX8" fmla="*/ 0 w 93440"/>
                  <a:gd name="connsiteY8" fmla="*/ 52690 h 77091"/>
                  <a:gd name="connsiteX9" fmla="*/ 1429 w 93440"/>
                  <a:gd name="connsiteY9" fmla="*/ 42403 h 77091"/>
                  <a:gd name="connsiteX10" fmla="*/ 15145 w 93440"/>
                  <a:gd name="connsiteY10" fmla="*/ 21258 h 77091"/>
                  <a:gd name="connsiteX11" fmla="*/ 57721 w 93440"/>
                  <a:gd name="connsiteY11" fmla="*/ 112 h 77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440" h="77091">
                    <a:moveTo>
                      <a:pt x="57721" y="112"/>
                    </a:moveTo>
                    <a:cubicBezTo>
                      <a:pt x="61150" y="-174"/>
                      <a:pt x="69152" y="112"/>
                      <a:pt x="72295" y="684"/>
                    </a:cubicBezTo>
                    <a:cubicBezTo>
                      <a:pt x="83439" y="2970"/>
                      <a:pt x="90297" y="8685"/>
                      <a:pt x="92869" y="18114"/>
                    </a:cubicBezTo>
                    <a:cubicBezTo>
                      <a:pt x="93440" y="19829"/>
                      <a:pt x="93440" y="20972"/>
                      <a:pt x="93440" y="24401"/>
                    </a:cubicBezTo>
                    <a:cubicBezTo>
                      <a:pt x="93440" y="28687"/>
                      <a:pt x="93440" y="30402"/>
                      <a:pt x="92012" y="34688"/>
                    </a:cubicBezTo>
                    <a:cubicBezTo>
                      <a:pt x="85725" y="54119"/>
                      <a:pt x="62865" y="72121"/>
                      <a:pt x="39433" y="76407"/>
                    </a:cubicBezTo>
                    <a:cubicBezTo>
                      <a:pt x="34290" y="77265"/>
                      <a:pt x="25717" y="77265"/>
                      <a:pt x="22003" y="76693"/>
                    </a:cubicBezTo>
                    <a:cubicBezTo>
                      <a:pt x="10287" y="74121"/>
                      <a:pt x="3143" y="68406"/>
                      <a:pt x="571" y="58977"/>
                    </a:cubicBezTo>
                    <a:cubicBezTo>
                      <a:pt x="0" y="57262"/>
                      <a:pt x="0" y="56119"/>
                      <a:pt x="0" y="52690"/>
                    </a:cubicBezTo>
                    <a:cubicBezTo>
                      <a:pt x="0" y="48404"/>
                      <a:pt x="0" y="46689"/>
                      <a:pt x="1429" y="42403"/>
                    </a:cubicBezTo>
                    <a:cubicBezTo>
                      <a:pt x="3715" y="34974"/>
                      <a:pt x="8573" y="27830"/>
                      <a:pt x="15145" y="21258"/>
                    </a:cubicBezTo>
                    <a:cubicBezTo>
                      <a:pt x="26575" y="9828"/>
                      <a:pt x="42291" y="2112"/>
                      <a:pt x="57721" y="1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4" name="Freihandform: Form 53">
                <a:extLst>
                  <a:ext uri="{FF2B5EF4-FFF2-40B4-BE49-F238E27FC236}">
                    <a16:creationId xmlns:a16="http://schemas.microsoft.com/office/drawing/2014/main" id="{BBCB174F-3773-476D-C30E-F9138A3A3350}"/>
                  </a:ext>
                </a:extLst>
              </p:cNvPr>
              <p:cNvSpPr/>
              <p:nvPr/>
            </p:nvSpPr>
            <p:spPr>
              <a:xfrm>
                <a:off x="2490882" y="3652449"/>
                <a:ext cx="9525" cy="246126"/>
              </a:xfrm>
              <a:custGeom>
                <a:avLst/>
                <a:gdLst>
                  <a:gd name="connsiteX0" fmla="*/ 9525 w 9525"/>
                  <a:gd name="connsiteY0" fmla="*/ 0 h 246126"/>
                  <a:gd name="connsiteX1" fmla="*/ 9525 w 9525"/>
                  <a:gd name="connsiteY1" fmla="*/ 246126 h 246126"/>
                  <a:gd name="connsiteX2" fmla="*/ 0 w 9525"/>
                  <a:gd name="connsiteY2" fmla="*/ 246126 h 246126"/>
                  <a:gd name="connsiteX3" fmla="*/ 0 w 9525"/>
                  <a:gd name="connsiteY3" fmla="*/ 0 h 246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" h="246126">
                    <a:moveTo>
                      <a:pt x="9525" y="0"/>
                    </a:moveTo>
                    <a:lnTo>
                      <a:pt x="9525" y="246126"/>
                    </a:lnTo>
                    <a:lnTo>
                      <a:pt x="0" y="2461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17" name="Grafik 2">
              <a:extLst>
                <a:ext uri="{FF2B5EF4-FFF2-40B4-BE49-F238E27FC236}">
                  <a16:creationId xmlns:a16="http://schemas.microsoft.com/office/drawing/2014/main" id="{3AA40709-9B54-8567-CE8E-EADF38F504B1}"/>
                </a:ext>
              </a:extLst>
            </p:cNvPr>
            <p:cNvGrpSpPr/>
            <p:nvPr/>
          </p:nvGrpSpPr>
          <p:grpSpPr>
            <a:xfrm>
              <a:off x="2692747" y="3467950"/>
              <a:ext cx="98770" cy="481483"/>
              <a:chOff x="2692747" y="3467950"/>
              <a:chExt cx="98770" cy="481483"/>
            </a:xfrm>
            <a:solidFill>
              <a:srgbClr val="000000"/>
            </a:solidFill>
          </p:grpSpPr>
          <p:sp>
            <p:nvSpPr>
              <p:cNvPr id="48" name="Freihandform: Form 47">
                <a:extLst>
                  <a:ext uri="{FF2B5EF4-FFF2-40B4-BE49-F238E27FC236}">
                    <a16:creationId xmlns:a16="http://schemas.microsoft.com/office/drawing/2014/main" id="{6EAB9598-7EAE-D14A-F909-C0EF4278C1E6}"/>
                  </a:ext>
                </a:extLst>
              </p:cNvPr>
              <p:cNvSpPr/>
              <p:nvPr/>
            </p:nvSpPr>
            <p:spPr>
              <a:xfrm>
                <a:off x="2692747" y="3871972"/>
                <a:ext cx="98770" cy="77461"/>
              </a:xfrm>
              <a:custGeom>
                <a:avLst/>
                <a:gdLst>
                  <a:gd name="connsiteX0" fmla="*/ 70816 w 98770"/>
                  <a:gd name="connsiteY0" fmla="*/ 286 h 77461"/>
                  <a:gd name="connsiteX1" fmla="*/ 75388 w 98770"/>
                  <a:gd name="connsiteY1" fmla="*/ 0 h 77461"/>
                  <a:gd name="connsiteX2" fmla="*/ 95391 w 98770"/>
                  <a:gd name="connsiteY2" fmla="*/ 7715 h 77461"/>
                  <a:gd name="connsiteX3" fmla="*/ 97105 w 98770"/>
                  <a:gd name="connsiteY3" fmla="*/ 30575 h 77461"/>
                  <a:gd name="connsiteX4" fmla="*/ 76531 w 98770"/>
                  <a:gd name="connsiteY4" fmla="*/ 62865 h 77461"/>
                  <a:gd name="connsiteX5" fmla="*/ 25096 w 98770"/>
                  <a:gd name="connsiteY5" fmla="*/ 77438 h 77461"/>
                  <a:gd name="connsiteX6" fmla="*/ 3379 w 98770"/>
                  <a:gd name="connsiteY6" fmla="*/ 69723 h 77461"/>
                  <a:gd name="connsiteX7" fmla="*/ 1665 w 98770"/>
                  <a:gd name="connsiteY7" fmla="*/ 46863 h 77461"/>
                  <a:gd name="connsiteX8" fmla="*/ 22239 w 98770"/>
                  <a:gd name="connsiteY8" fmla="*/ 14573 h 77461"/>
                  <a:gd name="connsiteX9" fmla="*/ 41098 w 98770"/>
                  <a:gd name="connsiteY9" fmla="*/ 5429 h 77461"/>
                  <a:gd name="connsiteX10" fmla="*/ 70816 w 98770"/>
                  <a:gd name="connsiteY10" fmla="*/ 286 h 77461"/>
                  <a:gd name="connsiteX11" fmla="*/ 83103 w 98770"/>
                  <a:gd name="connsiteY11" fmla="*/ 8572 h 77461"/>
                  <a:gd name="connsiteX12" fmla="*/ 74531 w 98770"/>
                  <a:gd name="connsiteY12" fmla="*/ 8287 h 77461"/>
                  <a:gd name="connsiteX13" fmla="*/ 43384 w 98770"/>
                  <a:gd name="connsiteY13" fmla="*/ 25432 h 77461"/>
                  <a:gd name="connsiteX14" fmla="*/ 9380 w 98770"/>
                  <a:gd name="connsiteY14" fmla="*/ 52006 h 77461"/>
                  <a:gd name="connsiteX15" fmla="*/ 15667 w 98770"/>
                  <a:gd name="connsiteY15" fmla="*/ 68866 h 77461"/>
                  <a:gd name="connsiteX16" fmla="*/ 25096 w 98770"/>
                  <a:gd name="connsiteY16" fmla="*/ 68866 h 77461"/>
                  <a:gd name="connsiteX17" fmla="*/ 64530 w 98770"/>
                  <a:gd name="connsiteY17" fmla="*/ 46292 h 77461"/>
                  <a:gd name="connsiteX18" fmla="*/ 89390 w 98770"/>
                  <a:gd name="connsiteY18" fmla="*/ 25432 h 77461"/>
                  <a:gd name="connsiteX19" fmla="*/ 83103 w 98770"/>
                  <a:gd name="connsiteY19" fmla="*/ 8572 h 77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8770" h="77461">
                    <a:moveTo>
                      <a:pt x="70816" y="286"/>
                    </a:moveTo>
                    <a:cubicBezTo>
                      <a:pt x="71388" y="0"/>
                      <a:pt x="73388" y="0"/>
                      <a:pt x="75388" y="0"/>
                    </a:cubicBezTo>
                    <a:cubicBezTo>
                      <a:pt x="85390" y="0"/>
                      <a:pt x="91676" y="2286"/>
                      <a:pt x="95391" y="7715"/>
                    </a:cubicBezTo>
                    <a:cubicBezTo>
                      <a:pt x="99391" y="13430"/>
                      <a:pt x="99677" y="20574"/>
                      <a:pt x="97105" y="30575"/>
                    </a:cubicBezTo>
                    <a:cubicBezTo>
                      <a:pt x="93105" y="45720"/>
                      <a:pt x="86247" y="56578"/>
                      <a:pt x="76531" y="62865"/>
                    </a:cubicBezTo>
                    <a:cubicBezTo>
                      <a:pt x="63101" y="71723"/>
                      <a:pt x="46242" y="76581"/>
                      <a:pt x="25096" y="77438"/>
                    </a:cubicBezTo>
                    <a:cubicBezTo>
                      <a:pt x="13952" y="77724"/>
                      <a:pt x="7094" y="75438"/>
                      <a:pt x="3379" y="69723"/>
                    </a:cubicBezTo>
                    <a:cubicBezTo>
                      <a:pt x="-621" y="64008"/>
                      <a:pt x="-907" y="56864"/>
                      <a:pt x="1665" y="46863"/>
                    </a:cubicBezTo>
                    <a:cubicBezTo>
                      <a:pt x="5665" y="31718"/>
                      <a:pt x="12523" y="20860"/>
                      <a:pt x="22239" y="14573"/>
                    </a:cubicBezTo>
                    <a:cubicBezTo>
                      <a:pt x="28240" y="10573"/>
                      <a:pt x="33955" y="7715"/>
                      <a:pt x="41098" y="5429"/>
                    </a:cubicBezTo>
                    <a:cubicBezTo>
                      <a:pt x="49671" y="2572"/>
                      <a:pt x="56815" y="1429"/>
                      <a:pt x="70816" y="286"/>
                    </a:cubicBezTo>
                    <a:close/>
                    <a:moveTo>
                      <a:pt x="83103" y="8572"/>
                    </a:moveTo>
                    <a:cubicBezTo>
                      <a:pt x="80532" y="7715"/>
                      <a:pt x="77103" y="7429"/>
                      <a:pt x="74531" y="8287"/>
                    </a:cubicBezTo>
                    <a:cubicBezTo>
                      <a:pt x="67673" y="10573"/>
                      <a:pt x="59958" y="14859"/>
                      <a:pt x="43384" y="25432"/>
                    </a:cubicBezTo>
                    <a:cubicBezTo>
                      <a:pt x="21096" y="39719"/>
                      <a:pt x="11952" y="46863"/>
                      <a:pt x="9380" y="52006"/>
                    </a:cubicBezTo>
                    <a:cubicBezTo>
                      <a:pt x="5951" y="58865"/>
                      <a:pt x="8809" y="66294"/>
                      <a:pt x="15667" y="68866"/>
                    </a:cubicBezTo>
                    <a:cubicBezTo>
                      <a:pt x="17953" y="70009"/>
                      <a:pt x="22239" y="69723"/>
                      <a:pt x="25096" y="68866"/>
                    </a:cubicBezTo>
                    <a:cubicBezTo>
                      <a:pt x="33097" y="66008"/>
                      <a:pt x="43384" y="60007"/>
                      <a:pt x="64530" y="46292"/>
                    </a:cubicBezTo>
                    <a:cubicBezTo>
                      <a:pt x="79960" y="36004"/>
                      <a:pt x="87104" y="30004"/>
                      <a:pt x="89390" y="25432"/>
                    </a:cubicBezTo>
                    <a:cubicBezTo>
                      <a:pt x="92819" y="18574"/>
                      <a:pt x="89961" y="11144"/>
                      <a:pt x="83103" y="85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9" name="Freihandform: Form 48">
                <a:extLst>
                  <a:ext uri="{FF2B5EF4-FFF2-40B4-BE49-F238E27FC236}">
                    <a16:creationId xmlns:a16="http://schemas.microsoft.com/office/drawing/2014/main" id="{9B6DAE2F-78A3-8AC8-3F26-06331AA98F2F}"/>
                  </a:ext>
                </a:extLst>
              </p:cNvPr>
              <p:cNvSpPr/>
              <p:nvPr/>
            </p:nvSpPr>
            <p:spPr>
              <a:xfrm>
                <a:off x="2692747" y="3761244"/>
                <a:ext cx="98770" cy="77461"/>
              </a:xfrm>
              <a:custGeom>
                <a:avLst/>
                <a:gdLst>
                  <a:gd name="connsiteX0" fmla="*/ 70816 w 98770"/>
                  <a:gd name="connsiteY0" fmla="*/ 286 h 77461"/>
                  <a:gd name="connsiteX1" fmla="*/ 75388 w 98770"/>
                  <a:gd name="connsiteY1" fmla="*/ 0 h 77461"/>
                  <a:gd name="connsiteX2" fmla="*/ 95391 w 98770"/>
                  <a:gd name="connsiteY2" fmla="*/ 7715 h 77461"/>
                  <a:gd name="connsiteX3" fmla="*/ 97105 w 98770"/>
                  <a:gd name="connsiteY3" fmla="*/ 30575 h 77461"/>
                  <a:gd name="connsiteX4" fmla="*/ 76531 w 98770"/>
                  <a:gd name="connsiteY4" fmla="*/ 62865 h 77461"/>
                  <a:gd name="connsiteX5" fmla="*/ 25096 w 98770"/>
                  <a:gd name="connsiteY5" fmla="*/ 77438 h 77461"/>
                  <a:gd name="connsiteX6" fmla="*/ 3379 w 98770"/>
                  <a:gd name="connsiteY6" fmla="*/ 69723 h 77461"/>
                  <a:gd name="connsiteX7" fmla="*/ 1665 w 98770"/>
                  <a:gd name="connsiteY7" fmla="*/ 46863 h 77461"/>
                  <a:gd name="connsiteX8" fmla="*/ 22239 w 98770"/>
                  <a:gd name="connsiteY8" fmla="*/ 14573 h 77461"/>
                  <a:gd name="connsiteX9" fmla="*/ 41098 w 98770"/>
                  <a:gd name="connsiteY9" fmla="*/ 5429 h 77461"/>
                  <a:gd name="connsiteX10" fmla="*/ 70816 w 98770"/>
                  <a:gd name="connsiteY10" fmla="*/ 286 h 77461"/>
                  <a:gd name="connsiteX11" fmla="*/ 83103 w 98770"/>
                  <a:gd name="connsiteY11" fmla="*/ 8573 h 77461"/>
                  <a:gd name="connsiteX12" fmla="*/ 74531 w 98770"/>
                  <a:gd name="connsiteY12" fmla="*/ 8287 h 77461"/>
                  <a:gd name="connsiteX13" fmla="*/ 43384 w 98770"/>
                  <a:gd name="connsiteY13" fmla="*/ 25432 h 77461"/>
                  <a:gd name="connsiteX14" fmla="*/ 9380 w 98770"/>
                  <a:gd name="connsiteY14" fmla="*/ 52007 h 77461"/>
                  <a:gd name="connsiteX15" fmla="*/ 15667 w 98770"/>
                  <a:gd name="connsiteY15" fmla="*/ 68866 h 77461"/>
                  <a:gd name="connsiteX16" fmla="*/ 25096 w 98770"/>
                  <a:gd name="connsiteY16" fmla="*/ 68866 h 77461"/>
                  <a:gd name="connsiteX17" fmla="*/ 64530 w 98770"/>
                  <a:gd name="connsiteY17" fmla="*/ 46292 h 77461"/>
                  <a:gd name="connsiteX18" fmla="*/ 89390 w 98770"/>
                  <a:gd name="connsiteY18" fmla="*/ 25432 h 77461"/>
                  <a:gd name="connsiteX19" fmla="*/ 83103 w 98770"/>
                  <a:gd name="connsiteY19" fmla="*/ 8573 h 77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8770" h="77461">
                    <a:moveTo>
                      <a:pt x="70816" y="286"/>
                    </a:moveTo>
                    <a:cubicBezTo>
                      <a:pt x="71388" y="0"/>
                      <a:pt x="73388" y="0"/>
                      <a:pt x="75388" y="0"/>
                    </a:cubicBezTo>
                    <a:cubicBezTo>
                      <a:pt x="85390" y="0"/>
                      <a:pt x="91676" y="2286"/>
                      <a:pt x="95391" y="7715"/>
                    </a:cubicBezTo>
                    <a:cubicBezTo>
                      <a:pt x="99391" y="13430"/>
                      <a:pt x="99677" y="20574"/>
                      <a:pt x="97105" y="30575"/>
                    </a:cubicBezTo>
                    <a:cubicBezTo>
                      <a:pt x="93105" y="45720"/>
                      <a:pt x="86247" y="56579"/>
                      <a:pt x="76531" y="62865"/>
                    </a:cubicBezTo>
                    <a:cubicBezTo>
                      <a:pt x="63101" y="71723"/>
                      <a:pt x="46242" y="76581"/>
                      <a:pt x="25096" y="77438"/>
                    </a:cubicBezTo>
                    <a:cubicBezTo>
                      <a:pt x="13952" y="77724"/>
                      <a:pt x="7094" y="75438"/>
                      <a:pt x="3379" y="69723"/>
                    </a:cubicBezTo>
                    <a:cubicBezTo>
                      <a:pt x="-621" y="64008"/>
                      <a:pt x="-907" y="56864"/>
                      <a:pt x="1665" y="46863"/>
                    </a:cubicBezTo>
                    <a:cubicBezTo>
                      <a:pt x="5665" y="31718"/>
                      <a:pt x="12523" y="20860"/>
                      <a:pt x="22239" y="14573"/>
                    </a:cubicBezTo>
                    <a:cubicBezTo>
                      <a:pt x="28240" y="10573"/>
                      <a:pt x="33955" y="7715"/>
                      <a:pt x="41098" y="5429"/>
                    </a:cubicBezTo>
                    <a:cubicBezTo>
                      <a:pt x="49671" y="2572"/>
                      <a:pt x="56815" y="1429"/>
                      <a:pt x="70816" y="286"/>
                    </a:cubicBezTo>
                    <a:close/>
                    <a:moveTo>
                      <a:pt x="83103" y="8573"/>
                    </a:moveTo>
                    <a:cubicBezTo>
                      <a:pt x="80532" y="7715"/>
                      <a:pt x="77103" y="7430"/>
                      <a:pt x="74531" y="8287"/>
                    </a:cubicBezTo>
                    <a:cubicBezTo>
                      <a:pt x="67673" y="10573"/>
                      <a:pt x="59958" y="14859"/>
                      <a:pt x="43384" y="25432"/>
                    </a:cubicBezTo>
                    <a:cubicBezTo>
                      <a:pt x="21096" y="39719"/>
                      <a:pt x="11952" y="46863"/>
                      <a:pt x="9380" y="52007"/>
                    </a:cubicBezTo>
                    <a:cubicBezTo>
                      <a:pt x="5951" y="58865"/>
                      <a:pt x="8809" y="66294"/>
                      <a:pt x="15667" y="68866"/>
                    </a:cubicBezTo>
                    <a:cubicBezTo>
                      <a:pt x="17953" y="70009"/>
                      <a:pt x="22239" y="69723"/>
                      <a:pt x="25096" y="68866"/>
                    </a:cubicBezTo>
                    <a:cubicBezTo>
                      <a:pt x="33097" y="66008"/>
                      <a:pt x="43384" y="60008"/>
                      <a:pt x="64530" y="46292"/>
                    </a:cubicBezTo>
                    <a:cubicBezTo>
                      <a:pt x="79960" y="36005"/>
                      <a:pt x="87104" y="30004"/>
                      <a:pt x="89390" y="25432"/>
                    </a:cubicBezTo>
                    <a:cubicBezTo>
                      <a:pt x="92819" y="18574"/>
                      <a:pt x="89961" y="11144"/>
                      <a:pt x="83103" y="857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0" name="Freihandform: Form 49">
                <a:extLst>
                  <a:ext uri="{FF2B5EF4-FFF2-40B4-BE49-F238E27FC236}">
                    <a16:creationId xmlns:a16="http://schemas.microsoft.com/office/drawing/2014/main" id="{942D51B2-315A-F04F-C20C-D4215DC34366}"/>
                  </a:ext>
                </a:extLst>
              </p:cNvPr>
              <p:cNvSpPr/>
              <p:nvPr/>
            </p:nvSpPr>
            <p:spPr>
              <a:xfrm>
                <a:off x="2692747" y="3687425"/>
                <a:ext cx="98770" cy="77461"/>
              </a:xfrm>
              <a:custGeom>
                <a:avLst/>
                <a:gdLst>
                  <a:gd name="connsiteX0" fmla="*/ 70816 w 98770"/>
                  <a:gd name="connsiteY0" fmla="*/ 286 h 77461"/>
                  <a:gd name="connsiteX1" fmla="*/ 75388 w 98770"/>
                  <a:gd name="connsiteY1" fmla="*/ 0 h 77461"/>
                  <a:gd name="connsiteX2" fmla="*/ 95391 w 98770"/>
                  <a:gd name="connsiteY2" fmla="*/ 7715 h 77461"/>
                  <a:gd name="connsiteX3" fmla="*/ 97105 w 98770"/>
                  <a:gd name="connsiteY3" fmla="*/ 30575 h 77461"/>
                  <a:gd name="connsiteX4" fmla="*/ 76531 w 98770"/>
                  <a:gd name="connsiteY4" fmla="*/ 62865 h 77461"/>
                  <a:gd name="connsiteX5" fmla="*/ 25096 w 98770"/>
                  <a:gd name="connsiteY5" fmla="*/ 77438 h 77461"/>
                  <a:gd name="connsiteX6" fmla="*/ 3379 w 98770"/>
                  <a:gd name="connsiteY6" fmla="*/ 69723 h 77461"/>
                  <a:gd name="connsiteX7" fmla="*/ 1665 w 98770"/>
                  <a:gd name="connsiteY7" fmla="*/ 46863 h 77461"/>
                  <a:gd name="connsiteX8" fmla="*/ 22239 w 98770"/>
                  <a:gd name="connsiteY8" fmla="*/ 14573 h 77461"/>
                  <a:gd name="connsiteX9" fmla="*/ 41098 w 98770"/>
                  <a:gd name="connsiteY9" fmla="*/ 5429 h 77461"/>
                  <a:gd name="connsiteX10" fmla="*/ 70816 w 98770"/>
                  <a:gd name="connsiteY10" fmla="*/ 286 h 77461"/>
                  <a:gd name="connsiteX11" fmla="*/ 83103 w 98770"/>
                  <a:gd name="connsiteY11" fmla="*/ 8573 h 77461"/>
                  <a:gd name="connsiteX12" fmla="*/ 74531 w 98770"/>
                  <a:gd name="connsiteY12" fmla="*/ 8287 h 77461"/>
                  <a:gd name="connsiteX13" fmla="*/ 43384 w 98770"/>
                  <a:gd name="connsiteY13" fmla="*/ 25432 h 77461"/>
                  <a:gd name="connsiteX14" fmla="*/ 9380 w 98770"/>
                  <a:gd name="connsiteY14" fmla="*/ 52007 h 77461"/>
                  <a:gd name="connsiteX15" fmla="*/ 15667 w 98770"/>
                  <a:gd name="connsiteY15" fmla="*/ 68866 h 77461"/>
                  <a:gd name="connsiteX16" fmla="*/ 25096 w 98770"/>
                  <a:gd name="connsiteY16" fmla="*/ 68866 h 77461"/>
                  <a:gd name="connsiteX17" fmla="*/ 64530 w 98770"/>
                  <a:gd name="connsiteY17" fmla="*/ 46292 h 77461"/>
                  <a:gd name="connsiteX18" fmla="*/ 89390 w 98770"/>
                  <a:gd name="connsiteY18" fmla="*/ 25432 h 77461"/>
                  <a:gd name="connsiteX19" fmla="*/ 83103 w 98770"/>
                  <a:gd name="connsiteY19" fmla="*/ 8573 h 77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8770" h="77461">
                    <a:moveTo>
                      <a:pt x="70816" y="286"/>
                    </a:moveTo>
                    <a:cubicBezTo>
                      <a:pt x="71388" y="0"/>
                      <a:pt x="73388" y="0"/>
                      <a:pt x="75388" y="0"/>
                    </a:cubicBezTo>
                    <a:cubicBezTo>
                      <a:pt x="85390" y="0"/>
                      <a:pt x="91676" y="2286"/>
                      <a:pt x="95391" y="7715"/>
                    </a:cubicBezTo>
                    <a:cubicBezTo>
                      <a:pt x="99391" y="13430"/>
                      <a:pt x="99677" y="20574"/>
                      <a:pt x="97105" y="30575"/>
                    </a:cubicBezTo>
                    <a:cubicBezTo>
                      <a:pt x="93105" y="45720"/>
                      <a:pt x="86247" y="56579"/>
                      <a:pt x="76531" y="62865"/>
                    </a:cubicBezTo>
                    <a:cubicBezTo>
                      <a:pt x="63101" y="71723"/>
                      <a:pt x="46242" y="76581"/>
                      <a:pt x="25096" y="77438"/>
                    </a:cubicBezTo>
                    <a:cubicBezTo>
                      <a:pt x="13952" y="77724"/>
                      <a:pt x="7094" y="75438"/>
                      <a:pt x="3379" y="69723"/>
                    </a:cubicBezTo>
                    <a:cubicBezTo>
                      <a:pt x="-621" y="64008"/>
                      <a:pt x="-907" y="56864"/>
                      <a:pt x="1665" y="46863"/>
                    </a:cubicBezTo>
                    <a:cubicBezTo>
                      <a:pt x="5665" y="31718"/>
                      <a:pt x="12523" y="20860"/>
                      <a:pt x="22239" y="14573"/>
                    </a:cubicBezTo>
                    <a:cubicBezTo>
                      <a:pt x="28240" y="10573"/>
                      <a:pt x="33955" y="7715"/>
                      <a:pt x="41098" y="5429"/>
                    </a:cubicBezTo>
                    <a:cubicBezTo>
                      <a:pt x="49671" y="2572"/>
                      <a:pt x="56815" y="1429"/>
                      <a:pt x="70816" y="286"/>
                    </a:cubicBezTo>
                    <a:close/>
                    <a:moveTo>
                      <a:pt x="83103" y="8573"/>
                    </a:moveTo>
                    <a:cubicBezTo>
                      <a:pt x="80532" y="7715"/>
                      <a:pt x="77103" y="7430"/>
                      <a:pt x="74531" y="8287"/>
                    </a:cubicBezTo>
                    <a:cubicBezTo>
                      <a:pt x="67673" y="10573"/>
                      <a:pt x="59958" y="14859"/>
                      <a:pt x="43384" y="25432"/>
                    </a:cubicBezTo>
                    <a:cubicBezTo>
                      <a:pt x="21096" y="39719"/>
                      <a:pt x="11952" y="46863"/>
                      <a:pt x="9380" y="52007"/>
                    </a:cubicBezTo>
                    <a:cubicBezTo>
                      <a:pt x="5951" y="58865"/>
                      <a:pt x="8809" y="66294"/>
                      <a:pt x="15667" y="68866"/>
                    </a:cubicBezTo>
                    <a:cubicBezTo>
                      <a:pt x="17953" y="70009"/>
                      <a:pt x="22239" y="69723"/>
                      <a:pt x="25096" y="68866"/>
                    </a:cubicBezTo>
                    <a:cubicBezTo>
                      <a:pt x="33097" y="66008"/>
                      <a:pt x="43384" y="60008"/>
                      <a:pt x="64530" y="46292"/>
                    </a:cubicBezTo>
                    <a:cubicBezTo>
                      <a:pt x="79960" y="36005"/>
                      <a:pt x="87104" y="30004"/>
                      <a:pt x="89390" y="25432"/>
                    </a:cubicBezTo>
                    <a:cubicBezTo>
                      <a:pt x="92819" y="18574"/>
                      <a:pt x="89961" y="11144"/>
                      <a:pt x="83103" y="857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1" name="Freihandform: Form 50">
                <a:extLst>
                  <a:ext uri="{FF2B5EF4-FFF2-40B4-BE49-F238E27FC236}">
                    <a16:creationId xmlns:a16="http://schemas.microsoft.com/office/drawing/2014/main" id="{F1EB49B6-6F42-91F3-A9D5-48446C9A63E7}"/>
                  </a:ext>
                </a:extLst>
              </p:cNvPr>
              <p:cNvSpPr/>
              <p:nvPr/>
            </p:nvSpPr>
            <p:spPr>
              <a:xfrm>
                <a:off x="2781966" y="3467950"/>
                <a:ext cx="9525" cy="430625"/>
              </a:xfrm>
              <a:custGeom>
                <a:avLst/>
                <a:gdLst>
                  <a:gd name="connsiteX0" fmla="*/ 9525 w 9525"/>
                  <a:gd name="connsiteY0" fmla="*/ 0 h 430625"/>
                  <a:gd name="connsiteX1" fmla="*/ 9525 w 9525"/>
                  <a:gd name="connsiteY1" fmla="*/ 430625 h 430625"/>
                  <a:gd name="connsiteX2" fmla="*/ 0 w 9525"/>
                  <a:gd name="connsiteY2" fmla="*/ 430625 h 430625"/>
                  <a:gd name="connsiteX3" fmla="*/ 0 w 9525"/>
                  <a:gd name="connsiteY3" fmla="*/ 0 h 430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" h="430625">
                    <a:moveTo>
                      <a:pt x="9525" y="0"/>
                    </a:moveTo>
                    <a:lnTo>
                      <a:pt x="9525" y="430625"/>
                    </a:lnTo>
                    <a:lnTo>
                      <a:pt x="0" y="4306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18" name="Grafik 2">
              <a:extLst>
                <a:ext uri="{FF2B5EF4-FFF2-40B4-BE49-F238E27FC236}">
                  <a16:creationId xmlns:a16="http://schemas.microsoft.com/office/drawing/2014/main" id="{705837DA-8183-7F0A-4BA2-E2BD525382E9}"/>
                </a:ext>
              </a:extLst>
            </p:cNvPr>
            <p:cNvGrpSpPr/>
            <p:nvPr/>
          </p:nvGrpSpPr>
          <p:grpSpPr>
            <a:xfrm>
              <a:off x="3668267" y="3578630"/>
              <a:ext cx="76200" cy="295274"/>
              <a:chOff x="3668267" y="3578630"/>
              <a:chExt cx="76200" cy="295274"/>
            </a:xfrm>
            <a:solidFill>
              <a:srgbClr val="000000"/>
            </a:solidFill>
          </p:grpSpPr>
          <p:sp>
            <p:nvSpPr>
              <p:cNvPr id="46" name="Freihandform: Form 45">
                <a:extLst>
                  <a:ext uri="{FF2B5EF4-FFF2-40B4-BE49-F238E27FC236}">
                    <a16:creationId xmlns:a16="http://schemas.microsoft.com/office/drawing/2014/main" id="{692FFD5A-3DD4-1E63-9754-7ED73E3EA4EC}"/>
                  </a:ext>
                </a:extLst>
              </p:cNvPr>
              <p:cNvSpPr/>
              <p:nvPr/>
            </p:nvSpPr>
            <p:spPr>
              <a:xfrm>
                <a:off x="3668267" y="3578630"/>
                <a:ext cx="5715" cy="295274"/>
              </a:xfrm>
              <a:custGeom>
                <a:avLst/>
                <a:gdLst>
                  <a:gd name="connsiteX0" fmla="*/ 0 w 5715"/>
                  <a:gd name="connsiteY0" fmla="*/ 295275 h 295274"/>
                  <a:gd name="connsiteX1" fmla="*/ 0 w 5715"/>
                  <a:gd name="connsiteY1" fmla="*/ 0 h 295274"/>
                  <a:gd name="connsiteX2" fmla="*/ 5715 w 5715"/>
                  <a:gd name="connsiteY2" fmla="*/ 0 h 295274"/>
                  <a:gd name="connsiteX3" fmla="*/ 5715 w 5715"/>
                  <a:gd name="connsiteY3" fmla="*/ 295275 h 29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" h="295274">
                    <a:moveTo>
                      <a:pt x="0" y="295275"/>
                    </a:moveTo>
                    <a:lnTo>
                      <a:pt x="0" y="0"/>
                    </a:lnTo>
                    <a:lnTo>
                      <a:pt x="5715" y="0"/>
                    </a:lnTo>
                    <a:lnTo>
                      <a:pt x="5715" y="29527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7" name="Freihandform: Form 46">
                <a:extLst>
                  <a:ext uri="{FF2B5EF4-FFF2-40B4-BE49-F238E27FC236}">
                    <a16:creationId xmlns:a16="http://schemas.microsoft.com/office/drawing/2014/main" id="{165C6A3E-D838-CCB6-CBC1-5F68050BD006}"/>
                  </a:ext>
                </a:extLst>
              </p:cNvPr>
              <p:cNvSpPr/>
              <p:nvPr/>
            </p:nvSpPr>
            <p:spPr>
              <a:xfrm>
                <a:off x="3706367" y="3578630"/>
                <a:ext cx="38100" cy="295274"/>
              </a:xfrm>
              <a:custGeom>
                <a:avLst/>
                <a:gdLst>
                  <a:gd name="connsiteX0" fmla="*/ 0 w 38100"/>
                  <a:gd name="connsiteY0" fmla="*/ 295275 h 295274"/>
                  <a:gd name="connsiteX1" fmla="*/ 0 w 38100"/>
                  <a:gd name="connsiteY1" fmla="*/ 0 h 295274"/>
                  <a:gd name="connsiteX2" fmla="*/ 38100 w 38100"/>
                  <a:gd name="connsiteY2" fmla="*/ 0 h 295274"/>
                  <a:gd name="connsiteX3" fmla="*/ 38100 w 38100"/>
                  <a:gd name="connsiteY3" fmla="*/ 295275 h 29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00" h="295274">
                    <a:moveTo>
                      <a:pt x="0" y="295275"/>
                    </a:moveTo>
                    <a:lnTo>
                      <a:pt x="0" y="0"/>
                    </a:lnTo>
                    <a:lnTo>
                      <a:pt x="38100" y="0"/>
                    </a:lnTo>
                    <a:lnTo>
                      <a:pt x="38100" y="29527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19" name="Grafik 2">
              <a:extLst>
                <a:ext uri="{FF2B5EF4-FFF2-40B4-BE49-F238E27FC236}">
                  <a16:creationId xmlns:a16="http://schemas.microsoft.com/office/drawing/2014/main" id="{C2CE4254-034B-D4EA-ACDF-750900CA8843}"/>
                </a:ext>
              </a:extLst>
            </p:cNvPr>
            <p:cNvGrpSpPr/>
            <p:nvPr/>
          </p:nvGrpSpPr>
          <p:grpSpPr>
            <a:xfrm>
              <a:off x="1404937" y="4327771"/>
              <a:ext cx="2339530" cy="301942"/>
              <a:chOff x="1404937" y="4327771"/>
              <a:chExt cx="2339530" cy="301942"/>
            </a:xfrm>
            <a:solidFill>
              <a:srgbClr val="000000"/>
            </a:solidFill>
          </p:grpSpPr>
          <p:sp>
            <p:nvSpPr>
              <p:cNvPr id="41" name="Freihandform: Form 40">
                <a:extLst>
                  <a:ext uri="{FF2B5EF4-FFF2-40B4-BE49-F238E27FC236}">
                    <a16:creationId xmlns:a16="http://schemas.microsoft.com/office/drawing/2014/main" id="{B3A19D10-4C0F-CF52-037B-16144C0CF7C8}"/>
                  </a:ext>
                </a:extLst>
              </p:cNvPr>
              <p:cNvSpPr/>
              <p:nvPr/>
            </p:nvSpPr>
            <p:spPr>
              <a:xfrm>
                <a:off x="1404937" y="4327771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7 h 6667"/>
                  <a:gd name="connsiteX3" fmla="*/ 0 w 2339530"/>
                  <a:gd name="connsiteY3" fmla="*/ 6667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7"/>
                    </a:lnTo>
                    <a:lnTo>
                      <a:pt x="0" y="66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2" name="Freihandform: Form 41">
                <a:extLst>
                  <a:ext uri="{FF2B5EF4-FFF2-40B4-BE49-F238E27FC236}">
                    <a16:creationId xmlns:a16="http://schemas.microsoft.com/office/drawing/2014/main" id="{5A9F0526-1EC7-455E-B18A-9D44BC201390}"/>
                  </a:ext>
                </a:extLst>
              </p:cNvPr>
              <p:cNvSpPr/>
              <p:nvPr/>
            </p:nvSpPr>
            <p:spPr>
              <a:xfrm>
                <a:off x="1404937" y="4401590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7 h 6667"/>
                  <a:gd name="connsiteX3" fmla="*/ 0 w 2339530"/>
                  <a:gd name="connsiteY3" fmla="*/ 6667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7"/>
                    </a:lnTo>
                    <a:lnTo>
                      <a:pt x="0" y="66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3" name="Freihandform: Form 42">
                <a:extLst>
                  <a:ext uri="{FF2B5EF4-FFF2-40B4-BE49-F238E27FC236}">
                    <a16:creationId xmlns:a16="http://schemas.microsoft.com/office/drawing/2014/main" id="{CF112AE8-8C99-7300-FB25-3A36AF967282}"/>
                  </a:ext>
                </a:extLst>
              </p:cNvPr>
              <p:cNvSpPr/>
              <p:nvPr/>
            </p:nvSpPr>
            <p:spPr>
              <a:xfrm>
                <a:off x="1404937" y="4475409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7 h 6667"/>
                  <a:gd name="connsiteX3" fmla="*/ 0 w 2339530"/>
                  <a:gd name="connsiteY3" fmla="*/ 6667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7"/>
                    </a:lnTo>
                    <a:lnTo>
                      <a:pt x="0" y="66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4" name="Freihandform: Form 43">
                <a:extLst>
                  <a:ext uri="{FF2B5EF4-FFF2-40B4-BE49-F238E27FC236}">
                    <a16:creationId xmlns:a16="http://schemas.microsoft.com/office/drawing/2014/main" id="{681EF26E-49CD-E263-1D6F-7CA2D992A415}"/>
                  </a:ext>
                </a:extLst>
              </p:cNvPr>
              <p:cNvSpPr/>
              <p:nvPr/>
            </p:nvSpPr>
            <p:spPr>
              <a:xfrm>
                <a:off x="1404937" y="4549228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7 h 6667"/>
                  <a:gd name="connsiteX3" fmla="*/ 0 w 2339530"/>
                  <a:gd name="connsiteY3" fmla="*/ 6667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7"/>
                    </a:lnTo>
                    <a:lnTo>
                      <a:pt x="0" y="66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5" name="Freihandform: Form 44">
                <a:extLst>
                  <a:ext uri="{FF2B5EF4-FFF2-40B4-BE49-F238E27FC236}">
                    <a16:creationId xmlns:a16="http://schemas.microsoft.com/office/drawing/2014/main" id="{3D4C0592-0A0B-D54A-B086-DA84196C67AD}"/>
                  </a:ext>
                </a:extLst>
              </p:cNvPr>
              <p:cNvSpPr/>
              <p:nvPr/>
            </p:nvSpPr>
            <p:spPr>
              <a:xfrm>
                <a:off x="1404937" y="4623046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7 h 6667"/>
                  <a:gd name="connsiteX3" fmla="*/ 0 w 2339530"/>
                  <a:gd name="connsiteY3" fmla="*/ 6667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7"/>
                    </a:lnTo>
                    <a:lnTo>
                      <a:pt x="0" y="66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5B12DB24-55B9-4036-5433-3640B384A909}"/>
                </a:ext>
              </a:extLst>
            </p:cNvPr>
            <p:cNvSpPr/>
            <p:nvPr/>
          </p:nvSpPr>
          <p:spPr>
            <a:xfrm>
              <a:off x="1449418" y="4330530"/>
              <a:ext cx="191957" cy="220431"/>
            </a:xfrm>
            <a:custGeom>
              <a:avLst/>
              <a:gdLst>
                <a:gd name="connsiteX0" fmla="*/ 63151 w 191957"/>
                <a:gd name="connsiteY0" fmla="*/ 118 h 220431"/>
                <a:gd name="connsiteX1" fmla="*/ 83439 w 191957"/>
                <a:gd name="connsiteY1" fmla="*/ 404 h 220431"/>
                <a:gd name="connsiteX2" fmla="*/ 149447 w 191957"/>
                <a:gd name="connsiteY2" fmla="*/ 46696 h 220431"/>
                <a:gd name="connsiteX3" fmla="*/ 152876 w 191957"/>
                <a:gd name="connsiteY3" fmla="*/ 71270 h 220431"/>
                <a:gd name="connsiteX4" fmla="*/ 151162 w 191957"/>
                <a:gd name="connsiteY4" fmla="*/ 91844 h 220431"/>
                <a:gd name="connsiteX5" fmla="*/ 71437 w 191957"/>
                <a:gd name="connsiteY5" fmla="*/ 186713 h 220431"/>
                <a:gd name="connsiteX6" fmla="*/ 12573 w 191957"/>
                <a:gd name="connsiteY6" fmla="*/ 216431 h 220431"/>
                <a:gd name="connsiteX7" fmla="*/ 4858 w 191957"/>
                <a:gd name="connsiteY7" fmla="*/ 219860 h 220431"/>
                <a:gd name="connsiteX8" fmla="*/ 3143 w 191957"/>
                <a:gd name="connsiteY8" fmla="*/ 220432 h 220431"/>
                <a:gd name="connsiteX9" fmla="*/ 0 w 191957"/>
                <a:gd name="connsiteY9" fmla="*/ 217288 h 220431"/>
                <a:gd name="connsiteX10" fmla="*/ 4858 w 191957"/>
                <a:gd name="connsiteY10" fmla="*/ 212716 h 220431"/>
                <a:gd name="connsiteX11" fmla="*/ 70009 w 191957"/>
                <a:gd name="connsiteY11" fmla="*/ 167568 h 220431"/>
                <a:gd name="connsiteX12" fmla="*/ 88583 w 191957"/>
                <a:gd name="connsiteY12" fmla="*/ 148994 h 220431"/>
                <a:gd name="connsiteX13" fmla="*/ 118586 w 191957"/>
                <a:gd name="connsiteY13" fmla="*/ 84415 h 220431"/>
                <a:gd name="connsiteX14" fmla="*/ 118586 w 191957"/>
                <a:gd name="connsiteY14" fmla="*/ 63555 h 220431"/>
                <a:gd name="connsiteX15" fmla="*/ 99155 w 191957"/>
                <a:gd name="connsiteY15" fmla="*/ 18692 h 220431"/>
                <a:gd name="connsiteX16" fmla="*/ 79438 w 191957"/>
                <a:gd name="connsiteY16" fmla="*/ 7262 h 220431"/>
                <a:gd name="connsiteX17" fmla="*/ 36005 w 191957"/>
                <a:gd name="connsiteY17" fmla="*/ 20978 h 220431"/>
                <a:gd name="connsiteX18" fmla="*/ 23432 w 191957"/>
                <a:gd name="connsiteY18" fmla="*/ 42124 h 220431"/>
                <a:gd name="connsiteX19" fmla="*/ 22574 w 191957"/>
                <a:gd name="connsiteY19" fmla="*/ 44124 h 220431"/>
                <a:gd name="connsiteX20" fmla="*/ 24860 w 191957"/>
                <a:gd name="connsiteY20" fmla="*/ 42981 h 220431"/>
                <a:gd name="connsiteX21" fmla="*/ 35433 w 191957"/>
                <a:gd name="connsiteY21" fmla="*/ 40695 h 220431"/>
                <a:gd name="connsiteX22" fmla="*/ 41719 w 191957"/>
                <a:gd name="connsiteY22" fmla="*/ 41266 h 220431"/>
                <a:gd name="connsiteX23" fmla="*/ 60293 w 191957"/>
                <a:gd name="connsiteY23" fmla="*/ 82986 h 220431"/>
                <a:gd name="connsiteX24" fmla="*/ 36862 w 191957"/>
                <a:gd name="connsiteY24" fmla="*/ 99274 h 220431"/>
                <a:gd name="connsiteX25" fmla="*/ 4572 w 191957"/>
                <a:gd name="connsiteY25" fmla="*/ 77842 h 220431"/>
                <a:gd name="connsiteX26" fmla="*/ 4286 w 191957"/>
                <a:gd name="connsiteY26" fmla="*/ 56125 h 220431"/>
                <a:gd name="connsiteX27" fmla="*/ 40577 w 191957"/>
                <a:gd name="connsiteY27" fmla="*/ 6691 h 220431"/>
                <a:gd name="connsiteX28" fmla="*/ 63151 w 191957"/>
                <a:gd name="connsiteY28" fmla="*/ 118 h 220431"/>
                <a:gd name="connsiteX29" fmla="*/ 173450 w 191957"/>
                <a:gd name="connsiteY29" fmla="*/ 24121 h 220431"/>
                <a:gd name="connsiteX30" fmla="*/ 191453 w 191957"/>
                <a:gd name="connsiteY30" fmla="*/ 34980 h 220431"/>
                <a:gd name="connsiteX31" fmla="*/ 173450 w 191957"/>
                <a:gd name="connsiteY31" fmla="*/ 52982 h 220431"/>
                <a:gd name="connsiteX32" fmla="*/ 163735 w 191957"/>
                <a:gd name="connsiteY32" fmla="*/ 31551 h 220431"/>
                <a:gd name="connsiteX33" fmla="*/ 173450 w 191957"/>
                <a:gd name="connsiteY33" fmla="*/ 24121 h 220431"/>
                <a:gd name="connsiteX34" fmla="*/ 173450 w 191957"/>
                <a:gd name="connsiteY34" fmla="*/ 95559 h 220431"/>
                <a:gd name="connsiteX35" fmla="*/ 191453 w 191957"/>
                <a:gd name="connsiteY35" fmla="*/ 106417 h 220431"/>
                <a:gd name="connsiteX36" fmla="*/ 180594 w 191957"/>
                <a:gd name="connsiteY36" fmla="*/ 124420 h 220431"/>
                <a:gd name="connsiteX37" fmla="*/ 162592 w 191957"/>
                <a:gd name="connsiteY37" fmla="*/ 113561 h 220431"/>
                <a:gd name="connsiteX38" fmla="*/ 173450 w 191957"/>
                <a:gd name="connsiteY38" fmla="*/ 95559 h 220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91957" h="220431">
                  <a:moveTo>
                    <a:pt x="63151" y="118"/>
                  </a:moveTo>
                  <a:cubicBezTo>
                    <a:pt x="66580" y="-167"/>
                    <a:pt x="78867" y="118"/>
                    <a:pt x="83439" y="404"/>
                  </a:cubicBezTo>
                  <a:cubicBezTo>
                    <a:pt x="117729" y="4405"/>
                    <a:pt x="140875" y="20407"/>
                    <a:pt x="149447" y="46696"/>
                  </a:cubicBezTo>
                  <a:cubicBezTo>
                    <a:pt x="152019" y="54697"/>
                    <a:pt x="152876" y="60983"/>
                    <a:pt x="152876" y="71270"/>
                  </a:cubicBezTo>
                  <a:cubicBezTo>
                    <a:pt x="152876" y="79843"/>
                    <a:pt x="152590" y="84129"/>
                    <a:pt x="151162" y="91844"/>
                  </a:cubicBezTo>
                  <a:cubicBezTo>
                    <a:pt x="143732" y="127849"/>
                    <a:pt x="117443" y="159281"/>
                    <a:pt x="71437" y="186713"/>
                  </a:cubicBezTo>
                  <a:cubicBezTo>
                    <a:pt x="54864" y="196714"/>
                    <a:pt x="34576" y="207001"/>
                    <a:pt x="12573" y="216431"/>
                  </a:cubicBezTo>
                  <a:cubicBezTo>
                    <a:pt x="8858" y="218146"/>
                    <a:pt x="5429" y="219574"/>
                    <a:pt x="4858" y="219860"/>
                  </a:cubicBezTo>
                  <a:cubicBezTo>
                    <a:pt x="4286" y="220146"/>
                    <a:pt x="3429" y="220432"/>
                    <a:pt x="3143" y="220432"/>
                  </a:cubicBezTo>
                  <a:cubicBezTo>
                    <a:pt x="1715" y="220432"/>
                    <a:pt x="0" y="218717"/>
                    <a:pt x="0" y="217288"/>
                  </a:cubicBezTo>
                  <a:cubicBezTo>
                    <a:pt x="0" y="215860"/>
                    <a:pt x="571" y="215288"/>
                    <a:pt x="4858" y="212716"/>
                  </a:cubicBezTo>
                  <a:cubicBezTo>
                    <a:pt x="33433" y="195857"/>
                    <a:pt x="53721" y="182141"/>
                    <a:pt x="70009" y="167568"/>
                  </a:cubicBezTo>
                  <a:cubicBezTo>
                    <a:pt x="74866" y="163282"/>
                    <a:pt x="85154" y="153280"/>
                    <a:pt x="88583" y="148994"/>
                  </a:cubicBezTo>
                  <a:cubicBezTo>
                    <a:pt x="106585" y="128134"/>
                    <a:pt x="116014" y="107846"/>
                    <a:pt x="118586" y="84415"/>
                  </a:cubicBezTo>
                  <a:cubicBezTo>
                    <a:pt x="119158" y="80414"/>
                    <a:pt x="119158" y="67555"/>
                    <a:pt x="118586" y="63555"/>
                  </a:cubicBezTo>
                  <a:cubicBezTo>
                    <a:pt x="116300" y="44410"/>
                    <a:pt x="109728" y="28979"/>
                    <a:pt x="99155" y="18692"/>
                  </a:cubicBezTo>
                  <a:cubicBezTo>
                    <a:pt x="93155" y="12691"/>
                    <a:pt x="86868" y="8977"/>
                    <a:pt x="79438" y="7262"/>
                  </a:cubicBezTo>
                  <a:cubicBezTo>
                    <a:pt x="64008" y="3547"/>
                    <a:pt x="47435" y="8691"/>
                    <a:pt x="36005" y="20978"/>
                  </a:cubicBezTo>
                  <a:cubicBezTo>
                    <a:pt x="30861" y="26693"/>
                    <a:pt x="26003" y="34980"/>
                    <a:pt x="23432" y="42124"/>
                  </a:cubicBezTo>
                  <a:lnTo>
                    <a:pt x="22574" y="44124"/>
                  </a:lnTo>
                  <a:lnTo>
                    <a:pt x="24860" y="42981"/>
                  </a:lnTo>
                  <a:cubicBezTo>
                    <a:pt x="28575" y="40981"/>
                    <a:pt x="30861" y="40695"/>
                    <a:pt x="35433" y="40695"/>
                  </a:cubicBezTo>
                  <a:cubicBezTo>
                    <a:pt x="38290" y="40695"/>
                    <a:pt x="39719" y="40695"/>
                    <a:pt x="41719" y="41266"/>
                  </a:cubicBezTo>
                  <a:cubicBezTo>
                    <a:pt x="60008" y="45838"/>
                    <a:pt x="68866" y="65555"/>
                    <a:pt x="60293" y="82986"/>
                  </a:cubicBezTo>
                  <a:cubicBezTo>
                    <a:pt x="56007" y="92416"/>
                    <a:pt x="46863" y="98416"/>
                    <a:pt x="36862" y="99274"/>
                  </a:cubicBezTo>
                  <a:cubicBezTo>
                    <a:pt x="22860" y="100131"/>
                    <a:pt x="9144" y="90987"/>
                    <a:pt x="4572" y="77842"/>
                  </a:cubicBezTo>
                  <a:cubicBezTo>
                    <a:pt x="2857" y="72413"/>
                    <a:pt x="2572" y="65269"/>
                    <a:pt x="4286" y="56125"/>
                  </a:cubicBezTo>
                  <a:cubicBezTo>
                    <a:pt x="8001" y="34694"/>
                    <a:pt x="21717" y="16120"/>
                    <a:pt x="40577" y="6691"/>
                  </a:cubicBezTo>
                  <a:cubicBezTo>
                    <a:pt x="47149" y="3262"/>
                    <a:pt x="55721" y="976"/>
                    <a:pt x="63151" y="118"/>
                  </a:cubicBezTo>
                  <a:close/>
                  <a:moveTo>
                    <a:pt x="173450" y="24121"/>
                  </a:moveTo>
                  <a:cubicBezTo>
                    <a:pt x="181451" y="22121"/>
                    <a:pt x="189738" y="26979"/>
                    <a:pt x="191453" y="34980"/>
                  </a:cubicBezTo>
                  <a:cubicBezTo>
                    <a:pt x="194310" y="46124"/>
                    <a:pt x="184594" y="55840"/>
                    <a:pt x="173450" y="52982"/>
                  </a:cubicBezTo>
                  <a:cubicBezTo>
                    <a:pt x="164021" y="50982"/>
                    <a:pt x="159163" y="40409"/>
                    <a:pt x="163735" y="31551"/>
                  </a:cubicBezTo>
                  <a:cubicBezTo>
                    <a:pt x="165449" y="27836"/>
                    <a:pt x="169450" y="24979"/>
                    <a:pt x="173450" y="24121"/>
                  </a:cubicBezTo>
                  <a:close/>
                  <a:moveTo>
                    <a:pt x="173450" y="95559"/>
                  </a:moveTo>
                  <a:cubicBezTo>
                    <a:pt x="181451" y="93559"/>
                    <a:pt x="189738" y="98416"/>
                    <a:pt x="191453" y="106417"/>
                  </a:cubicBezTo>
                  <a:cubicBezTo>
                    <a:pt x="193453" y="114704"/>
                    <a:pt x="188595" y="122705"/>
                    <a:pt x="180594" y="124420"/>
                  </a:cubicBezTo>
                  <a:cubicBezTo>
                    <a:pt x="172307" y="126420"/>
                    <a:pt x="164306" y="121562"/>
                    <a:pt x="162592" y="113561"/>
                  </a:cubicBezTo>
                  <a:cubicBezTo>
                    <a:pt x="160591" y="105560"/>
                    <a:pt x="165449" y="97273"/>
                    <a:pt x="173450" y="9555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61DC8636-A680-54FA-FE60-1E96A30FE31C}"/>
                </a:ext>
              </a:extLst>
            </p:cNvPr>
            <p:cNvSpPr/>
            <p:nvPr/>
          </p:nvSpPr>
          <p:spPr>
            <a:xfrm>
              <a:off x="1739769" y="4297862"/>
              <a:ext cx="78581" cy="213952"/>
            </a:xfrm>
            <a:custGeom>
              <a:avLst/>
              <a:gdLst>
                <a:gd name="connsiteX0" fmla="*/ 54578 w 78581"/>
                <a:gd name="connsiteY0" fmla="*/ 497 h 213952"/>
                <a:gd name="connsiteX1" fmla="*/ 60865 w 78581"/>
                <a:gd name="connsiteY1" fmla="*/ 2783 h 213952"/>
                <a:gd name="connsiteX2" fmla="*/ 61436 w 78581"/>
                <a:gd name="connsiteY2" fmla="*/ 24785 h 213952"/>
                <a:gd name="connsiteX3" fmla="*/ 61722 w 78581"/>
                <a:gd name="connsiteY3" fmla="*/ 45931 h 213952"/>
                <a:gd name="connsiteX4" fmla="*/ 67437 w 78581"/>
                <a:gd name="connsiteY4" fmla="*/ 43645 h 213952"/>
                <a:gd name="connsiteX5" fmla="*/ 76581 w 78581"/>
                <a:gd name="connsiteY5" fmla="*/ 42216 h 213952"/>
                <a:gd name="connsiteX6" fmla="*/ 78581 w 78581"/>
                <a:gd name="connsiteY6" fmla="*/ 55361 h 213952"/>
                <a:gd name="connsiteX7" fmla="*/ 78010 w 78581"/>
                <a:gd name="connsiteY7" fmla="*/ 66791 h 213952"/>
                <a:gd name="connsiteX8" fmla="*/ 76867 w 78581"/>
                <a:gd name="connsiteY8" fmla="*/ 68220 h 213952"/>
                <a:gd name="connsiteX9" fmla="*/ 68866 w 78581"/>
                <a:gd name="connsiteY9" fmla="*/ 71649 h 213952"/>
                <a:gd name="connsiteX10" fmla="*/ 61722 w 78581"/>
                <a:gd name="connsiteY10" fmla="*/ 74792 h 213952"/>
                <a:gd name="connsiteX11" fmla="*/ 61436 w 78581"/>
                <a:gd name="connsiteY11" fmla="*/ 97937 h 213952"/>
                <a:gd name="connsiteX12" fmla="*/ 61722 w 78581"/>
                <a:gd name="connsiteY12" fmla="*/ 121083 h 213952"/>
                <a:gd name="connsiteX13" fmla="*/ 67437 w 78581"/>
                <a:gd name="connsiteY13" fmla="*/ 118797 h 213952"/>
                <a:gd name="connsiteX14" fmla="*/ 76581 w 78581"/>
                <a:gd name="connsiteY14" fmla="*/ 117368 h 213952"/>
                <a:gd name="connsiteX15" fmla="*/ 78581 w 78581"/>
                <a:gd name="connsiteY15" fmla="*/ 130513 h 213952"/>
                <a:gd name="connsiteX16" fmla="*/ 78010 w 78581"/>
                <a:gd name="connsiteY16" fmla="*/ 141943 h 213952"/>
                <a:gd name="connsiteX17" fmla="*/ 76867 w 78581"/>
                <a:gd name="connsiteY17" fmla="*/ 143372 h 213952"/>
                <a:gd name="connsiteX18" fmla="*/ 68866 w 78581"/>
                <a:gd name="connsiteY18" fmla="*/ 146801 h 213952"/>
                <a:gd name="connsiteX19" fmla="*/ 61722 w 78581"/>
                <a:gd name="connsiteY19" fmla="*/ 149944 h 213952"/>
                <a:gd name="connsiteX20" fmla="*/ 61436 w 78581"/>
                <a:gd name="connsiteY20" fmla="*/ 173947 h 213952"/>
                <a:gd name="connsiteX21" fmla="*/ 60865 w 78581"/>
                <a:gd name="connsiteY21" fmla="*/ 199093 h 213952"/>
                <a:gd name="connsiteX22" fmla="*/ 52006 w 78581"/>
                <a:gd name="connsiteY22" fmla="*/ 199093 h 213952"/>
                <a:gd name="connsiteX23" fmla="*/ 51435 w 78581"/>
                <a:gd name="connsiteY23" fmla="*/ 175947 h 213952"/>
                <a:gd name="connsiteX24" fmla="*/ 51435 w 78581"/>
                <a:gd name="connsiteY24" fmla="*/ 153945 h 213952"/>
                <a:gd name="connsiteX25" fmla="*/ 39148 w 78581"/>
                <a:gd name="connsiteY25" fmla="*/ 158802 h 213952"/>
                <a:gd name="connsiteX26" fmla="*/ 27146 w 78581"/>
                <a:gd name="connsiteY26" fmla="*/ 163660 h 213952"/>
                <a:gd name="connsiteX27" fmla="*/ 27146 w 78581"/>
                <a:gd name="connsiteY27" fmla="*/ 186806 h 213952"/>
                <a:gd name="connsiteX28" fmla="*/ 25718 w 78581"/>
                <a:gd name="connsiteY28" fmla="*/ 212237 h 213952"/>
                <a:gd name="connsiteX29" fmla="*/ 22289 w 78581"/>
                <a:gd name="connsiteY29" fmla="*/ 213952 h 213952"/>
                <a:gd name="connsiteX30" fmla="*/ 18574 w 78581"/>
                <a:gd name="connsiteY30" fmla="*/ 212237 h 213952"/>
                <a:gd name="connsiteX31" fmla="*/ 17145 w 78581"/>
                <a:gd name="connsiteY31" fmla="*/ 189092 h 213952"/>
                <a:gd name="connsiteX32" fmla="*/ 16859 w 78581"/>
                <a:gd name="connsiteY32" fmla="*/ 167946 h 213952"/>
                <a:gd name="connsiteX33" fmla="*/ 11144 w 78581"/>
                <a:gd name="connsiteY33" fmla="*/ 170232 h 213952"/>
                <a:gd name="connsiteX34" fmla="*/ 2000 w 78581"/>
                <a:gd name="connsiteY34" fmla="*/ 171661 h 213952"/>
                <a:gd name="connsiteX35" fmla="*/ 0 w 78581"/>
                <a:gd name="connsiteY35" fmla="*/ 158516 h 213952"/>
                <a:gd name="connsiteX36" fmla="*/ 572 w 78581"/>
                <a:gd name="connsiteY36" fmla="*/ 147086 h 213952"/>
                <a:gd name="connsiteX37" fmla="*/ 1715 w 78581"/>
                <a:gd name="connsiteY37" fmla="*/ 145658 h 213952"/>
                <a:gd name="connsiteX38" fmla="*/ 9716 w 78581"/>
                <a:gd name="connsiteY38" fmla="*/ 142229 h 213952"/>
                <a:gd name="connsiteX39" fmla="*/ 17145 w 78581"/>
                <a:gd name="connsiteY39" fmla="*/ 139085 h 213952"/>
                <a:gd name="connsiteX40" fmla="*/ 17145 w 78581"/>
                <a:gd name="connsiteY40" fmla="*/ 115940 h 213952"/>
                <a:gd name="connsiteX41" fmla="*/ 16859 w 78581"/>
                <a:gd name="connsiteY41" fmla="*/ 92794 h 213952"/>
                <a:gd name="connsiteX42" fmla="*/ 11144 w 78581"/>
                <a:gd name="connsiteY42" fmla="*/ 95080 h 213952"/>
                <a:gd name="connsiteX43" fmla="*/ 2000 w 78581"/>
                <a:gd name="connsiteY43" fmla="*/ 96509 h 213952"/>
                <a:gd name="connsiteX44" fmla="*/ 0 w 78581"/>
                <a:gd name="connsiteY44" fmla="*/ 83364 h 213952"/>
                <a:gd name="connsiteX45" fmla="*/ 572 w 78581"/>
                <a:gd name="connsiteY45" fmla="*/ 71934 h 213952"/>
                <a:gd name="connsiteX46" fmla="*/ 1715 w 78581"/>
                <a:gd name="connsiteY46" fmla="*/ 70505 h 213952"/>
                <a:gd name="connsiteX47" fmla="*/ 9716 w 78581"/>
                <a:gd name="connsiteY47" fmla="*/ 67076 h 213952"/>
                <a:gd name="connsiteX48" fmla="*/ 17145 w 78581"/>
                <a:gd name="connsiteY48" fmla="*/ 63933 h 213952"/>
                <a:gd name="connsiteX49" fmla="*/ 17145 w 78581"/>
                <a:gd name="connsiteY49" fmla="*/ 39930 h 213952"/>
                <a:gd name="connsiteX50" fmla="*/ 17717 w 78581"/>
                <a:gd name="connsiteY50" fmla="*/ 14784 h 213952"/>
                <a:gd name="connsiteX51" fmla="*/ 26575 w 78581"/>
                <a:gd name="connsiteY51" fmla="*/ 14784 h 213952"/>
                <a:gd name="connsiteX52" fmla="*/ 27146 w 78581"/>
                <a:gd name="connsiteY52" fmla="*/ 37930 h 213952"/>
                <a:gd name="connsiteX53" fmla="*/ 27432 w 78581"/>
                <a:gd name="connsiteY53" fmla="*/ 59933 h 213952"/>
                <a:gd name="connsiteX54" fmla="*/ 39433 w 78581"/>
                <a:gd name="connsiteY54" fmla="*/ 55075 h 213952"/>
                <a:gd name="connsiteX55" fmla="*/ 51435 w 78581"/>
                <a:gd name="connsiteY55" fmla="*/ 50217 h 213952"/>
                <a:gd name="connsiteX56" fmla="*/ 51435 w 78581"/>
                <a:gd name="connsiteY56" fmla="*/ 27072 h 213952"/>
                <a:gd name="connsiteX57" fmla="*/ 52006 w 78581"/>
                <a:gd name="connsiteY57" fmla="*/ 2783 h 213952"/>
                <a:gd name="connsiteX58" fmla="*/ 54578 w 78581"/>
                <a:gd name="connsiteY58" fmla="*/ 497 h 213952"/>
                <a:gd name="connsiteX59" fmla="*/ 51435 w 78581"/>
                <a:gd name="connsiteY59" fmla="*/ 101938 h 213952"/>
                <a:gd name="connsiteX60" fmla="*/ 51435 w 78581"/>
                <a:gd name="connsiteY60" fmla="*/ 78792 h 213952"/>
                <a:gd name="connsiteX61" fmla="*/ 39148 w 78581"/>
                <a:gd name="connsiteY61" fmla="*/ 83650 h 213952"/>
                <a:gd name="connsiteX62" fmla="*/ 27146 w 78581"/>
                <a:gd name="connsiteY62" fmla="*/ 88508 h 213952"/>
                <a:gd name="connsiteX63" fmla="*/ 27146 w 78581"/>
                <a:gd name="connsiteY63" fmla="*/ 111939 h 213952"/>
                <a:gd name="connsiteX64" fmla="*/ 27146 w 78581"/>
                <a:gd name="connsiteY64" fmla="*/ 135085 h 213952"/>
                <a:gd name="connsiteX65" fmla="*/ 28003 w 78581"/>
                <a:gd name="connsiteY65" fmla="*/ 134799 h 213952"/>
                <a:gd name="connsiteX66" fmla="*/ 40291 w 78581"/>
                <a:gd name="connsiteY66" fmla="*/ 129941 h 213952"/>
                <a:gd name="connsiteX67" fmla="*/ 51435 w 78581"/>
                <a:gd name="connsiteY67" fmla="*/ 125370 h 213952"/>
                <a:gd name="connsiteX68" fmla="*/ 51435 w 78581"/>
                <a:gd name="connsiteY68" fmla="*/ 101938 h 213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78581" h="213952">
                  <a:moveTo>
                    <a:pt x="54578" y="497"/>
                  </a:moveTo>
                  <a:cubicBezTo>
                    <a:pt x="56579" y="-646"/>
                    <a:pt x="59722" y="211"/>
                    <a:pt x="60865" y="2783"/>
                  </a:cubicBezTo>
                  <a:cubicBezTo>
                    <a:pt x="61436" y="3926"/>
                    <a:pt x="61436" y="4783"/>
                    <a:pt x="61436" y="24785"/>
                  </a:cubicBezTo>
                  <a:cubicBezTo>
                    <a:pt x="61436" y="36501"/>
                    <a:pt x="61436" y="45931"/>
                    <a:pt x="61722" y="45931"/>
                  </a:cubicBezTo>
                  <a:cubicBezTo>
                    <a:pt x="61722" y="45931"/>
                    <a:pt x="64294" y="44788"/>
                    <a:pt x="67437" y="43645"/>
                  </a:cubicBezTo>
                  <a:cubicBezTo>
                    <a:pt x="74009" y="41073"/>
                    <a:pt x="74867" y="40787"/>
                    <a:pt x="76581" y="42216"/>
                  </a:cubicBezTo>
                  <a:cubicBezTo>
                    <a:pt x="78581" y="43645"/>
                    <a:pt x="78581" y="43931"/>
                    <a:pt x="78581" y="55361"/>
                  </a:cubicBezTo>
                  <a:cubicBezTo>
                    <a:pt x="78581" y="65076"/>
                    <a:pt x="78581" y="65933"/>
                    <a:pt x="78010" y="66791"/>
                  </a:cubicBezTo>
                  <a:cubicBezTo>
                    <a:pt x="77724" y="67362"/>
                    <a:pt x="77152" y="67934"/>
                    <a:pt x="76867" y="68220"/>
                  </a:cubicBezTo>
                  <a:cubicBezTo>
                    <a:pt x="76295" y="68505"/>
                    <a:pt x="72866" y="70220"/>
                    <a:pt x="68866" y="71649"/>
                  </a:cubicBezTo>
                  <a:lnTo>
                    <a:pt x="61722" y="74792"/>
                  </a:lnTo>
                  <a:lnTo>
                    <a:pt x="61436" y="97937"/>
                  </a:lnTo>
                  <a:cubicBezTo>
                    <a:pt x="61436" y="110510"/>
                    <a:pt x="61436" y="121083"/>
                    <a:pt x="61722" y="121083"/>
                  </a:cubicBezTo>
                  <a:cubicBezTo>
                    <a:pt x="61722" y="121083"/>
                    <a:pt x="64294" y="119940"/>
                    <a:pt x="67437" y="118797"/>
                  </a:cubicBezTo>
                  <a:cubicBezTo>
                    <a:pt x="74009" y="116226"/>
                    <a:pt x="74867" y="115940"/>
                    <a:pt x="76581" y="117368"/>
                  </a:cubicBezTo>
                  <a:cubicBezTo>
                    <a:pt x="78581" y="118797"/>
                    <a:pt x="78581" y="119083"/>
                    <a:pt x="78581" y="130513"/>
                  </a:cubicBezTo>
                  <a:cubicBezTo>
                    <a:pt x="78581" y="140228"/>
                    <a:pt x="78581" y="141086"/>
                    <a:pt x="78010" y="141943"/>
                  </a:cubicBezTo>
                  <a:cubicBezTo>
                    <a:pt x="77724" y="142514"/>
                    <a:pt x="77152" y="143086"/>
                    <a:pt x="76867" y="143372"/>
                  </a:cubicBezTo>
                  <a:cubicBezTo>
                    <a:pt x="76295" y="143657"/>
                    <a:pt x="72866" y="145372"/>
                    <a:pt x="68866" y="146801"/>
                  </a:cubicBezTo>
                  <a:lnTo>
                    <a:pt x="61722" y="149944"/>
                  </a:lnTo>
                  <a:lnTo>
                    <a:pt x="61436" y="173947"/>
                  </a:lnTo>
                  <a:cubicBezTo>
                    <a:pt x="61436" y="195664"/>
                    <a:pt x="61150" y="198236"/>
                    <a:pt x="60865" y="199093"/>
                  </a:cubicBezTo>
                  <a:cubicBezTo>
                    <a:pt x="58865" y="202522"/>
                    <a:pt x="54007" y="202522"/>
                    <a:pt x="52006" y="199093"/>
                  </a:cubicBezTo>
                  <a:cubicBezTo>
                    <a:pt x="51721" y="198236"/>
                    <a:pt x="51435" y="195950"/>
                    <a:pt x="51435" y="175947"/>
                  </a:cubicBezTo>
                  <a:lnTo>
                    <a:pt x="51435" y="153945"/>
                  </a:lnTo>
                  <a:lnTo>
                    <a:pt x="39148" y="158802"/>
                  </a:lnTo>
                  <a:lnTo>
                    <a:pt x="27146" y="163660"/>
                  </a:lnTo>
                  <a:lnTo>
                    <a:pt x="27146" y="186806"/>
                  </a:lnTo>
                  <a:cubicBezTo>
                    <a:pt x="27146" y="211380"/>
                    <a:pt x="27146" y="210809"/>
                    <a:pt x="25718" y="212237"/>
                  </a:cubicBezTo>
                  <a:cubicBezTo>
                    <a:pt x="25146" y="213095"/>
                    <a:pt x="23146" y="213952"/>
                    <a:pt x="22289" y="213952"/>
                  </a:cubicBezTo>
                  <a:cubicBezTo>
                    <a:pt x="21146" y="213952"/>
                    <a:pt x="19145" y="213095"/>
                    <a:pt x="18574" y="212237"/>
                  </a:cubicBezTo>
                  <a:cubicBezTo>
                    <a:pt x="17145" y="210809"/>
                    <a:pt x="17145" y="211380"/>
                    <a:pt x="17145" y="189092"/>
                  </a:cubicBezTo>
                  <a:cubicBezTo>
                    <a:pt x="17145" y="177376"/>
                    <a:pt x="17145" y="167946"/>
                    <a:pt x="16859" y="167946"/>
                  </a:cubicBezTo>
                  <a:cubicBezTo>
                    <a:pt x="16859" y="167946"/>
                    <a:pt x="14288" y="169089"/>
                    <a:pt x="11144" y="170232"/>
                  </a:cubicBezTo>
                  <a:cubicBezTo>
                    <a:pt x="4572" y="172804"/>
                    <a:pt x="3715" y="173090"/>
                    <a:pt x="2000" y="171661"/>
                  </a:cubicBezTo>
                  <a:cubicBezTo>
                    <a:pt x="0" y="170232"/>
                    <a:pt x="0" y="169946"/>
                    <a:pt x="0" y="158516"/>
                  </a:cubicBezTo>
                  <a:cubicBezTo>
                    <a:pt x="0" y="148801"/>
                    <a:pt x="0" y="147944"/>
                    <a:pt x="572" y="147086"/>
                  </a:cubicBezTo>
                  <a:cubicBezTo>
                    <a:pt x="857" y="146515"/>
                    <a:pt x="1429" y="145943"/>
                    <a:pt x="1715" y="145658"/>
                  </a:cubicBezTo>
                  <a:cubicBezTo>
                    <a:pt x="2286" y="145372"/>
                    <a:pt x="5715" y="143657"/>
                    <a:pt x="9716" y="142229"/>
                  </a:cubicBezTo>
                  <a:lnTo>
                    <a:pt x="17145" y="139085"/>
                  </a:lnTo>
                  <a:lnTo>
                    <a:pt x="17145" y="115940"/>
                  </a:lnTo>
                  <a:cubicBezTo>
                    <a:pt x="17145" y="103367"/>
                    <a:pt x="17145" y="92794"/>
                    <a:pt x="16859" y="92794"/>
                  </a:cubicBezTo>
                  <a:cubicBezTo>
                    <a:pt x="16859" y="92794"/>
                    <a:pt x="14288" y="93937"/>
                    <a:pt x="11144" y="95080"/>
                  </a:cubicBezTo>
                  <a:cubicBezTo>
                    <a:pt x="4572" y="97652"/>
                    <a:pt x="3715" y="97937"/>
                    <a:pt x="2000" y="96509"/>
                  </a:cubicBezTo>
                  <a:cubicBezTo>
                    <a:pt x="0" y="95080"/>
                    <a:pt x="0" y="94794"/>
                    <a:pt x="0" y="83364"/>
                  </a:cubicBezTo>
                  <a:cubicBezTo>
                    <a:pt x="0" y="73649"/>
                    <a:pt x="0" y="72791"/>
                    <a:pt x="572" y="71934"/>
                  </a:cubicBezTo>
                  <a:cubicBezTo>
                    <a:pt x="857" y="71363"/>
                    <a:pt x="1429" y="70791"/>
                    <a:pt x="1715" y="70505"/>
                  </a:cubicBezTo>
                  <a:cubicBezTo>
                    <a:pt x="2286" y="70220"/>
                    <a:pt x="5715" y="68505"/>
                    <a:pt x="9716" y="67076"/>
                  </a:cubicBezTo>
                  <a:lnTo>
                    <a:pt x="17145" y="63933"/>
                  </a:lnTo>
                  <a:lnTo>
                    <a:pt x="17145" y="39930"/>
                  </a:lnTo>
                  <a:cubicBezTo>
                    <a:pt x="17145" y="18213"/>
                    <a:pt x="17431" y="15641"/>
                    <a:pt x="17717" y="14784"/>
                  </a:cubicBezTo>
                  <a:cubicBezTo>
                    <a:pt x="19717" y="11355"/>
                    <a:pt x="24575" y="11355"/>
                    <a:pt x="26575" y="14784"/>
                  </a:cubicBezTo>
                  <a:cubicBezTo>
                    <a:pt x="26860" y="15641"/>
                    <a:pt x="27146" y="17928"/>
                    <a:pt x="27146" y="37930"/>
                  </a:cubicBezTo>
                  <a:lnTo>
                    <a:pt x="27432" y="59933"/>
                  </a:lnTo>
                  <a:lnTo>
                    <a:pt x="39433" y="55075"/>
                  </a:lnTo>
                  <a:lnTo>
                    <a:pt x="51435" y="50217"/>
                  </a:lnTo>
                  <a:lnTo>
                    <a:pt x="51435" y="27072"/>
                  </a:lnTo>
                  <a:cubicBezTo>
                    <a:pt x="51435" y="5354"/>
                    <a:pt x="51435" y="3926"/>
                    <a:pt x="52006" y="2783"/>
                  </a:cubicBezTo>
                  <a:cubicBezTo>
                    <a:pt x="52578" y="1640"/>
                    <a:pt x="53150" y="1068"/>
                    <a:pt x="54578" y="497"/>
                  </a:cubicBezTo>
                  <a:close/>
                  <a:moveTo>
                    <a:pt x="51435" y="101938"/>
                  </a:moveTo>
                  <a:lnTo>
                    <a:pt x="51435" y="78792"/>
                  </a:lnTo>
                  <a:lnTo>
                    <a:pt x="39148" y="83650"/>
                  </a:lnTo>
                  <a:lnTo>
                    <a:pt x="27146" y="88508"/>
                  </a:lnTo>
                  <a:lnTo>
                    <a:pt x="27146" y="111939"/>
                  </a:lnTo>
                  <a:lnTo>
                    <a:pt x="27146" y="135085"/>
                  </a:lnTo>
                  <a:lnTo>
                    <a:pt x="28003" y="134799"/>
                  </a:lnTo>
                  <a:cubicBezTo>
                    <a:pt x="28575" y="134513"/>
                    <a:pt x="34004" y="132228"/>
                    <a:pt x="40291" y="129941"/>
                  </a:cubicBezTo>
                  <a:lnTo>
                    <a:pt x="51435" y="125370"/>
                  </a:lnTo>
                  <a:lnTo>
                    <a:pt x="51435" y="10193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22" name="Grafik 2">
              <a:extLst>
                <a:ext uri="{FF2B5EF4-FFF2-40B4-BE49-F238E27FC236}">
                  <a16:creationId xmlns:a16="http://schemas.microsoft.com/office/drawing/2014/main" id="{CBF4C7B7-CD63-450E-C6B4-EF65421B6B5B}"/>
                </a:ext>
              </a:extLst>
            </p:cNvPr>
            <p:cNvGrpSpPr/>
            <p:nvPr/>
          </p:nvGrpSpPr>
          <p:grpSpPr>
            <a:xfrm>
              <a:off x="1912985" y="4335655"/>
              <a:ext cx="112343" cy="290458"/>
              <a:chOff x="1912985" y="4335655"/>
              <a:chExt cx="112343" cy="290458"/>
            </a:xfrm>
            <a:solidFill>
              <a:srgbClr val="000000"/>
            </a:solidFill>
          </p:grpSpPr>
          <p:sp>
            <p:nvSpPr>
              <p:cNvPr id="39" name="Freihandform: Form 38">
                <a:extLst>
                  <a:ext uri="{FF2B5EF4-FFF2-40B4-BE49-F238E27FC236}">
                    <a16:creationId xmlns:a16="http://schemas.microsoft.com/office/drawing/2014/main" id="{B23583EE-DA67-CCB7-4D31-2F18AEF50C69}"/>
                  </a:ext>
                </a:extLst>
              </p:cNvPr>
              <p:cNvSpPr/>
              <p:nvPr/>
            </p:nvSpPr>
            <p:spPr>
              <a:xfrm>
                <a:off x="1912985" y="4335655"/>
                <a:ext cx="112343" cy="142821"/>
              </a:xfrm>
              <a:custGeom>
                <a:avLst/>
                <a:gdLst>
                  <a:gd name="connsiteX0" fmla="*/ 82911 w 112343"/>
                  <a:gd name="connsiteY0" fmla="*/ 803 h 142821"/>
                  <a:gd name="connsiteX1" fmla="*/ 88055 w 112343"/>
                  <a:gd name="connsiteY1" fmla="*/ 518 h 142821"/>
                  <a:gd name="connsiteX2" fmla="*/ 89484 w 112343"/>
                  <a:gd name="connsiteY2" fmla="*/ 3375 h 142821"/>
                  <a:gd name="connsiteX3" fmla="*/ 49193 w 112343"/>
                  <a:gd name="connsiteY3" fmla="*/ 51381 h 142821"/>
                  <a:gd name="connsiteX4" fmla="*/ 8616 w 112343"/>
                  <a:gd name="connsiteY4" fmla="*/ 99101 h 142821"/>
                  <a:gd name="connsiteX5" fmla="*/ 32905 w 112343"/>
                  <a:gd name="connsiteY5" fmla="*/ 99673 h 142821"/>
                  <a:gd name="connsiteX6" fmla="*/ 57765 w 112343"/>
                  <a:gd name="connsiteY6" fmla="*/ 99673 h 142821"/>
                  <a:gd name="connsiteX7" fmla="*/ 57765 w 112343"/>
                  <a:gd name="connsiteY7" fmla="*/ 77099 h 142821"/>
                  <a:gd name="connsiteX8" fmla="*/ 58337 w 112343"/>
                  <a:gd name="connsiteY8" fmla="*/ 53667 h 142821"/>
                  <a:gd name="connsiteX9" fmla="*/ 63766 w 112343"/>
                  <a:gd name="connsiteY9" fmla="*/ 49667 h 142821"/>
                  <a:gd name="connsiteX10" fmla="*/ 81482 w 112343"/>
                  <a:gd name="connsiteY10" fmla="*/ 29093 h 142821"/>
                  <a:gd name="connsiteX11" fmla="*/ 84054 w 112343"/>
                  <a:gd name="connsiteY11" fmla="*/ 23663 h 142821"/>
                  <a:gd name="connsiteX12" fmla="*/ 88340 w 112343"/>
                  <a:gd name="connsiteY12" fmla="*/ 24806 h 142821"/>
                  <a:gd name="connsiteX13" fmla="*/ 88912 w 112343"/>
                  <a:gd name="connsiteY13" fmla="*/ 62525 h 142821"/>
                  <a:gd name="connsiteX14" fmla="*/ 88912 w 112343"/>
                  <a:gd name="connsiteY14" fmla="*/ 99673 h 142821"/>
                  <a:gd name="connsiteX15" fmla="*/ 99199 w 112343"/>
                  <a:gd name="connsiteY15" fmla="*/ 99673 h 142821"/>
                  <a:gd name="connsiteX16" fmla="*/ 110629 w 112343"/>
                  <a:gd name="connsiteY16" fmla="*/ 100244 h 142821"/>
                  <a:gd name="connsiteX17" fmla="*/ 110629 w 112343"/>
                  <a:gd name="connsiteY17" fmla="*/ 106817 h 142821"/>
                  <a:gd name="connsiteX18" fmla="*/ 99199 w 112343"/>
                  <a:gd name="connsiteY18" fmla="*/ 107388 h 142821"/>
                  <a:gd name="connsiteX19" fmla="*/ 88912 w 112343"/>
                  <a:gd name="connsiteY19" fmla="*/ 107388 h 142821"/>
                  <a:gd name="connsiteX20" fmla="*/ 88912 w 112343"/>
                  <a:gd name="connsiteY20" fmla="*/ 110531 h 142821"/>
                  <a:gd name="connsiteX21" fmla="*/ 91769 w 112343"/>
                  <a:gd name="connsiteY21" fmla="*/ 125105 h 142821"/>
                  <a:gd name="connsiteX22" fmla="*/ 107771 w 112343"/>
                  <a:gd name="connsiteY22" fmla="*/ 137106 h 142821"/>
                  <a:gd name="connsiteX23" fmla="*/ 111486 w 112343"/>
                  <a:gd name="connsiteY23" fmla="*/ 139964 h 142821"/>
                  <a:gd name="connsiteX24" fmla="*/ 110629 w 112343"/>
                  <a:gd name="connsiteY24" fmla="*/ 142250 h 142821"/>
                  <a:gd name="connsiteX25" fmla="*/ 106057 w 112343"/>
                  <a:gd name="connsiteY25" fmla="*/ 142821 h 142821"/>
                  <a:gd name="connsiteX26" fmla="*/ 86055 w 112343"/>
                  <a:gd name="connsiteY26" fmla="*/ 140535 h 142821"/>
                  <a:gd name="connsiteX27" fmla="*/ 60623 w 112343"/>
                  <a:gd name="connsiteY27" fmla="*/ 140535 h 142821"/>
                  <a:gd name="connsiteX28" fmla="*/ 40620 w 112343"/>
                  <a:gd name="connsiteY28" fmla="*/ 142821 h 142821"/>
                  <a:gd name="connsiteX29" fmla="*/ 36048 w 112343"/>
                  <a:gd name="connsiteY29" fmla="*/ 142250 h 142821"/>
                  <a:gd name="connsiteX30" fmla="*/ 35477 w 112343"/>
                  <a:gd name="connsiteY30" fmla="*/ 139964 h 142821"/>
                  <a:gd name="connsiteX31" fmla="*/ 38906 w 112343"/>
                  <a:gd name="connsiteY31" fmla="*/ 137106 h 142821"/>
                  <a:gd name="connsiteX32" fmla="*/ 54908 w 112343"/>
                  <a:gd name="connsiteY32" fmla="*/ 125105 h 142821"/>
                  <a:gd name="connsiteX33" fmla="*/ 57765 w 112343"/>
                  <a:gd name="connsiteY33" fmla="*/ 110531 h 142821"/>
                  <a:gd name="connsiteX34" fmla="*/ 57765 w 112343"/>
                  <a:gd name="connsiteY34" fmla="*/ 107388 h 142821"/>
                  <a:gd name="connsiteX35" fmla="*/ 32048 w 112343"/>
                  <a:gd name="connsiteY35" fmla="*/ 107388 h 142821"/>
                  <a:gd name="connsiteX36" fmla="*/ 2615 w 112343"/>
                  <a:gd name="connsiteY36" fmla="*/ 105959 h 142821"/>
                  <a:gd name="connsiteX37" fmla="*/ 44 w 112343"/>
                  <a:gd name="connsiteY37" fmla="*/ 100816 h 142821"/>
                  <a:gd name="connsiteX38" fmla="*/ 3187 w 112343"/>
                  <a:gd name="connsiteY38" fmla="*/ 96530 h 142821"/>
                  <a:gd name="connsiteX39" fmla="*/ 23475 w 112343"/>
                  <a:gd name="connsiteY39" fmla="*/ 67669 h 142821"/>
                  <a:gd name="connsiteX40" fmla="*/ 33476 w 112343"/>
                  <a:gd name="connsiteY40" fmla="*/ 47095 h 142821"/>
                  <a:gd name="connsiteX41" fmla="*/ 42049 w 112343"/>
                  <a:gd name="connsiteY41" fmla="*/ 8519 h 142821"/>
                  <a:gd name="connsiteX42" fmla="*/ 44335 w 112343"/>
                  <a:gd name="connsiteY42" fmla="*/ 803 h 142821"/>
                  <a:gd name="connsiteX43" fmla="*/ 45478 w 112343"/>
                  <a:gd name="connsiteY43" fmla="*/ 232 h 142821"/>
                  <a:gd name="connsiteX44" fmla="*/ 49764 w 112343"/>
                  <a:gd name="connsiteY44" fmla="*/ 1375 h 142821"/>
                  <a:gd name="connsiteX45" fmla="*/ 63766 w 112343"/>
                  <a:gd name="connsiteY45" fmla="*/ 3947 h 142821"/>
                  <a:gd name="connsiteX46" fmla="*/ 82911 w 112343"/>
                  <a:gd name="connsiteY46" fmla="*/ 803 h 142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12343" h="142821">
                    <a:moveTo>
                      <a:pt x="82911" y="803"/>
                    </a:moveTo>
                    <a:cubicBezTo>
                      <a:pt x="85483" y="-54"/>
                      <a:pt x="86912" y="-340"/>
                      <a:pt x="88055" y="518"/>
                    </a:cubicBezTo>
                    <a:cubicBezTo>
                      <a:pt x="88912" y="1089"/>
                      <a:pt x="89484" y="2518"/>
                      <a:pt x="89484" y="3375"/>
                    </a:cubicBezTo>
                    <a:cubicBezTo>
                      <a:pt x="89198" y="3947"/>
                      <a:pt x="71196" y="25378"/>
                      <a:pt x="49193" y="51381"/>
                    </a:cubicBezTo>
                    <a:cubicBezTo>
                      <a:pt x="27190" y="77384"/>
                      <a:pt x="8902" y="98816"/>
                      <a:pt x="8616" y="99101"/>
                    </a:cubicBezTo>
                    <a:cubicBezTo>
                      <a:pt x="8330" y="99673"/>
                      <a:pt x="9759" y="99673"/>
                      <a:pt x="32905" y="99673"/>
                    </a:cubicBezTo>
                    <a:lnTo>
                      <a:pt x="57765" y="99673"/>
                    </a:lnTo>
                    <a:lnTo>
                      <a:pt x="57765" y="77099"/>
                    </a:lnTo>
                    <a:cubicBezTo>
                      <a:pt x="57765" y="56239"/>
                      <a:pt x="58051" y="54524"/>
                      <a:pt x="58337" y="53667"/>
                    </a:cubicBezTo>
                    <a:cubicBezTo>
                      <a:pt x="58622" y="53096"/>
                      <a:pt x="60337" y="51953"/>
                      <a:pt x="63766" y="49667"/>
                    </a:cubicBezTo>
                    <a:cubicBezTo>
                      <a:pt x="74053" y="42809"/>
                      <a:pt x="76911" y="39380"/>
                      <a:pt x="81482" y="29093"/>
                    </a:cubicBezTo>
                    <a:cubicBezTo>
                      <a:pt x="82625" y="26235"/>
                      <a:pt x="83769" y="23949"/>
                      <a:pt x="84054" y="23663"/>
                    </a:cubicBezTo>
                    <a:cubicBezTo>
                      <a:pt x="85197" y="22520"/>
                      <a:pt x="87769" y="23092"/>
                      <a:pt x="88340" y="24806"/>
                    </a:cubicBezTo>
                    <a:cubicBezTo>
                      <a:pt x="88912" y="25664"/>
                      <a:pt x="88912" y="30236"/>
                      <a:pt x="88912" y="62525"/>
                    </a:cubicBezTo>
                    <a:lnTo>
                      <a:pt x="88912" y="99673"/>
                    </a:lnTo>
                    <a:lnTo>
                      <a:pt x="99199" y="99673"/>
                    </a:lnTo>
                    <a:cubicBezTo>
                      <a:pt x="109200" y="99673"/>
                      <a:pt x="109772" y="99673"/>
                      <a:pt x="110629" y="100244"/>
                    </a:cubicBezTo>
                    <a:cubicBezTo>
                      <a:pt x="112915" y="101673"/>
                      <a:pt x="112915" y="105388"/>
                      <a:pt x="110629" y="106817"/>
                    </a:cubicBezTo>
                    <a:cubicBezTo>
                      <a:pt x="109772" y="107388"/>
                      <a:pt x="109200" y="107388"/>
                      <a:pt x="99199" y="107388"/>
                    </a:cubicBezTo>
                    <a:lnTo>
                      <a:pt x="88912" y="107388"/>
                    </a:lnTo>
                    <a:lnTo>
                      <a:pt x="88912" y="110531"/>
                    </a:lnTo>
                    <a:cubicBezTo>
                      <a:pt x="88912" y="115961"/>
                      <a:pt x="89769" y="121104"/>
                      <a:pt x="91769" y="125105"/>
                    </a:cubicBezTo>
                    <a:cubicBezTo>
                      <a:pt x="95198" y="132248"/>
                      <a:pt x="100628" y="136249"/>
                      <a:pt x="107771" y="137106"/>
                    </a:cubicBezTo>
                    <a:cubicBezTo>
                      <a:pt x="110629" y="137392"/>
                      <a:pt x="111486" y="137963"/>
                      <a:pt x="111486" y="139964"/>
                    </a:cubicBezTo>
                    <a:cubicBezTo>
                      <a:pt x="111486" y="141392"/>
                      <a:pt x="111200" y="141678"/>
                      <a:pt x="110629" y="142250"/>
                    </a:cubicBezTo>
                    <a:cubicBezTo>
                      <a:pt x="110057" y="142821"/>
                      <a:pt x="109772" y="142821"/>
                      <a:pt x="106057" y="142821"/>
                    </a:cubicBezTo>
                    <a:cubicBezTo>
                      <a:pt x="102057" y="142821"/>
                      <a:pt x="99485" y="142535"/>
                      <a:pt x="86055" y="140535"/>
                    </a:cubicBezTo>
                    <a:cubicBezTo>
                      <a:pt x="77482" y="139106"/>
                      <a:pt x="69195" y="139106"/>
                      <a:pt x="60623" y="140535"/>
                    </a:cubicBezTo>
                    <a:cubicBezTo>
                      <a:pt x="47192" y="142535"/>
                      <a:pt x="44621" y="142821"/>
                      <a:pt x="40620" y="142821"/>
                    </a:cubicBezTo>
                    <a:cubicBezTo>
                      <a:pt x="36905" y="142821"/>
                      <a:pt x="36620" y="142821"/>
                      <a:pt x="36048" y="142250"/>
                    </a:cubicBezTo>
                    <a:cubicBezTo>
                      <a:pt x="35477" y="141678"/>
                      <a:pt x="35477" y="141392"/>
                      <a:pt x="35477" y="139964"/>
                    </a:cubicBezTo>
                    <a:cubicBezTo>
                      <a:pt x="35477" y="137963"/>
                      <a:pt x="36048" y="137392"/>
                      <a:pt x="38906" y="137106"/>
                    </a:cubicBezTo>
                    <a:cubicBezTo>
                      <a:pt x="46049" y="136249"/>
                      <a:pt x="51479" y="132248"/>
                      <a:pt x="54908" y="125105"/>
                    </a:cubicBezTo>
                    <a:cubicBezTo>
                      <a:pt x="56908" y="121104"/>
                      <a:pt x="57765" y="115961"/>
                      <a:pt x="57765" y="110531"/>
                    </a:cubicBezTo>
                    <a:lnTo>
                      <a:pt x="57765" y="107388"/>
                    </a:lnTo>
                    <a:lnTo>
                      <a:pt x="32048" y="107388"/>
                    </a:lnTo>
                    <a:cubicBezTo>
                      <a:pt x="4330" y="107388"/>
                      <a:pt x="4901" y="107388"/>
                      <a:pt x="2615" y="105959"/>
                    </a:cubicBezTo>
                    <a:cubicBezTo>
                      <a:pt x="901" y="104816"/>
                      <a:pt x="-242" y="102245"/>
                      <a:pt x="44" y="100816"/>
                    </a:cubicBezTo>
                    <a:cubicBezTo>
                      <a:pt x="329" y="100244"/>
                      <a:pt x="1758" y="98530"/>
                      <a:pt x="3187" y="96530"/>
                    </a:cubicBezTo>
                    <a:cubicBezTo>
                      <a:pt x="10331" y="87957"/>
                      <a:pt x="18332" y="76813"/>
                      <a:pt x="23475" y="67669"/>
                    </a:cubicBezTo>
                    <a:cubicBezTo>
                      <a:pt x="26619" y="62525"/>
                      <a:pt x="31476" y="52238"/>
                      <a:pt x="33476" y="47095"/>
                    </a:cubicBezTo>
                    <a:cubicBezTo>
                      <a:pt x="38906" y="33665"/>
                      <a:pt x="41477" y="21949"/>
                      <a:pt x="42049" y="8519"/>
                    </a:cubicBezTo>
                    <a:cubicBezTo>
                      <a:pt x="42335" y="2518"/>
                      <a:pt x="42621" y="1661"/>
                      <a:pt x="44335" y="803"/>
                    </a:cubicBezTo>
                    <a:lnTo>
                      <a:pt x="45478" y="232"/>
                    </a:lnTo>
                    <a:lnTo>
                      <a:pt x="49764" y="1375"/>
                    </a:lnTo>
                    <a:cubicBezTo>
                      <a:pt x="56051" y="3089"/>
                      <a:pt x="59480" y="3661"/>
                      <a:pt x="63766" y="3947"/>
                    </a:cubicBezTo>
                    <a:cubicBezTo>
                      <a:pt x="69481" y="4232"/>
                      <a:pt x="75482" y="3089"/>
                      <a:pt x="82911" y="80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0" name="Freihandform: Form 39">
                <a:extLst>
                  <a:ext uri="{FF2B5EF4-FFF2-40B4-BE49-F238E27FC236}">
                    <a16:creationId xmlns:a16="http://schemas.microsoft.com/office/drawing/2014/main" id="{C2A12BC8-9E5A-82E4-7DB0-69815C31852F}"/>
                  </a:ext>
                </a:extLst>
              </p:cNvPr>
              <p:cNvSpPr/>
              <p:nvPr/>
            </p:nvSpPr>
            <p:spPr>
              <a:xfrm>
                <a:off x="1912985" y="4483292"/>
                <a:ext cx="112343" cy="142821"/>
              </a:xfrm>
              <a:custGeom>
                <a:avLst/>
                <a:gdLst>
                  <a:gd name="connsiteX0" fmla="*/ 82911 w 112343"/>
                  <a:gd name="connsiteY0" fmla="*/ 803 h 142821"/>
                  <a:gd name="connsiteX1" fmla="*/ 88055 w 112343"/>
                  <a:gd name="connsiteY1" fmla="*/ 518 h 142821"/>
                  <a:gd name="connsiteX2" fmla="*/ 89484 w 112343"/>
                  <a:gd name="connsiteY2" fmla="*/ 3375 h 142821"/>
                  <a:gd name="connsiteX3" fmla="*/ 49193 w 112343"/>
                  <a:gd name="connsiteY3" fmla="*/ 51381 h 142821"/>
                  <a:gd name="connsiteX4" fmla="*/ 8616 w 112343"/>
                  <a:gd name="connsiteY4" fmla="*/ 99101 h 142821"/>
                  <a:gd name="connsiteX5" fmla="*/ 32905 w 112343"/>
                  <a:gd name="connsiteY5" fmla="*/ 99673 h 142821"/>
                  <a:gd name="connsiteX6" fmla="*/ 57765 w 112343"/>
                  <a:gd name="connsiteY6" fmla="*/ 99673 h 142821"/>
                  <a:gd name="connsiteX7" fmla="*/ 57765 w 112343"/>
                  <a:gd name="connsiteY7" fmla="*/ 77099 h 142821"/>
                  <a:gd name="connsiteX8" fmla="*/ 58337 w 112343"/>
                  <a:gd name="connsiteY8" fmla="*/ 53667 h 142821"/>
                  <a:gd name="connsiteX9" fmla="*/ 63766 w 112343"/>
                  <a:gd name="connsiteY9" fmla="*/ 49667 h 142821"/>
                  <a:gd name="connsiteX10" fmla="*/ 81482 w 112343"/>
                  <a:gd name="connsiteY10" fmla="*/ 29093 h 142821"/>
                  <a:gd name="connsiteX11" fmla="*/ 84054 w 112343"/>
                  <a:gd name="connsiteY11" fmla="*/ 23663 h 142821"/>
                  <a:gd name="connsiteX12" fmla="*/ 88340 w 112343"/>
                  <a:gd name="connsiteY12" fmla="*/ 24806 h 142821"/>
                  <a:gd name="connsiteX13" fmla="*/ 88912 w 112343"/>
                  <a:gd name="connsiteY13" fmla="*/ 62525 h 142821"/>
                  <a:gd name="connsiteX14" fmla="*/ 88912 w 112343"/>
                  <a:gd name="connsiteY14" fmla="*/ 99673 h 142821"/>
                  <a:gd name="connsiteX15" fmla="*/ 99199 w 112343"/>
                  <a:gd name="connsiteY15" fmla="*/ 99673 h 142821"/>
                  <a:gd name="connsiteX16" fmla="*/ 110629 w 112343"/>
                  <a:gd name="connsiteY16" fmla="*/ 100244 h 142821"/>
                  <a:gd name="connsiteX17" fmla="*/ 110629 w 112343"/>
                  <a:gd name="connsiteY17" fmla="*/ 106817 h 142821"/>
                  <a:gd name="connsiteX18" fmla="*/ 99199 w 112343"/>
                  <a:gd name="connsiteY18" fmla="*/ 107388 h 142821"/>
                  <a:gd name="connsiteX19" fmla="*/ 88912 w 112343"/>
                  <a:gd name="connsiteY19" fmla="*/ 107388 h 142821"/>
                  <a:gd name="connsiteX20" fmla="*/ 88912 w 112343"/>
                  <a:gd name="connsiteY20" fmla="*/ 110531 h 142821"/>
                  <a:gd name="connsiteX21" fmla="*/ 91769 w 112343"/>
                  <a:gd name="connsiteY21" fmla="*/ 125105 h 142821"/>
                  <a:gd name="connsiteX22" fmla="*/ 107771 w 112343"/>
                  <a:gd name="connsiteY22" fmla="*/ 137106 h 142821"/>
                  <a:gd name="connsiteX23" fmla="*/ 111486 w 112343"/>
                  <a:gd name="connsiteY23" fmla="*/ 139964 h 142821"/>
                  <a:gd name="connsiteX24" fmla="*/ 110629 w 112343"/>
                  <a:gd name="connsiteY24" fmla="*/ 142249 h 142821"/>
                  <a:gd name="connsiteX25" fmla="*/ 106057 w 112343"/>
                  <a:gd name="connsiteY25" fmla="*/ 142821 h 142821"/>
                  <a:gd name="connsiteX26" fmla="*/ 86055 w 112343"/>
                  <a:gd name="connsiteY26" fmla="*/ 140535 h 142821"/>
                  <a:gd name="connsiteX27" fmla="*/ 60623 w 112343"/>
                  <a:gd name="connsiteY27" fmla="*/ 140535 h 142821"/>
                  <a:gd name="connsiteX28" fmla="*/ 40620 w 112343"/>
                  <a:gd name="connsiteY28" fmla="*/ 142821 h 142821"/>
                  <a:gd name="connsiteX29" fmla="*/ 36048 w 112343"/>
                  <a:gd name="connsiteY29" fmla="*/ 142249 h 142821"/>
                  <a:gd name="connsiteX30" fmla="*/ 35477 w 112343"/>
                  <a:gd name="connsiteY30" fmla="*/ 139964 h 142821"/>
                  <a:gd name="connsiteX31" fmla="*/ 38906 w 112343"/>
                  <a:gd name="connsiteY31" fmla="*/ 137106 h 142821"/>
                  <a:gd name="connsiteX32" fmla="*/ 54908 w 112343"/>
                  <a:gd name="connsiteY32" fmla="*/ 125105 h 142821"/>
                  <a:gd name="connsiteX33" fmla="*/ 57765 w 112343"/>
                  <a:gd name="connsiteY33" fmla="*/ 110531 h 142821"/>
                  <a:gd name="connsiteX34" fmla="*/ 57765 w 112343"/>
                  <a:gd name="connsiteY34" fmla="*/ 107388 h 142821"/>
                  <a:gd name="connsiteX35" fmla="*/ 32048 w 112343"/>
                  <a:gd name="connsiteY35" fmla="*/ 107388 h 142821"/>
                  <a:gd name="connsiteX36" fmla="*/ 2615 w 112343"/>
                  <a:gd name="connsiteY36" fmla="*/ 105959 h 142821"/>
                  <a:gd name="connsiteX37" fmla="*/ 44 w 112343"/>
                  <a:gd name="connsiteY37" fmla="*/ 100816 h 142821"/>
                  <a:gd name="connsiteX38" fmla="*/ 3187 w 112343"/>
                  <a:gd name="connsiteY38" fmla="*/ 96530 h 142821"/>
                  <a:gd name="connsiteX39" fmla="*/ 23475 w 112343"/>
                  <a:gd name="connsiteY39" fmla="*/ 67669 h 142821"/>
                  <a:gd name="connsiteX40" fmla="*/ 33476 w 112343"/>
                  <a:gd name="connsiteY40" fmla="*/ 47095 h 142821"/>
                  <a:gd name="connsiteX41" fmla="*/ 42049 w 112343"/>
                  <a:gd name="connsiteY41" fmla="*/ 8519 h 142821"/>
                  <a:gd name="connsiteX42" fmla="*/ 44335 w 112343"/>
                  <a:gd name="connsiteY42" fmla="*/ 803 h 142821"/>
                  <a:gd name="connsiteX43" fmla="*/ 45478 w 112343"/>
                  <a:gd name="connsiteY43" fmla="*/ 232 h 142821"/>
                  <a:gd name="connsiteX44" fmla="*/ 49764 w 112343"/>
                  <a:gd name="connsiteY44" fmla="*/ 1375 h 142821"/>
                  <a:gd name="connsiteX45" fmla="*/ 63766 w 112343"/>
                  <a:gd name="connsiteY45" fmla="*/ 3947 h 142821"/>
                  <a:gd name="connsiteX46" fmla="*/ 82911 w 112343"/>
                  <a:gd name="connsiteY46" fmla="*/ 803 h 142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12343" h="142821">
                    <a:moveTo>
                      <a:pt x="82911" y="803"/>
                    </a:moveTo>
                    <a:cubicBezTo>
                      <a:pt x="85483" y="-54"/>
                      <a:pt x="86912" y="-340"/>
                      <a:pt x="88055" y="518"/>
                    </a:cubicBezTo>
                    <a:cubicBezTo>
                      <a:pt x="88912" y="1089"/>
                      <a:pt x="89484" y="2518"/>
                      <a:pt x="89484" y="3375"/>
                    </a:cubicBezTo>
                    <a:cubicBezTo>
                      <a:pt x="89198" y="3947"/>
                      <a:pt x="71196" y="25378"/>
                      <a:pt x="49193" y="51381"/>
                    </a:cubicBezTo>
                    <a:cubicBezTo>
                      <a:pt x="27190" y="77384"/>
                      <a:pt x="8902" y="98816"/>
                      <a:pt x="8616" y="99101"/>
                    </a:cubicBezTo>
                    <a:cubicBezTo>
                      <a:pt x="8330" y="99673"/>
                      <a:pt x="9759" y="99673"/>
                      <a:pt x="32905" y="99673"/>
                    </a:cubicBezTo>
                    <a:lnTo>
                      <a:pt x="57765" y="99673"/>
                    </a:lnTo>
                    <a:lnTo>
                      <a:pt x="57765" y="77099"/>
                    </a:lnTo>
                    <a:cubicBezTo>
                      <a:pt x="57765" y="56239"/>
                      <a:pt x="58051" y="54524"/>
                      <a:pt x="58337" y="53667"/>
                    </a:cubicBezTo>
                    <a:cubicBezTo>
                      <a:pt x="58622" y="53096"/>
                      <a:pt x="60337" y="51953"/>
                      <a:pt x="63766" y="49667"/>
                    </a:cubicBezTo>
                    <a:cubicBezTo>
                      <a:pt x="74053" y="42809"/>
                      <a:pt x="76911" y="39380"/>
                      <a:pt x="81482" y="29093"/>
                    </a:cubicBezTo>
                    <a:cubicBezTo>
                      <a:pt x="82625" y="26235"/>
                      <a:pt x="83769" y="23949"/>
                      <a:pt x="84054" y="23663"/>
                    </a:cubicBezTo>
                    <a:cubicBezTo>
                      <a:pt x="85197" y="22520"/>
                      <a:pt x="87769" y="23092"/>
                      <a:pt x="88340" y="24806"/>
                    </a:cubicBezTo>
                    <a:cubicBezTo>
                      <a:pt x="88912" y="25664"/>
                      <a:pt x="88912" y="30236"/>
                      <a:pt x="88912" y="62525"/>
                    </a:cubicBezTo>
                    <a:lnTo>
                      <a:pt x="88912" y="99673"/>
                    </a:lnTo>
                    <a:lnTo>
                      <a:pt x="99199" y="99673"/>
                    </a:lnTo>
                    <a:cubicBezTo>
                      <a:pt x="109200" y="99673"/>
                      <a:pt x="109772" y="99673"/>
                      <a:pt x="110629" y="100244"/>
                    </a:cubicBezTo>
                    <a:cubicBezTo>
                      <a:pt x="112915" y="101673"/>
                      <a:pt x="112915" y="105388"/>
                      <a:pt x="110629" y="106817"/>
                    </a:cubicBezTo>
                    <a:cubicBezTo>
                      <a:pt x="109772" y="107388"/>
                      <a:pt x="109200" y="107388"/>
                      <a:pt x="99199" y="107388"/>
                    </a:cubicBezTo>
                    <a:lnTo>
                      <a:pt x="88912" y="107388"/>
                    </a:lnTo>
                    <a:lnTo>
                      <a:pt x="88912" y="110531"/>
                    </a:lnTo>
                    <a:cubicBezTo>
                      <a:pt x="88912" y="115961"/>
                      <a:pt x="89769" y="121104"/>
                      <a:pt x="91769" y="125105"/>
                    </a:cubicBezTo>
                    <a:cubicBezTo>
                      <a:pt x="95198" y="132248"/>
                      <a:pt x="100628" y="136249"/>
                      <a:pt x="107771" y="137106"/>
                    </a:cubicBezTo>
                    <a:cubicBezTo>
                      <a:pt x="110629" y="137392"/>
                      <a:pt x="111486" y="137963"/>
                      <a:pt x="111486" y="139964"/>
                    </a:cubicBezTo>
                    <a:cubicBezTo>
                      <a:pt x="111486" y="141392"/>
                      <a:pt x="111200" y="141678"/>
                      <a:pt x="110629" y="142249"/>
                    </a:cubicBezTo>
                    <a:cubicBezTo>
                      <a:pt x="110057" y="142821"/>
                      <a:pt x="109772" y="142821"/>
                      <a:pt x="106057" y="142821"/>
                    </a:cubicBezTo>
                    <a:cubicBezTo>
                      <a:pt x="102057" y="142821"/>
                      <a:pt x="99485" y="142535"/>
                      <a:pt x="86055" y="140535"/>
                    </a:cubicBezTo>
                    <a:cubicBezTo>
                      <a:pt x="77482" y="139106"/>
                      <a:pt x="69195" y="139106"/>
                      <a:pt x="60623" y="140535"/>
                    </a:cubicBezTo>
                    <a:cubicBezTo>
                      <a:pt x="47192" y="142535"/>
                      <a:pt x="44621" y="142821"/>
                      <a:pt x="40620" y="142821"/>
                    </a:cubicBezTo>
                    <a:cubicBezTo>
                      <a:pt x="36905" y="142821"/>
                      <a:pt x="36620" y="142821"/>
                      <a:pt x="36048" y="142249"/>
                    </a:cubicBezTo>
                    <a:cubicBezTo>
                      <a:pt x="35477" y="141678"/>
                      <a:pt x="35477" y="141392"/>
                      <a:pt x="35477" y="139964"/>
                    </a:cubicBezTo>
                    <a:cubicBezTo>
                      <a:pt x="35477" y="137963"/>
                      <a:pt x="36048" y="137392"/>
                      <a:pt x="38906" y="137106"/>
                    </a:cubicBezTo>
                    <a:cubicBezTo>
                      <a:pt x="46049" y="136249"/>
                      <a:pt x="51479" y="132248"/>
                      <a:pt x="54908" y="125105"/>
                    </a:cubicBezTo>
                    <a:cubicBezTo>
                      <a:pt x="56908" y="121104"/>
                      <a:pt x="57765" y="115961"/>
                      <a:pt x="57765" y="110531"/>
                    </a:cubicBezTo>
                    <a:lnTo>
                      <a:pt x="57765" y="107388"/>
                    </a:lnTo>
                    <a:lnTo>
                      <a:pt x="32048" y="107388"/>
                    </a:lnTo>
                    <a:cubicBezTo>
                      <a:pt x="4330" y="107388"/>
                      <a:pt x="4901" y="107388"/>
                      <a:pt x="2615" y="105959"/>
                    </a:cubicBezTo>
                    <a:cubicBezTo>
                      <a:pt x="901" y="104816"/>
                      <a:pt x="-242" y="102245"/>
                      <a:pt x="44" y="100816"/>
                    </a:cubicBezTo>
                    <a:cubicBezTo>
                      <a:pt x="329" y="100244"/>
                      <a:pt x="1758" y="98530"/>
                      <a:pt x="3187" y="96530"/>
                    </a:cubicBezTo>
                    <a:cubicBezTo>
                      <a:pt x="10331" y="87957"/>
                      <a:pt x="18332" y="76813"/>
                      <a:pt x="23475" y="67669"/>
                    </a:cubicBezTo>
                    <a:cubicBezTo>
                      <a:pt x="26619" y="62525"/>
                      <a:pt x="31476" y="52238"/>
                      <a:pt x="33476" y="47095"/>
                    </a:cubicBezTo>
                    <a:cubicBezTo>
                      <a:pt x="38906" y="33665"/>
                      <a:pt x="41477" y="21949"/>
                      <a:pt x="42049" y="8519"/>
                    </a:cubicBezTo>
                    <a:cubicBezTo>
                      <a:pt x="42335" y="2518"/>
                      <a:pt x="42621" y="1661"/>
                      <a:pt x="44335" y="803"/>
                    </a:cubicBezTo>
                    <a:lnTo>
                      <a:pt x="45478" y="232"/>
                    </a:lnTo>
                    <a:lnTo>
                      <a:pt x="49764" y="1375"/>
                    </a:lnTo>
                    <a:cubicBezTo>
                      <a:pt x="56051" y="3089"/>
                      <a:pt x="59480" y="3661"/>
                      <a:pt x="63766" y="3947"/>
                    </a:cubicBezTo>
                    <a:cubicBezTo>
                      <a:pt x="69481" y="4232"/>
                      <a:pt x="75482" y="3089"/>
                      <a:pt x="82911" y="80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CEBA1A3C-3234-263E-1DCF-8E7D6B163205}"/>
                </a:ext>
              </a:extLst>
            </p:cNvPr>
            <p:cNvSpPr/>
            <p:nvPr/>
          </p:nvSpPr>
          <p:spPr>
            <a:xfrm>
              <a:off x="2114967" y="4365703"/>
              <a:ext cx="75137" cy="204164"/>
            </a:xfrm>
            <a:custGeom>
              <a:avLst/>
              <a:gdLst>
                <a:gd name="connsiteX0" fmla="*/ 24233 w 75137"/>
                <a:gd name="connsiteY0" fmla="*/ 473 h 204164"/>
                <a:gd name="connsiteX1" fmla="*/ 27662 w 75137"/>
                <a:gd name="connsiteY1" fmla="*/ 188 h 204164"/>
                <a:gd name="connsiteX2" fmla="*/ 73954 w 75137"/>
                <a:gd name="connsiteY2" fmla="*/ 55623 h 204164"/>
                <a:gd name="connsiteX3" fmla="*/ 72525 w 75137"/>
                <a:gd name="connsiteY3" fmla="*/ 67625 h 204164"/>
                <a:gd name="connsiteX4" fmla="*/ 57094 w 75137"/>
                <a:gd name="connsiteY4" fmla="*/ 82484 h 204164"/>
                <a:gd name="connsiteX5" fmla="*/ 47950 w 75137"/>
                <a:gd name="connsiteY5" fmla="*/ 90485 h 204164"/>
                <a:gd name="connsiteX6" fmla="*/ 42235 w 75137"/>
                <a:gd name="connsiteY6" fmla="*/ 125060 h 204164"/>
                <a:gd name="connsiteX7" fmla="*/ 54808 w 75137"/>
                <a:gd name="connsiteY7" fmla="*/ 141063 h 204164"/>
                <a:gd name="connsiteX8" fmla="*/ 72239 w 75137"/>
                <a:gd name="connsiteY8" fmla="*/ 163351 h 204164"/>
                <a:gd name="connsiteX9" fmla="*/ 68810 w 75137"/>
                <a:gd name="connsiteY9" fmla="*/ 167066 h 204164"/>
                <a:gd name="connsiteX10" fmla="*/ 64238 w 75137"/>
                <a:gd name="connsiteY10" fmla="*/ 164494 h 204164"/>
                <a:gd name="connsiteX11" fmla="*/ 31948 w 75137"/>
                <a:gd name="connsiteY11" fmla="*/ 154207 h 204164"/>
                <a:gd name="connsiteX12" fmla="*/ 23376 w 75137"/>
                <a:gd name="connsiteY12" fmla="*/ 160779 h 204164"/>
                <a:gd name="connsiteX13" fmla="*/ 21090 w 75137"/>
                <a:gd name="connsiteY13" fmla="*/ 171638 h 204164"/>
                <a:gd name="connsiteX14" fmla="*/ 23947 w 75137"/>
                <a:gd name="connsiteY14" fmla="*/ 190783 h 204164"/>
                <a:gd name="connsiteX15" fmla="*/ 28234 w 75137"/>
                <a:gd name="connsiteY15" fmla="*/ 199927 h 204164"/>
                <a:gd name="connsiteX16" fmla="*/ 28519 w 75137"/>
                <a:gd name="connsiteY16" fmla="*/ 203927 h 204164"/>
                <a:gd name="connsiteX17" fmla="*/ 24233 w 75137"/>
                <a:gd name="connsiteY17" fmla="*/ 201070 h 204164"/>
                <a:gd name="connsiteX18" fmla="*/ 1373 w 75137"/>
                <a:gd name="connsiteY18" fmla="*/ 155064 h 204164"/>
                <a:gd name="connsiteX19" fmla="*/ 3945 w 75137"/>
                <a:gd name="connsiteY19" fmla="*/ 135347 h 204164"/>
                <a:gd name="connsiteX20" fmla="*/ 12232 w 75137"/>
                <a:gd name="connsiteY20" fmla="*/ 133919 h 204164"/>
                <a:gd name="connsiteX21" fmla="*/ 43664 w 75137"/>
                <a:gd name="connsiteY21" fmla="*/ 142491 h 204164"/>
                <a:gd name="connsiteX22" fmla="*/ 47379 w 75137"/>
                <a:gd name="connsiteY22" fmla="*/ 144206 h 204164"/>
                <a:gd name="connsiteX23" fmla="*/ 31663 w 75137"/>
                <a:gd name="connsiteY23" fmla="*/ 125632 h 204164"/>
                <a:gd name="connsiteX24" fmla="*/ 5945 w 75137"/>
                <a:gd name="connsiteY24" fmla="*/ 94485 h 204164"/>
                <a:gd name="connsiteX25" fmla="*/ 5659 w 75137"/>
                <a:gd name="connsiteY25" fmla="*/ 87342 h 204164"/>
                <a:gd name="connsiteX26" fmla="*/ 23090 w 75137"/>
                <a:gd name="connsiteY26" fmla="*/ 68196 h 204164"/>
                <a:gd name="connsiteX27" fmla="*/ 31948 w 75137"/>
                <a:gd name="connsiteY27" fmla="*/ 60767 h 204164"/>
                <a:gd name="connsiteX28" fmla="*/ 40521 w 75137"/>
                <a:gd name="connsiteY28" fmla="*/ 34192 h 204164"/>
                <a:gd name="connsiteX29" fmla="*/ 36806 w 75137"/>
                <a:gd name="connsiteY29" fmla="*/ 23619 h 204164"/>
                <a:gd name="connsiteX30" fmla="*/ 29091 w 75137"/>
                <a:gd name="connsiteY30" fmla="*/ 13618 h 204164"/>
                <a:gd name="connsiteX31" fmla="*/ 22233 w 75137"/>
                <a:gd name="connsiteY31" fmla="*/ 5331 h 204164"/>
                <a:gd name="connsiteX32" fmla="*/ 24233 w 75137"/>
                <a:gd name="connsiteY32" fmla="*/ 473 h 204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5137" h="204164">
                  <a:moveTo>
                    <a:pt x="24233" y="473"/>
                  </a:moveTo>
                  <a:cubicBezTo>
                    <a:pt x="25376" y="-98"/>
                    <a:pt x="26519" y="-98"/>
                    <a:pt x="27662" y="188"/>
                  </a:cubicBezTo>
                  <a:cubicBezTo>
                    <a:pt x="28519" y="759"/>
                    <a:pt x="72811" y="53337"/>
                    <a:pt x="73954" y="55623"/>
                  </a:cubicBezTo>
                  <a:cubicBezTo>
                    <a:pt x="75954" y="59338"/>
                    <a:pt x="75382" y="63053"/>
                    <a:pt x="72525" y="67625"/>
                  </a:cubicBezTo>
                  <a:cubicBezTo>
                    <a:pt x="70239" y="70768"/>
                    <a:pt x="65667" y="75340"/>
                    <a:pt x="57094" y="82484"/>
                  </a:cubicBezTo>
                  <a:cubicBezTo>
                    <a:pt x="52808" y="85913"/>
                    <a:pt x="48808" y="89627"/>
                    <a:pt x="47950" y="90485"/>
                  </a:cubicBezTo>
                  <a:cubicBezTo>
                    <a:pt x="39092" y="99914"/>
                    <a:pt x="37092" y="114202"/>
                    <a:pt x="42235" y="125060"/>
                  </a:cubicBezTo>
                  <a:cubicBezTo>
                    <a:pt x="43950" y="128775"/>
                    <a:pt x="44807" y="129632"/>
                    <a:pt x="54808" y="141063"/>
                  </a:cubicBezTo>
                  <a:cubicBezTo>
                    <a:pt x="73096" y="162494"/>
                    <a:pt x="72239" y="161636"/>
                    <a:pt x="72239" y="163351"/>
                  </a:cubicBezTo>
                  <a:cubicBezTo>
                    <a:pt x="72239" y="165065"/>
                    <a:pt x="70525" y="166780"/>
                    <a:pt x="68810" y="167066"/>
                  </a:cubicBezTo>
                  <a:cubicBezTo>
                    <a:pt x="67381" y="167066"/>
                    <a:pt x="66238" y="166494"/>
                    <a:pt x="64238" y="164494"/>
                  </a:cubicBezTo>
                  <a:cubicBezTo>
                    <a:pt x="57094" y="157350"/>
                    <a:pt x="40807" y="152207"/>
                    <a:pt x="31948" y="154207"/>
                  </a:cubicBezTo>
                  <a:cubicBezTo>
                    <a:pt x="27662" y="155064"/>
                    <a:pt x="25376" y="156779"/>
                    <a:pt x="23376" y="160779"/>
                  </a:cubicBezTo>
                  <a:cubicBezTo>
                    <a:pt x="22233" y="163637"/>
                    <a:pt x="21376" y="167066"/>
                    <a:pt x="21090" y="171638"/>
                  </a:cubicBezTo>
                  <a:cubicBezTo>
                    <a:pt x="20804" y="177924"/>
                    <a:pt x="21947" y="184497"/>
                    <a:pt x="23947" y="190783"/>
                  </a:cubicBezTo>
                  <a:cubicBezTo>
                    <a:pt x="25376" y="194784"/>
                    <a:pt x="26233" y="197069"/>
                    <a:pt x="28234" y="199927"/>
                  </a:cubicBezTo>
                  <a:cubicBezTo>
                    <a:pt x="29948" y="202213"/>
                    <a:pt x="29948" y="203070"/>
                    <a:pt x="28519" y="203927"/>
                  </a:cubicBezTo>
                  <a:cubicBezTo>
                    <a:pt x="27376" y="204499"/>
                    <a:pt x="26805" y="204213"/>
                    <a:pt x="24233" y="201070"/>
                  </a:cubicBezTo>
                  <a:cubicBezTo>
                    <a:pt x="13946" y="187926"/>
                    <a:pt x="4516" y="169066"/>
                    <a:pt x="1373" y="155064"/>
                  </a:cubicBezTo>
                  <a:cubicBezTo>
                    <a:pt x="-1199" y="145063"/>
                    <a:pt x="-56" y="138205"/>
                    <a:pt x="3945" y="135347"/>
                  </a:cubicBezTo>
                  <a:cubicBezTo>
                    <a:pt x="5945" y="134205"/>
                    <a:pt x="7945" y="133919"/>
                    <a:pt x="12232" y="133919"/>
                  </a:cubicBezTo>
                  <a:cubicBezTo>
                    <a:pt x="20518" y="134490"/>
                    <a:pt x="32234" y="137634"/>
                    <a:pt x="43664" y="142491"/>
                  </a:cubicBezTo>
                  <a:lnTo>
                    <a:pt x="47379" y="144206"/>
                  </a:lnTo>
                  <a:lnTo>
                    <a:pt x="31663" y="125632"/>
                  </a:lnTo>
                  <a:cubicBezTo>
                    <a:pt x="7660" y="97343"/>
                    <a:pt x="6802" y="96200"/>
                    <a:pt x="5945" y="94485"/>
                  </a:cubicBezTo>
                  <a:cubicBezTo>
                    <a:pt x="5088" y="92199"/>
                    <a:pt x="4802" y="89913"/>
                    <a:pt x="5659" y="87342"/>
                  </a:cubicBezTo>
                  <a:cubicBezTo>
                    <a:pt x="7088" y="82769"/>
                    <a:pt x="11089" y="78197"/>
                    <a:pt x="23090" y="68196"/>
                  </a:cubicBezTo>
                  <a:cubicBezTo>
                    <a:pt x="27376" y="64767"/>
                    <a:pt x="31091" y="61338"/>
                    <a:pt x="31948" y="60767"/>
                  </a:cubicBezTo>
                  <a:cubicBezTo>
                    <a:pt x="38521" y="53623"/>
                    <a:pt x="41664" y="43622"/>
                    <a:pt x="40521" y="34192"/>
                  </a:cubicBezTo>
                  <a:cubicBezTo>
                    <a:pt x="39949" y="31049"/>
                    <a:pt x="38521" y="26191"/>
                    <a:pt x="36806" y="23619"/>
                  </a:cubicBezTo>
                  <a:cubicBezTo>
                    <a:pt x="35949" y="22190"/>
                    <a:pt x="32520" y="17904"/>
                    <a:pt x="29091" y="13618"/>
                  </a:cubicBezTo>
                  <a:cubicBezTo>
                    <a:pt x="25662" y="9617"/>
                    <a:pt x="22519" y="5903"/>
                    <a:pt x="22233" y="5331"/>
                  </a:cubicBezTo>
                  <a:cubicBezTo>
                    <a:pt x="21376" y="3617"/>
                    <a:pt x="22233" y="1331"/>
                    <a:pt x="24233" y="47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24" name="Grafik 2">
              <a:extLst>
                <a:ext uri="{FF2B5EF4-FFF2-40B4-BE49-F238E27FC236}">
                  <a16:creationId xmlns:a16="http://schemas.microsoft.com/office/drawing/2014/main" id="{121BBA86-7045-B5CA-3BA6-B1FD3AF6A0B3}"/>
                </a:ext>
              </a:extLst>
            </p:cNvPr>
            <p:cNvGrpSpPr/>
            <p:nvPr/>
          </p:nvGrpSpPr>
          <p:grpSpPr>
            <a:xfrm>
              <a:off x="2692716" y="4292436"/>
              <a:ext cx="93706" cy="315465"/>
              <a:chOff x="2692716" y="4292436"/>
              <a:chExt cx="93706" cy="315465"/>
            </a:xfrm>
            <a:solidFill>
              <a:srgbClr val="000000"/>
            </a:solidFill>
          </p:grpSpPr>
          <p:sp>
            <p:nvSpPr>
              <p:cNvPr id="37" name="Freihandform: Form 36">
                <a:extLst>
                  <a:ext uri="{FF2B5EF4-FFF2-40B4-BE49-F238E27FC236}">
                    <a16:creationId xmlns:a16="http://schemas.microsoft.com/office/drawing/2014/main" id="{52F5CC92-733A-EC96-5E04-57024C210987}"/>
                  </a:ext>
                </a:extLst>
              </p:cNvPr>
              <p:cNvSpPr/>
              <p:nvPr/>
            </p:nvSpPr>
            <p:spPr>
              <a:xfrm>
                <a:off x="2692983" y="4292436"/>
                <a:ext cx="93440" cy="77091"/>
              </a:xfrm>
              <a:custGeom>
                <a:avLst/>
                <a:gdLst>
                  <a:gd name="connsiteX0" fmla="*/ 57721 w 93440"/>
                  <a:gd name="connsiteY0" fmla="*/ 112 h 77091"/>
                  <a:gd name="connsiteX1" fmla="*/ 72295 w 93440"/>
                  <a:gd name="connsiteY1" fmla="*/ 684 h 77091"/>
                  <a:gd name="connsiteX2" fmla="*/ 92869 w 93440"/>
                  <a:gd name="connsiteY2" fmla="*/ 18114 h 77091"/>
                  <a:gd name="connsiteX3" fmla="*/ 93440 w 93440"/>
                  <a:gd name="connsiteY3" fmla="*/ 24401 h 77091"/>
                  <a:gd name="connsiteX4" fmla="*/ 92012 w 93440"/>
                  <a:gd name="connsiteY4" fmla="*/ 34688 h 77091"/>
                  <a:gd name="connsiteX5" fmla="*/ 39433 w 93440"/>
                  <a:gd name="connsiteY5" fmla="*/ 76407 h 77091"/>
                  <a:gd name="connsiteX6" fmla="*/ 22003 w 93440"/>
                  <a:gd name="connsiteY6" fmla="*/ 76693 h 77091"/>
                  <a:gd name="connsiteX7" fmla="*/ 571 w 93440"/>
                  <a:gd name="connsiteY7" fmla="*/ 58977 h 77091"/>
                  <a:gd name="connsiteX8" fmla="*/ 0 w 93440"/>
                  <a:gd name="connsiteY8" fmla="*/ 52690 h 77091"/>
                  <a:gd name="connsiteX9" fmla="*/ 1429 w 93440"/>
                  <a:gd name="connsiteY9" fmla="*/ 42403 h 77091"/>
                  <a:gd name="connsiteX10" fmla="*/ 15145 w 93440"/>
                  <a:gd name="connsiteY10" fmla="*/ 21258 h 77091"/>
                  <a:gd name="connsiteX11" fmla="*/ 57721 w 93440"/>
                  <a:gd name="connsiteY11" fmla="*/ 112 h 77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440" h="77091">
                    <a:moveTo>
                      <a:pt x="57721" y="112"/>
                    </a:moveTo>
                    <a:cubicBezTo>
                      <a:pt x="61150" y="-174"/>
                      <a:pt x="69152" y="112"/>
                      <a:pt x="72295" y="684"/>
                    </a:cubicBezTo>
                    <a:cubicBezTo>
                      <a:pt x="83439" y="2970"/>
                      <a:pt x="90297" y="8685"/>
                      <a:pt x="92869" y="18114"/>
                    </a:cubicBezTo>
                    <a:cubicBezTo>
                      <a:pt x="93440" y="19829"/>
                      <a:pt x="93440" y="20972"/>
                      <a:pt x="93440" y="24401"/>
                    </a:cubicBezTo>
                    <a:cubicBezTo>
                      <a:pt x="93440" y="28687"/>
                      <a:pt x="93440" y="30402"/>
                      <a:pt x="92012" y="34688"/>
                    </a:cubicBezTo>
                    <a:cubicBezTo>
                      <a:pt x="85725" y="54119"/>
                      <a:pt x="62865" y="72121"/>
                      <a:pt x="39433" y="76407"/>
                    </a:cubicBezTo>
                    <a:cubicBezTo>
                      <a:pt x="34290" y="77265"/>
                      <a:pt x="25717" y="77265"/>
                      <a:pt x="22003" y="76693"/>
                    </a:cubicBezTo>
                    <a:cubicBezTo>
                      <a:pt x="10287" y="74121"/>
                      <a:pt x="3143" y="68406"/>
                      <a:pt x="571" y="58977"/>
                    </a:cubicBezTo>
                    <a:cubicBezTo>
                      <a:pt x="0" y="57262"/>
                      <a:pt x="0" y="56119"/>
                      <a:pt x="0" y="52690"/>
                    </a:cubicBezTo>
                    <a:cubicBezTo>
                      <a:pt x="0" y="48404"/>
                      <a:pt x="0" y="46689"/>
                      <a:pt x="1429" y="42403"/>
                    </a:cubicBezTo>
                    <a:cubicBezTo>
                      <a:pt x="3715" y="34974"/>
                      <a:pt x="8573" y="27830"/>
                      <a:pt x="15145" y="21258"/>
                    </a:cubicBezTo>
                    <a:cubicBezTo>
                      <a:pt x="26575" y="9828"/>
                      <a:pt x="42291" y="2112"/>
                      <a:pt x="57721" y="1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8" name="Freihandform: Form 37">
                <a:extLst>
                  <a:ext uri="{FF2B5EF4-FFF2-40B4-BE49-F238E27FC236}">
                    <a16:creationId xmlns:a16="http://schemas.microsoft.com/office/drawing/2014/main" id="{9F85FF55-3ADE-64D9-5020-E72CEAD8F8CF}"/>
                  </a:ext>
                </a:extLst>
              </p:cNvPr>
              <p:cNvSpPr/>
              <p:nvPr/>
            </p:nvSpPr>
            <p:spPr>
              <a:xfrm>
                <a:off x="2692716" y="4338535"/>
                <a:ext cx="5715" cy="269367"/>
              </a:xfrm>
              <a:custGeom>
                <a:avLst/>
                <a:gdLst>
                  <a:gd name="connsiteX0" fmla="*/ 0 w 5715"/>
                  <a:gd name="connsiteY0" fmla="*/ 269367 h 269367"/>
                  <a:gd name="connsiteX1" fmla="*/ 0 w 5715"/>
                  <a:gd name="connsiteY1" fmla="*/ 0 h 269367"/>
                  <a:gd name="connsiteX2" fmla="*/ 5715 w 5715"/>
                  <a:gd name="connsiteY2" fmla="*/ 0 h 269367"/>
                  <a:gd name="connsiteX3" fmla="*/ 5715 w 5715"/>
                  <a:gd name="connsiteY3" fmla="*/ 269367 h 269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" h="269367">
                    <a:moveTo>
                      <a:pt x="0" y="269367"/>
                    </a:moveTo>
                    <a:lnTo>
                      <a:pt x="0" y="0"/>
                    </a:lnTo>
                    <a:lnTo>
                      <a:pt x="5715" y="0"/>
                    </a:lnTo>
                    <a:lnTo>
                      <a:pt x="5715" y="2693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25" name="Grafik 2">
              <a:extLst>
                <a:ext uri="{FF2B5EF4-FFF2-40B4-BE49-F238E27FC236}">
                  <a16:creationId xmlns:a16="http://schemas.microsoft.com/office/drawing/2014/main" id="{CABB0DE4-C7B5-A644-A2D1-AEFC377044AB}"/>
                </a:ext>
              </a:extLst>
            </p:cNvPr>
            <p:cNvGrpSpPr/>
            <p:nvPr/>
          </p:nvGrpSpPr>
          <p:grpSpPr>
            <a:xfrm>
              <a:off x="2978466" y="4329345"/>
              <a:ext cx="93706" cy="314751"/>
              <a:chOff x="2978466" y="4329345"/>
              <a:chExt cx="93706" cy="314751"/>
            </a:xfrm>
            <a:solidFill>
              <a:srgbClr val="000000"/>
            </a:solidFill>
          </p:grpSpPr>
          <p:sp>
            <p:nvSpPr>
              <p:cNvPr id="35" name="Freihandform: Form 34">
                <a:extLst>
                  <a:ext uri="{FF2B5EF4-FFF2-40B4-BE49-F238E27FC236}">
                    <a16:creationId xmlns:a16="http://schemas.microsoft.com/office/drawing/2014/main" id="{4DAEF2E3-6DA7-D33A-D2DC-710A7C5B9785}"/>
                  </a:ext>
                </a:extLst>
              </p:cNvPr>
              <p:cNvSpPr/>
              <p:nvPr/>
            </p:nvSpPr>
            <p:spPr>
              <a:xfrm>
                <a:off x="2978733" y="4329345"/>
                <a:ext cx="93440" cy="77091"/>
              </a:xfrm>
              <a:custGeom>
                <a:avLst/>
                <a:gdLst>
                  <a:gd name="connsiteX0" fmla="*/ 57721 w 93440"/>
                  <a:gd name="connsiteY0" fmla="*/ 112 h 77091"/>
                  <a:gd name="connsiteX1" fmla="*/ 72295 w 93440"/>
                  <a:gd name="connsiteY1" fmla="*/ 684 h 77091"/>
                  <a:gd name="connsiteX2" fmla="*/ 92869 w 93440"/>
                  <a:gd name="connsiteY2" fmla="*/ 18114 h 77091"/>
                  <a:gd name="connsiteX3" fmla="*/ 93440 w 93440"/>
                  <a:gd name="connsiteY3" fmla="*/ 24401 h 77091"/>
                  <a:gd name="connsiteX4" fmla="*/ 92012 w 93440"/>
                  <a:gd name="connsiteY4" fmla="*/ 34688 h 77091"/>
                  <a:gd name="connsiteX5" fmla="*/ 39433 w 93440"/>
                  <a:gd name="connsiteY5" fmla="*/ 76407 h 77091"/>
                  <a:gd name="connsiteX6" fmla="*/ 22003 w 93440"/>
                  <a:gd name="connsiteY6" fmla="*/ 76693 h 77091"/>
                  <a:gd name="connsiteX7" fmla="*/ 571 w 93440"/>
                  <a:gd name="connsiteY7" fmla="*/ 58977 h 77091"/>
                  <a:gd name="connsiteX8" fmla="*/ 0 w 93440"/>
                  <a:gd name="connsiteY8" fmla="*/ 52690 h 77091"/>
                  <a:gd name="connsiteX9" fmla="*/ 1429 w 93440"/>
                  <a:gd name="connsiteY9" fmla="*/ 42403 h 77091"/>
                  <a:gd name="connsiteX10" fmla="*/ 15145 w 93440"/>
                  <a:gd name="connsiteY10" fmla="*/ 21258 h 77091"/>
                  <a:gd name="connsiteX11" fmla="*/ 57721 w 93440"/>
                  <a:gd name="connsiteY11" fmla="*/ 112 h 77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440" h="77091">
                    <a:moveTo>
                      <a:pt x="57721" y="112"/>
                    </a:moveTo>
                    <a:cubicBezTo>
                      <a:pt x="61150" y="-174"/>
                      <a:pt x="69152" y="112"/>
                      <a:pt x="72295" y="684"/>
                    </a:cubicBezTo>
                    <a:cubicBezTo>
                      <a:pt x="83439" y="2970"/>
                      <a:pt x="90297" y="8685"/>
                      <a:pt x="92869" y="18114"/>
                    </a:cubicBezTo>
                    <a:cubicBezTo>
                      <a:pt x="93440" y="19829"/>
                      <a:pt x="93440" y="20972"/>
                      <a:pt x="93440" y="24401"/>
                    </a:cubicBezTo>
                    <a:cubicBezTo>
                      <a:pt x="93440" y="28687"/>
                      <a:pt x="93440" y="30402"/>
                      <a:pt x="92012" y="34688"/>
                    </a:cubicBezTo>
                    <a:cubicBezTo>
                      <a:pt x="85725" y="54119"/>
                      <a:pt x="62865" y="72121"/>
                      <a:pt x="39433" y="76407"/>
                    </a:cubicBezTo>
                    <a:cubicBezTo>
                      <a:pt x="34290" y="77265"/>
                      <a:pt x="25717" y="77265"/>
                      <a:pt x="22003" y="76693"/>
                    </a:cubicBezTo>
                    <a:cubicBezTo>
                      <a:pt x="10287" y="74121"/>
                      <a:pt x="3143" y="68406"/>
                      <a:pt x="571" y="58977"/>
                    </a:cubicBezTo>
                    <a:cubicBezTo>
                      <a:pt x="0" y="57262"/>
                      <a:pt x="0" y="56119"/>
                      <a:pt x="0" y="52690"/>
                    </a:cubicBezTo>
                    <a:cubicBezTo>
                      <a:pt x="0" y="48404"/>
                      <a:pt x="0" y="46689"/>
                      <a:pt x="1429" y="42403"/>
                    </a:cubicBezTo>
                    <a:cubicBezTo>
                      <a:pt x="3715" y="34974"/>
                      <a:pt x="8573" y="27830"/>
                      <a:pt x="15145" y="21258"/>
                    </a:cubicBezTo>
                    <a:cubicBezTo>
                      <a:pt x="26575" y="9828"/>
                      <a:pt x="42291" y="2112"/>
                      <a:pt x="57721" y="1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6" name="Freihandform: Form 35">
                <a:extLst>
                  <a:ext uri="{FF2B5EF4-FFF2-40B4-BE49-F238E27FC236}">
                    <a16:creationId xmlns:a16="http://schemas.microsoft.com/office/drawing/2014/main" id="{902927F2-06FC-BFC3-E63E-5F679B68D55D}"/>
                  </a:ext>
                </a:extLst>
              </p:cNvPr>
              <p:cNvSpPr/>
              <p:nvPr/>
            </p:nvSpPr>
            <p:spPr>
              <a:xfrm>
                <a:off x="2978466" y="4375396"/>
                <a:ext cx="5715" cy="268700"/>
              </a:xfrm>
              <a:custGeom>
                <a:avLst/>
                <a:gdLst>
                  <a:gd name="connsiteX0" fmla="*/ 0 w 5715"/>
                  <a:gd name="connsiteY0" fmla="*/ 268700 h 268700"/>
                  <a:gd name="connsiteX1" fmla="*/ 0 w 5715"/>
                  <a:gd name="connsiteY1" fmla="*/ 0 h 268700"/>
                  <a:gd name="connsiteX2" fmla="*/ 5715 w 5715"/>
                  <a:gd name="connsiteY2" fmla="*/ 0 h 268700"/>
                  <a:gd name="connsiteX3" fmla="*/ 5715 w 5715"/>
                  <a:gd name="connsiteY3" fmla="*/ 268700 h 268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" h="268700">
                    <a:moveTo>
                      <a:pt x="0" y="268700"/>
                    </a:moveTo>
                    <a:lnTo>
                      <a:pt x="0" y="0"/>
                    </a:lnTo>
                    <a:lnTo>
                      <a:pt x="5715" y="0"/>
                    </a:lnTo>
                    <a:lnTo>
                      <a:pt x="5715" y="26870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26" name="Grafik 2">
              <a:extLst>
                <a:ext uri="{FF2B5EF4-FFF2-40B4-BE49-F238E27FC236}">
                  <a16:creationId xmlns:a16="http://schemas.microsoft.com/office/drawing/2014/main" id="{693C9F77-C8DA-51DD-1DEA-37D0508033A1}"/>
                </a:ext>
              </a:extLst>
            </p:cNvPr>
            <p:cNvGrpSpPr/>
            <p:nvPr/>
          </p:nvGrpSpPr>
          <p:grpSpPr>
            <a:xfrm>
              <a:off x="3191712" y="4296139"/>
              <a:ext cx="166211" cy="367198"/>
              <a:chOff x="3191712" y="4296139"/>
              <a:chExt cx="166211" cy="367198"/>
            </a:xfrm>
            <a:solidFill>
              <a:srgbClr val="000000"/>
            </a:solidFill>
          </p:grpSpPr>
          <p:sp>
            <p:nvSpPr>
              <p:cNvPr id="32" name="Freihandform: Form 31">
                <a:extLst>
                  <a:ext uri="{FF2B5EF4-FFF2-40B4-BE49-F238E27FC236}">
                    <a16:creationId xmlns:a16="http://schemas.microsoft.com/office/drawing/2014/main" id="{1261CB84-1A69-66FE-7B4D-EE86567889FB}"/>
                  </a:ext>
                </a:extLst>
              </p:cNvPr>
              <p:cNvSpPr/>
              <p:nvPr/>
            </p:nvSpPr>
            <p:spPr>
              <a:xfrm>
                <a:off x="3191712" y="4296139"/>
                <a:ext cx="51542" cy="217174"/>
              </a:xfrm>
              <a:custGeom>
                <a:avLst/>
                <a:gdLst>
                  <a:gd name="connsiteX0" fmla="*/ 4000 w 51542"/>
                  <a:gd name="connsiteY0" fmla="*/ 219 h 217174"/>
                  <a:gd name="connsiteX1" fmla="*/ 13430 w 51542"/>
                  <a:gd name="connsiteY1" fmla="*/ 1648 h 217174"/>
                  <a:gd name="connsiteX2" fmla="*/ 13430 w 51542"/>
                  <a:gd name="connsiteY2" fmla="*/ 26508 h 217174"/>
                  <a:gd name="connsiteX3" fmla="*/ 13145 w 51542"/>
                  <a:gd name="connsiteY3" fmla="*/ 51368 h 217174"/>
                  <a:gd name="connsiteX4" fmla="*/ 29146 w 51542"/>
                  <a:gd name="connsiteY4" fmla="*/ 49082 h 217174"/>
                  <a:gd name="connsiteX5" fmla="*/ 45720 w 51542"/>
                  <a:gd name="connsiteY5" fmla="*/ 46511 h 217174"/>
                  <a:gd name="connsiteX6" fmla="*/ 49149 w 51542"/>
                  <a:gd name="connsiteY6" fmla="*/ 49368 h 217174"/>
                  <a:gd name="connsiteX7" fmla="*/ 49721 w 51542"/>
                  <a:gd name="connsiteY7" fmla="*/ 50511 h 217174"/>
                  <a:gd name="connsiteX8" fmla="*/ 50578 w 51542"/>
                  <a:gd name="connsiteY8" fmla="*/ 133093 h 217174"/>
                  <a:gd name="connsiteX9" fmla="*/ 51435 w 51542"/>
                  <a:gd name="connsiteY9" fmla="*/ 215675 h 217174"/>
                  <a:gd name="connsiteX10" fmla="*/ 49435 w 51542"/>
                  <a:gd name="connsiteY10" fmla="*/ 216532 h 217174"/>
                  <a:gd name="connsiteX11" fmla="*/ 40291 w 51542"/>
                  <a:gd name="connsiteY11" fmla="*/ 216532 h 217174"/>
                  <a:gd name="connsiteX12" fmla="*/ 38291 w 51542"/>
                  <a:gd name="connsiteY12" fmla="*/ 215675 h 217174"/>
                  <a:gd name="connsiteX13" fmla="*/ 38291 w 51542"/>
                  <a:gd name="connsiteY13" fmla="*/ 190814 h 217174"/>
                  <a:gd name="connsiteX14" fmla="*/ 38576 w 51542"/>
                  <a:gd name="connsiteY14" fmla="*/ 165954 h 217174"/>
                  <a:gd name="connsiteX15" fmla="*/ 22574 w 51542"/>
                  <a:gd name="connsiteY15" fmla="*/ 168240 h 217174"/>
                  <a:gd name="connsiteX16" fmla="*/ 6001 w 51542"/>
                  <a:gd name="connsiteY16" fmla="*/ 170812 h 217174"/>
                  <a:gd name="connsiteX17" fmla="*/ 2572 w 51542"/>
                  <a:gd name="connsiteY17" fmla="*/ 167954 h 217174"/>
                  <a:gd name="connsiteX18" fmla="*/ 2000 w 51542"/>
                  <a:gd name="connsiteY18" fmla="*/ 166526 h 217174"/>
                  <a:gd name="connsiteX19" fmla="*/ 1143 w 51542"/>
                  <a:gd name="connsiteY19" fmla="*/ 94802 h 217174"/>
                  <a:gd name="connsiteX20" fmla="*/ 0 w 51542"/>
                  <a:gd name="connsiteY20" fmla="*/ 12220 h 217174"/>
                  <a:gd name="connsiteX21" fmla="*/ 0 w 51542"/>
                  <a:gd name="connsiteY21" fmla="*/ 1648 h 217174"/>
                  <a:gd name="connsiteX22" fmla="*/ 1429 w 51542"/>
                  <a:gd name="connsiteY22" fmla="*/ 1076 h 217174"/>
                  <a:gd name="connsiteX23" fmla="*/ 4000 w 51542"/>
                  <a:gd name="connsiteY23" fmla="*/ 219 h 217174"/>
                  <a:gd name="connsiteX24" fmla="*/ 39719 w 51542"/>
                  <a:gd name="connsiteY24" fmla="*/ 80229 h 217174"/>
                  <a:gd name="connsiteX25" fmla="*/ 39433 w 51542"/>
                  <a:gd name="connsiteY25" fmla="*/ 76228 h 217174"/>
                  <a:gd name="connsiteX26" fmla="*/ 12859 w 51542"/>
                  <a:gd name="connsiteY26" fmla="*/ 80801 h 217174"/>
                  <a:gd name="connsiteX27" fmla="*/ 12002 w 51542"/>
                  <a:gd name="connsiteY27" fmla="*/ 141094 h 217174"/>
                  <a:gd name="connsiteX28" fmla="*/ 38862 w 51542"/>
                  <a:gd name="connsiteY28" fmla="*/ 136522 h 217174"/>
                  <a:gd name="connsiteX29" fmla="*/ 39719 w 51542"/>
                  <a:gd name="connsiteY29" fmla="*/ 80229 h 217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51542" h="217174">
                    <a:moveTo>
                      <a:pt x="4000" y="219"/>
                    </a:moveTo>
                    <a:cubicBezTo>
                      <a:pt x="6287" y="-353"/>
                      <a:pt x="11430" y="219"/>
                      <a:pt x="13430" y="1648"/>
                    </a:cubicBezTo>
                    <a:cubicBezTo>
                      <a:pt x="13716" y="1934"/>
                      <a:pt x="13716" y="6220"/>
                      <a:pt x="13430" y="26508"/>
                    </a:cubicBezTo>
                    <a:cubicBezTo>
                      <a:pt x="13145" y="40224"/>
                      <a:pt x="13145" y="51368"/>
                      <a:pt x="13145" y="51368"/>
                    </a:cubicBezTo>
                    <a:cubicBezTo>
                      <a:pt x="13145" y="51654"/>
                      <a:pt x="20288" y="50511"/>
                      <a:pt x="29146" y="49082"/>
                    </a:cubicBezTo>
                    <a:cubicBezTo>
                      <a:pt x="38291" y="47368"/>
                      <a:pt x="45434" y="46511"/>
                      <a:pt x="45720" y="46511"/>
                    </a:cubicBezTo>
                    <a:cubicBezTo>
                      <a:pt x="47149" y="46796"/>
                      <a:pt x="48292" y="47939"/>
                      <a:pt x="49149" y="49368"/>
                    </a:cubicBezTo>
                    <a:lnTo>
                      <a:pt x="49721" y="50511"/>
                    </a:lnTo>
                    <a:lnTo>
                      <a:pt x="50578" y="133093"/>
                    </a:lnTo>
                    <a:cubicBezTo>
                      <a:pt x="51435" y="199387"/>
                      <a:pt x="51721" y="215675"/>
                      <a:pt x="51435" y="215675"/>
                    </a:cubicBezTo>
                    <a:cubicBezTo>
                      <a:pt x="51149" y="215960"/>
                      <a:pt x="50292" y="216246"/>
                      <a:pt x="49435" y="216532"/>
                    </a:cubicBezTo>
                    <a:cubicBezTo>
                      <a:pt x="47149" y="217389"/>
                      <a:pt x="42577" y="217389"/>
                      <a:pt x="40291" y="216532"/>
                    </a:cubicBezTo>
                    <a:cubicBezTo>
                      <a:pt x="39433" y="216246"/>
                      <a:pt x="38576" y="215960"/>
                      <a:pt x="38291" y="215675"/>
                    </a:cubicBezTo>
                    <a:cubicBezTo>
                      <a:pt x="38005" y="215389"/>
                      <a:pt x="38005" y="211102"/>
                      <a:pt x="38291" y="190814"/>
                    </a:cubicBezTo>
                    <a:cubicBezTo>
                      <a:pt x="38576" y="177098"/>
                      <a:pt x="38576" y="165954"/>
                      <a:pt x="38576" y="165954"/>
                    </a:cubicBezTo>
                    <a:cubicBezTo>
                      <a:pt x="38576" y="165668"/>
                      <a:pt x="31433" y="166811"/>
                      <a:pt x="22574" y="168240"/>
                    </a:cubicBezTo>
                    <a:cubicBezTo>
                      <a:pt x="13430" y="169955"/>
                      <a:pt x="6287" y="170812"/>
                      <a:pt x="6001" y="170812"/>
                    </a:cubicBezTo>
                    <a:cubicBezTo>
                      <a:pt x="4572" y="170526"/>
                      <a:pt x="3429" y="169383"/>
                      <a:pt x="2572" y="167954"/>
                    </a:cubicBezTo>
                    <a:lnTo>
                      <a:pt x="2000" y="166526"/>
                    </a:lnTo>
                    <a:lnTo>
                      <a:pt x="1143" y="94802"/>
                    </a:lnTo>
                    <a:cubicBezTo>
                      <a:pt x="571" y="55369"/>
                      <a:pt x="286" y="18221"/>
                      <a:pt x="0" y="12220"/>
                    </a:cubicBezTo>
                    <a:lnTo>
                      <a:pt x="0" y="1648"/>
                    </a:lnTo>
                    <a:lnTo>
                      <a:pt x="1429" y="1076"/>
                    </a:lnTo>
                    <a:cubicBezTo>
                      <a:pt x="2286" y="790"/>
                      <a:pt x="3429" y="505"/>
                      <a:pt x="4000" y="219"/>
                    </a:cubicBezTo>
                    <a:close/>
                    <a:moveTo>
                      <a:pt x="39719" y="80229"/>
                    </a:moveTo>
                    <a:cubicBezTo>
                      <a:pt x="39719" y="77086"/>
                      <a:pt x="39719" y="76228"/>
                      <a:pt x="39433" y="76228"/>
                    </a:cubicBezTo>
                    <a:cubicBezTo>
                      <a:pt x="38291" y="76228"/>
                      <a:pt x="12859" y="80515"/>
                      <a:pt x="12859" y="80801"/>
                    </a:cubicBezTo>
                    <a:cubicBezTo>
                      <a:pt x="12573" y="80801"/>
                      <a:pt x="12002" y="140808"/>
                      <a:pt x="12002" y="141094"/>
                    </a:cubicBezTo>
                    <a:cubicBezTo>
                      <a:pt x="12287" y="141094"/>
                      <a:pt x="38576" y="136807"/>
                      <a:pt x="38862" y="136522"/>
                    </a:cubicBezTo>
                    <a:cubicBezTo>
                      <a:pt x="38862" y="136522"/>
                      <a:pt x="39719" y="93374"/>
                      <a:pt x="39719" y="802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3" name="Freihandform: Form 32">
                <a:extLst>
                  <a:ext uri="{FF2B5EF4-FFF2-40B4-BE49-F238E27FC236}">
                    <a16:creationId xmlns:a16="http://schemas.microsoft.com/office/drawing/2014/main" id="{CB434F6F-E74E-32E3-46D6-2D135928CC6F}"/>
                  </a:ext>
                </a:extLst>
              </p:cNvPr>
              <p:cNvSpPr/>
              <p:nvPr/>
            </p:nvSpPr>
            <p:spPr>
              <a:xfrm>
                <a:off x="3264483" y="4366255"/>
                <a:ext cx="93440" cy="77091"/>
              </a:xfrm>
              <a:custGeom>
                <a:avLst/>
                <a:gdLst>
                  <a:gd name="connsiteX0" fmla="*/ 57721 w 93440"/>
                  <a:gd name="connsiteY0" fmla="*/ 112 h 77091"/>
                  <a:gd name="connsiteX1" fmla="*/ 72295 w 93440"/>
                  <a:gd name="connsiteY1" fmla="*/ 684 h 77091"/>
                  <a:gd name="connsiteX2" fmla="*/ 92869 w 93440"/>
                  <a:gd name="connsiteY2" fmla="*/ 18114 h 77091"/>
                  <a:gd name="connsiteX3" fmla="*/ 93440 w 93440"/>
                  <a:gd name="connsiteY3" fmla="*/ 24401 h 77091"/>
                  <a:gd name="connsiteX4" fmla="*/ 92012 w 93440"/>
                  <a:gd name="connsiteY4" fmla="*/ 34688 h 77091"/>
                  <a:gd name="connsiteX5" fmla="*/ 39433 w 93440"/>
                  <a:gd name="connsiteY5" fmla="*/ 76407 h 77091"/>
                  <a:gd name="connsiteX6" fmla="*/ 22003 w 93440"/>
                  <a:gd name="connsiteY6" fmla="*/ 76693 h 77091"/>
                  <a:gd name="connsiteX7" fmla="*/ 571 w 93440"/>
                  <a:gd name="connsiteY7" fmla="*/ 58977 h 77091"/>
                  <a:gd name="connsiteX8" fmla="*/ 0 w 93440"/>
                  <a:gd name="connsiteY8" fmla="*/ 52690 h 77091"/>
                  <a:gd name="connsiteX9" fmla="*/ 1429 w 93440"/>
                  <a:gd name="connsiteY9" fmla="*/ 42403 h 77091"/>
                  <a:gd name="connsiteX10" fmla="*/ 15145 w 93440"/>
                  <a:gd name="connsiteY10" fmla="*/ 21258 h 77091"/>
                  <a:gd name="connsiteX11" fmla="*/ 57721 w 93440"/>
                  <a:gd name="connsiteY11" fmla="*/ 112 h 77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440" h="77091">
                    <a:moveTo>
                      <a:pt x="57721" y="112"/>
                    </a:moveTo>
                    <a:cubicBezTo>
                      <a:pt x="61150" y="-174"/>
                      <a:pt x="69152" y="112"/>
                      <a:pt x="72295" y="684"/>
                    </a:cubicBezTo>
                    <a:cubicBezTo>
                      <a:pt x="83439" y="2970"/>
                      <a:pt x="90297" y="8685"/>
                      <a:pt x="92869" y="18114"/>
                    </a:cubicBezTo>
                    <a:cubicBezTo>
                      <a:pt x="93440" y="19829"/>
                      <a:pt x="93440" y="20972"/>
                      <a:pt x="93440" y="24401"/>
                    </a:cubicBezTo>
                    <a:cubicBezTo>
                      <a:pt x="93440" y="28687"/>
                      <a:pt x="93440" y="30402"/>
                      <a:pt x="92012" y="34688"/>
                    </a:cubicBezTo>
                    <a:cubicBezTo>
                      <a:pt x="85725" y="54119"/>
                      <a:pt x="62865" y="72121"/>
                      <a:pt x="39433" y="76407"/>
                    </a:cubicBezTo>
                    <a:cubicBezTo>
                      <a:pt x="34290" y="77265"/>
                      <a:pt x="25717" y="77265"/>
                      <a:pt x="22003" y="76693"/>
                    </a:cubicBezTo>
                    <a:cubicBezTo>
                      <a:pt x="10287" y="74121"/>
                      <a:pt x="3143" y="68406"/>
                      <a:pt x="571" y="58977"/>
                    </a:cubicBezTo>
                    <a:cubicBezTo>
                      <a:pt x="0" y="57262"/>
                      <a:pt x="0" y="56119"/>
                      <a:pt x="0" y="52690"/>
                    </a:cubicBezTo>
                    <a:cubicBezTo>
                      <a:pt x="0" y="48404"/>
                      <a:pt x="0" y="46689"/>
                      <a:pt x="1429" y="42403"/>
                    </a:cubicBezTo>
                    <a:cubicBezTo>
                      <a:pt x="3715" y="34974"/>
                      <a:pt x="8573" y="27830"/>
                      <a:pt x="15145" y="21258"/>
                    </a:cubicBezTo>
                    <a:cubicBezTo>
                      <a:pt x="26575" y="9828"/>
                      <a:pt x="42291" y="2112"/>
                      <a:pt x="57721" y="1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4" name="Freihandform: Form 33">
                <a:extLst>
                  <a:ext uri="{FF2B5EF4-FFF2-40B4-BE49-F238E27FC236}">
                    <a16:creationId xmlns:a16="http://schemas.microsoft.com/office/drawing/2014/main" id="{8FE7078D-3521-96A6-CD96-C1E284FD5267}"/>
                  </a:ext>
                </a:extLst>
              </p:cNvPr>
              <p:cNvSpPr/>
              <p:nvPr/>
            </p:nvSpPr>
            <p:spPr>
              <a:xfrm>
                <a:off x="3264216" y="4417211"/>
                <a:ext cx="9525" cy="246125"/>
              </a:xfrm>
              <a:custGeom>
                <a:avLst/>
                <a:gdLst>
                  <a:gd name="connsiteX0" fmla="*/ 0 w 9525"/>
                  <a:gd name="connsiteY0" fmla="*/ 246126 h 246125"/>
                  <a:gd name="connsiteX1" fmla="*/ 0 w 9525"/>
                  <a:gd name="connsiteY1" fmla="*/ 0 h 246125"/>
                  <a:gd name="connsiteX2" fmla="*/ 9525 w 9525"/>
                  <a:gd name="connsiteY2" fmla="*/ 0 h 246125"/>
                  <a:gd name="connsiteX3" fmla="*/ 9525 w 9525"/>
                  <a:gd name="connsiteY3" fmla="*/ 246126 h 246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" h="246125">
                    <a:moveTo>
                      <a:pt x="0" y="246126"/>
                    </a:moveTo>
                    <a:lnTo>
                      <a:pt x="0" y="0"/>
                    </a:lnTo>
                    <a:lnTo>
                      <a:pt x="9525" y="0"/>
                    </a:lnTo>
                    <a:lnTo>
                      <a:pt x="9525" y="246126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27" name="Grafik 2">
              <a:extLst>
                <a:ext uri="{FF2B5EF4-FFF2-40B4-BE49-F238E27FC236}">
                  <a16:creationId xmlns:a16="http://schemas.microsoft.com/office/drawing/2014/main" id="{0E47E5C1-57FA-11F2-2358-06404A07DCC1}"/>
                </a:ext>
              </a:extLst>
            </p:cNvPr>
            <p:cNvGrpSpPr/>
            <p:nvPr/>
          </p:nvGrpSpPr>
          <p:grpSpPr>
            <a:xfrm>
              <a:off x="3668267" y="3873905"/>
              <a:ext cx="76200" cy="752475"/>
              <a:chOff x="3668267" y="3873905"/>
              <a:chExt cx="76200" cy="752475"/>
            </a:xfrm>
            <a:solidFill>
              <a:srgbClr val="000000"/>
            </a:solidFill>
          </p:grpSpPr>
          <p:sp>
            <p:nvSpPr>
              <p:cNvPr id="30" name="Freihandform: Form 29">
                <a:extLst>
                  <a:ext uri="{FF2B5EF4-FFF2-40B4-BE49-F238E27FC236}">
                    <a16:creationId xmlns:a16="http://schemas.microsoft.com/office/drawing/2014/main" id="{3BE52671-BD5C-E62C-D372-E1FC49762126}"/>
                  </a:ext>
                </a:extLst>
              </p:cNvPr>
              <p:cNvSpPr/>
              <p:nvPr/>
            </p:nvSpPr>
            <p:spPr>
              <a:xfrm>
                <a:off x="3668267" y="3873905"/>
                <a:ext cx="5715" cy="752475"/>
              </a:xfrm>
              <a:custGeom>
                <a:avLst/>
                <a:gdLst>
                  <a:gd name="connsiteX0" fmla="*/ 0 w 5715"/>
                  <a:gd name="connsiteY0" fmla="*/ 752475 h 752475"/>
                  <a:gd name="connsiteX1" fmla="*/ 0 w 5715"/>
                  <a:gd name="connsiteY1" fmla="*/ 0 h 752475"/>
                  <a:gd name="connsiteX2" fmla="*/ 5715 w 5715"/>
                  <a:gd name="connsiteY2" fmla="*/ 0 h 752475"/>
                  <a:gd name="connsiteX3" fmla="*/ 5715 w 5715"/>
                  <a:gd name="connsiteY3" fmla="*/ 752475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" h="752475">
                    <a:moveTo>
                      <a:pt x="0" y="752475"/>
                    </a:moveTo>
                    <a:lnTo>
                      <a:pt x="0" y="0"/>
                    </a:lnTo>
                    <a:lnTo>
                      <a:pt x="5715" y="0"/>
                    </a:lnTo>
                    <a:lnTo>
                      <a:pt x="5715" y="75247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1" name="Freihandform: Form 30">
                <a:extLst>
                  <a:ext uri="{FF2B5EF4-FFF2-40B4-BE49-F238E27FC236}">
                    <a16:creationId xmlns:a16="http://schemas.microsoft.com/office/drawing/2014/main" id="{0312F941-C836-6EB9-146A-0BB2DEC5819C}"/>
                  </a:ext>
                </a:extLst>
              </p:cNvPr>
              <p:cNvSpPr/>
              <p:nvPr/>
            </p:nvSpPr>
            <p:spPr>
              <a:xfrm>
                <a:off x="3706367" y="3873905"/>
                <a:ext cx="38100" cy="752475"/>
              </a:xfrm>
              <a:custGeom>
                <a:avLst/>
                <a:gdLst>
                  <a:gd name="connsiteX0" fmla="*/ 0 w 38100"/>
                  <a:gd name="connsiteY0" fmla="*/ 752475 h 752475"/>
                  <a:gd name="connsiteX1" fmla="*/ 0 w 38100"/>
                  <a:gd name="connsiteY1" fmla="*/ 0 h 752475"/>
                  <a:gd name="connsiteX2" fmla="*/ 38100 w 38100"/>
                  <a:gd name="connsiteY2" fmla="*/ 0 h 752475"/>
                  <a:gd name="connsiteX3" fmla="*/ 38100 w 38100"/>
                  <a:gd name="connsiteY3" fmla="*/ 752475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00" h="752475">
                    <a:moveTo>
                      <a:pt x="0" y="752475"/>
                    </a:moveTo>
                    <a:lnTo>
                      <a:pt x="0" y="0"/>
                    </a:lnTo>
                    <a:lnTo>
                      <a:pt x="38100" y="0"/>
                    </a:lnTo>
                    <a:lnTo>
                      <a:pt x="38100" y="75247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sp>
          <p:nvSpPr>
            <p:cNvPr id="28" name="Freihandform: Form 27">
              <a:extLst>
                <a:ext uri="{FF2B5EF4-FFF2-40B4-BE49-F238E27FC236}">
                  <a16:creationId xmlns:a16="http://schemas.microsoft.com/office/drawing/2014/main" id="{8B697217-E7D4-6549-4EBC-9695E88F2755}"/>
                </a:ext>
              </a:extLst>
            </p:cNvPr>
            <p:cNvSpPr/>
            <p:nvPr/>
          </p:nvSpPr>
          <p:spPr>
            <a:xfrm>
              <a:off x="2692716" y="4589518"/>
              <a:ext cx="291465" cy="73818"/>
            </a:xfrm>
            <a:custGeom>
              <a:avLst/>
              <a:gdLst>
                <a:gd name="connsiteX0" fmla="*/ 0 w 291465"/>
                <a:gd name="connsiteY0" fmla="*/ 36862 h 73818"/>
                <a:gd name="connsiteX1" fmla="*/ 291465 w 291465"/>
                <a:gd name="connsiteY1" fmla="*/ 73819 h 73818"/>
                <a:gd name="connsiteX2" fmla="*/ 291465 w 291465"/>
                <a:gd name="connsiteY2" fmla="*/ 36957 h 73818"/>
                <a:gd name="connsiteX3" fmla="*/ 0 w 291465"/>
                <a:gd name="connsiteY3" fmla="*/ 0 h 73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1465" h="73818">
                  <a:moveTo>
                    <a:pt x="0" y="36862"/>
                  </a:moveTo>
                  <a:lnTo>
                    <a:pt x="291465" y="73819"/>
                  </a:lnTo>
                  <a:lnTo>
                    <a:pt x="291465" y="369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" name="Freihandform: Form 28">
              <a:extLst>
                <a:ext uri="{FF2B5EF4-FFF2-40B4-BE49-F238E27FC236}">
                  <a16:creationId xmlns:a16="http://schemas.microsoft.com/office/drawing/2014/main" id="{5948683B-5B4E-2B6F-E335-F007F5B3065D}"/>
                </a:ext>
              </a:extLst>
            </p:cNvPr>
            <p:cNvSpPr/>
            <p:nvPr/>
          </p:nvSpPr>
          <p:spPr>
            <a:xfrm>
              <a:off x="1404937" y="3578630"/>
              <a:ext cx="5715" cy="1047750"/>
            </a:xfrm>
            <a:custGeom>
              <a:avLst/>
              <a:gdLst>
                <a:gd name="connsiteX0" fmla="*/ 0 w 5715"/>
                <a:gd name="connsiteY0" fmla="*/ 1047750 h 1047750"/>
                <a:gd name="connsiteX1" fmla="*/ 0 w 5715"/>
                <a:gd name="connsiteY1" fmla="*/ 0 h 1047750"/>
                <a:gd name="connsiteX2" fmla="*/ 5715 w 5715"/>
                <a:gd name="connsiteY2" fmla="*/ 0 h 1047750"/>
                <a:gd name="connsiteX3" fmla="*/ 5715 w 5715"/>
                <a:gd name="connsiteY3" fmla="*/ 1047750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" h="1047750">
                  <a:moveTo>
                    <a:pt x="0" y="1047750"/>
                  </a:moveTo>
                  <a:lnTo>
                    <a:pt x="0" y="0"/>
                  </a:lnTo>
                  <a:lnTo>
                    <a:pt x="5715" y="0"/>
                  </a:lnTo>
                  <a:lnTo>
                    <a:pt x="5715" y="10477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66" name="Pfeil: nach rechts 65">
            <a:extLst>
              <a:ext uri="{FF2B5EF4-FFF2-40B4-BE49-F238E27FC236}">
                <a16:creationId xmlns:a16="http://schemas.microsoft.com/office/drawing/2014/main" id="{0ECE625E-C2B4-713E-ACC8-4AF31C294834}"/>
              </a:ext>
            </a:extLst>
          </p:cNvPr>
          <p:cNvSpPr/>
          <p:nvPr/>
        </p:nvSpPr>
        <p:spPr>
          <a:xfrm>
            <a:off x="5037946" y="3955226"/>
            <a:ext cx="1008112" cy="554462"/>
          </a:xfrm>
          <a:prstGeom prst="rightArrow">
            <a:avLst>
              <a:gd name="adj1" fmla="val 50000"/>
              <a:gd name="adj2" fmla="val 6482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5FCC8DBB-5C74-57DE-C966-F36AC25380A8}"/>
              </a:ext>
            </a:extLst>
          </p:cNvPr>
          <p:cNvSpPr txBox="1"/>
          <p:nvPr/>
        </p:nvSpPr>
        <p:spPr>
          <a:xfrm>
            <a:off x="137168" y="3277108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Header</a:t>
            </a:r>
          </a:p>
        </p:txBody>
      </p:sp>
      <p:sp>
        <p:nvSpPr>
          <p:cNvPr id="68" name="Geschweifte Klammer links 67">
            <a:extLst>
              <a:ext uri="{FF2B5EF4-FFF2-40B4-BE49-F238E27FC236}">
                <a16:creationId xmlns:a16="http://schemas.microsoft.com/office/drawing/2014/main" id="{97D2B943-1974-7FFC-83A7-D08FD6601474}"/>
              </a:ext>
            </a:extLst>
          </p:cNvPr>
          <p:cNvSpPr/>
          <p:nvPr/>
        </p:nvSpPr>
        <p:spPr>
          <a:xfrm>
            <a:off x="1055440" y="2492896"/>
            <a:ext cx="292116" cy="1944216"/>
          </a:xfrm>
          <a:prstGeom prst="leftBrace">
            <a:avLst>
              <a:gd name="adj1" fmla="val 75849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5ED552ED-2799-B4B0-9DD0-5C263476B52E}"/>
              </a:ext>
            </a:extLst>
          </p:cNvPr>
          <p:cNvSpPr txBox="1"/>
          <p:nvPr/>
        </p:nvSpPr>
        <p:spPr>
          <a:xfrm>
            <a:off x="137168" y="4904070"/>
            <a:ext cx="767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Noten</a:t>
            </a:r>
          </a:p>
        </p:txBody>
      </p:sp>
      <p:sp>
        <p:nvSpPr>
          <p:cNvPr id="70" name="Geschweifte Klammer links 69">
            <a:extLst>
              <a:ext uri="{FF2B5EF4-FFF2-40B4-BE49-F238E27FC236}">
                <a16:creationId xmlns:a16="http://schemas.microsoft.com/office/drawing/2014/main" id="{2168BEF1-F9E9-5FF0-7F9D-84190210A0FE}"/>
              </a:ext>
            </a:extLst>
          </p:cNvPr>
          <p:cNvSpPr/>
          <p:nvPr/>
        </p:nvSpPr>
        <p:spPr>
          <a:xfrm>
            <a:off x="1055440" y="4466105"/>
            <a:ext cx="292116" cy="1147508"/>
          </a:xfrm>
          <a:prstGeom prst="leftBrace">
            <a:avLst>
              <a:gd name="adj1" fmla="val 75849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17F08A56-046B-DD87-1956-EFECC05F928E}"/>
              </a:ext>
            </a:extLst>
          </p:cNvPr>
          <p:cNvSpPr/>
          <p:nvPr/>
        </p:nvSpPr>
        <p:spPr>
          <a:xfrm>
            <a:off x="1430434" y="4437112"/>
            <a:ext cx="2338454" cy="11951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8985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B3C0C21-7EBA-8BE5-77F2-BC163A42746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Textbasiertes Notationssystem</a:t>
            </a:r>
          </a:p>
          <a:p>
            <a:r>
              <a:rPr lang="de-DE" dirty="0"/>
              <a:t>Aktueller Standard: v2.1		</a:t>
            </a:r>
            <a:r>
              <a:rPr lang="de-DE" dirty="0">
                <a:hlinkClick r:id="rId2"/>
              </a:rPr>
              <a:t>https://abcnotation.com/wiki/abc:standard</a:t>
            </a:r>
            <a:r>
              <a:rPr lang="de-DE" dirty="0"/>
              <a:t> </a:t>
            </a:r>
          </a:p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0EA42C0-6868-30F6-82C5-585276B144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15.02.2023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BBF22D2-DE2A-562E-0D2D-CA0028D04AE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Peter Schramm – Optical Music Recognition, schrammp@hochschule-trier.de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2801FE6-7855-1A41-64DC-21C9CB1469C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27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852B8B9-BA3C-BEBE-A18C-0A955159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ABC-Notation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1D0B5E9-28DF-A7EC-EBA2-A934CDC1D68F}"/>
              </a:ext>
            </a:extLst>
          </p:cNvPr>
          <p:cNvSpPr txBox="1"/>
          <p:nvPr/>
        </p:nvSpPr>
        <p:spPr>
          <a:xfrm>
            <a:off x="1430434" y="2492896"/>
            <a:ext cx="3336731" cy="3139321"/>
          </a:xfrm>
          <a:prstGeom prst="rect">
            <a:avLst/>
          </a:prstGeom>
          <a:noFill/>
          <a:ln>
            <a:solidFill>
              <a:schemeClr val="bg2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dirty="0">
                <a:latin typeface="Consolas" panose="020B0609020204030204" pitchFamily="49" charset="0"/>
              </a:rPr>
              <a:t>X:1</a:t>
            </a:r>
          </a:p>
          <a:p>
            <a:r>
              <a:rPr lang="de-DE" dirty="0">
                <a:latin typeface="Consolas" panose="020B0609020204030204" pitchFamily="49" charset="0"/>
              </a:rPr>
              <a:t>K: G</a:t>
            </a:r>
          </a:p>
          <a:p>
            <a:r>
              <a:rPr lang="de-DE" dirty="0">
                <a:latin typeface="Consolas" panose="020B0609020204030204" pitchFamily="49" charset="0"/>
              </a:rPr>
              <a:t>M: 4/4</a:t>
            </a:r>
          </a:p>
          <a:p>
            <a:r>
              <a:rPr lang="de-DE" dirty="0">
                <a:latin typeface="Consolas" panose="020B0609020204030204" pitchFamily="49" charset="0"/>
              </a:rPr>
              <a:t>L: 1/8</a:t>
            </a:r>
          </a:p>
          <a:p>
            <a:r>
              <a:rPr lang="de-DE" dirty="0">
                <a:latin typeface="Consolas" panose="020B0609020204030204" pitchFamily="49" charset="0"/>
              </a:rPr>
              <a:t>%%score {V1 V2</a:t>
            </a:r>
          </a:p>
          <a:p>
            <a:r>
              <a:rPr lang="de-DE" dirty="0">
                <a:latin typeface="Consolas" panose="020B0609020204030204" pitchFamily="49" charset="0"/>
              </a:rPr>
              <a:t>V: V1 </a:t>
            </a:r>
            <a:r>
              <a:rPr lang="de-DE" dirty="0" err="1">
                <a:latin typeface="Consolas" panose="020B0609020204030204" pitchFamily="49" charset="0"/>
              </a:rPr>
              <a:t>clef</a:t>
            </a:r>
            <a:r>
              <a:rPr lang="de-DE" dirty="0">
                <a:latin typeface="Consolas" panose="020B0609020204030204" pitchFamily="49" charset="0"/>
              </a:rPr>
              <a:t>=</a:t>
            </a:r>
            <a:r>
              <a:rPr lang="de-DE" dirty="0" err="1">
                <a:latin typeface="Consolas" panose="020B0609020204030204" pitchFamily="49" charset="0"/>
              </a:rPr>
              <a:t>treble</a:t>
            </a:r>
            <a:endParaRPr lang="de-DE" dirty="0">
              <a:latin typeface="Consolas" panose="020B0609020204030204" pitchFamily="49" charset="0"/>
            </a:endParaRPr>
          </a:p>
          <a:p>
            <a:r>
              <a:rPr lang="de-DE" dirty="0">
                <a:latin typeface="Consolas" panose="020B0609020204030204" pitchFamily="49" charset="0"/>
              </a:rPr>
              <a:t>V: V2 </a:t>
            </a:r>
            <a:r>
              <a:rPr lang="de-DE" dirty="0" err="1">
                <a:latin typeface="Consolas" panose="020B0609020204030204" pitchFamily="49" charset="0"/>
              </a:rPr>
              <a:t>clef</a:t>
            </a:r>
            <a:r>
              <a:rPr lang="de-DE" dirty="0">
                <a:latin typeface="Consolas" panose="020B0609020204030204" pitchFamily="49" charset="0"/>
              </a:rPr>
              <a:t>=bass</a:t>
            </a:r>
          </a:p>
          <a:p>
            <a:r>
              <a:rPr lang="de-DE" dirty="0">
                <a:latin typeface="Consolas" panose="020B0609020204030204" pitchFamily="49" charset="0"/>
              </a:rPr>
              <a:t>[V:V1]</a:t>
            </a:r>
          </a:p>
          <a:p>
            <a:r>
              <a:rPr lang="de-DE" dirty="0">
                <a:latin typeface="Consolas" panose="020B0609020204030204" pitchFamily="49" charset="0"/>
              </a:rPr>
              <a:t>C D [DGB]4 |]</a:t>
            </a:r>
          </a:p>
          <a:p>
            <a:r>
              <a:rPr lang="de-DE" dirty="0">
                <a:latin typeface="Consolas" panose="020B0609020204030204" pitchFamily="49" charset="0"/>
              </a:rPr>
              <a:t>[V:V2]</a:t>
            </a:r>
          </a:p>
          <a:p>
            <a:r>
              <a:rPr lang="de-DE" dirty="0">
                <a:latin typeface="Consolas" panose="020B0609020204030204" pitchFamily="49" charset="0"/>
              </a:rPr>
              <a:t>z2 A,G, =F,2 |]</a:t>
            </a:r>
          </a:p>
        </p:txBody>
      </p:sp>
      <p:grpSp>
        <p:nvGrpSpPr>
          <p:cNvPr id="9" name="Grafik 2">
            <a:extLst>
              <a:ext uri="{FF2B5EF4-FFF2-40B4-BE49-F238E27FC236}">
                <a16:creationId xmlns:a16="http://schemas.microsoft.com/office/drawing/2014/main" id="{80A6C486-F724-6A2B-1795-9A4AA48B940C}"/>
              </a:ext>
            </a:extLst>
          </p:cNvPr>
          <p:cNvGrpSpPr/>
          <p:nvPr/>
        </p:nvGrpSpPr>
        <p:grpSpPr>
          <a:xfrm>
            <a:off x="6345260" y="3229475"/>
            <a:ext cx="3736093" cy="1872208"/>
            <a:chOff x="1309687" y="3443234"/>
            <a:chExt cx="2434780" cy="1220102"/>
          </a:xfrm>
          <a:solidFill>
            <a:srgbClr val="000000"/>
          </a:solidFill>
        </p:grpSpPr>
        <p:grpSp>
          <p:nvGrpSpPr>
            <p:cNvPr id="10" name="Grafik 2">
              <a:extLst>
                <a:ext uri="{FF2B5EF4-FFF2-40B4-BE49-F238E27FC236}">
                  <a16:creationId xmlns:a16="http://schemas.microsoft.com/office/drawing/2014/main" id="{5AC940CC-8A45-45B3-BA1E-64FCF96DAAD1}"/>
                </a:ext>
              </a:extLst>
            </p:cNvPr>
            <p:cNvGrpSpPr/>
            <p:nvPr/>
          </p:nvGrpSpPr>
          <p:grpSpPr>
            <a:xfrm>
              <a:off x="1404937" y="3575296"/>
              <a:ext cx="2339530" cy="301942"/>
              <a:chOff x="1404937" y="3575296"/>
              <a:chExt cx="2339530" cy="301942"/>
            </a:xfrm>
            <a:solidFill>
              <a:srgbClr val="000000"/>
            </a:solidFill>
          </p:grpSpPr>
          <p:sp>
            <p:nvSpPr>
              <p:cNvPr id="61" name="Freihandform: Form 60">
                <a:extLst>
                  <a:ext uri="{FF2B5EF4-FFF2-40B4-BE49-F238E27FC236}">
                    <a16:creationId xmlns:a16="http://schemas.microsoft.com/office/drawing/2014/main" id="{AFEE55E5-E413-D738-AECC-C220E168C15E}"/>
                  </a:ext>
                </a:extLst>
              </p:cNvPr>
              <p:cNvSpPr/>
              <p:nvPr/>
            </p:nvSpPr>
            <p:spPr>
              <a:xfrm>
                <a:off x="1404937" y="3575296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8 h 6667"/>
                  <a:gd name="connsiteX3" fmla="*/ 0 w 2339530"/>
                  <a:gd name="connsiteY3" fmla="*/ 6668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8"/>
                    </a:lnTo>
                    <a:lnTo>
                      <a:pt x="0" y="666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2" name="Freihandform: Form 61">
                <a:extLst>
                  <a:ext uri="{FF2B5EF4-FFF2-40B4-BE49-F238E27FC236}">
                    <a16:creationId xmlns:a16="http://schemas.microsoft.com/office/drawing/2014/main" id="{CBD3B87F-4D60-CBB7-9479-9CBA9838E9EC}"/>
                  </a:ext>
                </a:extLst>
              </p:cNvPr>
              <p:cNvSpPr/>
              <p:nvPr/>
            </p:nvSpPr>
            <p:spPr>
              <a:xfrm>
                <a:off x="1404937" y="3649115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8 h 6667"/>
                  <a:gd name="connsiteX3" fmla="*/ 0 w 2339530"/>
                  <a:gd name="connsiteY3" fmla="*/ 6668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8"/>
                    </a:lnTo>
                    <a:lnTo>
                      <a:pt x="0" y="666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3" name="Freihandform: Form 62">
                <a:extLst>
                  <a:ext uri="{FF2B5EF4-FFF2-40B4-BE49-F238E27FC236}">
                    <a16:creationId xmlns:a16="http://schemas.microsoft.com/office/drawing/2014/main" id="{0B321069-C50E-D77F-687F-B2F2AF3BB527}"/>
                  </a:ext>
                </a:extLst>
              </p:cNvPr>
              <p:cNvSpPr/>
              <p:nvPr/>
            </p:nvSpPr>
            <p:spPr>
              <a:xfrm>
                <a:off x="1404937" y="3722934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8 h 6667"/>
                  <a:gd name="connsiteX3" fmla="*/ 0 w 2339530"/>
                  <a:gd name="connsiteY3" fmla="*/ 6668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8"/>
                    </a:lnTo>
                    <a:lnTo>
                      <a:pt x="0" y="666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4" name="Freihandform: Form 63">
                <a:extLst>
                  <a:ext uri="{FF2B5EF4-FFF2-40B4-BE49-F238E27FC236}">
                    <a16:creationId xmlns:a16="http://schemas.microsoft.com/office/drawing/2014/main" id="{B923E87B-E876-B322-C19C-299561667D3E}"/>
                  </a:ext>
                </a:extLst>
              </p:cNvPr>
              <p:cNvSpPr/>
              <p:nvPr/>
            </p:nvSpPr>
            <p:spPr>
              <a:xfrm>
                <a:off x="1404937" y="3796753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8 h 6667"/>
                  <a:gd name="connsiteX3" fmla="*/ 0 w 2339530"/>
                  <a:gd name="connsiteY3" fmla="*/ 6668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8"/>
                    </a:lnTo>
                    <a:lnTo>
                      <a:pt x="0" y="666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5" name="Freihandform: Form 64">
                <a:extLst>
                  <a:ext uri="{FF2B5EF4-FFF2-40B4-BE49-F238E27FC236}">
                    <a16:creationId xmlns:a16="http://schemas.microsoft.com/office/drawing/2014/main" id="{B3B8FC28-12BF-6D33-B6DD-56366A0B3CD5}"/>
                  </a:ext>
                </a:extLst>
              </p:cNvPr>
              <p:cNvSpPr/>
              <p:nvPr/>
            </p:nvSpPr>
            <p:spPr>
              <a:xfrm>
                <a:off x="1404937" y="3870571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7 h 6667"/>
                  <a:gd name="connsiteX3" fmla="*/ 0 w 2339530"/>
                  <a:gd name="connsiteY3" fmla="*/ 6667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7"/>
                    </a:lnTo>
                    <a:lnTo>
                      <a:pt x="0" y="66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B6A8421C-BD8A-67FC-CF77-69ABB83904F5}"/>
                </a:ext>
              </a:extLst>
            </p:cNvPr>
            <p:cNvSpPr/>
            <p:nvPr/>
          </p:nvSpPr>
          <p:spPr>
            <a:xfrm>
              <a:off x="1309687" y="3578649"/>
              <a:ext cx="76748" cy="1047750"/>
            </a:xfrm>
            <a:custGeom>
              <a:avLst/>
              <a:gdLst>
                <a:gd name="connsiteX0" fmla="*/ 71438 w 76748"/>
                <a:gd name="connsiteY0" fmla="*/ 0 h 1047750"/>
                <a:gd name="connsiteX1" fmla="*/ 0 w 76748"/>
                <a:gd name="connsiteY1" fmla="*/ 523875 h 1047750"/>
                <a:gd name="connsiteX2" fmla="*/ 71438 w 76748"/>
                <a:gd name="connsiteY2" fmla="*/ 0 h 1047750"/>
                <a:gd name="connsiteX3" fmla="*/ 0 w 76748"/>
                <a:gd name="connsiteY3" fmla="*/ 523875 h 1047750"/>
                <a:gd name="connsiteX4" fmla="*/ 62865 w 76748"/>
                <a:gd name="connsiteY4" fmla="*/ 1047750 h 1047750"/>
                <a:gd name="connsiteX5" fmla="*/ 0 w 76748"/>
                <a:gd name="connsiteY5" fmla="*/ 523875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48" h="1047750">
                  <a:moveTo>
                    <a:pt x="71438" y="0"/>
                  </a:moveTo>
                  <a:cubicBezTo>
                    <a:pt x="-76200" y="190500"/>
                    <a:pt x="200025" y="333678"/>
                    <a:pt x="0" y="523875"/>
                  </a:cubicBezTo>
                  <a:cubicBezTo>
                    <a:pt x="176213" y="357594"/>
                    <a:pt x="-100013" y="214703"/>
                    <a:pt x="71438" y="0"/>
                  </a:cubicBezTo>
                  <a:close/>
                  <a:moveTo>
                    <a:pt x="0" y="523875"/>
                  </a:moveTo>
                  <a:cubicBezTo>
                    <a:pt x="166688" y="717637"/>
                    <a:pt x="-71438" y="858812"/>
                    <a:pt x="62865" y="1047750"/>
                  </a:cubicBezTo>
                  <a:cubicBezTo>
                    <a:pt x="-47625" y="880462"/>
                    <a:pt x="190500" y="737852"/>
                    <a:pt x="0" y="52387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462ECECB-2403-D3CE-3CD8-7832A672CA71}"/>
                </a:ext>
              </a:extLst>
            </p:cNvPr>
            <p:cNvSpPr/>
            <p:nvPr/>
          </p:nvSpPr>
          <p:spPr>
            <a:xfrm>
              <a:off x="1452847" y="3443234"/>
              <a:ext cx="181462" cy="543466"/>
            </a:xfrm>
            <a:custGeom>
              <a:avLst/>
              <a:gdLst>
                <a:gd name="connsiteX0" fmla="*/ 92011 w 181462"/>
                <a:gd name="connsiteY0" fmla="*/ 541 h 543466"/>
                <a:gd name="connsiteX1" fmla="*/ 95440 w 181462"/>
                <a:gd name="connsiteY1" fmla="*/ 541 h 543466"/>
                <a:gd name="connsiteX2" fmla="*/ 104584 w 181462"/>
                <a:gd name="connsiteY2" fmla="*/ 11114 h 543466"/>
                <a:gd name="connsiteX3" fmla="*/ 138589 w 181462"/>
                <a:gd name="connsiteY3" fmla="*/ 94267 h 543466"/>
                <a:gd name="connsiteX4" fmla="*/ 134303 w 181462"/>
                <a:gd name="connsiteY4" fmla="*/ 140559 h 543466"/>
                <a:gd name="connsiteX5" fmla="*/ 94012 w 181462"/>
                <a:gd name="connsiteY5" fmla="*/ 211425 h 543466"/>
                <a:gd name="connsiteX6" fmla="*/ 88297 w 181462"/>
                <a:gd name="connsiteY6" fmla="*/ 218568 h 543466"/>
                <a:gd name="connsiteX7" fmla="*/ 90011 w 181462"/>
                <a:gd name="connsiteY7" fmla="*/ 225998 h 543466"/>
                <a:gd name="connsiteX8" fmla="*/ 106013 w 181462"/>
                <a:gd name="connsiteY8" fmla="*/ 278290 h 543466"/>
                <a:gd name="connsiteX9" fmla="*/ 106870 w 181462"/>
                <a:gd name="connsiteY9" fmla="*/ 282291 h 543466"/>
                <a:gd name="connsiteX10" fmla="*/ 110585 w 181462"/>
                <a:gd name="connsiteY10" fmla="*/ 282291 h 543466"/>
                <a:gd name="connsiteX11" fmla="*/ 148304 w 181462"/>
                <a:gd name="connsiteY11" fmla="*/ 294578 h 543466"/>
                <a:gd name="connsiteX12" fmla="*/ 180594 w 181462"/>
                <a:gd name="connsiteY12" fmla="*/ 347156 h 543466"/>
                <a:gd name="connsiteX13" fmla="*/ 181165 w 181462"/>
                <a:gd name="connsiteY13" fmla="*/ 363729 h 543466"/>
                <a:gd name="connsiteX14" fmla="*/ 174022 w 181462"/>
                <a:gd name="connsiteY14" fmla="*/ 389733 h 543466"/>
                <a:gd name="connsiteX15" fmla="*/ 135731 w 181462"/>
                <a:gd name="connsiteY15" fmla="*/ 425166 h 543466"/>
                <a:gd name="connsiteX16" fmla="*/ 132588 w 181462"/>
                <a:gd name="connsiteY16" fmla="*/ 426309 h 543466"/>
                <a:gd name="connsiteX17" fmla="*/ 132874 w 181462"/>
                <a:gd name="connsiteY17" fmla="*/ 438310 h 543466"/>
                <a:gd name="connsiteX18" fmla="*/ 130874 w 181462"/>
                <a:gd name="connsiteY18" fmla="*/ 482316 h 543466"/>
                <a:gd name="connsiteX19" fmla="*/ 88297 w 181462"/>
                <a:gd name="connsiteY19" fmla="*/ 541466 h 543466"/>
                <a:gd name="connsiteX20" fmla="*/ 73152 w 181462"/>
                <a:gd name="connsiteY20" fmla="*/ 543466 h 543466"/>
                <a:gd name="connsiteX21" fmla="*/ 57436 w 181462"/>
                <a:gd name="connsiteY21" fmla="*/ 541466 h 543466"/>
                <a:gd name="connsiteX22" fmla="*/ 29432 w 181462"/>
                <a:gd name="connsiteY22" fmla="*/ 525750 h 543466"/>
                <a:gd name="connsiteX23" fmla="*/ 13144 w 181462"/>
                <a:gd name="connsiteY23" fmla="*/ 492031 h 543466"/>
                <a:gd name="connsiteX24" fmla="*/ 17431 w 181462"/>
                <a:gd name="connsiteY24" fmla="*/ 471743 h 543466"/>
                <a:gd name="connsiteX25" fmla="*/ 46006 w 181462"/>
                <a:gd name="connsiteY25" fmla="*/ 457170 h 543466"/>
                <a:gd name="connsiteX26" fmla="*/ 72009 w 181462"/>
                <a:gd name="connsiteY26" fmla="*/ 485173 h 543466"/>
                <a:gd name="connsiteX27" fmla="*/ 49435 w 181462"/>
                <a:gd name="connsiteY27" fmla="*/ 513462 h 543466"/>
                <a:gd name="connsiteX28" fmla="*/ 37147 w 181462"/>
                <a:gd name="connsiteY28" fmla="*/ 512605 h 543466"/>
                <a:gd name="connsiteX29" fmla="*/ 35147 w 181462"/>
                <a:gd name="connsiteY29" fmla="*/ 511748 h 543466"/>
                <a:gd name="connsiteX30" fmla="*/ 36005 w 181462"/>
                <a:gd name="connsiteY30" fmla="*/ 512891 h 543466"/>
                <a:gd name="connsiteX31" fmla="*/ 48578 w 181462"/>
                <a:gd name="connsiteY31" fmla="*/ 524892 h 543466"/>
                <a:gd name="connsiteX32" fmla="*/ 90011 w 181462"/>
                <a:gd name="connsiteY32" fmla="*/ 528321 h 543466"/>
                <a:gd name="connsiteX33" fmla="*/ 118301 w 181462"/>
                <a:gd name="connsiteY33" fmla="*/ 486888 h 543466"/>
                <a:gd name="connsiteX34" fmla="*/ 121158 w 181462"/>
                <a:gd name="connsiteY34" fmla="*/ 458027 h 543466"/>
                <a:gd name="connsiteX35" fmla="*/ 121158 w 181462"/>
                <a:gd name="connsiteY35" fmla="*/ 429452 h 543466"/>
                <a:gd name="connsiteX36" fmla="*/ 117729 w 181462"/>
                <a:gd name="connsiteY36" fmla="*/ 429738 h 543466"/>
                <a:gd name="connsiteX37" fmla="*/ 100298 w 181462"/>
                <a:gd name="connsiteY37" fmla="*/ 430881 h 543466"/>
                <a:gd name="connsiteX38" fmla="*/ 75438 w 181462"/>
                <a:gd name="connsiteY38" fmla="*/ 428023 h 543466"/>
                <a:gd name="connsiteX39" fmla="*/ 1143 w 181462"/>
                <a:gd name="connsiteY39" fmla="*/ 347442 h 543466"/>
                <a:gd name="connsiteX40" fmla="*/ 0 w 181462"/>
                <a:gd name="connsiteY40" fmla="*/ 330011 h 543466"/>
                <a:gd name="connsiteX41" fmla="*/ 1429 w 181462"/>
                <a:gd name="connsiteY41" fmla="*/ 311723 h 543466"/>
                <a:gd name="connsiteX42" fmla="*/ 32861 w 181462"/>
                <a:gd name="connsiteY42" fmla="*/ 242286 h 543466"/>
                <a:gd name="connsiteX43" fmla="*/ 59436 w 181462"/>
                <a:gd name="connsiteY43" fmla="*/ 207996 h 543466"/>
                <a:gd name="connsiteX44" fmla="*/ 68580 w 181462"/>
                <a:gd name="connsiteY44" fmla="*/ 196280 h 543466"/>
                <a:gd name="connsiteX45" fmla="*/ 66865 w 181462"/>
                <a:gd name="connsiteY45" fmla="*/ 189708 h 543466"/>
                <a:gd name="connsiteX46" fmla="*/ 51721 w 181462"/>
                <a:gd name="connsiteY46" fmla="*/ 116556 h 543466"/>
                <a:gd name="connsiteX47" fmla="*/ 51149 w 181462"/>
                <a:gd name="connsiteY47" fmla="*/ 78837 h 543466"/>
                <a:gd name="connsiteX48" fmla="*/ 80867 w 181462"/>
                <a:gd name="connsiteY48" fmla="*/ 11400 h 543466"/>
                <a:gd name="connsiteX49" fmla="*/ 92011 w 181462"/>
                <a:gd name="connsiteY49" fmla="*/ 541 h 543466"/>
                <a:gd name="connsiteX50" fmla="*/ 111157 w 181462"/>
                <a:gd name="connsiteY50" fmla="*/ 45404 h 543466"/>
                <a:gd name="connsiteX51" fmla="*/ 108299 w 181462"/>
                <a:gd name="connsiteY51" fmla="*/ 40260 h 543466"/>
                <a:gd name="connsiteX52" fmla="*/ 105442 w 181462"/>
                <a:gd name="connsiteY52" fmla="*/ 42261 h 543466"/>
                <a:gd name="connsiteX53" fmla="*/ 64865 w 181462"/>
                <a:gd name="connsiteY53" fmla="*/ 109983 h 543466"/>
                <a:gd name="connsiteX54" fmla="*/ 64580 w 181462"/>
                <a:gd name="connsiteY54" fmla="*/ 127986 h 543466"/>
                <a:gd name="connsiteX55" fmla="*/ 74866 w 181462"/>
                <a:gd name="connsiteY55" fmla="*/ 177706 h 543466"/>
                <a:gd name="connsiteX56" fmla="*/ 77153 w 181462"/>
                <a:gd name="connsiteY56" fmla="*/ 185421 h 543466"/>
                <a:gd name="connsiteX57" fmla="*/ 88868 w 181462"/>
                <a:gd name="connsiteY57" fmla="*/ 169419 h 543466"/>
                <a:gd name="connsiteX58" fmla="*/ 118872 w 181462"/>
                <a:gd name="connsiteY58" fmla="*/ 97696 h 543466"/>
                <a:gd name="connsiteX59" fmla="*/ 119443 w 181462"/>
                <a:gd name="connsiteY59" fmla="*/ 75122 h 543466"/>
                <a:gd name="connsiteX60" fmla="*/ 111157 w 181462"/>
                <a:gd name="connsiteY60" fmla="*/ 45404 h 543466"/>
                <a:gd name="connsiteX61" fmla="*/ 83153 w 181462"/>
                <a:gd name="connsiteY61" fmla="*/ 242571 h 543466"/>
                <a:gd name="connsiteX62" fmla="*/ 79153 w 181462"/>
                <a:gd name="connsiteY62" fmla="*/ 229998 h 543466"/>
                <a:gd name="connsiteX63" fmla="*/ 61436 w 181462"/>
                <a:gd name="connsiteY63" fmla="*/ 252573 h 543466"/>
                <a:gd name="connsiteX64" fmla="*/ 20003 w 181462"/>
                <a:gd name="connsiteY64" fmla="*/ 341155 h 543466"/>
                <a:gd name="connsiteX65" fmla="*/ 19717 w 181462"/>
                <a:gd name="connsiteY65" fmla="*/ 351442 h 543466"/>
                <a:gd name="connsiteX66" fmla="*/ 20288 w 181462"/>
                <a:gd name="connsiteY66" fmla="*/ 362015 h 543466"/>
                <a:gd name="connsiteX67" fmla="*/ 25146 w 181462"/>
                <a:gd name="connsiteY67" fmla="*/ 376017 h 543466"/>
                <a:gd name="connsiteX68" fmla="*/ 57721 w 181462"/>
                <a:gd name="connsiteY68" fmla="*/ 408592 h 543466"/>
                <a:gd name="connsiteX69" fmla="*/ 88297 w 181462"/>
                <a:gd name="connsiteY69" fmla="*/ 418879 h 543466"/>
                <a:gd name="connsiteX70" fmla="*/ 116300 w 181462"/>
                <a:gd name="connsiteY70" fmla="*/ 418593 h 543466"/>
                <a:gd name="connsiteX71" fmla="*/ 120301 w 181462"/>
                <a:gd name="connsiteY71" fmla="*/ 415736 h 543466"/>
                <a:gd name="connsiteX72" fmla="*/ 104870 w 181462"/>
                <a:gd name="connsiteY72" fmla="*/ 319724 h 543466"/>
                <a:gd name="connsiteX73" fmla="*/ 103156 w 181462"/>
                <a:gd name="connsiteY73" fmla="*/ 312294 h 543466"/>
                <a:gd name="connsiteX74" fmla="*/ 95440 w 181462"/>
                <a:gd name="connsiteY74" fmla="*/ 313152 h 543466"/>
                <a:gd name="connsiteX75" fmla="*/ 74295 w 181462"/>
                <a:gd name="connsiteY75" fmla="*/ 324010 h 543466"/>
                <a:gd name="connsiteX76" fmla="*/ 64294 w 181462"/>
                <a:gd name="connsiteY76" fmla="*/ 349156 h 543466"/>
                <a:gd name="connsiteX77" fmla="*/ 76009 w 181462"/>
                <a:gd name="connsiteY77" fmla="*/ 373731 h 543466"/>
                <a:gd name="connsiteX78" fmla="*/ 87154 w 181462"/>
                <a:gd name="connsiteY78" fmla="*/ 382303 h 543466"/>
                <a:gd name="connsiteX79" fmla="*/ 91154 w 181462"/>
                <a:gd name="connsiteY79" fmla="*/ 385446 h 543466"/>
                <a:gd name="connsiteX80" fmla="*/ 85439 w 181462"/>
                <a:gd name="connsiteY80" fmla="*/ 393733 h 543466"/>
                <a:gd name="connsiteX81" fmla="*/ 73438 w 181462"/>
                <a:gd name="connsiteY81" fmla="*/ 387732 h 543466"/>
                <a:gd name="connsiteX82" fmla="*/ 55721 w 181462"/>
                <a:gd name="connsiteY82" fmla="*/ 370302 h 543466"/>
                <a:gd name="connsiteX83" fmla="*/ 72009 w 181462"/>
                <a:gd name="connsiteY83" fmla="*/ 292292 h 543466"/>
                <a:gd name="connsiteX84" fmla="*/ 83153 w 181462"/>
                <a:gd name="connsiteY84" fmla="*/ 286291 h 543466"/>
                <a:gd name="connsiteX85" fmla="*/ 94012 w 181462"/>
                <a:gd name="connsiteY85" fmla="*/ 283434 h 543466"/>
                <a:gd name="connsiteX86" fmla="*/ 94869 w 181462"/>
                <a:gd name="connsiteY86" fmla="*/ 283148 h 543466"/>
                <a:gd name="connsiteX87" fmla="*/ 83153 w 181462"/>
                <a:gd name="connsiteY87" fmla="*/ 242571 h 543466"/>
                <a:gd name="connsiteX88" fmla="*/ 119158 w 181462"/>
                <a:gd name="connsiteY88" fmla="*/ 313152 h 543466"/>
                <a:gd name="connsiteX89" fmla="*/ 115443 w 181462"/>
                <a:gd name="connsiteY89" fmla="*/ 312580 h 543466"/>
                <a:gd name="connsiteX90" fmla="*/ 117158 w 181462"/>
                <a:gd name="connsiteY90" fmla="*/ 322296 h 543466"/>
                <a:gd name="connsiteX91" fmla="*/ 131445 w 181462"/>
                <a:gd name="connsiteY91" fmla="*/ 408878 h 543466"/>
                <a:gd name="connsiteX92" fmla="*/ 136303 w 181462"/>
                <a:gd name="connsiteY92" fmla="*/ 412878 h 543466"/>
                <a:gd name="connsiteX93" fmla="*/ 155162 w 181462"/>
                <a:gd name="connsiteY93" fmla="*/ 396019 h 543466"/>
                <a:gd name="connsiteX94" fmla="*/ 158020 w 181462"/>
                <a:gd name="connsiteY94" fmla="*/ 343155 h 543466"/>
                <a:gd name="connsiteX95" fmla="*/ 119158 w 181462"/>
                <a:gd name="connsiteY95" fmla="*/ 313152 h 543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181462" h="543466">
                  <a:moveTo>
                    <a:pt x="92011" y="541"/>
                  </a:moveTo>
                  <a:cubicBezTo>
                    <a:pt x="92869" y="-316"/>
                    <a:pt x="94298" y="-30"/>
                    <a:pt x="95440" y="541"/>
                  </a:cubicBezTo>
                  <a:cubicBezTo>
                    <a:pt x="96583" y="1398"/>
                    <a:pt x="100870" y="6256"/>
                    <a:pt x="104584" y="11114"/>
                  </a:cubicBezTo>
                  <a:cubicBezTo>
                    <a:pt x="121444" y="33402"/>
                    <a:pt x="135160" y="66835"/>
                    <a:pt x="138589" y="94267"/>
                  </a:cubicBezTo>
                  <a:cubicBezTo>
                    <a:pt x="140589" y="109126"/>
                    <a:pt x="138875" y="125414"/>
                    <a:pt x="134303" y="140559"/>
                  </a:cubicBezTo>
                  <a:cubicBezTo>
                    <a:pt x="127730" y="162561"/>
                    <a:pt x="116014" y="183135"/>
                    <a:pt x="94012" y="211425"/>
                  </a:cubicBezTo>
                  <a:cubicBezTo>
                    <a:pt x="91154" y="215139"/>
                    <a:pt x="88583" y="218283"/>
                    <a:pt x="88297" y="218568"/>
                  </a:cubicBezTo>
                  <a:cubicBezTo>
                    <a:pt x="88011" y="219140"/>
                    <a:pt x="88297" y="219997"/>
                    <a:pt x="90011" y="225998"/>
                  </a:cubicBezTo>
                  <a:cubicBezTo>
                    <a:pt x="95155" y="242000"/>
                    <a:pt x="103156" y="268289"/>
                    <a:pt x="106013" y="278290"/>
                  </a:cubicBezTo>
                  <a:lnTo>
                    <a:pt x="106870" y="282291"/>
                  </a:lnTo>
                  <a:lnTo>
                    <a:pt x="110585" y="282291"/>
                  </a:lnTo>
                  <a:cubicBezTo>
                    <a:pt x="124587" y="283148"/>
                    <a:pt x="136874" y="287148"/>
                    <a:pt x="148304" y="294578"/>
                  </a:cubicBezTo>
                  <a:cubicBezTo>
                    <a:pt x="165735" y="306294"/>
                    <a:pt x="177451" y="325153"/>
                    <a:pt x="180594" y="347156"/>
                  </a:cubicBezTo>
                  <a:cubicBezTo>
                    <a:pt x="181451" y="351442"/>
                    <a:pt x="181737" y="359443"/>
                    <a:pt x="181165" y="363729"/>
                  </a:cubicBezTo>
                  <a:cubicBezTo>
                    <a:pt x="180308" y="373445"/>
                    <a:pt x="178022" y="381160"/>
                    <a:pt x="174022" y="389733"/>
                  </a:cubicBezTo>
                  <a:cubicBezTo>
                    <a:pt x="166021" y="406020"/>
                    <a:pt x="152305" y="418879"/>
                    <a:pt x="135731" y="425166"/>
                  </a:cubicBezTo>
                  <a:lnTo>
                    <a:pt x="132588" y="426309"/>
                  </a:lnTo>
                  <a:lnTo>
                    <a:pt x="132874" y="438310"/>
                  </a:lnTo>
                  <a:cubicBezTo>
                    <a:pt x="132874" y="454884"/>
                    <a:pt x="132302" y="472886"/>
                    <a:pt x="130874" y="482316"/>
                  </a:cubicBezTo>
                  <a:cubicBezTo>
                    <a:pt x="126587" y="511462"/>
                    <a:pt x="110014" y="534608"/>
                    <a:pt x="88297" y="541466"/>
                  </a:cubicBezTo>
                  <a:cubicBezTo>
                    <a:pt x="82867" y="543180"/>
                    <a:pt x="79724" y="543466"/>
                    <a:pt x="73152" y="543466"/>
                  </a:cubicBezTo>
                  <a:cubicBezTo>
                    <a:pt x="66580" y="543466"/>
                    <a:pt x="63436" y="543180"/>
                    <a:pt x="57436" y="541466"/>
                  </a:cubicBezTo>
                  <a:cubicBezTo>
                    <a:pt x="46577" y="538894"/>
                    <a:pt x="37147" y="533465"/>
                    <a:pt x="29432" y="525750"/>
                  </a:cubicBezTo>
                  <a:cubicBezTo>
                    <a:pt x="20003" y="516320"/>
                    <a:pt x="14573" y="505176"/>
                    <a:pt x="13144" y="492031"/>
                  </a:cubicBezTo>
                  <a:cubicBezTo>
                    <a:pt x="12287" y="484316"/>
                    <a:pt x="13716" y="477458"/>
                    <a:pt x="17431" y="471743"/>
                  </a:cubicBezTo>
                  <a:cubicBezTo>
                    <a:pt x="23432" y="462313"/>
                    <a:pt x="34861" y="456884"/>
                    <a:pt x="46006" y="457170"/>
                  </a:cubicBezTo>
                  <a:cubicBezTo>
                    <a:pt x="60293" y="458027"/>
                    <a:pt x="71152" y="469743"/>
                    <a:pt x="72009" y="485173"/>
                  </a:cubicBezTo>
                  <a:cubicBezTo>
                    <a:pt x="72581" y="499175"/>
                    <a:pt x="63151" y="510891"/>
                    <a:pt x="49435" y="513462"/>
                  </a:cubicBezTo>
                  <a:cubicBezTo>
                    <a:pt x="45148" y="514034"/>
                    <a:pt x="41434" y="513748"/>
                    <a:pt x="37147" y="512605"/>
                  </a:cubicBezTo>
                  <a:lnTo>
                    <a:pt x="35147" y="511748"/>
                  </a:lnTo>
                  <a:lnTo>
                    <a:pt x="36005" y="512891"/>
                  </a:lnTo>
                  <a:cubicBezTo>
                    <a:pt x="39719" y="518034"/>
                    <a:pt x="43434" y="521749"/>
                    <a:pt x="48578" y="524892"/>
                  </a:cubicBezTo>
                  <a:cubicBezTo>
                    <a:pt x="61436" y="533179"/>
                    <a:pt x="77724" y="534608"/>
                    <a:pt x="90011" y="528321"/>
                  </a:cubicBezTo>
                  <a:cubicBezTo>
                    <a:pt x="103727" y="521463"/>
                    <a:pt x="114014" y="506604"/>
                    <a:pt x="118301" y="486888"/>
                  </a:cubicBezTo>
                  <a:cubicBezTo>
                    <a:pt x="119729" y="480601"/>
                    <a:pt x="120586" y="472600"/>
                    <a:pt x="121158" y="458027"/>
                  </a:cubicBezTo>
                  <a:cubicBezTo>
                    <a:pt x="121444" y="450026"/>
                    <a:pt x="121444" y="430023"/>
                    <a:pt x="121158" y="429452"/>
                  </a:cubicBezTo>
                  <a:cubicBezTo>
                    <a:pt x="120872" y="429452"/>
                    <a:pt x="119443" y="429452"/>
                    <a:pt x="117729" y="429738"/>
                  </a:cubicBezTo>
                  <a:cubicBezTo>
                    <a:pt x="111442" y="430881"/>
                    <a:pt x="108299" y="430881"/>
                    <a:pt x="100298" y="430881"/>
                  </a:cubicBezTo>
                  <a:cubicBezTo>
                    <a:pt x="90297" y="430881"/>
                    <a:pt x="84010" y="430309"/>
                    <a:pt x="75438" y="428023"/>
                  </a:cubicBezTo>
                  <a:cubicBezTo>
                    <a:pt x="37147" y="418593"/>
                    <a:pt x="7715" y="386589"/>
                    <a:pt x="1143" y="347442"/>
                  </a:cubicBezTo>
                  <a:cubicBezTo>
                    <a:pt x="0" y="341155"/>
                    <a:pt x="0" y="338012"/>
                    <a:pt x="0" y="330011"/>
                  </a:cubicBezTo>
                  <a:cubicBezTo>
                    <a:pt x="0" y="322010"/>
                    <a:pt x="0" y="319152"/>
                    <a:pt x="1429" y="311723"/>
                  </a:cubicBezTo>
                  <a:cubicBezTo>
                    <a:pt x="4858" y="290006"/>
                    <a:pt x="14859" y="267717"/>
                    <a:pt x="32861" y="242286"/>
                  </a:cubicBezTo>
                  <a:lnTo>
                    <a:pt x="59436" y="207996"/>
                  </a:lnTo>
                  <a:cubicBezTo>
                    <a:pt x="64580" y="201709"/>
                    <a:pt x="68580" y="196566"/>
                    <a:pt x="68580" y="196280"/>
                  </a:cubicBezTo>
                  <a:cubicBezTo>
                    <a:pt x="68580" y="195994"/>
                    <a:pt x="67723" y="193137"/>
                    <a:pt x="66865" y="189708"/>
                  </a:cubicBezTo>
                  <a:cubicBezTo>
                    <a:pt x="57721" y="159132"/>
                    <a:pt x="53435" y="139416"/>
                    <a:pt x="51721" y="116556"/>
                  </a:cubicBezTo>
                  <a:cubicBezTo>
                    <a:pt x="50578" y="103411"/>
                    <a:pt x="50292" y="87123"/>
                    <a:pt x="51149" y="78837"/>
                  </a:cubicBezTo>
                  <a:cubicBezTo>
                    <a:pt x="54292" y="53405"/>
                    <a:pt x="64294" y="30545"/>
                    <a:pt x="80867" y="11400"/>
                  </a:cubicBezTo>
                  <a:cubicBezTo>
                    <a:pt x="84296" y="7399"/>
                    <a:pt x="90297" y="1398"/>
                    <a:pt x="92011" y="541"/>
                  </a:cubicBezTo>
                  <a:close/>
                  <a:moveTo>
                    <a:pt x="111157" y="45404"/>
                  </a:moveTo>
                  <a:cubicBezTo>
                    <a:pt x="109728" y="42546"/>
                    <a:pt x="108299" y="40260"/>
                    <a:pt x="108299" y="40260"/>
                  </a:cubicBezTo>
                  <a:cubicBezTo>
                    <a:pt x="108013" y="40260"/>
                    <a:pt x="106585" y="41118"/>
                    <a:pt x="105442" y="42261"/>
                  </a:cubicBezTo>
                  <a:cubicBezTo>
                    <a:pt x="82582" y="58834"/>
                    <a:pt x="68580" y="82266"/>
                    <a:pt x="64865" y="109983"/>
                  </a:cubicBezTo>
                  <a:cubicBezTo>
                    <a:pt x="64294" y="115127"/>
                    <a:pt x="64294" y="123414"/>
                    <a:pt x="64580" y="127986"/>
                  </a:cubicBezTo>
                  <a:cubicBezTo>
                    <a:pt x="65437" y="140273"/>
                    <a:pt x="69152" y="157704"/>
                    <a:pt x="74866" y="177706"/>
                  </a:cubicBezTo>
                  <a:cubicBezTo>
                    <a:pt x="76295" y="181707"/>
                    <a:pt x="77153" y="185136"/>
                    <a:pt x="77153" y="185421"/>
                  </a:cubicBezTo>
                  <a:cubicBezTo>
                    <a:pt x="77153" y="185707"/>
                    <a:pt x="85154" y="174849"/>
                    <a:pt x="88868" y="169419"/>
                  </a:cubicBezTo>
                  <a:cubicBezTo>
                    <a:pt x="106870" y="143416"/>
                    <a:pt x="116300" y="121128"/>
                    <a:pt x="118872" y="97696"/>
                  </a:cubicBezTo>
                  <a:cubicBezTo>
                    <a:pt x="119729" y="92267"/>
                    <a:pt x="120015" y="81123"/>
                    <a:pt x="119443" y="75122"/>
                  </a:cubicBezTo>
                  <a:cubicBezTo>
                    <a:pt x="118586" y="63406"/>
                    <a:pt x="116872" y="56834"/>
                    <a:pt x="111157" y="45404"/>
                  </a:cubicBezTo>
                  <a:close/>
                  <a:moveTo>
                    <a:pt x="83153" y="242571"/>
                  </a:moveTo>
                  <a:cubicBezTo>
                    <a:pt x="81153" y="235713"/>
                    <a:pt x="79438" y="229998"/>
                    <a:pt x="79153" y="229998"/>
                  </a:cubicBezTo>
                  <a:cubicBezTo>
                    <a:pt x="79153" y="229998"/>
                    <a:pt x="67723" y="244000"/>
                    <a:pt x="61436" y="252573"/>
                  </a:cubicBezTo>
                  <a:cubicBezTo>
                    <a:pt x="34861" y="287148"/>
                    <a:pt x="23146" y="312580"/>
                    <a:pt x="20003" y="341155"/>
                  </a:cubicBezTo>
                  <a:cubicBezTo>
                    <a:pt x="19717" y="343155"/>
                    <a:pt x="19717" y="347727"/>
                    <a:pt x="19717" y="351442"/>
                  </a:cubicBezTo>
                  <a:cubicBezTo>
                    <a:pt x="19717" y="358014"/>
                    <a:pt x="19717" y="358586"/>
                    <a:pt x="20288" y="362015"/>
                  </a:cubicBezTo>
                  <a:cubicBezTo>
                    <a:pt x="21431" y="367158"/>
                    <a:pt x="22860" y="371445"/>
                    <a:pt x="25146" y="376017"/>
                  </a:cubicBezTo>
                  <a:cubicBezTo>
                    <a:pt x="31718" y="389161"/>
                    <a:pt x="42577" y="400305"/>
                    <a:pt x="57721" y="408592"/>
                  </a:cubicBezTo>
                  <a:cubicBezTo>
                    <a:pt x="66865" y="413736"/>
                    <a:pt x="77438" y="417165"/>
                    <a:pt x="88297" y="418879"/>
                  </a:cubicBezTo>
                  <a:cubicBezTo>
                    <a:pt x="95726" y="420022"/>
                    <a:pt x="107728" y="420022"/>
                    <a:pt x="116300" y="418593"/>
                  </a:cubicBezTo>
                  <a:cubicBezTo>
                    <a:pt x="121158" y="418022"/>
                    <a:pt x="120586" y="418308"/>
                    <a:pt x="120301" y="415736"/>
                  </a:cubicBezTo>
                  <a:cubicBezTo>
                    <a:pt x="118015" y="384018"/>
                    <a:pt x="113443" y="355443"/>
                    <a:pt x="104870" y="319724"/>
                  </a:cubicBezTo>
                  <a:cubicBezTo>
                    <a:pt x="104013" y="316009"/>
                    <a:pt x="103156" y="312580"/>
                    <a:pt x="103156" y="312294"/>
                  </a:cubicBezTo>
                  <a:cubicBezTo>
                    <a:pt x="102870" y="312009"/>
                    <a:pt x="99155" y="312294"/>
                    <a:pt x="95440" y="313152"/>
                  </a:cubicBezTo>
                  <a:cubicBezTo>
                    <a:pt x="86868" y="314866"/>
                    <a:pt x="79724" y="318581"/>
                    <a:pt x="74295" y="324010"/>
                  </a:cubicBezTo>
                  <a:cubicBezTo>
                    <a:pt x="67437" y="330868"/>
                    <a:pt x="64008" y="339726"/>
                    <a:pt x="64294" y="349156"/>
                  </a:cubicBezTo>
                  <a:cubicBezTo>
                    <a:pt x="64865" y="358300"/>
                    <a:pt x="68866" y="366587"/>
                    <a:pt x="76009" y="373731"/>
                  </a:cubicBezTo>
                  <a:cubicBezTo>
                    <a:pt x="79438" y="377160"/>
                    <a:pt x="82867" y="379731"/>
                    <a:pt x="87154" y="382303"/>
                  </a:cubicBezTo>
                  <a:cubicBezTo>
                    <a:pt x="90297" y="384018"/>
                    <a:pt x="90583" y="384303"/>
                    <a:pt x="91154" y="385446"/>
                  </a:cubicBezTo>
                  <a:cubicBezTo>
                    <a:pt x="92869" y="389447"/>
                    <a:pt x="89440" y="394019"/>
                    <a:pt x="85439" y="393733"/>
                  </a:cubicBezTo>
                  <a:cubicBezTo>
                    <a:pt x="83725" y="393447"/>
                    <a:pt x="77438" y="390304"/>
                    <a:pt x="73438" y="387732"/>
                  </a:cubicBezTo>
                  <a:cubicBezTo>
                    <a:pt x="66008" y="382875"/>
                    <a:pt x="60293" y="377160"/>
                    <a:pt x="55721" y="370302"/>
                  </a:cubicBezTo>
                  <a:cubicBezTo>
                    <a:pt x="38862" y="344584"/>
                    <a:pt x="46291" y="309151"/>
                    <a:pt x="72009" y="292292"/>
                  </a:cubicBezTo>
                  <a:cubicBezTo>
                    <a:pt x="74866" y="290292"/>
                    <a:pt x="79724" y="287720"/>
                    <a:pt x="83153" y="286291"/>
                  </a:cubicBezTo>
                  <a:cubicBezTo>
                    <a:pt x="86011" y="285434"/>
                    <a:pt x="92869" y="283434"/>
                    <a:pt x="94012" y="283434"/>
                  </a:cubicBezTo>
                  <a:cubicBezTo>
                    <a:pt x="94583" y="283434"/>
                    <a:pt x="94869" y="283434"/>
                    <a:pt x="94869" y="283148"/>
                  </a:cubicBezTo>
                  <a:cubicBezTo>
                    <a:pt x="95155" y="282862"/>
                    <a:pt x="90011" y="264860"/>
                    <a:pt x="83153" y="242571"/>
                  </a:cubicBezTo>
                  <a:close/>
                  <a:moveTo>
                    <a:pt x="119158" y="313152"/>
                  </a:moveTo>
                  <a:cubicBezTo>
                    <a:pt x="117443" y="312866"/>
                    <a:pt x="115729" y="312580"/>
                    <a:pt x="115443" y="312580"/>
                  </a:cubicBezTo>
                  <a:cubicBezTo>
                    <a:pt x="115157" y="312580"/>
                    <a:pt x="115443" y="314580"/>
                    <a:pt x="117158" y="322296"/>
                  </a:cubicBezTo>
                  <a:cubicBezTo>
                    <a:pt x="124301" y="352585"/>
                    <a:pt x="129159" y="382303"/>
                    <a:pt x="131445" y="408878"/>
                  </a:cubicBezTo>
                  <a:cubicBezTo>
                    <a:pt x="132016" y="415736"/>
                    <a:pt x="131445" y="415450"/>
                    <a:pt x="136303" y="412878"/>
                  </a:cubicBezTo>
                  <a:cubicBezTo>
                    <a:pt x="143732" y="409449"/>
                    <a:pt x="150019" y="403734"/>
                    <a:pt x="155162" y="396019"/>
                  </a:cubicBezTo>
                  <a:cubicBezTo>
                    <a:pt x="165449" y="380589"/>
                    <a:pt x="166592" y="360872"/>
                    <a:pt x="158020" y="343155"/>
                  </a:cubicBezTo>
                  <a:cubicBezTo>
                    <a:pt x="150305" y="327725"/>
                    <a:pt x="136017" y="316581"/>
                    <a:pt x="119158" y="31315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F1EA4D3C-6F13-D46D-54E5-697E4A6069D1}"/>
                </a:ext>
              </a:extLst>
            </p:cNvPr>
            <p:cNvSpPr/>
            <p:nvPr/>
          </p:nvSpPr>
          <p:spPr>
            <a:xfrm>
              <a:off x="1739769" y="3471568"/>
              <a:ext cx="78581" cy="213952"/>
            </a:xfrm>
            <a:custGeom>
              <a:avLst/>
              <a:gdLst>
                <a:gd name="connsiteX0" fmla="*/ 54578 w 78581"/>
                <a:gd name="connsiteY0" fmla="*/ 497 h 213952"/>
                <a:gd name="connsiteX1" fmla="*/ 60865 w 78581"/>
                <a:gd name="connsiteY1" fmla="*/ 2783 h 213952"/>
                <a:gd name="connsiteX2" fmla="*/ 61436 w 78581"/>
                <a:gd name="connsiteY2" fmla="*/ 24785 h 213952"/>
                <a:gd name="connsiteX3" fmla="*/ 61722 w 78581"/>
                <a:gd name="connsiteY3" fmla="*/ 45931 h 213952"/>
                <a:gd name="connsiteX4" fmla="*/ 67437 w 78581"/>
                <a:gd name="connsiteY4" fmla="*/ 43645 h 213952"/>
                <a:gd name="connsiteX5" fmla="*/ 76581 w 78581"/>
                <a:gd name="connsiteY5" fmla="*/ 42216 h 213952"/>
                <a:gd name="connsiteX6" fmla="*/ 78581 w 78581"/>
                <a:gd name="connsiteY6" fmla="*/ 55361 h 213952"/>
                <a:gd name="connsiteX7" fmla="*/ 78010 w 78581"/>
                <a:gd name="connsiteY7" fmla="*/ 66791 h 213952"/>
                <a:gd name="connsiteX8" fmla="*/ 76867 w 78581"/>
                <a:gd name="connsiteY8" fmla="*/ 68219 h 213952"/>
                <a:gd name="connsiteX9" fmla="*/ 68866 w 78581"/>
                <a:gd name="connsiteY9" fmla="*/ 71648 h 213952"/>
                <a:gd name="connsiteX10" fmla="*/ 61722 w 78581"/>
                <a:gd name="connsiteY10" fmla="*/ 74792 h 213952"/>
                <a:gd name="connsiteX11" fmla="*/ 61436 w 78581"/>
                <a:gd name="connsiteY11" fmla="*/ 97938 h 213952"/>
                <a:gd name="connsiteX12" fmla="*/ 61722 w 78581"/>
                <a:gd name="connsiteY12" fmla="*/ 121083 h 213952"/>
                <a:gd name="connsiteX13" fmla="*/ 67437 w 78581"/>
                <a:gd name="connsiteY13" fmla="*/ 118797 h 213952"/>
                <a:gd name="connsiteX14" fmla="*/ 76581 w 78581"/>
                <a:gd name="connsiteY14" fmla="*/ 117368 h 213952"/>
                <a:gd name="connsiteX15" fmla="*/ 78581 w 78581"/>
                <a:gd name="connsiteY15" fmla="*/ 130513 h 213952"/>
                <a:gd name="connsiteX16" fmla="*/ 78010 w 78581"/>
                <a:gd name="connsiteY16" fmla="*/ 141943 h 213952"/>
                <a:gd name="connsiteX17" fmla="*/ 76867 w 78581"/>
                <a:gd name="connsiteY17" fmla="*/ 143372 h 213952"/>
                <a:gd name="connsiteX18" fmla="*/ 68866 w 78581"/>
                <a:gd name="connsiteY18" fmla="*/ 146801 h 213952"/>
                <a:gd name="connsiteX19" fmla="*/ 61722 w 78581"/>
                <a:gd name="connsiteY19" fmla="*/ 149944 h 213952"/>
                <a:gd name="connsiteX20" fmla="*/ 61436 w 78581"/>
                <a:gd name="connsiteY20" fmla="*/ 173947 h 213952"/>
                <a:gd name="connsiteX21" fmla="*/ 60865 w 78581"/>
                <a:gd name="connsiteY21" fmla="*/ 199093 h 213952"/>
                <a:gd name="connsiteX22" fmla="*/ 52006 w 78581"/>
                <a:gd name="connsiteY22" fmla="*/ 199093 h 213952"/>
                <a:gd name="connsiteX23" fmla="*/ 51435 w 78581"/>
                <a:gd name="connsiteY23" fmla="*/ 175947 h 213952"/>
                <a:gd name="connsiteX24" fmla="*/ 51435 w 78581"/>
                <a:gd name="connsiteY24" fmla="*/ 153944 h 213952"/>
                <a:gd name="connsiteX25" fmla="*/ 39148 w 78581"/>
                <a:gd name="connsiteY25" fmla="*/ 158802 h 213952"/>
                <a:gd name="connsiteX26" fmla="*/ 27146 w 78581"/>
                <a:gd name="connsiteY26" fmla="*/ 163660 h 213952"/>
                <a:gd name="connsiteX27" fmla="*/ 27146 w 78581"/>
                <a:gd name="connsiteY27" fmla="*/ 186806 h 213952"/>
                <a:gd name="connsiteX28" fmla="*/ 25718 w 78581"/>
                <a:gd name="connsiteY28" fmla="*/ 212238 h 213952"/>
                <a:gd name="connsiteX29" fmla="*/ 22289 w 78581"/>
                <a:gd name="connsiteY29" fmla="*/ 213952 h 213952"/>
                <a:gd name="connsiteX30" fmla="*/ 18574 w 78581"/>
                <a:gd name="connsiteY30" fmla="*/ 212238 h 213952"/>
                <a:gd name="connsiteX31" fmla="*/ 17145 w 78581"/>
                <a:gd name="connsiteY31" fmla="*/ 189092 h 213952"/>
                <a:gd name="connsiteX32" fmla="*/ 16859 w 78581"/>
                <a:gd name="connsiteY32" fmla="*/ 167946 h 213952"/>
                <a:gd name="connsiteX33" fmla="*/ 11144 w 78581"/>
                <a:gd name="connsiteY33" fmla="*/ 170232 h 213952"/>
                <a:gd name="connsiteX34" fmla="*/ 2000 w 78581"/>
                <a:gd name="connsiteY34" fmla="*/ 171661 h 213952"/>
                <a:gd name="connsiteX35" fmla="*/ 0 w 78581"/>
                <a:gd name="connsiteY35" fmla="*/ 158516 h 213952"/>
                <a:gd name="connsiteX36" fmla="*/ 572 w 78581"/>
                <a:gd name="connsiteY36" fmla="*/ 147087 h 213952"/>
                <a:gd name="connsiteX37" fmla="*/ 1715 w 78581"/>
                <a:gd name="connsiteY37" fmla="*/ 145658 h 213952"/>
                <a:gd name="connsiteX38" fmla="*/ 9716 w 78581"/>
                <a:gd name="connsiteY38" fmla="*/ 142229 h 213952"/>
                <a:gd name="connsiteX39" fmla="*/ 17145 w 78581"/>
                <a:gd name="connsiteY39" fmla="*/ 139086 h 213952"/>
                <a:gd name="connsiteX40" fmla="*/ 17145 w 78581"/>
                <a:gd name="connsiteY40" fmla="*/ 115940 h 213952"/>
                <a:gd name="connsiteX41" fmla="*/ 16859 w 78581"/>
                <a:gd name="connsiteY41" fmla="*/ 92794 h 213952"/>
                <a:gd name="connsiteX42" fmla="*/ 11144 w 78581"/>
                <a:gd name="connsiteY42" fmla="*/ 95080 h 213952"/>
                <a:gd name="connsiteX43" fmla="*/ 2000 w 78581"/>
                <a:gd name="connsiteY43" fmla="*/ 96509 h 213952"/>
                <a:gd name="connsiteX44" fmla="*/ 0 w 78581"/>
                <a:gd name="connsiteY44" fmla="*/ 83364 h 213952"/>
                <a:gd name="connsiteX45" fmla="*/ 572 w 78581"/>
                <a:gd name="connsiteY45" fmla="*/ 71934 h 213952"/>
                <a:gd name="connsiteX46" fmla="*/ 1715 w 78581"/>
                <a:gd name="connsiteY46" fmla="*/ 70505 h 213952"/>
                <a:gd name="connsiteX47" fmla="*/ 9716 w 78581"/>
                <a:gd name="connsiteY47" fmla="*/ 67076 h 213952"/>
                <a:gd name="connsiteX48" fmla="*/ 17145 w 78581"/>
                <a:gd name="connsiteY48" fmla="*/ 63933 h 213952"/>
                <a:gd name="connsiteX49" fmla="*/ 17145 w 78581"/>
                <a:gd name="connsiteY49" fmla="*/ 39930 h 213952"/>
                <a:gd name="connsiteX50" fmla="*/ 17717 w 78581"/>
                <a:gd name="connsiteY50" fmla="*/ 14784 h 213952"/>
                <a:gd name="connsiteX51" fmla="*/ 26575 w 78581"/>
                <a:gd name="connsiteY51" fmla="*/ 14784 h 213952"/>
                <a:gd name="connsiteX52" fmla="*/ 27146 w 78581"/>
                <a:gd name="connsiteY52" fmla="*/ 37930 h 213952"/>
                <a:gd name="connsiteX53" fmla="*/ 27432 w 78581"/>
                <a:gd name="connsiteY53" fmla="*/ 59933 h 213952"/>
                <a:gd name="connsiteX54" fmla="*/ 39433 w 78581"/>
                <a:gd name="connsiteY54" fmla="*/ 55075 h 213952"/>
                <a:gd name="connsiteX55" fmla="*/ 51435 w 78581"/>
                <a:gd name="connsiteY55" fmla="*/ 50217 h 213952"/>
                <a:gd name="connsiteX56" fmla="*/ 51435 w 78581"/>
                <a:gd name="connsiteY56" fmla="*/ 27071 h 213952"/>
                <a:gd name="connsiteX57" fmla="*/ 52006 w 78581"/>
                <a:gd name="connsiteY57" fmla="*/ 2783 h 213952"/>
                <a:gd name="connsiteX58" fmla="*/ 54578 w 78581"/>
                <a:gd name="connsiteY58" fmla="*/ 497 h 213952"/>
                <a:gd name="connsiteX59" fmla="*/ 51435 w 78581"/>
                <a:gd name="connsiteY59" fmla="*/ 101938 h 213952"/>
                <a:gd name="connsiteX60" fmla="*/ 51435 w 78581"/>
                <a:gd name="connsiteY60" fmla="*/ 78792 h 213952"/>
                <a:gd name="connsiteX61" fmla="*/ 39148 w 78581"/>
                <a:gd name="connsiteY61" fmla="*/ 83650 h 213952"/>
                <a:gd name="connsiteX62" fmla="*/ 27146 w 78581"/>
                <a:gd name="connsiteY62" fmla="*/ 88508 h 213952"/>
                <a:gd name="connsiteX63" fmla="*/ 27146 w 78581"/>
                <a:gd name="connsiteY63" fmla="*/ 111939 h 213952"/>
                <a:gd name="connsiteX64" fmla="*/ 27146 w 78581"/>
                <a:gd name="connsiteY64" fmla="*/ 135085 h 213952"/>
                <a:gd name="connsiteX65" fmla="*/ 28003 w 78581"/>
                <a:gd name="connsiteY65" fmla="*/ 134799 h 213952"/>
                <a:gd name="connsiteX66" fmla="*/ 40291 w 78581"/>
                <a:gd name="connsiteY66" fmla="*/ 129941 h 213952"/>
                <a:gd name="connsiteX67" fmla="*/ 51435 w 78581"/>
                <a:gd name="connsiteY67" fmla="*/ 125369 h 213952"/>
                <a:gd name="connsiteX68" fmla="*/ 51435 w 78581"/>
                <a:gd name="connsiteY68" fmla="*/ 101938 h 213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78581" h="213952">
                  <a:moveTo>
                    <a:pt x="54578" y="497"/>
                  </a:moveTo>
                  <a:cubicBezTo>
                    <a:pt x="56579" y="-646"/>
                    <a:pt x="59722" y="211"/>
                    <a:pt x="60865" y="2783"/>
                  </a:cubicBezTo>
                  <a:cubicBezTo>
                    <a:pt x="61436" y="3926"/>
                    <a:pt x="61436" y="4783"/>
                    <a:pt x="61436" y="24785"/>
                  </a:cubicBezTo>
                  <a:cubicBezTo>
                    <a:pt x="61436" y="36501"/>
                    <a:pt x="61436" y="45931"/>
                    <a:pt x="61722" y="45931"/>
                  </a:cubicBezTo>
                  <a:cubicBezTo>
                    <a:pt x="61722" y="45931"/>
                    <a:pt x="64294" y="44788"/>
                    <a:pt x="67437" y="43645"/>
                  </a:cubicBezTo>
                  <a:cubicBezTo>
                    <a:pt x="74009" y="41073"/>
                    <a:pt x="74867" y="40787"/>
                    <a:pt x="76581" y="42216"/>
                  </a:cubicBezTo>
                  <a:cubicBezTo>
                    <a:pt x="78581" y="43645"/>
                    <a:pt x="78581" y="43931"/>
                    <a:pt x="78581" y="55361"/>
                  </a:cubicBezTo>
                  <a:cubicBezTo>
                    <a:pt x="78581" y="65076"/>
                    <a:pt x="78581" y="65934"/>
                    <a:pt x="78010" y="66791"/>
                  </a:cubicBezTo>
                  <a:cubicBezTo>
                    <a:pt x="77724" y="67362"/>
                    <a:pt x="77152" y="67934"/>
                    <a:pt x="76867" y="68219"/>
                  </a:cubicBezTo>
                  <a:cubicBezTo>
                    <a:pt x="76295" y="68505"/>
                    <a:pt x="72866" y="70220"/>
                    <a:pt x="68866" y="71648"/>
                  </a:cubicBezTo>
                  <a:lnTo>
                    <a:pt x="61722" y="74792"/>
                  </a:lnTo>
                  <a:lnTo>
                    <a:pt x="61436" y="97938"/>
                  </a:lnTo>
                  <a:cubicBezTo>
                    <a:pt x="61436" y="110511"/>
                    <a:pt x="61436" y="121083"/>
                    <a:pt x="61722" y="121083"/>
                  </a:cubicBezTo>
                  <a:cubicBezTo>
                    <a:pt x="61722" y="121083"/>
                    <a:pt x="64294" y="119940"/>
                    <a:pt x="67437" y="118797"/>
                  </a:cubicBezTo>
                  <a:cubicBezTo>
                    <a:pt x="74009" y="116225"/>
                    <a:pt x="74867" y="115940"/>
                    <a:pt x="76581" y="117368"/>
                  </a:cubicBezTo>
                  <a:cubicBezTo>
                    <a:pt x="78581" y="118797"/>
                    <a:pt x="78581" y="119083"/>
                    <a:pt x="78581" y="130513"/>
                  </a:cubicBezTo>
                  <a:cubicBezTo>
                    <a:pt x="78581" y="140228"/>
                    <a:pt x="78581" y="141086"/>
                    <a:pt x="78010" y="141943"/>
                  </a:cubicBezTo>
                  <a:cubicBezTo>
                    <a:pt x="77724" y="142515"/>
                    <a:pt x="77152" y="143086"/>
                    <a:pt x="76867" y="143372"/>
                  </a:cubicBezTo>
                  <a:cubicBezTo>
                    <a:pt x="76295" y="143658"/>
                    <a:pt x="72866" y="145372"/>
                    <a:pt x="68866" y="146801"/>
                  </a:cubicBezTo>
                  <a:lnTo>
                    <a:pt x="61722" y="149944"/>
                  </a:lnTo>
                  <a:lnTo>
                    <a:pt x="61436" y="173947"/>
                  </a:lnTo>
                  <a:cubicBezTo>
                    <a:pt x="61436" y="195664"/>
                    <a:pt x="61150" y="198236"/>
                    <a:pt x="60865" y="199093"/>
                  </a:cubicBezTo>
                  <a:cubicBezTo>
                    <a:pt x="58865" y="202522"/>
                    <a:pt x="54007" y="202522"/>
                    <a:pt x="52006" y="199093"/>
                  </a:cubicBezTo>
                  <a:cubicBezTo>
                    <a:pt x="51721" y="198236"/>
                    <a:pt x="51435" y="195950"/>
                    <a:pt x="51435" y="175947"/>
                  </a:cubicBezTo>
                  <a:lnTo>
                    <a:pt x="51435" y="153944"/>
                  </a:lnTo>
                  <a:lnTo>
                    <a:pt x="39148" y="158802"/>
                  </a:lnTo>
                  <a:lnTo>
                    <a:pt x="27146" y="163660"/>
                  </a:lnTo>
                  <a:lnTo>
                    <a:pt x="27146" y="186806"/>
                  </a:lnTo>
                  <a:cubicBezTo>
                    <a:pt x="27146" y="211380"/>
                    <a:pt x="27146" y="210809"/>
                    <a:pt x="25718" y="212238"/>
                  </a:cubicBezTo>
                  <a:cubicBezTo>
                    <a:pt x="25146" y="213095"/>
                    <a:pt x="23146" y="213952"/>
                    <a:pt x="22289" y="213952"/>
                  </a:cubicBezTo>
                  <a:cubicBezTo>
                    <a:pt x="21146" y="213952"/>
                    <a:pt x="19145" y="213095"/>
                    <a:pt x="18574" y="212238"/>
                  </a:cubicBezTo>
                  <a:cubicBezTo>
                    <a:pt x="17145" y="210809"/>
                    <a:pt x="17145" y="211380"/>
                    <a:pt x="17145" y="189092"/>
                  </a:cubicBezTo>
                  <a:cubicBezTo>
                    <a:pt x="17145" y="177376"/>
                    <a:pt x="17145" y="167946"/>
                    <a:pt x="16859" y="167946"/>
                  </a:cubicBezTo>
                  <a:cubicBezTo>
                    <a:pt x="16859" y="167946"/>
                    <a:pt x="14288" y="169089"/>
                    <a:pt x="11144" y="170232"/>
                  </a:cubicBezTo>
                  <a:cubicBezTo>
                    <a:pt x="4572" y="172804"/>
                    <a:pt x="3715" y="173090"/>
                    <a:pt x="2000" y="171661"/>
                  </a:cubicBezTo>
                  <a:cubicBezTo>
                    <a:pt x="0" y="170232"/>
                    <a:pt x="0" y="169946"/>
                    <a:pt x="0" y="158516"/>
                  </a:cubicBezTo>
                  <a:cubicBezTo>
                    <a:pt x="0" y="148801"/>
                    <a:pt x="0" y="147944"/>
                    <a:pt x="572" y="147087"/>
                  </a:cubicBezTo>
                  <a:cubicBezTo>
                    <a:pt x="857" y="146515"/>
                    <a:pt x="1429" y="145943"/>
                    <a:pt x="1715" y="145658"/>
                  </a:cubicBezTo>
                  <a:cubicBezTo>
                    <a:pt x="2286" y="145372"/>
                    <a:pt x="5715" y="143658"/>
                    <a:pt x="9716" y="142229"/>
                  </a:cubicBezTo>
                  <a:lnTo>
                    <a:pt x="17145" y="139086"/>
                  </a:lnTo>
                  <a:lnTo>
                    <a:pt x="17145" y="115940"/>
                  </a:lnTo>
                  <a:cubicBezTo>
                    <a:pt x="17145" y="103367"/>
                    <a:pt x="17145" y="92794"/>
                    <a:pt x="16859" y="92794"/>
                  </a:cubicBezTo>
                  <a:cubicBezTo>
                    <a:pt x="16859" y="92794"/>
                    <a:pt x="14288" y="93937"/>
                    <a:pt x="11144" y="95080"/>
                  </a:cubicBezTo>
                  <a:cubicBezTo>
                    <a:pt x="4572" y="97652"/>
                    <a:pt x="3715" y="97938"/>
                    <a:pt x="2000" y="96509"/>
                  </a:cubicBezTo>
                  <a:cubicBezTo>
                    <a:pt x="0" y="95080"/>
                    <a:pt x="0" y="94794"/>
                    <a:pt x="0" y="83364"/>
                  </a:cubicBezTo>
                  <a:cubicBezTo>
                    <a:pt x="0" y="73649"/>
                    <a:pt x="0" y="72791"/>
                    <a:pt x="572" y="71934"/>
                  </a:cubicBezTo>
                  <a:cubicBezTo>
                    <a:pt x="857" y="71363"/>
                    <a:pt x="1429" y="70791"/>
                    <a:pt x="1715" y="70505"/>
                  </a:cubicBezTo>
                  <a:cubicBezTo>
                    <a:pt x="2286" y="70220"/>
                    <a:pt x="5715" y="68505"/>
                    <a:pt x="9716" y="67076"/>
                  </a:cubicBezTo>
                  <a:lnTo>
                    <a:pt x="17145" y="63933"/>
                  </a:lnTo>
                  <a:lnTo>
                    <a:pt x="17145" y="39930"/>
                  </a:lnTo>
                  <a:cubicBezTo>
                    <a:pt x="17145" y="18213"/>
                    <a:pt x="17431" y="15641"/>
                    <a:pt x="17717" y="14784"/>
                  </a:cubicBezTo>
                  <a:cubicBezTo>
                    <a:pt x="19717" y="11355"/>
                    <a:pt x="24575" y="11355"/>
                    <a:pt x="26575" y="14784"/>
                  </a:cubicBezTo>
                  <a:cubicBezTo>
                    <a:pt x="26860" y="15641"/>
                    <a:pt x="27146" y="17927"/>
                    <a:pt x="27146" y="37930"/>
                  </a:cubicBezTo>
                  <a:lnTo>
                    <a:pt x="27432" y="59933"/>
                  </a:lnTo>
                  <a:lnTo>
                    <a:pt x="39433" y="55075"/>
                  </a:lnTo>
                  <a:lnTo>
                    <a:pt x="51435" y="50217"/>
                  </a:lnTo>
                  <a:lnTo>
                    <a:pt x="51435" y="27071"/>
                  </a:lnTo>
                  <a:cubicBezTo>
                    <a:pt x="51435" y="5354"/>
                    <a:pt x="51435" y="3926"/>
                    <a:pt x="52006" y="2783"/>
                  </a:cubicBezTo>
                  <a:cubicBezTo>
                    <a:pt x="52578" y="1640"/>
                    <a:pt x="53150" y="1068"/>
                    <a:pt x="54578" y="497"/>
                  </a:cubicBezTo>
                  <a:close/>
                  <a:moveTo>
                    <a:pt x="51435" y="101938"/>
                  </a:moveTo>
                  <a:lnTo>
                    <a:pt x="51435" y="78792"/>
                  </a:lnTo>
                  <a:lnTo>
                    <a:pt x="39148" y="83650"/>
                  </a:lnTo>
                  <a:lnTo>
                    <a:pt x="27146" y="88508"/>
                  </a:lnTo>
                  <a:lnTo>
                    <a:pt x="27146" y="111939"/>
                  </a:lnTo>
                  <a:lnTo>
                    <a:pt x="27146" y="135085"/>
                  </a:lnTo>
                  <a:lnTo>
                    <a:pt x="28003" y="134799"/>
                  </a:lnTo>
                  <a:cubicBezTo>
                    <a:pt x="28575" y="134514"/>
                    <a:pt x="34004" y="132227"/>
                    <a:pt x="40291" y="129941"/>
                  </a:cubicBezTo>
                  <a:lnTo>
                    <a:pt x="51435" y="125369"/>
                  </a:lnTo>
                  <a:lnTo>
                    <a:pt x="51435" y="10193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14" name="Grafik 2">
              <a:extLst>
                <a:ext uri="{FF2B5EF4-FFF2-40B4-BE49-F238E27FC236}">
                  <a16:creationId xmlns:a16="http://schemas.microsoft.com/office/drawing/2014/main" id="{31226B96-1D23-9B2B-81AC-4E62790D5DE2}"/>
                </a:ext>
              </a:extLst>
            </p:cNvPr>
            <p:cNvGrpSpPr/>
            <p:nvPr/>
          </p:nvGrpSpPr>
          <p:grpSpPr>
            <a:xfrm>
              <a:off x="1912985" y="3583180"/>
              <a:ext cx="112343" cy="290458"/>
              <a:chOff x="1912985" y="3583180"/>
              <a:chExt cx="112343" cy="290458"/>
            </a:xfrm>
            <a:solidFill>
              <a:srgbClr val="000000"/>
            </a:solidFill>
          </p:grpSpPr>
          <p:sp>
            <p:nvSpPr>
              <p:cNvPr id="59" name="Freihandform: Form 58">
                <a:extLst>
                  <a:ext uri="{FF2B5EF4-FFF2-40B4-BE49-F238E27FC236}">
                    <a16:creationId xmlns:a16="http://schemas.microsoft.com/office/drawing/2014/main" id="{4631EBFE-E6E0-2C65-28F9-2036474CFC5C}"/>
                  </a:ext>
                </a:extLst>
              </p:cNvPr>
              <p:cNvSpPr/>
              <p:nvPr/>
            </p:nvSpPr>
            <p:spPr>
              <a:xfrm>
                <a:off x="1912985" y="3583180"/>
                <a:ext cx="112343" cy="142821"/>
              </a:xfrm>
              <a:custGeom>
                <a:avLst/>
                <a:gdLst>
                  <a:gd name="connsiteX0" fmla="*/ 82911 w 112343"/>
                  <a:gd name="connsiteY0" fmla="*/ 803 h 142821"/>
                  <a:gd name="connsiteX1" fmla="*/ 88055 w 112343"/>
                  <a:gd name="connsiteY1" fmla="*/ 518 h 142821"/>
                  <a:gd name="connsiteX2" fmla="*/ 89484 w 112343"/>
                  <a:gd name="connsiteY2" fmla="*/ 3375 h 142821"/>
                  <a:gd name="connsiteX3" fmla="*/ 49193 w 112343"/>
                  <a:gd name="connsiteY3" fmla="*/ 51381 h 142821"/>
                  <a:gd name="connsiteX4" fmla="*/ 8616 w 112343"/>
                  <a:gd name="connsiteY4" fmla="*/ 99101 h 142821"/>
                  <a:gd name="connsiteX5" fmla="*/ 32905 w 112343"/>
                  <a:gd name="connsiteY5" fmla="*/ 99673 h 142821"/>
                  <a:gd name="connsiteX6" fmla="*/ 57765 w 112343"/>
                  <a:gd name="connsiteY6" fmla="*/ 99673 h 142821"/>
                  <a:gd name="connsiteX7" fmla="*/ 57765 w 112343"/>
                  <a:gd name="connsiteY7" fmla="*/ 77099 h 142821"/>
                  <a:gd name="connsiteX8" fmla="*/ 58337 w 112343"/>
                  <a:gd name="connsiteY8" fmla="*/ 53667 h 142821"/>
                  <a:gd name="connsiteX9" fmla="*/ 63766 w 112343"/>
                  <a:gd name="connsiteY9" fmla="*/ 49667 h 142821"/>
                  <a:gd name="connsiteX10" fmla="*/ 81482 w 112343"/>
                  <a:gd name="connsiteY10" fmla="*/ 29093 h 142821"/>
                  <a:gd name="connsiteX11" fmla="*/ 84054 w 112343"/>
                  <a:gd name="connsiteY11" fmla="*/ 23663 h 142821"/>
                  <a:gd name="connsiteX12" fmla="*/ 88340 w 112343"/>
                  <a:gd name="connsiteY12" fmla="*/ 24806 h 142821"/>
                  <a:gd name="connsiteX13" fmla="*/ 88912 w 112343"/>
                  <a:gd name="connsiteY13" fmla="*/ 62525 h 142821"/>
                  <a:gd name="connsiteX14" fmla="*/ 88912 w 112343"/>
                  <a:gd name="connsiteY14" fmla="*/ 99673 h 142821"/>
                  <a:gd name="connsiteX15" fmla="*/ 99199 w 112343"/>
                  <a:gd name="connsiteY15" fmla="*/ 99673 h 142821"/>
                  <a:gd name="connsiteX16" fmla="*/ 110629 w 112343"/>
                  <a:gd name="connsiteY16" fmla="*/ 100244 h 142821"/>
                  <a:gd name="connsiteX17" fmla="*/ 110629 w 112343"/>
                  <a:gd name="connsiteY17" fmla="*/ 106817 h 142821"/>
                  <a:gd name="connsiteX18" fmla="*/ 99199 w 112343"/>
                  <a:gd name="connsiteY18" fmla="*/ 107388 h 142821"/>
                  <a:gd name="connsiteX19" fmla="*/ 88912 w 112343"/>
                  <a:gd name="connsiteY19" fmla="*/ 107388 h 142821"/>
                  <a:gd name="connsiteX20" fmla="*/ 88912 w 112343"/>
                  <a:gd name="connsiteY20" fmla="*/ 110531 h 142821"/>
                  <a:gd name="connsiteX21" fmla="*/ 91769 w 112343"/>
                  <a:gd name="connsiteY21" fmla="*/ 125105 h 142821"/>
                  <a:gd name="connsiteX22" fmla="*/ 107771 w 112343"/>
                  <a:gd name="connsiteY22" fmla="*/ 137106 h 142821"/>
                  <a:gd name="connsiteX23" fmla="*/ 111486 w 112343"/>
                  <a:gd name="connsiteY23" fmla="*/ 139964 h 142821"/>
                  <a:gd name="connsiteX24" fmla="*/ 110629 w 112343"/>
                  <a:gd name="connsiteY24" fmla="*/ 142250 h 142821"/>
                  <a:gd name="connsiteX25" fmla="*/ 106057 w 112343"/>
                  <a:gd name="connsiteY25" fmla="*/ 142821 h 142821"/>
                  <a:gd name="connsiteX26" fmla="*/ 86055 w 112343"/>
                  <a:gd name="connsiteY26" fmla="*/ 140535 h 142821"/>
                  <a:gd name="connsiteX27" fmla="*/ 60623 w 112343"/>
                  <a:gd name="connsiteY27" fmla="*/ 140535 h 142821"/>
                  <a:gd name="connsiteX28" fmla="*/ 40620 w 112343"/>
                  <a:gd name="connsiteY28" fmla="*/ 142821 h 142821"/>
                  <a:gd name="connsiteX29" fmla="*/ 36048 w 112343"/>
                  <a:gd name="connsiteY29" fmla="*/ 142250 h 142821"/>
                  <a:gd name="connsiteX30" fmla="*/ 35477 w 112343"/>
                  <a:gd name="connsiteY30" fmla="*/ 139964 h 142821"/>
                  <a:gd name="connsiteX31" fmla="*/ 38906 w 112343"/>
                  <a:gd name="connsiteY31" fmla="*/ 137106 h 142821"/>
                  <a:gd name="connsiteX32" fmla="*/ 54908 w 112343"/>
                  <a:gd name="connsiteY32" fmla="*/ 125105 h 142821"/>
                  <a:gd name="connsiteX33" fmla="*/ 57765 w 112343"/>
                  <a:gd name="connsiteY33" fmla="*/ 110531 h 142821"/>
                  <a:gd name="connsiteX34" fmla="*/ 57765 w 112343"/>
                  <a:gd name="connsiteY34" fmla="*/ 107388 h 142821"/>
                  <a:gd name="connsiteX35" fmla="*/ 32048 w 112343"/>
                  <a:gd name="connsiteY35" fmla="*/ 107388 h 142821"/>
                  <a:gd name="connsiteX36" fmla="*/ 2615 w 112343"/>
                  <a:gd name="connsiteY36" fmla="*/ 105959 h 142821"/>
                  <a:gd name="connsiteX37" fmla="*/ 44 w 112343"/>
                  <a:gd name="connsiteY37" fmla="*/ 100816 h 142821"/>
                  <a:gd name="connsiteX38" fmla="*/ 3187 w 112343"/>
                  <a:gd name="connsiteY38" fmla="*/ 96530 h 142821"/>
                  <a:gd name="connsiteX39" fmla="*/ 23475 w 112343"/>
                  <a:gd name="connsiteY39" fmla="*/ 67669 h 142821"/>
                  <a:gd name="connsiteX40" fmla="*/ 33476 w 112343"/>
                  <a:gd name="connsiteY40" fmla="*/ 47095 h 142821"/>
                  <a:gd name="connsiteX41" fmla="*/ 42049 w 112343"/>
                  <a:gd name="connsiteY41" fmla="*/ 8519 h 142821"/>
                  <a:gd name="connsiteX42" fmla="*/ 44335 w 112343"/>
                  <a:gd name="connsiteY42" fmla="*/ 803 h 142821"/>
                  <a:gd name="connsiteX43" fmla="*/ 45478 w 112343"/>
                  <a:gd name="connsiteY43" fmla="*/ 232 h 142821"/>
                  <a:gd name="connsiteX44" fmla="*/ 49764 w 112343"/>
                  <a:gd name="connsiteY44" fmla="*/ 1375 h 142821"/>
                  <a:gd name="connsiteX45" fmla="*/ 63766 w 112343"/>
                  <a:gd name="connsiteY45" fmla="*/ 3947 h 142821"/>
                  <a:gd name="connsiteX46" fmla="*/ 82911 w 112343"/>
                  <a:gd name="connsiteY46" fmla="*/ 803 h 142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12343" h="142821">
                    <a:moveTo>
                      <a:pt x="82911" y="803"/>
                    </a:moveTo>
                    <a:cubicBezTo>
                      <a:pt x="85483" y="-54"/>
                      <a:pt x="86912" y="-340"/>
                      <a:pt x="88055" y="518"/>
                    </a:cubicBezTo>
                    <a:cubicBezTo>
                      <a:pt x="88912" y="1089"/>
                      <a:pt x="89484" y="2518"/>
                      <a:pt x="89484" y="3375"/>
                    </a:cubicBezTo>
                    <a:cubicBezTo>
                      <a:pt x="89198" y="3947"/>
                      <a:pt x="71196" y="25378"/>
                      <a:pt x="49193" y="51381"/>
                    </a:cubicBezTo>
                    <a:cubicBezTo>
                      <a:pt x="27190" y="77384"/>
                      <a:pt x="8902" y="98816"/>
                      <a:pt x="8616" y="99101"/>
                    </a:cubicBezTo>
                    <a:cubicBezTo>
                      <a:pt x="8330" y="99673"/>
                      <a:pt x="9759" y="99673"/>
                      <a:pt x="32905" y="99673"/>
                    </a:cubicBezTo>
                    <a:lnTo>
                      <a:pt x="57765" y="99673"/>
                    </a:lnTo>
                    <a:lnTo>
                      <a:pt x="57765" y="77099"/>
                    </a:lnTo>
                    <a:cubicBezTo>
                      <a:pt x="57765" y="56239"/>
                      <a:pt x="58051" y="54524"/>
                      <a:pt x="58337" y="53667"/>
                    </a:cubicBezTo>
                    <a:cubicBezTo>
                      <a:pt x="58622" y="53096"/>
                      <a:pt x="60337" y="51953"/>
                      <a:pt x="63766" y="49667"/>
                    </a:cubicBezTo>
                    <a:cubicBezTo>
                      <a:pt x="74053" y="42809"/>
                      <a:pt x="76911" y="39380"/>
                      <a:pt x="81482" y="29093"/>
                    </a:cubicBezTo>
                    <a:cubicBezTo>
                      <a:pt x="82625" y="26235"/>
                      <a:pt x="83769" y="23949"/>
                      <a:pt x="84054" y="23663"/>
                    </a:cubicBezTo>
                    <a:cubicBezTo>
                      <a:pt x="85197" y="22520"/>
                      <a:pt x="87769" y="23092"/>
                      <a:pt x="88340" y="24806"/>
                    </a:cubicBezTo>
                    <a:cubicBezTo>
                      <a:pt x="88912" y="25664"/>
                      <a:pt x="88912" y="30236"/>
                      <a:pt x="88912" y="62525"/>
                    </a:cubicBezTo>
                    <a:lnTo>
                      <a:pt x="88912" y="99673"/>
                    </a:lnTo>
                    <a:lnTo>
                      <a:pt x="99199" y="99673"/>
                    </a:lnTo>
                    <a:cubicBezTo>
                      <a:pt x="109200" y="99673"/>
                      <a:pt x="109772" y="99673"/>
                      <a:pt x="110629" y="100244"/>
                    </a:cubicBezTo>
                    <a:cubicBezTo>
                      <a:pt x="112915" y="101673"/>
                      <a:pt x="112915" y="105388"/>
                      <a:pt x="110629" y="106817"/>
                    </a:cubicBezTo>
                    <a:cubicBezTo>
                      <a:pt x="109772" y="107388"/>
                      <a:pt x="109200" y="107388"/>
                      <a:pt x="99199" y="107388"/>
                    </a:cubicBezTo>
                    <a:lnTo>
                      <a:pt x="88912" y="107388"/>
                    </a:lnTo>
                    <a:lnTo>
                      <a:pt x="88912" y="110531"/>
                    </a:lnTo>
                    <a:cubicBezTo>
                      <a:pt x="88912" y="115961"/>
                      <a:pt x="89769" y="121104"/>
                      <a:pt x="91769" y="125105"/>
                    </a:cubicBezTo>
                    <a:cubicBezTo>
                      <a:pt x="95198" y="132248"/>
                      <a:pt x="100628" y="136249"/>
                      <a:pt x="107771" y="137106"/>
                    </a:cubicBezTo>
                    <a:cubicBezTo>
                      <a:pt x="110629" y="137392"/>
                      <a:pt x="111486" y="137963"/>
                      <a:pt x="111486" y="139964"/>
                    </a:cubicBezTo>
                    <a:cubicBezTo>
                      <a:pt x="111486" y="141392"/>
                      <a:pt x="111200" y="141678"/>
                      <a:pt x="110629" y="142250"/>
                    </a:cubicBezTo>
                    <a:cubicBezTo>
                      <a:pt x="110057" y="142821"/>
                      <a:pt x="109772" y="142821"/>
                      <a:pt x="106057" y="142821"/>
                    </a:cubicBezTo>
                    <a:cubicBezTo>
                      <a:pt x="102057" y="142821"/>
                      <a:pt x="99485" y="142535"/>
                      <a:pt x="86055" y="140535"/>
                    </a:cubicBezTo>
                    <a:cubicBezTo>
                      <a:pt x="77482" y="139106"/>
                      <a:pt x="69195" y="139106"/>
                      <a:pt x="60623" y="140535"/>
                    </a:cubicBezTo>
                    <a:cubicBezTo>
                      <a:pt x="47192" y="142535"/>
                      <a:pt x="44621" y="142821"/>
                      <a:pt x="40620" y="142821"/>
                    </a:cubicBezTo>
                    <a:cubicBezTo>
                      <a:pt x="36905" y="142821"/>
                      <a:pt x="36620" y="142821"/>
                      <a:pt x="36048" y="142250"/>
                    </a:cubicBezTo>
                    <a:cubicBezTo>
                      <a:pt x="35477" y="141678"/>
                      <a:pt x="35477" y="141392"/>
                      <a:pt x="35477" y="139964"/>
                    </a:cubicBezTo>
                    <a:cubicBezTo>
                      <a:pt x="35477" y="137963"/>
                      <a:pt x="36048" y="137392"/>
                      <a:pt x="38906" y="137106"/>
                    </a:cubicBezTo>
                    <a:cubicBezTo>
                      <a:pt x="46049" y="136249"/>
                      <a:pt x="51479" y="132248"/>
                      <a:pt x="54908" y="125105"/>
                    </a:cubicBezTo>
                    <a:cubicBezTo>
                      <a:pt x="56908" y="121104"/>
                      <a:pt x="57765" y="115961"/>
                      <a:pt x="57765" y="110531"/>
                    </a:cubicBezTo>
                    <a:lnTo>
                      <a:pt x="57765" y="107388"/>
                    </a:lnTo>
                    <a:lnTo>
                      <a:pt x="32048" y="107388"/>
                    </a:lnTo>
                    <a:cubicBezTo>
                      <a:pt x="4330" y="107388"/>
                      <a:pt x="4901" y="107388"/>
                      <a:pt x="2615" y="105959"/>
                    </a:cubicBezTo>
                    <a:cubicBezTo>
                      <a:pt x="901" y="104816"/>
                      <a:pt x="-242" y="102245"/>
                      <a:pt x="44" y="100816"/>
                    </a:cubicBezTo>
                    <a:cubicBezTo>
                      <a:pt x="329" y="100244"/>
                      <a:pt x="1758" y="98530"/>
                      <a:pt x="3187" y="96530"/>
                    </a:cubicBezTo>
                    <a:cubicBezTo>
                      <a:pt x="10331" y="87957"/>
                      <a:pt x="18332" y="76813"/>
                      <a:pt x="23475" y="67669"/>
                    </a:cubicBezTo>
                    <a:cubicBezTo>
                      <a:pt x="26619" y="62525"/>
                      <a:pt x="31476" y="52238"/>
                      <a:pt x="33476" y="47095"/>
                    </a:cubicBezTo>
                    <a:cubicBezTo>
                      <a:pt x="38906" y="33665"/>
                      <a:pt x="41477" y="21949"/>
                      <a:pt x="42049" y="8519"/>
                    </a:cubicBezTo>
                    <a:cubicBezTo>
                      <a:pt x="42335" y="2518"/>
                      <a:pt x="42621" y="1661"/>
                      <a:pt x="44335" y="803"/>
                    </a:cubicBezTo>
                    <a:lnTo>
                      <a:pt x="45478" y="232"/>
                    </a:lnTo>
                    <a:lnTo>
                      <a:pt x="49764" y="1375"/>
                    </a:lnTo>
                    <a:cubicBezTo>
                      <a:pt x="56051" y="3089"/>
                      <a:pt x="59480" y="3661"/>
                      <a:pt x="63766" y="3947"/>
                    </a:cubicBezTo>
                    <a:cubicBezTo>
                      <a:pt x="69481" y="4232"/>
                      <a:pt x="75482" y="3089"/>
                      <a:pt x="82911" y="80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0" name="Freihandform: Form 59">
                <a:extLst>
                  <a:ext uri="{FF2B5EF4-FFF2-40B4-BE49-F238E27FC236}">
                    <a16:creationId xmlns:a16="http://schemas.microsoft.com/office/drawing/2014/main" id="{C8C44DFA-4EC1-DCC6-4DE4-ED1EC8B1B1C5}"/>
                  </a:ext>
                </a:extLst>
              </p:cNvPr>
              <p:cNvSpPr/>
              <p:nvPr/>
            </p:nvSpPr>
            <p:spPr>
              <a:xfrm>
                <a:off x="1912985" y="3730817"/>
                <a:ext cx="112343" cy="142821"/>
              </a:xfrm>
              <a:custGeom>
                <a:avLst/>
                <a:gdLst>
                  <a:gd name="connsiteX0" fmla="*/ 82911 w 112343"/>
                  <a:gd name="connsiteY0" fmla="*/ 803 h 142821"/>
                  <a:gd name="connsiteX1" fmla="*/ 88055 w 112343"/>
                  <a:gd name="connsiteY1" fmla="*/ 518 h 142821"/>
                  <a:gd name="connsiteX2" fmla="*/ 89484 w 112343"/>
                  <a:gd name="connsiteY2" fmla="*/ 3375 h 142821"/>
                  <a:gd name="connsiteX3" fmla="*/ 49193 w 112343"/>
                  <a:gd name="connsiteY3" fmla="*/ 51381 h 142821"/>
                  <a:gd name="connsiteX4" fmla="*/ 8616 w 112343"/>
                  <a:gd name="connsiteY4" fmla="*/ 99101 h 142821"/>
                  <a:gd name="connsiteX5" fmla="*/ 32905 w 112343"/>
                  <a:gd name="connsiteY5" fmla="*/ 99673 h 142821"/>
                  <a:gd name="connsiteX6" fmla="*/ 57765 w 112343"/>
                  <a:gd name="connsiteY6" fmla="*/ 99673 h 142821"/>
                  <a:gd name="connsiteX7" fmla="*/ 57765 w 112343"/>
                  <a:gd name="connsiteY7" fmla="*/ 77099 h 142821"/>
                  <a:gd name="connsiteX8" fmla="*/ 58337 w 112343"/>
                  <a:gd name="connsiteY8" fmla="*/ 53667 h 142821"/>
                  <a:gd name="connsiteX9" fmla="*/ 63766 w 112343"/>
                  <a:gd name="connsiteY9" fmla="*/ 49667 h 142821"/>
                  <a:gd name="connsiteX10" fmla="*/ 81482 w 112343"/>
                  <a:gd name="connsiteY10" fmla="*/ 29093 h 142821"/>
                  <a:gd name="connsiteX11" fmla="*/ 84054 w 112343"/>
                  <a:gd name="connsiteY11" fmla="*/ 23663 h 142821"/>
                  <a:gd name="connsiteX12" fmla="*/ 88340 w 112343"/>
                  <a:gd name="connsiteY12" fmla="*/ 24806 h 142821"/>
                  <a:gd name="connsiteX13" fmla="*/ 88912 w 112343"/>
                  <a:gd name="connsiteY13" fmla="*/ 62525 h 142821"/>
                  <a:gd name="connsiteX14" fmla="*/ 88912 w 112343"/>
                  <a:gd name="connsiteY14" fmla="*/ 99673 h 142821"/>
                  <a:gd name="connsiteX15" fmla="*/ 99199 w 112343"/>
                  <a:gd name="connsiteY15" fmla="*/ 99673 h 142821"/>
                  <a:gd name="connsiteX16" fmla="*/ 110629 w 112343"/>
                  <a:gd name="connsiteY16" fmla="*/ 100244 h 142821"/>
                  <a:gd name="connsiteX17" fmla="*/ 110629 w 112343"/>
                  <a:gd name="connsiteY17" fmla="*/ 106817 h 142821"/>
                  <a:gd name="connsiteX18" fmla="*/ 99199 w 112343"/>
                  <a:gd name="connsiteY18" fmla="*/ 107388 h 142821"/>
                  <a:gd name="connsiteX19" fmla="*/ 88912 w 112343"/>
                  <a:gd name="connsiteY19" fmla="*/ 107388 h 142821"/>
                  <a:gd name="connsiteX20" fmla="*/ 88912 w 112343"/>
                  <a:gd name="connsiteY20" fmla="*/ 110531 h 142821"/>
                  <a:gd name="connsiteX21" fmla="*/ 91769 w 112343"/>
                  <a:gd name="connsiteY21" fmla="*/ 125105 h 142821"/>
                  <a:gd name="connsiteX22" fmla="*/ 107771 w 112343"/>
                  <a:gd name="connsiteY22" fmla="*/ 137106 h 142821"/>
                  <a:gd name="connsiteX23" fmla="*/ 111486 w 112343"/>
                  <a:gd name="connsiteY23" fmla="*/ 139964 h 142821"/>
                  <a:gd name="connsiteX24" fmla="*/ 110629 w 112343"/>
                  <a:gd name="connsiteY24" fmla="*/ 142250 h 142821"/>
                  <a:gd name="connsiteX25" fmla="*/ 106057 w 112343"/>
                  <a:gd name="connsiteY25" fmla="*/ 142821 h 142821"/>
                  <a:gd name="connsiteX26" fmla="*/ 86055 w 112343"/>
                  <a:gd name="connsiteY26" fmla="*/ 140535 h 142821"/>
                  <a:gd name="connsiteX27" fmla="*/ 60623 w 112343"/>
                  <a:gd name="connsiteY27" fmla="*/ 140535 h 142821"/>
                  <a:gd name="connsiteX28" fmla="*/ 40620 w 112343"/>
                  <a:gd name="connsiteY28" fmla="*/ 142821 h 142821"/>
                  <a:gd name="connsiteX29" fmla="*/ 36048 w 112343"/>
                  <a:gd name="connsiteY29" fmla="*/ 142250 h 142821"/>
                  <a:gd name="connsiteX30" fmla="*/ 35477 w 112343"/>
                  <a:gd name="connsiteY30" fmla="*/ 139964 h 142821"/>
                  <a:gd name="connsiteX31" fmla="*/ 38906 w 112343"/>
                  <a:gd name="connsiteY31" fmla="*/ 137106 h 142821"/>
                  <a:gd name="connsiteX32" fmla="*/ 54908 w 112343"/>
                  <a:gd name="connsiteY32" fmla="*/ 125105 h 142821"/>
                  <a:gd name="connsiteX33" fmla="*/ 57765 w 112343"/>
                  <a:gd name="connsiteY33" fmla="*/ 110531 h 142821"/>
                  <a:gd name="connsiteX34" fmla="*/ 57765 w 112343"/>
                  <a:gd name="connsiteY34" fmla="*/ 107388 h 142821"/>
                  <a:gd name="connsiteX35" fmla="*/ 32048 w 112343"/>
                  <a:gd name="connsiteY35" fmla="*/ 107388 h 142821"/>
                  <a:gd name="connsiteX36" fmla="*/ 2615 w 112343"/>
                  <a:gd name="connsiteY36" fmla="*/ 105959 h 142821"/>
                  <a:gd name="connsiteX37" fmla="*/ 44 w 112343"/>
                  <a:gd name="connsiteY37" fmla="*/ 100816 h 142821"/>
                  <a:gd name="connsiteX38" fmla="*/ 3187 w 112343"/>
                  <a:gd name="connsiteY38" fmla="*/ 96530 h 142821"/>
                  <a:gd name="connsiteX39" fmla="*/ 23475 w 112343"/>
                  <a:gd name="connsiteY39" fmla="*/ 67669 h 142821"/>
                  <a:gd name="connsiteX40" fmla="*/ 33476 w 112343"/>
                  <a:gd name="connsiteY40" fmla="*/ 47095 h 142821"/>
                  <a:gd name="connsiteX41" fmla="*/ 42049 w 112343"/>
                  <a:gd name="connsiteY41" fmla="*/ 8519 h 142821"/>
                  <a:gd name="connsiteX42" fmla="*/ 44335 w 112343"/>
                  <a:gd name="connsiteY42" fmla="*/ 803 h 142821"/>
                  <a:gd name="connsiteX43" fmla="*/ 45478 w 112343"/>
                  <a:gd name="connsiteY43" fmla="*/ 232 h 142821"/>
                  <a:gd name="connsiteX44" fmla="*/ 49764 w 112343"/>
                  <a:gd name="connsiteY44" fmla="*/ 1375 h 142821"/>
                  <a:gd name="connsiteX45" fmla="*/ 63766 w 112343"/>
                  <a:gd name="connsiteY45" fmla="*/ 3947 h 142821"/>
                  <a:gd name="connsiteX46" fmla="*/ 82911 w 112343"/>
                  <a:gd name="connsiteY46" fmla="*/ 803 h 142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12343" h="142821">
                    <a:moveTo>
                      <a:pt x="82911" y="803"/>
                    </a:moveTo>
                    <a:cubicBezTo>
                      <a:pt x="85483" y="-54"/>
                      <a:pt x="86912" y="-340"/>
                      <a:pt x="88055" y="518"/>
                    </a:cubicBezTo>
                    <a:cubicBezTo>
                      <a:pt x="88912" y="1089"/>
                      <a:pt x="89484" y="2518"/>
                      <a:pt x="89484" y="3375"/>
                    </a:cubicBezTo>
                    <a:cubicBezTo>
                      <a:pt x="89198" y="3947"/>
                      <a:pt x="71196" y="25378"/>
                      <a:pt x="49193" y="51381"/>
                    </a:cubicBezTo>
                    <a:cubicBezTo>
                      <a:pt x="27190" y="77384"/>
                      <a:pt x="8902" y="98816"/>
                      <a:pt x="8616" y="99101"/>
                    </a:cubicBezTo>
                    <a:cubicBezTo>
                      <a:pt x="8330" y="99673"/>
                      <a:pt x="9759" y="99673"/>
                      <a:pt x="32905" y="99673"/>
                    </a:cubicBezTo>
                    <a:lnTo>
                      <a:pt x="57765" y="99673"/>
                    </a:lnTo>
                    <a:lnTo>
                      <a:pt x="57765" y="77099"/>
                    </a:lnTo>
                    <a:cubicBezTo>
                      <a:pt x="57765" y="56239"/>
                      <a:pt x="58051" y="54524"/>
                      <a:pt x="58337" y="53667"/>
                    </a:cubicBezTo>
                    <a:cubicBezTo>
                      <a:pt x="58622" y="53096"/>
                      <a:pt x="60337" y="51953"/>
                      <a:pt x="63766" y="49667"/>
                    </a:cubicBezTo>
                    <a:cubicBezTo>
                      <a:pt x="74053" y="42809"/>
                      <a:pt x="76911" y="39380"/>
                      <a:pt x="81482" y="29093"/>
                    </a:cubicBezTo>
                    <a:cubicBezTo>
                      <a:pt x="82625" y="26235"/>
                      <a:pt x="83769" y="23949"/>
                      <a:pt x="84054" y="23663"/>
                    </a:cubicBezTo>
                    <a:cubicBezTo>
                      <a:pt x="85197" y="22520"/>
                      <a:pt x="87769" y="23092"/>
                      <a:pt x="88340" y="24806"/>
                    </a:cubicBezTo>
                    <a:cubicBezTo>
                      <a:pt x="88912" y="25664"/>
                      <a:pt x="88912" y="30236"/>
                      <a:pt x="88912" y="62525"/>
                    </a:cubicBezTo>
                    <a:lnTo>
                      <a:pt x="88912" y="99673"/>
                    </a:lnTo>
                    <a:lnTo>
                      <a:pt x="99199" y="99673"/>
                    </a:lnTo>
                    <a:cubicBezTo>
                      <a:pt x="109200" y="99673"/>
                      <a:pt x="109772" y="99673"/>
                      <a:pt x="110629" y="100244"/>
                    </a:cubicBezTo>
                    <a:cubicBezTo>
                      <a:pt x="112915" y="101673"/>
                      <a:pt x="112915" y="105388"/>
                      <a:pt x="110629" y="106817"/>
                    </a:cubicBezTo>
                    <a:cubicBezTo>
                      <a:pt x="109772" y="107388"/>
                      <a:pt x="109200" y="107388"/>
                      <a:pt x="99199" y="107388"/>
                    </a:cubicBezTo>
                    <a:lnTo>
                      <a:pt x="88912" y="107388"/>
                    </a:lnTo>
                    <a:lnTo>
                      <a:pt x="88912" y="110531"/>
                    </a:lnTo>
                    <a:cubicBezTo>
                      <a:pt x="88912" y="115961"/>
                      <a:pt x="89769" y="121104"/>
                      <a:pt x="91769" y="125105"/>
                    </a:cubicBezTo>
                    <a:cubicBezTo>
                      <a:pt x="95198" y="132248"/>
                      <a:pt x="100628" y="136249"/>
                      <a:pt x="107771" y="137106"/>
                    </a:cubicBezTo>
                    <a:cubicBezTo>
                      <a:pt x="110629" y="137392"/>
                      <a:pt x="111486" y="137963"/>
                      <a:pt x="111486" y="139964"/>
                    </a:cubicBezTo>
                    <a:cubicBezTo>
                      <a:pt x="111486" y="141392"/>
                      <a:pt x="111200" y="141678"/>
                      <a:pt x="110629" y="142250"/>
                    </a:cubicBezTo>
                    <a:cubicBezTo>
                      <a:pt x="110057" y="142821"/>
                      <a:pt x="109772" y="142821"/>
                      <a:pt x="106057" y="142821"/>
                    </a:cubicBezTo>
                    <a:cubicBezTo>
                      <a:pt x="102057" y="142821"/>
                      <a:pt x="99485" y="142535"/>
                      <a:pt x="86055" y="140535"/>
                    </a:cubicBezTo>
                    <a:cubicBezTo>
                      <a:pt x="77482" y="139106"/>
                      <a:pt x="69195" y="139106"/>
                      <a:pt x="60623" y="140535"/>
                    </a:cubicBezTo>
                    <a:cubicBezTo>
                      <a:pt x="47192" y="142535"/>
                      <a:pt x="44621" y="142821"/>
                      <a:pt x="40620" y="142821"/>
                    </a:cubicBezTo>
                    <a:cubicBezTo>
                      <a:pt x="36905" y="142821"/>
                      <a:pt x="36620" y="142821"/>
                      <a:pt x="36048" y="142250"/>
                    </a:cubicBezTo>
                    <a:cubicBezTo>
                      <a:pt x="35477" y="141678"/>
                      <a:pt x="35477" y="141392"/>
                      <a:pt x="35477" y="139964"/>
                    </a:cubicBezTo>
                    <a:cubicBezTo>
                      <a:pt x="35477" y="137963"/>
                      <a:pt x="36048" y="137392"/>
                      <a:pt x="38906" y="137106"/>
                    </a:cubicBezTo>
                    <a:cubicBezTo>
                      <a:pt x="46049" y="136249"/>
                      <a:pt x="51479" y="132248"/>
                      <a:pt x="54908" y="125105"/>
                    </a:cubicBezTo>
                    <a:cubicBezTo>
                      <a:pt x="56908" y="121104"/>
                      <a:pt x="57765" y="115961"/>
                      <a:pt x="57765" y="110531"/>
                    </a:cubicBezTo>
                    <a:lnTo>
                      <a:pt x="57765" y="107388"/>
                    </a:lnTo>
                    <a:lnTo>
                      <a:pt x="32048" y="107388"/>
                    </a:lnTo>
                    <a:cubicBezTo>
                      <a:pt x="4330" y="107388"/>
                      <a:pt x="4901" y="107388"/>
                      <a:pt x="2615" y="105959"/>
                    </a:cubicBezTo>
                    <a:cubicBezTo>
                      <a:pt x="901" y="104816"/>
                      <a:pt x="-242" y="102245"/>
                      <a:pt x="44" y="100816"/>
                    </a:cubicBezTo>
                    <a:cubicBezTo>
                      <a:pt x="329" y="100244"/>
                      <a:pt x="1758" y="98530"/>
                      <a:pt x="3187" y="96530"/>
                    </a:cubicBezTo>
                    <a:cubicBezTo>
                      <a:pt x="10331" y="87957"/>
                      <a:pt x="18332" y="76813"/>
                      <a:pt x="23475" y="67669"/>
                    </a:cubicBezTo>
                    <a:cubicBezTo>
                      <a:pt x="26619" y="62525"/>
                      <a:pt x="31476" y="52238"/>
                      <a:pt x="33476" y="47095"/>
                    </a:cubicBezTo>
                    <a:cubicBezTo>
                      <a:pt x="38906" y="33665"/>
                      <a:pt x="41477" y="21949"/>
                      <a:pt x="42049" y="8519"/>
                    </a:cubicBezTo>
                    <a:cubicBezTo>
                      <a:pt x="42335" y="2518"/>
                      <a:pt x="42621" y="1661"/>
                      <a:pt x="44335" y="803"/>
                    </a:cubicBezTo>
                    <a:lnTo>
                      <a:pt x="45478" y="232"/>
                    </a:lnTo>
                    <a:lnTo>
                      <a:pt x="49764" y="1375"/>
                    </a:lnTo>
                    <a:cubicBezTo>
                      <a:pt x="56051" y="3089"/>
                      <a:pt x="59480" y="3661"/>
                      <a:pt x="63766" y="3947"/>
                    </a:cubicBezTo>
                    <a:cubicBezTo>
                      <a:pt x="69481" y="4232"/>
                      <a:pt x="75482" y="3089"/>
                      <a:pt x="82911" y="80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15" name="Grafik 2">
              <a:extLst>
                <a:ext uri="{FF2B5EF4-FFF2-40B4-BE49-F238E27FC236}">
                  <a16:creationId xmlns:a16="http://schemas.microsoft.com/office/drawing/2014/main" id="{D01E6DD4-9D5B-6BE3-A783-575F3850016D}"/>
                </a:ext>
              </a:extLst>
            </p:cNvPr>
            <p:cNvGrpSpPr/>
            <p:nvPr/>
          </p:nvGrpSpPr>
          <p:grpSpPr>
            <a:xfrm>
              <a:off x="2102166" y="3689377"/>
              <a:ext cx="166501" cy="296768"/>
              <a:chOff x="2102166" y="3689377"/>
              <a:chExt cx="166501" cy="296768"/>
            </a:xfrm>
            <a:solidFill>
              <a:srgbClr val="000000"/>
            </a:solidFill>
          </p:grpSpPr>
          <p:sp>
            <p:nvSpPr>
              <p:cNvPr id="55" name="Freihandform: Form 54">
                <a:extLst>
                  <a:ext uri="{FF2B5EF4-FFF2-40B4-BE49-F238E27FC236}">
                    <a16:creationId xmlns:a16="http://schemas.microsoft.com/office/drawing/2014/main" id="{391415FC-843D-B4FF-4242-9FC8CF67E32B}"/>
                  </a:ext>
                </a:extLst>
              </p:cNvPr>
              <p:cNvSpPr/>
              <p:nvPr/>
            </p:nvSpPr>
            <p:spPr>
              <a:xfrm>
                <a:off x="2204922" y="3689377"/>
                <a:ext cx="63746" cy="215169"/>
              </a:xfrm>
              <a:custGeom>
                <a:avLst/>
                <a:gdLst>
                  <a:gd name="connsiteX0" fmla="*/ 0 w 63746"/>
                  <a:gd name="connsiteY0" fmla="*/ 35719 h 215169"/>
                  <a:gd name="connsiteX1" fmla="*/ 0 w 63746"/>
                  <a:gd name="connsiteY1" fmla="*/ 0 h 215169"/>
                  <a:gd name="connsiteX2" fmla="*/ 2000 w 63746"/>
                  <a:gd name="connsiteY2" fmla="*/ 0 h 215169"/>
                  <a:gd name="connsiteX3" fmla="*/ 4000 w 63746"/>
                  <a:gd name="connsiteY3" fmla="*/ 0 h 215169"/>
                  <a:gd name="connsiteX4" fmla="*/ 4000 w 63746"/>
                  <a:gd name="connsiteY4" fmla="*/ 1715 h 215169"/>
                  <a:gd name="connsiteX5" fmla="*/ 5144 w 63746"/>
                  <a:gd name="connsiteY5" fmla="*/ 13430 h 215169"/>
                  <a:gd name="connsiteX6" fmla="*/ 25432 w 63746"/>
                  <a:gd name="connsiteY6" fmla="*/ 62579 h 215169"/>
                  <a:gd name="connsiteX7" fmla="*/ 34862 w 63746"/>
                  <a:gd name="connsiteY7" fmla="*/ 77724 h 215169"/>
                  <a:gd name="connsiteX8" fmla="*/ 51721 w 63746"/>
                  <a:gd name="connsiteY8" fmla="*/ 107156 h 215169"/>
                  <a:gd name="connsiteX9" fmla="*/ 63722 w 63746"/>
                  <a:gd name="connsiteY9" fmla="*/ 150305 h 215169"/>
                  <a:gd name="connsiteX10" fmla="*/ 56579 w 63746"/>
                  <a:gd name="connsiteY10" fmla="*/ 198025 h 215169"/>
                  <a:gd name="connsiteX11" fmla="*/ 50864 w 63746"/>
                  <a:gd name="connsiteY11" fmla="*/ 213170 h 215169"/>
                  <a:gd name="connsiteX12" fmla="*/ 46863 w 63746"/>
                  <a:gd name="connsiteY12" fmla="*/ 215170 h 215169"/>
                  <a:gd name="connsiteX13" fmla="*/ 42005 w 63746"/>
                  <a:gd name="connsiteY13" fmla="*/ 213170 h 215169"/>
                  <a:gd name="connsiteX14" fmla="*/ 41148 w 63746"/>
                  <a:gd name="connsiteY14" fmla="*/ 206883 h 215169"/>
                  <a:gd name="connsiteX15" fmla="*/ 46577 w 63746"/>
                  <a:gd name="connsiteY15" fmla="*/ 191453 h 215169"/>
                  <a:gd name="connsiteX16" fmla="*/ 52292 w 63746"/>
                  <a:gd name="connsiteY16" fmla="*/ 154305 h 215169"/>
                  <a:gd name="connsiteX17" fmla="*/ 51721 w 63746"/>
                  <a:gd name="connsiteY17" fmla="*/ 143732 h 215169"/>
                  <a:gd name="connsiteX18" fmla="*/ 8001 w 63746"/>
                  <a:gd name="connsiteY18" fmla="*/ 75724 h 215169"/>
                  <a:gd name="connsiteX19" fmla="*/ 4000 w 63746"/>
                  <a:gd name="connsiteY19" fmla="*/ 71438 h 215169"/>
                  <a:gd name="connsiteX20" fmla="*/ 2000 w 63746"/>
                  <a:gd name="connsiteY20" fmla="*/ 71438 h 215169"/>
                  <a:gd name="connsiteX21" fmla="*/ 0 w 63746"/>
                  <a:gd name="connsiteY21" fmla="*/ 71438 h 215169"/>
                  <a:gd name="connsiteX22" fmla="*/ 0 w 63746"/>
                  <a:gd name="connsiteY22" fmla="*/ 35719 h 215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3746" h="215169">
                    <a:moveTo>
                      <a:pt x="0" y="35719"/>
                    </a:moveTo>
                    <a:lnTo>
                      <a:pt x="0" y="0"/>
                    </a:lnTo>
                    <a:lnTo>
                      <a:pt x="2000" y="0"/>
                    </a:lnTo>
                    <a:lnTo>
                      <a:pt x="4000" y="0"/>
                    </a:lnTo>
                    <a:lnTo>
                      <a:pt x="4000" y="1715"/>
                    </a:lnTo>
                    <a:cubicBezTo>
                      <a:pt x="4000" y="4572"/>
                      <a:pt x="4572" y="9716"/>
                      <a:pt x="5144" y="13430"/>
                    </a:cubicBezTo>
                    <a:cubicBezTo>
                      <a:pt x="7429" y="28003"/>
                      <a:pt x="13716" y="43148"/>
                      <a:pt x="25432" y="62579"/>
                    </a:cubicBezTo>
                    <a:lnTo>
                      <a:pt x="34862" y="77724"/>
                    </a:lnTo>
                    <a:cubicBezTo>
                      <a:pt x="43148" y="91440"/>
                      <a:pt x="48006" y="100013"/>
                      <a:pt x="51721" y="107156"/>
                    </a:cubicBezTo>
                    <a:cubicBezTo>
                      <a:pt x="59436" y="123158"/>
                      <a:pt x="63151" y="136303"/>
                      <a:pt x="63722" y="150305"/>
                    </a:cubicBezTo>
                    <a:cubicBezTo>
                      <a:pt x="64008" y="164878"/>
                      <a:pt x="61722" y="181451"/>
                      <a:pt x="56579" y="198025"/>
                    </a:cubicBezTo>
                    <a:cubicBezTo>
                      <a:pt x="54578" y="204597"/>
                      <a:pt x="51721" y="212312"/>
                      <a:pt x="50864" y="213170"/>
                    </a:cubicBezTo>
                    <a:cubicBezTo>
                      <a:pt x="50006" y="214312"/>
                      <a:pt x="48292" y="215170"/>
                      <a:pt x="46863" y="215170"/>
                    </a:cubicBezTo>
                    <a:cubicBezTo>
                      <a:pt x="45434" y="215170"/>
                      <a:pt x="42863" y="214027"/>
                      <a:pt x="42005" y="213170"/>
                    </a:cubicBezTo>
                    <a:cubicBezTo>
                      <a:pt x="40577" y="211455"/>
                      <a:pt x="40291" y="209169"/>
                      <a:pt x="41148" y="206883"/>
                    </a:cubicBezTo>
                    <a:cubicBezTo>
                      <a:pt x="42577" y="203740"/>
                      <a:pt x="45434" y="195453"/>
                      <a:pt x="46577" y="191453"/>
                    </a:cubicBezTo>
                    <a:cubicBezTo>
                      <a:pt x="50578" y="178308"/>
                      <a:pt x="52292" y="166878"/>
                      <a:pt x="52292" y="154305"/>
                    </a:cubicBezTo>
                    <a:cubicBezTo>
                      <a:pt x="52292" y="148018"/>
                      <a:pt x="52292" y="146590"/>
                      <a:pt x="51721" y="143732"/>
                    </a:cubicBezTo>
                    <a:cubicBezTo>
                      <a:pt x="48006" y="124016"/>
                      <a:pt x="34576" y="103156"/>
                      <a:pt x="8001" y="75724"/>
                    </a:cubicBezTo>
                    <a:lnTo>
                      <a:pt x="4000" y="71438"/>
                    </a:lnTo>
                    <a:lnTo>
                      <a:pt x="2000" y="71438"/>
                    </a:lnTo>
                    <a:lnTo>
                      <a:pt x="0" y="71438"/>
                    </a:lnTo>
                    <a:lnTo>
                      <a:pt x="0" y="35719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6" name="Freihandform: Form 55">
                <a:extLst>
                  <a:ext uri="{FF2B5EF4-FFF2-40B4-BE49-F238E27FC236}">
                    <a16:creationId xmlns:a16="http://schemas.microsoft.com/office/drawing/2014/main" id="{CBA02DE2-6FEC-CAF6-A8DE-E7F7CC0CC3B6}"/>
                  </a:ext>
                </a:extLst>
              </p:cNvPr>
              <p:cNvSpPr/>
              <p:nvPr/>
            </p:nvSpPr>
            <p:spPr>
              <a:xfrm>
                <a:off x="2121483" y="3909055"/>
                <a:ext cx="93440" cy="77091"/>
              </a:xfrm>
              <a:custGeom>
                <a:avLst/>
                <a:gdLst>
                  <a:gd name="connsiteX0" fmla="*/ 57722 w 93440"/>
                  <a:gd name="connsiteY0" fmla="*/ 112 h 77091"/>
                  <a:gd name="connsiteX1" fmla="*/ 72295 w 93440"/>
                  <a:gd name="connsiteY1" fmla="*/ 684 h 77091"/>
                  <a:gd name="connsiteX2" fmla="*/ 92869 w 93440"/>
                  <a:gd name="connsiteY2" fmla="*/ 18114 h 77091"/>
                  <a:gd name="connsiteX3" fmla="*/ 93440 w 93440"/>
                  <a:gd name="connsiteY3" fmla="*/ 24401 h 77091"/>
                  <a:gd name="connsiteX4" fmla="*/ 92012 w 93440"/>
                  <a:gd name="connsiteY4" fmla="*/ 34688 h 77091"/>
                  <a:gd name="connsiteX5" fmla="*/ 39433 w 93440"/>
                  <a:gd name="connsiteY5" fmla="*/ 76407 h 77091"/>
                  <a:gd name="connsiteX6" fmla="*/ 22003 w 93440"/>
                  <a:gd name="connsiteY6" fmla="*/ 76693 h 77091"/>
                  <a:gd name="connsiteX7" fmla="*/ 572 w 93440"/>
                  <a:gd name="connsiteY7" fmla="*/ 58977 h 77091"/>
                  <a:gd name="connsiteX8" fmla="*/ 0 w 93440"/>
                  <a:gd name="connsiteY8" fmla="*/ 52690 h 77091"/>
                  <a:gd name="connsiteX9" fmla="*/ 1429 w 93440"/>
                  <a:gd name="connsiteY9" fmla="*/ 42403 h 77091"/>
                  <a:gd name="connsiteX10" fmla="*/ 15145 w 93440"/>
                  <a:gd name="connsiteY10" fmla="*/ 21258 h 77091"/>
                  <a:gd name="connsiteX11" fmla="*/ 57722 w 93440"/>
                  <a:gd name="connsiteY11" fmla="*/ 112 h 77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440" h="77091">
                    <a:moveTo>
                      <a:pt x="57722" y="112"/>
                    </a:moveTo>
                    <a:cubicBezTo>
                      <a:pt x="61151" y="-174"/>
                      <a:pt x="69152" y="112"/>
                      <a:pt x="72295" y="684"/>
                    </a:cubicBezTo>
                    <a:cubicBezTo>
                      <a:pt x="83439" y="2970"/>
                      <a:pt x="90297" y="8685"/>
                      <a:pt x="92869" y="18114"/>
                    </a:cubicBezTo>
                    <a:cubicBezTo>
                      <a:pt x="93440" y="19829"/>
                      <a:pt x="93440" y="20972"/>
                      <a:pt x="93440" y="24401"/>
                    </a:cubicBezTo>
                    <a:cubicBezTo>
                      <a:pt x="93440" y="28687"/>
                      <a:pt x="93440" y="30402"/>
                      <a:pt x="92012" y="34688"/>
                    </a:cubicBezTo>
                    <a:cubicBezTo>
                      <a:pt x="85725" y="54119"/>
                      <a:pt x="62865" y="72121"/>
                      <a:pt x="39433" y="76407"/>
                    </a:cubicBezTo>
                    <a:cubicBezTo>
                      <a:pt x="34290" y="77265"/>
                      <a:pt x="25718" y="77265"/>
                      <a:pt x="22003" y="76693"/>
                    </a:cubicBezTo>
                    <a:cubicBezTo>
                      <a:pt x="10287" y="74121"/>
                      <a:pt x="3143" y="68406"/>
                      <a:pt x="572" y="58977"/>
                    </a:cubicBezTo>
                    <a:cubicBezTo>
                      <a:pt x="0" y="57262"/>
                      <a:pt x="0" y="56119"/>
                      <a:pt x="0" y="52690"/>
                    </a:cubicBezTo>
                    <a:cubicBezTo>
                      <a:pt x="0" y="48404"/>
                      <a:pt x="0" y="46689"/>
                      <a:pt x="1429" y="42403"/>
                    </a:cubicBezTo>
                    <a:cubicBezTo>
                      <a:pt x="3715" y="34974"/>
                      <a:pt x="8573" y="27830"/>
                      <a:pt x="15145" y="21258"/>
                    </a:cubicBezTo>
                    <a:cubicBezTo>
                      <a:pt x="26575" y="9828"/>
                      <a:pt x="42291" y="2112"/>
                      <a:pt x="57722" y="1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7" name="Freihandform: Form 56">
                <a:extLst>
                  <a:ext uri="{FF2B5EF4-FFF2-40B4-BE49-F238E27FC236}">
                    <a16:creationId xmlns:a16="http://schemas.microsoft.com/office/drawing/2014/main" id="{EE670ED4-E7C9-7C1A-C98B-BAA5718CD55E}"/>
                  </a:ext>
                </a:extLst>
              </p:cNvPr>
              <p:cNvSpPr/>
              <p:nvPr/>
            </p:nvSpPr>
            <p:spPr>
              <a:xfrm>
                <a:off x="2205132" y="3689406"/>
                <a:ext cx="9525" cy="246030"/>
              </a:xfrm>
              <a:custGeom>
                <a:avLst/>
                <a:gdLst>
                  <a:gd name="connsiteX0" fmla="*/ 9525 w 9525"/>
                  <a:gd name="connsiteY0" fmla="*/ 0 h 246030"/>
                  <a:gd name="connsiteX1" fmla="*/ 9525 w 9525"/>
                  <a:gd name="connsiteY1" fmla="*/ 246031 h 246030"/>
                  <a:gd name="connsiteX2" fmla="*/ 0 w 9525"/>
                  <a:gd name="connsiteY2" fmla="*/ 246031 h 246030"/>
                  <a:gd name="connsiteX3" fmla="*/ 0 w 9525"/>
                  <a:gd name="connsiteY3" fmla="*/ 0 h 246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" h="246030">
                    <a:moveTo>
                      <a:pt x="9525" y="0"/>
                    </a:moveTo>
                    <a:lnTo>
                      <a:pt x="9525" y="246031"/>
                    </a:lnTo>
                    <a:lnTo>
                      <a:pt x="0" y="2460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8" name="Freihandform: Form 57">
                <a:extLst>
                  <a:ext uri="{FF2B5EF4-FFF2-40B4-BE49-F238E27FC236}">
                    <a16:creationId xmlns:a16="http://schemas.microsoft.com/office/drawing/2014/main" id="{115C24AC-89D0-5EB7-B468-EFA238C9F173}"/>
                  </a:ext>
                </a:extLst>
              </p:cNvPr>
              <p:cNvSpPr/>
              <p:nvPr/>
            </p:nvSpPr>
            <p:spPr>
              <a:xfrm>
                <a:off x="2102166" y="3944390"/>
                <a:ext cx="131540" cy="6667"/>
              </a:xfrm>
              <a:custGeom>
                <a:avLst/>
                <a:gdLst>
                  <a:gd name="connsiteX0" fmla="*/ 0 w 131540"/>
                  <a:gd name="connsiteY0" fmla="*/ 0 h 6667"/>
                  <a:gd name="connsiteX1" fmla="*/ 131540 w 131540"/>
                  <a:gd name="connsiteY1" fmla="*/ 0 h 6667"/>
                  <a:gd name="connsiteX2" fmla="*/ 131540 w 131540"/>
                  <a:gd name="connsiteY2" fmla="*/ 6667 h 6667"/>
                  <a:gd name="connsiteX3" fmla="*/ 0 w 131540"/>
                  <a:gd name="connsiteY3" fmla="*/ 6667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540" h="6667">
                    <a:moveTo>
                      <a:pt x="0" y="0"/>
                    </a:moveTo>
                    <a:lnTo>
                      <a:pt x="131540" y="0"/>
                    </a:lnTo>
                    <a:lnTo>
                      <a:pt x="131540" y="6667"/>
                    </a:lnTo>
                    <a:lnTo>
                      <a:pt x="0" y="66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16" name="Grafik 2">
              <a:extLst>
                <a:ext uri="{FF2B5EF4-FFF2-40B4-BE49-F238E27FC236}">
                  <a16:creationId xmlns:a16="http://schemas.microsoft.com/office/drawing/2014/main" id="{0A4136FC-0565-0541-CAF6-DF55784F3EF2}"/>
                </a:ext>
              </a:extLst>
            </p:cNvPr>
            <p:cNvGrpSpPr/>
            <p:nvPr/>
          </p:nvGrpSpPr>
          <p:grpSpPr>
            <a:xfrm>
              <a:off x="2407233" y="3652449"/>
              <a:ext cx="147184" cy="296787"/>
              <a:chOff x="2407233" y="3652449"/>
              <a:chExt cx="147184" cy="296787"/>
            </a:xfrm>
            <a:solidFill>
              <a:srgbClr val="000000"/>
            </a:solidFill>
          </p:grpSpPr>
          <p:sp>
            <p:nvSpPr>
              <p:cNvPr id="52" name="Freihandform: Form 51">
                <a:extLst>
                  <a:ext uri="{FF2B5EF4-FFF2-40B4-BE49-F238E27FC236}">
                    <a16:creationId xmlns:a16="http://schemas.microsoft.com/office/drawing/2014/main" id="{42C7A289-6C74-C688-00C4-A84D8E75E5CE}"/>
                  </a:ext>
                </a:extLst>
              </p:cNvPr>
              <p:cNvSpPr/>
              <p:nvPr/>
            </p:nvSpPr>
            <p:spPr>
              <a:xfrm>
                <a:off x="2490672" y="3652468"/>
                <a:ext cx="63745" cy="215169"/>
              </a:xfrm>
              <a:custGeom>
                <a:avLst/>
                <a:gdLst>
                  <a:gd name="connsiteX0" fmla="*/ 0 w 63745"/>
                  <a:gd name="connsiteY0" fmla="*/ 35719 h 215169"/>
                  <a:gd name="connsiteX1" fmla="*/ 0 w 63745"/>
                  <a:gd name="connsiteY1" fmla="*/ 0 h 215169"/>
                  <a:gd name="connsiteX2" fmla="*/ 2000 w 63745"/>
                  <a:gd name="connsiteY2" fmla="*/ 0 h 215169"/>
                  <a:gd name="connsiteX3" fmla="*/ 4000 w 63745"/>
                  <a:gd name="connsiteY3" fmla="*/ 0 h 215169"/>
                  <a:gd name="connsiteX4" fmla="*/ 4000 w 63745"/>
                  <a:gd name="connsiteY4" fmla="*/ 1715 h 215169"/>
                  <a:gd name="connsiteX5" fmla="*/ 5143 w 63745"/>
                  <a:gd name="connsiteY5" fmla="*/ 13430 h 215169"/>
                  <a:gd name="connsiteX6" fmla="*/ 25432 w 63745"/>
                  <a:gd name="connsiteY6" fmla="*/ 62579 h 215169"/>
                  <a:gd name="connsiteX7" fmla="*/ 34861 w 63745"/>
                  <a:gd name="connsiteY7" fmla="*/ 77724 h 215169"/>
                  <a:gd name="connsiteX8" fmla="*/ 51721 w 63745"/>
                  <a:gd name="connsiteY8" fmla="*/ 107156 h 215169"/>
                  <a:gd name="connsiteX9" fmla="*/ 63722 w 63745"/>
                  <a:gd name="connsiteY9" fmla="*/ 150304 h 215169"/>
                  <a:gd name="connsiteX10" fmla="*/ 56578 w 63745"/>
                  <a:gd name="connsiteY10" fmla="*/ 198025 h 215169"/>
                  <a:gd name="connsiteX11" fmla="*/ 50863 w 63745"/>
                  <a:gd name="connsiteY11" fmla="*/ 213170 h 215169"/>
                  <a:gd name="connsiteX12" fmla="*/ 46863 w 63745"/>
                  <a:gd name="connsiteY12" fmla="*/ 215170 h 215169"/>
                  <a:gd name="connsiteX13" fmla="*/ 42005 w 63745"/>
                  <a:gd name="connsiteY13" fmla="*/ 213170 h 215169"/>
                  <a:gd name="connsiteX14" fmla="*/ 41148 w 63745"/>
                  <a:gd name="connsiteY14" fmla="*/ 206883 h 215169"/>
                  <a:gd name="connsiteX15" fmla="*/ 46577 w 63745"/>
                  <a:gd name="connsiteY15" fmla="*/ 191453 h 215169"/>
                  <a:gd name="connsiteX16" fmla="*/ 52292 w 63745"/>
                  <a:gd name="connsiteY16" fmla="*/ 154305 h 215169"/>
                  <a:gd name="connsiteX17" fmla="*/ 51721 w 63745"/>
                  <a:gd name="connsiteY17" fmla="*/ 143732 h 215169"/>
                  <a:gd name="connsiteX18" fmla="*/ 8001 w 63745"/>
                  <a:gd name="connsiteY18" fmla="*/ 75724 h 215169"/>
                  <a:gd name="connsiteX19" fmla="*/ 4000 w 63745"/>
                  <a:gd name="connsiteY19" fmla="*/ 71438 h 215169"/>
                  <a:gd name="connsiteX20" fmla="*/ 2000 w 63745"/>
                  <a:gd name="connsiteY20" fmla="*/ 71438 h 215169"/>
                  <a:gd name="connsiteX21" fmla="*/ 0 w 63745"/>
                  <a:gd name="connsiteY21" fmla="*/ 71438 h 215169"/>
                  <a:gd name="connsiteX22" fmla="*/ 0 w 63745"/>
                  <a:gd name="connsiteY22" fmla="*/ 35719 h 215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3745" h="215169">
                    <a:moveTo>
                      <a:pt x="0" y="35719"/>
                    </a:moveTo>
                    <a:lnTo>
                      <a:pt x="0" y="0"/>
                    </a:lnTo>
                    <a:lnTo>
                      <a:pt x="2000" y="0"/>
                    </a:lnTo>
                    <a:lnTo>
                      <a:pt x="4000" y="0"/>
                    </a:lnTo>
                    <a:lnTo>
                      <a:pt x="4000" y="1715"/>
                    </a:lnTo>
                    <a:cubicBezTo>
                      <a:pt x="4000" y="4572"/>
                      <a:pt x="4572" y="9716"/>
                      <a:pt x="5143" y="13430"/>
                    </a:cubicBezTo>
                    <a:cubicBezTo>
                      <a:pt x="7429" y="28003"/>
                      <a:pt x="13716" y="43148"/>
                      <a:pt x="25432" y="62579"/>
                    </a:cubicBezTo>
                    <a:lnTo>
                      <a:pt x="34861" y="77724"/>
                    </a:lnTo>
                    <a:cubicBezTo>
                      <a:pt x="43148" y="91440"/>
                      <a:pt x="48006" y="100013"/>
                      <a:pt x="51721" y="107156"/>
                    </a:cubicBezTo>
                    <a:cubicBezTo>
                      <a:pt x="59436" y="123158"/>
                      <a:pt x="63151" y="136303"/>
                      <a:pt x="63722" y="150304"/>
                    </a:cubicBezTo>
                    <a:cubicBezTo>
                      <a:pt x="64008" y="164878"/>
                      <a:pt x="61722" y="181451"/>
                      <a:pt x="56578" y="198025"/>
                    </a:cubicBezTo>
                    <a:cubicBezTo>
                      <a:pt x="54578" y="204597"/>
                      <a:pt x="51721" y="212312"/>
                      <a:pt x="50863" y="213170"/>
                    </a:cubicBezTo>
                    <a:cubicBezTo>
                      <a:pt x="50006" y="214312"/>
                      <a:pt x="48292" y="215170"/>
                      <a:pt x="46863" y="215170"/>
                    </a:cubicBezTo>
                    <a:cubicBezTo>
                      <a:pt x="45434" y="215170"/>
                      <a:pt x="42863" y="214027"/>
                      <a:pt x="42005" y="213170"/>
                    </a:cubicBezTo>
                    <a:cubicBezTo>
                      <a:pt x="40576" y="211455"/>
                      <a:pt x="40291" y="209169"/>
                      <a:pt x="41148" y="206883"/>
                    </a:cubicBezTo>
                    <a:cubicBezTo>
                      <a:pt x="42577" y="203740"/>
                      <a:pt x="45434" y="195453"/>
                      <a:pt x="46577" y="191453"/>
                    </a:cubicBezTo>
                    <a:cubicBezTo>
                      <a:pt x="50578" y="178308"/>
                      <a:pt x="52292" y="166878"/>
                      <a:pt x="52292" y="154305"/>
                    </a:cubicBezTo>
                    <a:cubicBezTo>
                      <a:pt x="52292" y="148019"/>
                      <a:pt x="52292" y="146590"/>
                      <a:pt x="51721" y="143732"/>
                    </a:cubicBezTo>
                    <a:cubicBezTo>
                      <a:pt x="48006" y="124016"/>
                      <a:pt x="34576" y="103156"/>
                      <a:pt x="8001" y="75724"/>
                    </a:cubicBezTo>
                    <a:lnTo>
                      <a:pt x="4000" y="71438"/>
                    </a:lnTo>
                    <a:lnTo>
                      <a:pt x="2000" y="71438"/>
                    </a:lnTo>
                    <a:lnTo>
                      <a:pt x="0" y="71438"/>
                    </a:lnTo>
                    <a:lnTo>
                      <a:pt x="0" y="35719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3" name="Freihandform: Form 52">
                <a:extLst>
                  <a:ext uri="{FF2B5EF4-FFF2-40B4-BE49-F238E27FC236}">
                    <a16:creationId xmlns:a16="http://schemas.microsoft.com/office/drawing/2014/main" id="{31227EEB-05E3-4881-5338-9516402517ED}"/>
                  </a:ext>
                </a:extLst>
              </p:cNvPr>
              <p:cNvSpPr/>
              <p:nvPr/>
            </p:nvSpPr>
            <p:spPr>
              <a:xfrm>
                <a:off x="2407233" y="3872145"/>
                <a:ext cx="93440" cy="77091"/>
              </a:xfrm>
              <a:custGeom>
                <a:avLst/>
                <a:gdLst>
                  <a:gd name="connsiteX0" fmla="*/ 57721 w 93440"/>
                  <a:gd name="connsiteY0" fmla="*/ 112 h 77091"/>
                  <a:gd name="connsiteX1" fmla="*/ 72295 w 93440"/>
                  <a:gd name="connsiteY1" fmla="*/ 684 h 77091"/>
                  <a:gd name="connsiteX2" fmla="*/ 92869 w 93440"/>
                  <a:gd name="connsiteY2" fmla="*/ 18114 h 77091"/>
                  <a:gd name="connsiteX3" fmla="*/ 93440 w 93440"/>
                  <a:gd name="connsiteY3" fmla="*/ 24401 h 77091"/>
                  <a:gd name="connsiteX4" fmla="*/ 92012 w 93440"/>
                  <a:gd name="connsiteY4" fmla="*/ 34688 h 77091"/>
                  <a:gd name="connsiteX5" fmla="*/ 39433 w 93440"/>
                  <a:gd name="connsiteY5" fmla="*/ 76407 h 77091"/>
                  <a:gd name="connsiteX6" fmla="*/ 22003 w 93440"/>
                  <a:gd name="connsiteY6" fmla="*/ 76693 h 77091"/>
                  <a:gd name="connsiteX7" fmla="*/ 571 w 93440"/>
                  <a:gd name="connsiteY7" fmla="*/ 58977 h 77091"/>
                  <a:gd name="connsiteX8" fmla="*/ 0 w 93440"/>
                  <a:gd name="connsiteY8" fmla="*/ 52690 h 77091"/>
                  <a:gd name="connsiteX9" fmla="*/ 1429 w 93440"/>
                  <a:gd name="connsiteY9" fmla="*/ 42403 h 77091"/>
                  <a:gd name="connsiteX10" fmla="*/ 15145 w 93440"/>
                  <a:gd name="connsiteY10" fmla="*/ 21258 h 77091"/>
                  <a:gd name="connsiteX11" fmla="*/ 57721 w 93440"/>
                  <a:gd name="connsiteY11" fmla="*/ 112 h 77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440" h="77091">
                    <a:moveTo>
                      <a:pt x="57721" y="112"/>
                    </a:moveTo>
                    <a:cubicBezTo>
                      <a:pt x="61150" y="-174"/>
                      <a:pt x="69152" y="112"/>
                      <a:pt x="72295" y="684"/>
                    </a:cubicBezTo>
                    <a:cubicBezTo>
                      <a:pt x="83439" y="2970"/>
                      <a:pt x="90297" y="8685"/>
                      <a:pt x="92869" y="18114"/>
                    </a:cubicBezTo>
                    <a:cubicBezTo>
                      <a:pt x="93440" y="19829"/>
                      <a:pt x="93440" y="20972"/>
                      <a:pt x="93440" y="24401"/>
                    </a:cubicBezTo>
                    <a:cubicBezTo>
                      <a:pt x="93440" y="28687"/>
                      <a:pt x="93440" y="30402"/>
                      <a:pt x="92012" y="34688"/>
                    </a:cubicBezTo>
                    <a:cubicBezTo>
                      <a:pt x="85725" y="54119"/>
                      <a:pt x="62865" y="72121"/>
                      <a:pt x="39433" y="76407"/>
                    </a:cubicBezTo>
                    <a:cubicBezTo>
                      <a:pt x="34290" y="77265"/>
                      <a:pt x="25717" y="77265"/>
                      <a:pt x="22003" y="76693"/>
                    </a:cubicBezTo>
                    <a:cubicBezTo>
                      <a:pt x="10287" y="74121"/>
                      <a:pt x="3143" y="68406"/>
                      <a:pt x="571" y="58977"/>
                    </a:cubicBezTo>
                    <a:cubicBezTo>
                      <a:pt x="0" y="57262"/>
                      <a:pt x="0" y="56119"/>
                      <a:pt x="0" y="52690"/>
                    </a:cubicBezTo>
                    <a:cubicBezTo>
                      <a:pt x="0" y="48404"/>
                      <a:pt x="0" y="46689"/>
                      <a:pt x="1429" y="42403"/>
                    </a:cubicBezTo>
                    <a:cubicBezTo>
                      <a:pt x="3715" y="34974"/>
                      <a:pt x="8573" y="27830"/>
                      <a:pt x="15145" y="21258"/>
                    </a:cubicBezTo>
                    <a:cubicBezTo>
                      <a:pt x="26575" y="9828"/>
                      <a:pt x="42291" y="2112"/>
                      <a:pt x="57721" y="1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4" name="Freihandform: Form 53">
                <a:extLst>
                  <a:ext uri="{FF2B5EF4-FFF2-40B4-BE49-F238E27FC236}">
                    <a16:creationId xmlns:a16="http://schemas.microsoft.com/office/drawing/2014/main" id="{BBCB174F-3773-476D-C30E-F9138A3A3350}"/>
                  </a:ext>
                </a:extLst>
              </p:cNvPr>
              <p:cNvSpPr/>
              <p:nvPr/>
            </p:nvSpPr>
            <p:spPr>
              <a:xfrm>
                <a:off x="2490882" y="3652449"/>
                <a:ext cx="9525" cy="246126"/>
              </a:xfrm>
              <a:custGeom>
                <a:avLst/>
                <a:gdLst>
                  <a:gd name="connsiteX0" fmla="*/ 9525 w 9525"/>
                  <a:gd name="connsiteY0" fmla="*/ 0 h 246126"/>
                  <a:gd name="connsiteX1" fmla="*/ 9525 w 9525"/>
                  <a:gd name="connsiteY1" fmla="*/ 246126 h 246126"/>
                  <a:gd name="connsiteX2" fmla="*/ 0 w 9525"/>
                  <a:gd name="connsiteY2" fmla="*/ 246126 h 246126"/>
                  <a:gd name="connsiteX3" fmla="*/ 0 w 9525"/>
                  <a:gd name="connsiteY3" fmla="*/ 0 h 246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" h="246126">
                    <a:moveTo>
                      <a:pt x="9525" y="0"/>
                    </a:moveTo>
                    <a:lnTo>
                      <a:pt x="9525" y="246126"/>
                    </a:lnTo>
                    <a:lnTo>
                      <a:pt x="0" y="2461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17" name="Grafik 2">
              <a:extLst>
                <a:ext uri="{FF2B5EF4-FFF2-40B4-BE49-F238E27FC236}">
                  <a16:creationId xmlns:a16="http://schemas.microsoft.com/office/drawing/2014/main" id="{3AA40709-9B54-8567-CE8E-EADF38F504B1}"/>
                </a:ext>
              </a:extLst>
            </p:cNvPr>
            <p:cNvGrpSpPr/>
            <p:nvPr/>
          </p:nvGrpSpPr>
          <p:grpSpPr>
            <a:xfrm>
              <a:off x="2692747" y="3467950"/>
              <a:ext cx="98770" cy="481483"/>
              <a:chOff x="2692747" y="3467950"/>
              <a:chExt cx="98770" cy="481483"/>
            </a:xfrm>
            <a:solidFill>
              <a:srgbClr val="000000"/>
            </a:solidFill>
          </p:grpSpPr>
          <p:sp>
            <p:nvSpPr>
              <p:cNvPr id="48" name="Freihandform: Form 47">
                <a:extLst>
                  <a:ext uri="{FF2B5EF4-FFF2-40B4-BE49-F238E27FC236}">
                    <a16:creationId xmlns:a16="http://schemas.microsoft.com/office/drawing/2014/main" id="{6EAB9598-7EAE-D14A-F909-C0EF4278C1E6}"/>
                  </a:ext>
                </a:extLst>
              </p:cNvPr>
              <p:cNvSpPr/>
              <p:nvPr/>
            </p:nvSpPr>
            <p:spPr>
              <a:xfrm>
                <a:off x="2692747" y="3871972"/>
                <a:ext cx="98770" cy="77461"/>
              </a:xfrm>
              <a:custGeom>
                <a:avLst/>
                <a:gdLst>
                  <a:gd name="connsiteX0" fmla="*/ 70816 w 98770"/>
                  <a:gd name="connsiteY0" fmla="*/ 286 h 77461"/>
                  <a:gd name="connsiteX1" fmla="*/ 75388 w 98770"/>
                  <a:gd name="connsiteY1" fmla="*/ 0 h 77461"/>
                  <a:gd name="connsiteX2" fmla="*/ 95391 w 98770"/>
                  <a:gd name="connsiteY2" fmla="*/ 7715 h 77461"/>
                  <a:gd name="connsiteX3" fmla="*/ 97105 w 98770"/>
                  <a:gd name="connsiteY3" fmla="*/ 30575 h 77461"/>
                  <a:gd name="connsiteX4" fmla="*/ 76531 w 98770"/>
                  <a:gd name="connsiteY4" fmla="*/ 62865 h 77461"/>
                  <a:gd name="connsiteX5" fmla="*/ 25096 w 98770"/>
                  <a:gd name="connsiteY5" fmla="*/ 77438 h 77461"/>
                  <a:gd name="connsiteX6" fmla="*/ 3379 w 98770"/>
                  <a:gd name="connsiteY6" fmla="*/ 69723 h 77461"/>
                  <a:gd name="connsiteX7" fmla="*/ 1665 w 98770"/>
                  <a:gd name="connsiteY7" fmla="*/ 46863 h 77461"/>
                  <a:gd name="connsiteX8" fmla="*/ 22239 w 98770"/>
                  <a:gd name="connsiteY8" fmla="*/ 14573 h 77461"/>
                  <a:gd name="connsiteX9" fmla="*/ 41098 w 98770"/>
                  <a:gd name="connsiteY9" fmla="*/ 5429 h 77461"/>
                  <a:gd name="connsiteX10" fmla="*/ 70816 w 98770"/>
                  <a:gd name="connsiteY10" fmla="*/ 286 h 77461"/>
                  <a:gd name="connsiteX11" fmla="*/ 83103 w 98770"/>
                  <a:gd name="connsiteY11" fmla="*/ 8572 h 77461"/>
                  <a:gd name="connsiteX12" fmla="*/ 74531 w 98770"/>
                  <a:gd name="connsiteY12" fmla="*/ 8287 h 77461"/>
                  <a:gd name="connsiteX13" fmla="*/ 43384 w 98770"/>
                  <a:gd name="connsiteY13" fmla="*/ 25432 h 77461"/>
                  <a:gd name="connsiteX14" fmla="*/ 9380 w 98770"/>
                  <a:gd name="connsiteY14" fmla="*/ 52006 h 77461"/>
                  <a:gd name="connsiteX15" fmla="*/ 15667 w 98770"/>
                  <a:gd name="connsiteY15" fmla="*/ 68866 h 77461"/>
                  <a:gd name="connsiteX16" fmla="*/ 25096 w 98770"/>
                  <a:gd name="connsiteY16" fmla="*/ 68866 h 77461"/>
                  <a:gd name="connsiteX17" fmla="*/ 64530 w 98770"/>
                  <a:gd name="connsiteY17" fmla="*/ 46292 h 77461"/>
                  <a:gd name="connsiteX18" fmla="*/ 89390 w 98770"/>
                  <a:gd name="connsiteY18" fmla="*/ 25432 h 77461"/>
                  <a:gd name="connsiteX19" fmla="*/ 83103 w 98770"/>
                  <a:gd name="connsiteY19" fmla="*/ 8572 h 77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8770" h="77461">
                    <a:moveTo>
                      <a:pt x="70816" y="286"/>
                    </a:moveTo>
                    <a:cubicBezTo>
                      <a:pt x="71388" y="0"/>
                      <a:pt x="73388" y="0"/>
                      <a:pt x="75388" y="0"/>
                    </a:cubicBezTo>
                    <a:cubicBezTo>
                      <a:pt x="85390" y="0"/>
                      <a:pt x="91676" y="2286"/>
                      <a:pt x="95391" y="7715"/>
                    </a:cubicBezTo>
                    <a:cubicBezTo>
                      <a:pt x="99391" y="13430"/>
                      <a:pt x="99677" y="20574"/>
                      <a:pt x="97105" y="30575"/>
                    </a:cubicBezTo>
                    <a:cubicBezTo>
                      <a:pt x="93105" y="45720"/>
                      <a:pt x="86247" y="56578"/>
                      <a:pt x="76531" y="62865"/>
                    </a:cubicBezTo>
                    <a:cubicBezTo>
                      <a:pt x="63101" y="71723"/>
                      <a:pt x="46242" y="76581"/>
                      <a:pt x="25096" y="77438"/>
                    </a:cubicBezTo>
                    <a:cubicBezTo>
                      <a:pt x="13952" y="77724"/>
                      <a:pt x="7094" y="75438"/>
                      <a:pt x="3379" y="69723"/>
                    </a:cubicBezTo>
                    <a:cubicBezTo>
                      <a:pt x="-621" y="64008"/>
                      <a:pt x="-907" y="56864"/>
                      <a:pt x="1665" y="46863"/>
                    </a:cubicBezTo>
                    <a:cubicBezTo>
                      <a:pt x="5665" y="31718"/>
                      <a:pt x="12523" y="20860"/>
                      <a:pt x="22239" y="14573"/>
                    </a:cubicBezTo>
                    <a:cubicBezTo>
                      <a:pt x="28240" y="10573"/>
                      <a:pt x="33955" y="7715"/>
                      <a:pt x="41098" y="5429"/>
                    </a:cubicBezTo>
                    <a:cubicBezTo>
                      <a:pt x="49671" y="2572"/>
                      <a:pt x="56815" y="1429"/>
                      <a:pt x="70816" y="286"/>
                    </a:cubicBezTo>
                    <a:close/>
                    <a:moveTo>
                      <a:pt x="83103" y="8572"/>
                    </a:moveTo>
                    <a:cubicBezTo>
                      <a:pt x="80532" y="7715"/>
                      <a:pt x="77103" y="7429"/>
                      <a:pt x="74531" y="8287"/>
                    </a:cubicBezTo>
                    <a:cubicBezTo>
                      <a:pt x="67673" y="10573"/>
                      <a:pt x="59958" y="14859"/>
                      <a:pt x="43384" y="25432"/>
                    </a:cubicBezTo>
                    <a:cubicBezTo>
                      <a:pt x="21096" y="39719"/>
                      <a:pt x="11952" y="46863"/>
                      <a:pt x="9380" y="52006"/>
                    </a:cubicBezTo>
                    <a:cubicBezTo>
                      <a:pt x="5951" y="58865"/>
                      <a:pt x="8809" y="66294"/>
                      <a:pt x="15667" y="68866"/>
                    </a:cubicBezTo>
                    <a:cubicBezTo>
                      <a:pt x="17953" y="70009"/>
                      <a:pt x="22239" y="69723"/>
                      <a:pt x="25096" y="68866"/>
                    </a:cubicBezTo>
                    <a:cubicBezTo>
                      <a:pt x="33097" y="66008"/>
                      <a:pt x="43384" y="60007"/>
                      <a:pt x="64530" y="46292"/>
                    </a:cubicBezTo>
                    <a:cubicBezTo>
                      <a:pt x="79960" y="36004"/>
                      <a:pt x="87104" y="30004"/>
                      <a:pt x="89390" y="25432"/>
                    </a:cubicBezTo>
                    <a:cubicBezTo>
                      <a:pt x="92819" y="18574"/>
                      <a:pt x="89961" y="11144"/>
                      <a:pt x="83103" y="85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9" name="Freihandform: Form 48">
                <a:extLst>
                  <a:ext uri="{FF2B5EF4-FFF2-40B4-BE49-F238E27FC236}">
                    <a16:creationId xmlns:a16="http://schemas.microsoft.com/office/drawing/2014/main" id="{9B6DAE2F-78A3-8AC8-3F26-06331AA98F2F}"/>
                  </a:ext>
                </a:extLst>
              </p:cNvPr>
              <p:cNvSpPr/>
              <p:nvPr/>
            </p:nvSpPr>
            <p:spPr>
              <a:xfrm>
                <a:off x="2692747" y="3761244"/>
                <a:ext cx="98770" cy="77461"/>
              </a:xfrm>
              <a:custGeom>
                <a:avLst/>
                <a:gdLst>
                  <a:gd name="connsiteX0" fmla="*/ 70816 w 98770"/>
                  <a:gd name="connsiteY0" fmla="*/ 286 h 77461"/>
                  <a:gd name="connsiteX1" fmla="*/ 75388 w 98770"/>
                  <a:gd name="connsiteY1" fmla="*/ 0 h 77461"/>
                  <a:gd name="connsiteX2" fmla="*/ 95391 w 98770"/>
                  <a:gd name="connsiteY2" fmla="*/ 7715 h 77461"/>
                  <a:gd name="connsiteX3" fmla="*/ 97105 w 98770"/>
                  <a:gd name="connsiteY3" fmla="*/ 30575 h 77461"/>
                  <a:gd name="connsiteX4" fmla="*/ 76531 w 98770"/>
                  <a:gd name="connsiteY4" fmla="*/ 62865 h 77461"/>
                  <a:gd name="connsiteX5" fmla="*/ 25096 w 98770"/>
                  <a:gd name="connsiteY5" fmla="*/ 77438 h 77461"/>
                  <a:gd name="connsiteX6" fmla="*/ 3379 w 98770"/>
                  <a:gd name="connsiteY6" fmla="*/ 69723 h 77461"/>
                  <a:gd name="connsiteX7" fmla="*/ 1665 w 98770"/>
                  <a:gd name="connsiteY7" fmla="*/ 46863 h 77461"/>
                  <a:gd name="connsiteX8" fmla="*/ 22239 w 98770"/>
                  <a:gd name="connsiteY8" fmla="*/ 14573 h 77461"/>
                  <a:gd name="connsiteX9" fmla="*/ 41098 w 98770"/>
                  <a:gd name="connsiteY9" fmla="*/ 5429 h 77461"/>
                  <a:gd name="connsiteX10" fmla="*/ 70816 w 98770"/>
                  <a:gd name="connsiteY10" fmla="*/ 286 h 77461"/>
                  <a:gd name="connsiteX11" fmla="*/ 83103 w 98770"/>
                  <a:gd name="connsiteY11" fmla="*/ 8573 h 77461"/>
                  <a:gd name="connsiteX12" fmla="*/ 74531 w 98770"/>
                  <a:gd name="connsiteY12" fmla="*/ 8287 h 77461"/>
                  <a:gd name="connsiteX13" fmla="*/ 43384 w 98770"/>
                  <a:gd name="connsiteY13" fmla="*/ 25432 h 77461"/>
                  <a:gd name="connsiteX14" fmla="*/ 9380 w 98770"/>
                  <a:gd name="connsiteY14" fmla="*/ 52007 h 77461"/>
                  <a:gd name="connsiteX15" fmla="*/ 15667 w 98770"/>
                  <a:gd name="connsiteY15" fmla="*/ 68866 h 77461"/>
                  <a:gd name="connsiteX16" fmla="*/ 25096 w 98770"/>
                  <a:gd name="connsiteY16" fmla="*/ 68866 h 77461"/>
                  <a:gd name="connsiteX17" fmla="*/ 64530 w 98770"/>
                  <a:gd name="connsiteY17" fmla="*/ 46292 h 77461"/>
                  <a:gd name="connsiteX18" fmla="*/ 89390 w 98770"/>
                  <a:gd name="connsiteY18" fmla="*/ 25432 h 77461"/>
                  <a:gd name="connsiteX19" fmla="*/ 83103 w 98770"/>
                  <a:gd name="connsiteY19" fmla="*/ 8573 h 77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8770" h="77461">
                    <a:moveTo>
                      <a:pt x="70816" y="286"/>
                    </a:moveTo>
                    <a:cubicBezTo>
                      <a:pt x="71388" y="0"/>
                      <a:pt x="73388" y="0"/>
                      <a:pt x="75388" y="0"/>
                    </a:cubicBezTo>
                    <a:cubicBezTo>
                      <a:pt x="85390" y="0"/>
                      <a:pt x="91676" y="2286"/>
                      <a:pt x="95391" y="7715"/>
                    </a:cubicBezTo>
                    <a:cubicBezTo>
                      <a:pt x="99391" y="13430"/>
                      <a:pt x="99677" y="20574"/>
                      <a:pt x="97105" y="30575"/>
                    </a:cubicBezTo>
                    <a:cubicBezTo>
                      <a:pt x="93105" y="45720"/>
                      <a:pt x="86247" y="56579"/>
                      <a:pt x="76531" y="62865"/>
                    </a:cubicBezTo>
                    <a:cubicBezTo>
                      <a:pt x="63101" y="71723"/>
                      <a:pt x="46242" y="76581"/>
                      <a:pt x="25096" y="77438"/>
                    </a:cubicBezTo>
                    <a:cubicBezTo>
                      <a:pt x="13952" y="77724"/>
                      <a:pt x="7094" y="75438"/>
                      <a:pt x="3379" y="69723"/>
                    </a:cubicBezTo>
                    <a:cubicBezTo>
                      <a:pt x="-621" y="64008"/>
                      <a:pt x="-907" y="56864"/>
                      <a:pt x="1665" y="46863"/>
                    </a:cubicBezTo>
                    <a:cubicBezTo>
                      <a:pt x="5665" y="31718"/>
                      <a:pt x="12523" y="20860"/>
                      <a:pt x="22239" y="14573"/>
                    </a:cubicBezTo>
                    <a:cubicBezTo>
                      <a:pt x="28240" y="10573"/>
                      <a:pt x="33955" y="7715"/>
                      <a:pt x="41098" y="5429"/>
                    </a:cubicBezTo>
                    <a:cubicBezTo>
                      <a:pt x="49671" y="2572"/>
                      <a:pt x="56815" y="1429"/>
                      <a:pt x="70816" y="286"/>
                    </a:cubicBezTo>
                    <a:close/>
                    <a:moveTo>
                      <a:pt x="83103" y="8573"/>
                    </a:moveTo>
                    <a:cubicBezTo>
                      <a:pt x="80532" y="7715"/>
                      <a:pt x="77103" y="7430"/>
                      <a:pt x="74531" y="8287"/>
                    </a:cubicBezTo>
                    <a:cubicBezTo>
                      <a:pt x="67673" y="10573"/>
                      <a:pt x="59958" y="14859"/>
                      <a:pt x="43384" y="25432"/>
                    </a:cubicBezTo>
                    <a:cubicBezTo>
                      <a:pt x="21096" y="39719"/>
                      <a:pt x="11952" y="46863"/>
                      <a:pt x="9380" y="52007"/>
                    </a:cubicBezTo>
                    <a:cubicBezTo>
                      <a:pt x="5951" y="58865"/>
                      <a:pt x="8809" y="66294"/>
                      <a:pt x="15667" y="68866"/>
                    </a:cubicBezTo>
                    <a:cubicBezTo>
                      <a:pt x="17953" y="70009"/>
                      <a:pt x="22239" y="69723"/>
                      <a:pt x="25096" y="68866"/>
                    </a:cubicBezTo>
                    <a:cubicBezTo>
                      <a:pt x="33097" y="66008"/>
                      <a:pt x="43384" y="60008"/>
                      <a:pt x="64530" y="46292"/>
                    </a:cubicBezTo>
                    <a:cubicBezTo>
                      <a:pt x="79960" y="36005"/>
                      <a:pt x="87104" y="30004"/>
                      <a:pt x="89390" y="25432"/>
                    </a:cubicBezTo>
                    <a:cubicBezTo>
                      <a:pt x="92819" y="18574"/>
                      <a:pt x="89961" y="11144"/>
                      <a:pt x="83103" y="857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0" name="Freihandform: Form 49">
                <a:extLst>
                  <a:ext uri="{FF2B5EF4-FFF2-40B4-BE49-F238E27FC236}">
                    <a16:creationId xmlns:a16="http://schemas.microsoft.com/office/drawing/2014/main" id="{942D51B2-315A-F04F-C20C-D4215DC34366}"/>
                  </a:ext>
                </a:extLst>
              </p:cNvPr>
              <p:cNvSpPr/>
              <p:nvPr/>
            </p:nvSpPr>
            <p:spPr>
              <a:xfrm>
                <a:off x="2692747" y="3687425"/>
                <a:ext cx="98770" cy="77461"/>
              </a:xfrm>
              <a:custGeom>
                <a:avLst/>
                <a:gdLst>
                  <a:gd name="connsiteX0" fmla="*/ 70816 w 98770"/>
                  <a:gd name="connsiteY0" fmla="*/ 286 h 77461"/>
                  <a:gd name="connsiteX1" fmla="*/ 75388 w 98770"/>
                  <a:gd name="connsiteY1" fmla="*/ 0 h 77461"/>
                  <a:gd name="connsiteX2" fmla="*/ 95391 w 98770"/>
                  <a:gd name="connsiteY2" fmla="*/ 7715 h 77461"/>
                  <a:gd name="connsiteX3" fmla="*/ 97105 w 98770"/>
                  <a:gd name="connsiteY3" fmla="*/ 30575 h 77461"/>
                  <a:gd name="connsiteX4" fmla="*/ 76531 w 98770"/>
                  <a:gd name="connsiteY4" fmla="*/ 62865 h 77461"/>
                  <a:gd name="connsiteX5" fmla="*/ 25096 w 98770"/>
                  <a:gd name="connsiteY5" fmla="*/ 77438 h 77461"/>
                  <a:gd name="connsiteX6" fmla="*/ 3379 w 98770"/>
                  <a:gd name="connsiteY6" fmla="*/ 69723 h 77461"/>
                  <a:gd name="connsiteX7" fmla="*/ 1665 w 98770"/>
                  <a:gd name="connsiteY7" fmla="*/ 46863 h 77461"/>
                  <a:gd name="connsiteX8" fmla="*/ 22239 w 98770"/>
                  <a:gd name="connsiteY8" fmla="*/ 14573 h 77461"/>
                  <a:gd name="connsiteX9" fmla="*/ 41098 w 98770"/>
                  <a:gd name="connsiteY9" fmla="*/ 5429 h 77461"/>
                  <a:gd name="connsiteX10" fmla="*/ 70816 w 98770"/>
                  <a:gd name="connsiteY10" fmla="*/ 286 h 77461"/>
                  <a:gd name="connsiteX11" fmla="*/ 83103 w 98770"/>
                  <a:gd name="connsiteY11" fmla="*/ 8573 h 77461"/>
                  <a:gd name="connsiteX12" fmla="*/ 74531 w 98770"/>
                  <a:gd name="connsiteY12" fmla="*/ 8287 h 77461"/>
                  <a:gd name="connsiteX13" fmla="*/ 43384 w 98770"/>
                  <a:gd name="connsiteY13" fmla="*/ 25432 h 77461"/>
                  <a:gd name="connsiteX14" fmla="*/ 9380 w 98770"/>
                  <a:gd name="connsiteY14" fmla="*/ 52007 h 77461"/>
                  <a:gd name="connsiteX15" fmla="*/ 15667 w 98770"/>
                  <a:gd name="connsiteY15" fmla="*/ 68866 h 77461"/>
                  <a:gd name="connsiteX16" fmla="*/ 25096 w 98770"/>
                  <a:gd name="connsiteY16" fmla="*/ 68866 h 77461"/>
                  <a:gd name="connsiteX17" fmla="*/ 64530 w 98770"/>
                  <a:gd name="connsiteY17" fmla="*/ 46292 h 77461"/>
                  <a:gd name="connsiteX18" fmla="*/ 89390 w 98770"/>
                  <a:gd name="connsiteY18" fmla="*/ 25432 h 77461"/>
                  <a:gd name="connsiteX19" fmla="*/ 83103 w 98770"/>
                  <a:gd name="connsiteY19" fmla="*/ 8573 h 77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8770" h="77461">
                    <a:moveTo>
                      <a:pt x="70816" y="286"/>
                    </a:moveTo>
                    <a:cubicBezTo>
                      <a:pt x="71388" y="0"/>
                      <a:pt x="73388" y="0"/>
                      <a:pt x="75388" y="0"/>
                    </a:cubicBezTo>
                    <a:cubicBezTo>
                      <a:pt x="85390" y="0"/>
                      <a:pt x="91676" y="2286"/>
                      <a:pt x="95391" y="7715"/>
                    </a:cubicBezTo>
                    <a:cubicBezTo>
                      <a:pt x="99391" y="13430"/>
                      <a:pt x="99677" y="20574"/>
                      <a:pt x="97105" y="30575"/>
                    </a:cubicBezTo>
                    <a:cubicBezTo>
                      <a:pt x="93105" y="45720"/>
                      <a:pt x="86247" y="56579"/>
                      <a:pt x="76531" y="62865"/>
                    </a:cubicBezTo>
                    <a:cubicBezTo>
                      <a:pt x="63101" y="71723"/>
                      <a:pt x="46242" y="76581"/>
                      <a:pt x="25096" y="77438"/>
                    </a:cubicBezTo>
                    <a:cubicBezTo>
                      <a:pt x="13952" y="77724"/>
                      <a:pt x="7094" y="75438"/>
                      <a:pt x="3379" y="69723"/>
                    </a:cubicBezTo>
                    <a:cubicBezTo>
                      <a:pt x="-621" y="64008"/>
                      <a:pt x="-907" y="56864"/>
                      <a:pt x="1665" y="46863"/>
                    </a:cubicBezTo>
                    <a:cubicBezTo>
                      <a:pt x="5665" y="31718"/>
                      <a:pt x="12523" y="20860"/>
                      <a:pt x="22239" y="14573"/>
                    </a:cubicBezTo>
                    <a:cubicBezTo>
                      <a:pt x="28240" y="10573"/>
                      <a:pt x="33955" y="7715"/>
                      <a:pt x="41098" y="5429"/>
                    </a:cubicBezTo>
                    <a:cubicBezTo>
                      <a:pt x="49671" y="2572"/>
                      <a:pt x="56815" y="1429"/>
                      <a:pt x="70816" y="286"/>
                    </a:cubicBezTo>
                    <a:close/>
                    <a:moveTo>
                      <a:pt x="83103" y="8573"/>
                    </a:moveTo>
                    <a:cubicBezTo>
                      <a:pt x="80532" y="7715"/>
                      <a:pt x="77103" y="7430"/>
                      <a:pt x="74531" y="8287"/>
                    </a:cubicBezTo>
                    <a:cubicBezTo>
                      <a:pt x="67673" y="10573"/>
                      <a:pt x="59958" y="14859"/>
                      <a:pt x="43384" y="25432"/>
                    </a:cubicBezTo>
                    <a:cubicBezTo>
                      <a:pt x="21096" y="39719"/>
                      <a:pt x="11952" y="46863"/>
                      <a:pt x="9380" y="52007"/>
                    </a:cubicBezTo>
                    <a:cubicBezTo>
                      <a:pt x="5951" y="58865"/>
                      <a:pt x="8809" y="66294"/>
                      <a:pt x="15667" y="68866"/>
                    </a:cubicBezTo>
                    <a:cubicBezTo>
                      <a:pt x="17953" y="70009"/>
                      <a:pt x="22239" y="69723"/>
                      <a:pt x="25096" y="68866"/>
                    </a:cubicBezTo>
                    <a:cubicBezTo>
                      <a:pt x="33097" y="66008"/>
                      <a:pt x="43384" y="60008"/>
                      <a:pt x="64530" y="46292"/>
                    </a:cubicBezTo>
                    <a:cubicBezTo>
                      <a:pt x="79960" y="36005"/>
                      <a:pt x="87104" y="30004"/>
                      <a:pt x="89390" y="25432"/>
                    </a:cubicBezTo>
                    <a:cubicBezTo>
                      <a:pt x="92819" y="18574"/>
                      <a:pt x="89961" y="11144"/>
                      <a:pt x="83103" y="857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1" name="Freihandform: Form 50">
                <a:extLst>
                  <a:ext uri="{FF2B5EF4-FFF2-40B4-BE49-F238E27FC236}">
                    <a16:creationId xmlns:a16="http://schemas.microsoft.com/office/drawing/2014/main" id="{F1EB49B6-6F42-91F3-A9D5-48446C9A63E7}"/>
                  </a:ext>
                </a:extLst>
              </p:cNvPr>
              <p:cNvSpPr/>
              <p:nvPr/>
            </p:nvSpPr>
            <p:spPr>
              <a:xfrm>
                <a:off x="2781966" y="3467950"/>
                <a:ext cx="9525" cy="430625"/>
              </a:xfrm>
              <a:custGeom>
                <a:avLst/>
                <a:gdLst>
                  <a:gd name="connsiteX0" fmla="*/ 9525 w 9525"/>
                  <a:gd name="connsiteY0" fmla="*/ 0 h 430625"/>
                  <a:gd name="connsiteX1" fmla="*/ 9525 w 9525"/>
                  <a:gd name="connsiteY1" fmla="*/ 430625 h 430625"/>
                  <a:gd name="connsiteX2" fmla="*/ 0 w 9525"/>
                  <a:gd name="connsiteY2" fmla="*/ 430625 h 430625"/>
                  <a:gd name="connsiteX3" fmla="*/ 0 w 9525"/>
                  <a:gd name="connsiteY3" fmla="*/ 0 h 430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" h="430625">
                    <a:moveTo>
                      <a:pt x="9525" y="0"/>
                    </a:moveTo>
                    <a:lnTo>
                      <a:pt x="9525" y="430625"/>
                    </a:lnTo>
                    <a:lnTo>
                      <a:pt x="0" y="4306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18" name="Grafik 2">
              <a:extLst>
                <a:ext uri="{FF2B5EF4-FFF2-40B4-BE49-F238E27FC236}">
                  <a16:creationId xmlns:a16="http://schemas.microsoft.com/office/drawing/2014/main" id="{705837DA-8183-7F0A-4BA2-E2BD525382E9}"/>
                </a:ext>
              </a:extLst>
            </p:cNvPr>
            <p:cNvGrpSpPr/>
            <p:nvPr/>
          </p:nvGrpSpPr>
          <p:grpSpPr>
            <a:xfrm>
              <a:off x="3668267" y="3578630"/>
              <a:ext cx="76200" cy="295274"/>
              <a:chOff x="3668267" y="3578630"/>
              <a:chExt cx="76200" cy="295274"/>
            </a:xfrm>
            <a:solidFill>
              <a:srgbClr val="000000"/>
            </a:solidFill>
          </p:grpSpPr>
          <p:sp>
            <p:nvSpPr>
              <p:cNvPr id="46" name="Freihandform: Form 45">
                <a:extLst>
                  <a:ext uri="{FF2B5EF4-FFF2-40B4-BE49-F238E27FC236}">
                    <a16:creationId xmlns:a16="http://schemas.microsoft.com/office/drawing/2014/main" id="{692FFD5A-3DD4-1E63-9754-7ED73E3EA4EC}"/>
                  </a:ext>
                </a:extLst>
              </p:cNvPr>
              <p:cNvSpPr/>
              <p:nvPr/>
            </p:nvSpPr>
            <p:spPr>
              <a:xfrm>
                <a:off x="3668267" y="3578630"/>
                <a:ext cx="5715" cy="295274"/>
              </a:xfrm>
              <a:custGeom>
                <a:avLst/>
                <a:gdLst>
                  <a:gd name="connsiteX0" fmla="*/ 0 w 5715"/>
                  <a:gd name="connsiteY0" fmla="*/ 295275 h 295274"/>
                  <a:gd name="connsiteX1" fmla="*/ 0 w 5715"/>
                  <a:gd name="connsiteY1" fmla="*/ 0 h 295274"/>
                  <a:gd name="connsiteX2" fmla="*/ 5715 w 5715"/>
                  <a:gd name="connsiteY2" fmla="*/ 0 h 295274"/>
                  <a:gd name="connsiteX3" fmla="*/ 5715 w 5715"/>
                  <a:gd name="connsiteY3" fmla="*/ 295275 h 29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" h="295274">
                    <a:moveTo>
                      <a:pt x="0" y="295275"/>
                    </a:moveTo>
                    <a:lnTo>
                      <a:pt x="0" y="0"/>
                    </a:lnTo>
                    <a:lnTo>
                      <a:pt x="5715" y="0"/>
                    </a:lnTo>
                    <a:lnTo>
                      <a:pt x="5715" y="29527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7" name="Freihandform: Form 46">
                <a:extLst>
                  <a:ext uri="{FF2B5EF4-FFF2-40B4-BE49-F238E27FC236}">
                    <a16:creationId xmlns:a16="http://schemas.microsoft.com/office/drawing/2014/main" id="{165C6A3E-D838-CCB6-CBC1-5F68050BD006}"/>
                  </a:ext>
                </a:extLst>
              </p:cNvPr>
              <p:cNvSpPr/>
              <p:nvPr/>
            </p:nvSpPr>
            <p:spPr>
              <a:xfrm>
                <a:off x="3706367" y="3578630"/>
                <a:ext cx="38100" cy="295274"/>
              </a:xfrm>
              <a:custGeom>
                <a:avLst/>
                <a:gdLst>
                  <a:gd name="connsiteX0" fmla="*/ 0 w 38100"/>
                  <a:gd name="connsiteY0" fmla="*/ 295275 h 295274"/>
                  <a:gd name="connsiteX1" fmla="*/ 0 w 38100"/>
                  <a:gd name="connsiteY1" fmla="*/ 0 h 295274"/>
                  <a:gd name="connsiteX2" fmla="*/ 38100 w 38100"/>
                  <a:gd name="connsiteY2" fmla="*/ 0 h 295274"/>
                  <a:gd name="connsiteX3" fmla="*/ 38100 w 38100"/>
                  <a:gd name="connsiteY3" fmla="*/ 295275 h 29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00" h="295274">
                    <a:moveTo>
                      <a:pt x="0" y="295275"/>
                    </a:moveTo>
                    <a:lnTo>
                      <a:pt x="0" y="0"/>
                    </a:lnTo>
                    <a:lnTo>
                      <a:pt x="38100" y="0"/>
                    </a:lnTo>
                    <a:lnTo>
                      <a:pt x="38100" y="29527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19" name="Grafik 2">
              <a:extLst>
                <a:ext uri="{FF2B5EF4-FFF2-40B4-BE49-F238E27FC236}">
                  <a16:creationId xmlns:a16="http://schemas.microsoft.com/office/drawing/2014/main" id="{C2CE4254-034B-D4EA-ACDF-750900CA8843}"/>
                </a:ext>
              </a:extLst>
            </p:cNvPr>
            <p:cNvGrpSpPr/>
            <p:nvPr/>
          </p:nvGrpSpPr>
          <p:grpSpPr>
            <a:xfrm>
              <a:off x="1404937" y="4327771"/>
              <a:ext cx="2339530" cy="301942"/>
              <a:chOff x="1404937" y="4327771"/>
              <a:chExt cx="2339530" cy="301942"/>
            </a:xfrm>
            <a:solidFill>
              <a:srgbClr val="000000"/>
            </a:solidFill>
          </p:grpSpPr>
          <p:sp>
            <p:nvSpPr>
              <p:cNvPr id="41" name="Freihandform: Form 40">
                <a:extLst>
                  <a:ext uri="{FF2B5EF4-FFF2-40B4-BE49-F238E27FC236}">
                    <a16:creationId xmlns:a16="http://schemas.microsoft.com/office/drawing/2014/main" id="{B3A19D10-4C0F-CF52-037B-16144C0CF7C8}"/>
                  </a:ext>
                </a:extLst>
              </p:cNvPr>
              <p:cNvSpPr/>
              <p:nvPr/>
            </p:nvSpPr>
            <p:spPr>
              <a:xfrm>
                <a:off x="1404937" y="4327771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7 h 6667"/>
                  <a:gd name="connsiteX3" fmla="*/ 0 w 2339530"/>
                  <a:gd name="connsiteY3" fmla="*/ 6667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7"/>
                    </a:lnTo>
                    <a:lnTo>
                      <a:pt x="0" y="66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2" name="Freihandform: Form 41">
                <a:extLst>
                  <a:ext uri="{FF2B5EF4-FFF2-40B4-BE49-F238E27FC236}">
                    <a16:creationId xmlns:a16="http://schemas.microsoft.com/office/drawing/2014/main" id="{5A9F0526-1EC7-455E-B18A-9D44BC201390}"/>
                  </a:ext>
                </a:extLst>
              </p:cNvPr>
              <p:cNvSpPr/>
              <p:nvPr/>
            </p:nvSpPr>
            <p:spPr>
              <a:xfrm>
                <a:off x="1404937" y="4401590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7 h 6667"/>
                  <a:gd name="connsiteX3" fmla="*/ 0 w 2339530"/>
                  <a:gd name="connsiteY3" fmla="*/ 6667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7"/>
                    </a:lnTo>
                    <a:lnTo>
                      <a:pt x="0" y="66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3" name="Freihandform: Form 42">
                <a:extLst>
                  <a:ext uri="{FF2B5EF4-FFF2-40B4-BE49-F238E27FC236}">
                    <a16:creationId xmlns:a16="http://schemas.microsoft.com/office/drawing/2014/main" id="{CF112AE8-8C99-7300-FB25-3A36AF967282}"/>
                  </a:ext>
                </a:extLst>
              </p:cNvPr>
              <p:cNvSpPr/>
              <p:nvPr/>
            </p:nvSpPr>
            <p:spPr>
              <a:xfrm>
                <a:off x="1404937" y="4475409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7 h 6667"/>
                  <a:gd name="connsiteX3" fmla="*/ 0 w 2339530"/>
                  <a:gd name="connsiteY3" fmla="*/ 6667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7"/>
                    </a:lnTo>
                    <a:lnTo>
                      <a:pt x="0" y="66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4" name="Freihandform: Form 43">
                <a:extLst>
                  <a:ext uri="{FF2B5EF4-FFF2-40B4-BE49-F238E27FC236}">
                    <a16:creationId xmlns:a16="http://schemas.microsoft.com/office/drawing/2014/main" id="{681EF26E-49CD-E263-1D6F-7CA2D992A415}"/>
                  </a:ext>
                </a:extLst>
              </p:cNvPr>
              <p:cNvSpPr/>
              <p:nvPr/>
            </p:nvSpPr>
            <p:spPr>
              <a:xfrm>
                <a:off x="1404937" y="4549228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7 h 6667"/>
                  <a:gd name="connsiteX3" fmla="*/ 0 w 2339530"/>
                  <a:gd name="connsiteY3" fmla="*/ 6667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7"/>
                    </a:lnTo>
                    <a:lnTo>
                      <a:pt x="0" y="66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5" name="Freihandform: Form 44">
                <a:extLst>
                  <a:ext uri="{FF2B5EF4-FFF2-40B4-BE49-F238E27FC236}">
                    <a16:creationId xmlns:a16="http://schemas.microsoft.com/office/drawing/2014/main" id="{3D4C0592-0A0B-D54A-B086-DA84196C67AD}"/>
                  </a:ext>
                </a:extLst>
              </p:cNvPr>
              <p:cNvSpPr/>
              <p:nvPr/>
            </p:nvSpPr>
            <p:spPr>
              <a:xfrm>
                <a:off x="1404937" y="4623046"/>
                <a:ext cx="2339530" cy="6667"/>
              </a:xfrm>
              <a:custGeom>
                <a:avLst/>
                <a:gdLst>
                  <a:gd name="connsiteX0" fmla="*/ 0 w 2339530"/>
                  <a:gd name="connsiteY0" fmla="*/ 0 h 6667"/>
                  <a:gd name="connsiteX1" fmla="*/ 2339531 w 2339530"/>
                  <a:gd name="connsiteY1" fmla="*/ 0 h 6667"/>
                  <a:gd name="connsiteX2" fmla="*/ 2339531 w 2339530"/>
                  <a:gd name="connsiteY2" fmla="*/ 6667 h 6667"/>
                  <a:gd name="connsiteX3" fmla="*/ 0 w 2339530"/>
                  <a:gd name="connsiteY3" fmla="*/ 6667 h 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530" h="6667">
                    <a:moveTo>
                      <a:pt x="0" y="0"/>
                    </a:moveTo>
                    <a:lnTo>
                      <a:pt x="2339531" y="0"/>
                    </a:lnTo>
                    <a:lnTo>
                      <a:pt x="2339531" y="6667"/>
                    </a:lnTo>
                    <a:lnTo>
                      <a:pt x="0" y="66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5B12DB24-55B9-4036-5433-3640B384A909}"/>
                </a:ext>
              </a:extLst>
            </p:cNvPr>
            <p:cNvSpPr/>
            <p:nvPr/>
          </p:nvSpPr>
          <p:spPr>
            <a:xfrm>
              <a:off x="1449418" y="4330530"/>
              <a:ext cx="191957" cy="220431"/>
            </a:xfrm>
            <a:custGeom>
              <a:avLst/>
              <a:gdLst>
                <a:gd name="connsiteX0" fmla="*/ 63151 w 191957"/>
                <a:gd name="connsiteY0" fmla="*/ 118 h 220431"/>
                <a:gd name="connsiteX1" fmla="*/ 83439 w 191957"/>
                <a:gd name="connsiteY1" fmla="*/ 404 h 220431"/>
                <a:gd name="connsiteX2" fmla="*/ 149447 w 191957"/>
                <a:gd name="connsiteY2" fmla="*/ 46696 h 220431"/>
                <a:gd name="connsiteX3" fmla="*/ 152876 w 191957"/>
                <a:gd name="connsiteY3" fmla="*/ 71270 h 220431"/>
                <a:gd name="connsiteX4" fmla="*/ 151162 w 191957"/>
                <a:gd name="connsiteY4" fmla="*/ 91844 h 220431"/>
                <a:gd name="connsiteX5" fmla="*/ 71437 w 191957"/>
                <a:gd name="connsiteY5" fmla="*/ 186713 h 220431"/>
                <a:gd name="connsiteX6" fmla="*/ 12573 w 191957"/>
                <a:gd name="connsiteY6" fmla="*/ 216431 h 220431"/>
                <a:gd name="connsiteX7" fmla="*/ 4858 w 191957"/>
                <a:gd name="connsiteY7" fmla="*/ 219860 h 220431"/>
                <a:gd name="connsiteX8" fmla="*/ 3143 w 191957"/>
                <a:gd name="connsiteY8" fmla="*/ 220432 h 220431"/>
                <a:gd name="connsiteX9" fmla="*/ 0 w 191957"/>
                <a:gd name="connsiteY9" fmla="*/ 217288 h 220431"/>
                <a:gd name="connsiteX10" fmla="*/ 4858 w 191957"/>
                <a:gd name="connsiteY10" fmla="*/ 212716 h 220431"/>
                <a:gd name="connsiteX11" fmla="*/ 70009 w 191957"/>
                <a:gd name="connsiteY11" fmla="*/ 167568 h 220431"/>
                <a:gd name="connsiteX12" fmla="*/ 88583 w 191957"/>
                <a:gd name="connsiteY12" fmla="*/ 148994 h 220431"/>
                <a:gd name="connsiteX13" fmla="*/ 118586 w 191957"/>
                <a:gd name="connsiteY13" fmla="*/ 84415 h 220431"/>
                <a:gd name="connsiteX14" fmla="*/ 118586 w 191957"/>
                <a:gd name="connsiteY14" fmla="*/ 63555 h 220431"/>
                <a:gd name="connsiteX15" fmla="*/ 99155 w 191957"/>
                <a:gd name="connsiteY15" fmla="*/ 18692 h 220431"/>
                <a:gd name="connsiteX16" fmla="*/ 79438 w 191957"/>
                <a:gd name="connsiteY16" fmla="*/ 7262 h 220431"/>
                <a:gd name="connsiteX17" fmla="*/ 36005 w 191957"/>
                <a:gd name="connsiteY17" fmla="*/ 20978 h 220431"/>
                <a:gd name="connsiteX18" fmla="*/ 23432 w 191957"/>
                <a:gd name="connsiteY18" fmla="*/ 42124 h 220431"/>
                <a:gd name="connsiteX19" fmla="*/ 22574 w 191957"/>
                <a:gd name="connsiteY19" fmla="*/ 44124 h 220431"/>
                <a:gd name="connsiteX20" fmla="*/ 24860 w 191957"/>
                <a:gd name="connsiteY20" fmla="*/ 42981 h 220431"/>
                <a:gd name="connsiteX21" fmla="*/ 35433 w 191957"/>
                <a:gd name="connsiteY21" fmla="*/ 40695 h 220431"/>
                <a:gd name="connsiteX22" fmla="*/ 41719 w 191957"/>
                <a:gd name="connsiteY22" fmla="*/ 41266 h 220431"/>
                <a:gd name="connsiteX23" fmla="*/ 60293 w 191957"/>
                <a:gd name="connsiteY23" fmla="*/ 82986 h 220431"/>
                <a:gd name="connsiteX24" fmla="*/ 36862 w 191957"/>
                <a:gd name="connsiteY24" fmla="*/ 99274 h 220431"/>
                <a:gd name="connsiteX25" fmla="*/ 4572 w 191957"/>
                <a:gd name="connsiteY25" fmla="*/ 77842 h 220431"/>
                <a:gd name="connsiteX26" fmla="*/ 4286 w 191957"/>
                <a:gd name="connsiteY26" fmla="*/ 56125 h 220431"/>
                <a:gd name="connsiteX27" fmla="*/ 40577 w 191957"/>
                <a:gd name="connsiteY27" fmla="*/ 6691 h 220431"/>
                <a:gd name="connsiteX28" fmla="*/ 63151 w 191957"/>
                <a:gd name="connsiteY28" fmla="*/ 118 h 220431"/>
                <a:gd name="connsiteX29" fmla="*/ 173450 w 191957"/>
                <a:gd name="connsiteY29" fmla="*/ 24121 h 220431"/>
                <a:gd name="connsiteX30" fmla="*/ 191453 w 191957"/>
                <a:gd name="connsiteY30" fmla="*/ 34980 h 220431"/>
                <a:gd name="connsiteX31" fmla="*/ 173450 w 191957"/>
                <a:gd name="connsiteY31" fmla="*/ 52982 h 220431"/>
                <a:gd name="connsiteX32" fmla="*/ 163735 w 191957"/>
                <a:gd name="connsiteY32" fmla="*/ 31551 h 220431"/>
                <a:gd name="connsiteX33" fmla="*/ 173450 w 191957"/>
                <a:gd name="connsiteY33" fmla="*/ 24121 h 220431"/>
                <a:gd name="connsiteX34" fmla="*/ 173450 w 191957"/>
                <a:gd name="connsiteY34" fmla="*/ 95559 h 220431"/>
                <a:gd name="connsiteX35" fmla="*/ 191453 w 191957"/>
                <a:gd name="connsiteY35" fmla="*/ 106417 h 220431"/>
                <a:gd name="connsiteX36" fmla="*/ 180594 w 191957"/>
                <a:gd name="connsiteY36" fmla="*/ 124420 h 220431"/>
                <a:gd name="connsiteX37" fmla="*/ 162592 w 191957"/>
                <a:gd name="connsiteY37" fmla="*/ 113561 h 220431"/>
                <a:gd name="connsiteX38" fmla="*/ 173450 w 191957"/>
                <a:gd name="connsiteY38" fmla="*/ 95559 h 220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91957" h="220431">
                  <a:moveTo>
                    <a:pt x="63151" y="118"/>
                  </a:moveTo>
                  <a:cubicBezTo>
                    <a:pt x="66580" y="-167"/>
                    <a:pt x="78867" y="118"/>
                    <a:pt x="83439" y="404"/>
                  </a:cubicBezTo>
                  <a:cubicBezTo>
                    <a:pt x="117729" y="4405"/>
                    <a:pt x="140875" y="20407"/>
                    <a:pt x="149447" y="46696"/>
                  </a:cubicBezTo>
                  <a:cubicBezTo>
                    <a:pt x="152019" y="54697"/>
                    <a:pt x="152876" y="60983"/>
                    <a:pt x="152876" y="71270"/>
                  </a:cubicBezTo>
                  <a:cubicBezTo>
                    <a:pt x="152876" y="79843"/>
                    <a:pt x="152590" y="84129"/>
                    <a:pt x="151162" y="91844"/>
                  </a:cubicBezTo>
                  <a:cubicBezTo>
                    <a:pt x="143732" y="127849"/>
                    <a:pt x="117443" y="159281"/>
                    <a:pt x="71437" y="186713"/>
                  </a:cubicBezTo>
                  <a:cubicBezTo>
                    <a:pt x="54864" y="196714"/>
                    <a:pt x="34576" y="207001"/>
                    <a:pt x="12573" y="216431"/>
                  </a:cubicBezTo>
                  <a:cubicBezTo>
                    <a:pt x="8858" y="218146"/>
                    <a:pt x="5429" y="219574"/>
                    <a:pt x="4858" y="219860"/>
                  </a:cubicBezTo>
                  <a:cubicBezTo>
                    <a:pt x="4286" y="220146"/>
                    <a:pt x="3429" y="220432"/>
                    <a:pt x="3143" y="220432"/>
                  </a:cubicBezTo>
                  <a:cubicBezTo>
                    <a:pt x="1715" y="220432"/>
                    <a:pt x="0" y="218717"/>
                    <a:pt x="0" y="217288"/>
                  </a:cubicBezTo>
                  <a:cubicBezTo>
                    <a:pt x="0" y="215860"/>
                    <a:pt x="571" y="215288"/>
                    <a:pt x="4858" y="212716"/>
                  </a:cubicBezTo>
                  <a:cubicBezTo>
                    <a:pt x="33433" y="195857"/>
                    <a:pt x="53721" y="182141"/>
                    <a:pt x="70009" y="167568"/>
                  </a:cubicBezTo>
                  <a:cubicBezTo>
                    <a:pt x="74866" y="163282"/>
                    <a:pt x="85154" y="153280"/>
                    <a:pt x="88583" y="148994"/>
                  </a:cubicBezTo>
                  <a:cubicBezTo>
                    <a:pt x="106585" y="128134"/>
                    <a:pt x="116014" y="107846"/>
                    <a:pt x="118586" y="84415"/>
                  </a:cubicBezTo>
                  <a:cubicBezTo>
                    <a:pt x="119158" y="80414"/>
                    <a:pt x="119158" y="67555"/>
                    <a:pt x="118586" y="63555"/>
                  </a:cubicBezTo>
                  <a:cubicBezTo>
                    <a:pt x="116300" y="44410"/>
                    <a:pt x="109728" y="28979"/>
                    <a:pt x="99155" y="18692"/>
                  </a:cubicBezTo>
                  <a:cubicBezTo>
                    <a:pt x="93155" y="12691"/>
                    <a:pt x="86868" y="8977"/>
                    <a:pt x="79438" y="7262"/>
                  </a:cubicBezTo>
                  <a:cubicBezTo>
                    <a:pt x="64008" y="3547"/>
                    <a:pt x="47435" y="8691"/>
                    <a:pt x="36005" y="20978"/>
                  </a:cubicBezTo>
                  <a:cubicBezTo>
                    <a:pt x="30861" y="26693"/>
                    <a:pt x="26003" y="34980"/>
                    <a:pt x="23432" y="42124"/>
                  </a:cubicBezTo>
                  <a:lnTo>
                    <a:pt x="22574" y="44124"/>
                  </a:lnTo>
                  <a:lnTo>
                    <a:pt x="24860" y="42981"/>
                  </a:lnTo>
                  <a:cubicBezTo>
                    <a:pt x="28575" y="40981"/>
                    <a:pt x="30861" y="40695"/>
                    <a:pt x="35433" y="40695"/>
                  </a:cubicBezTo>
                  <a:cubicBezTo>
                    <a:pt x="38290" y="40695"/>
                    <a:pt x="39719" y="40695"/>
                    <a:pt x="41719" y="41266"/>
                  </a:cubicBezTo>
                  <a:cubicBezTo>
                    <a:pt x="60008" y="45838"/>
                    <a:pt x="68866" y="65555"/>
                    <a:pt x="60293" y="82986"/>
                  </a:cubicBezTo>
                  <a:cubicBezTo>
                    <a:pt x="56007" y="92416"/>
                    <a:pt x="46863" y="98416"/>
                    <a:pt x="36862" y="99274"/>
                  </a:cubicBezTo>
                  <a:cubicBezTo>
                    <a:pt x="22860" y="100131"/>
                    <a:pt x="9144" y="90987"/>
                    <a:pt x="4572" y="77842"/>
                  </a:cubicBezTo>
                  <a:cubicBezTo>
                    <a:pt x="2857" y="72413"/>
                    <a:pt x="2572" y="65269"/>
                    <a:pt x="4286" y="56125"/>
                  </a:cubicBezTo>
                  <a:cubicBezTo>
                    <a:pt x="8001" y="34694"/>
                    <a:pt x="21717" y="16120"/>
                    <a:pt x="40577" y="6691"/>
                  </a:cubicBezTo>
                  <a:cubicBezTo>
                    <a:pt x="47149" y="3262"/>
                    <a:pt x="55721" y="976"/>
                    <a:pt x="63151" y="118"/>
                  </a:cubicBezTo>
                  <a:close/>
                  <a:moveTo>
                    <a:pt x="173450" y="24121"/>
                  </a:moveTo>
                  <a:cubicBezTo>
                    <a:pt x="181451" y="22121"/>
                    <a:pt x="189738" y="26979"/>
                    <a:pt x="191453" y="34980"/>
                  </a:cubicBezTo>
                  <a:cubicBezTo>
                    <a:pt x="194310" y="46124"/>
                    <a:pt x="184594" y="55840"/>
                    <a:pt x="173450" y="52982"/>
                  </a:cubicBezTo>
                  <a:cubicBezTo>
                    <a:pt x="164021" y="50982"/>
                    <a:pt x="159163" y="40409"/>
                    <a:pt x="163735" y="31551"/>
                  </a:cubicBezTo>
                  <a:cubicBezTo>
                    <a:pt x="165449" y="27836"/>
                    <a:pt x="169450" y="24979"/>
                    <a:pt x="173450" y="24121"/>
                  </a:cubicBezTo>
                  <a:close/>
                  <a:moveTo>
                    <a:pt x="173450" y="95559"/>
                  </a:moveTo>
                  <a:cubicBezTo>
                    <a:pt x="181451" y="93559"/>
                    <a:pt x="189738" y="98416"/>
                    <a:pt x="191453" y="106417"/>
                  </a:cubicBezTo>
                  <a:cubicBezTo>
                    <a:pt x="193453" y="114704"/>
                    <a:pt x="188595" y="122705"/>
                    <a:pt x="180594" y="124420"/>
                  </a:cubicBezTo>
                  <a:cubicBezTo>
                    <a:pt x="172307" y="126420"/>
                    <a:pt x="164306" y="121562"/>
                    <a:pt x="162592" y="113561"/>
                  </a:cubicBezTo>
                  <a:cubicBezTo>
                    <a:pt x="160591" y="105560"/>
                    <a:pt x="165449" y="97273"/>
                    <a:pt x="173450" y="9555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61DC8636-A680-54FA-FE60-1E96A30FE31C}"/>
                </a:ext>
              </a:extLst>
            </p:cNvPr>
            <p:cNvSpPr/>
            <p:nvPr/>
          </p:nvSpPr>
          <p:spPr>
            <a:xfrm>
              <a:off x="1739769" y="4297862"/>
              <a:ext cx="78581" cy="213952"/>
            </a:xfrm>
            <a:custGeom>
              <a:avLst/>
              <a:gdLst>
                <a:gd name="connsiteX0" fmla="*/ 54578 w 78581"/>
                <a:gd name="connsiteY0" fmla="*/ 497 h 213952"/>
                <a:gd name="connsiteX1" fmla="*/ 60865 w 78581"/>
                <a:gd name="connsiteY1" fmla="*/ 2783 h 213952"/>
                <a:gd name="connsiteX2" fmla="*/ 61436 w 78581"/>
                <a:gd name="connsiteY2" fmla="*/ 24785 h 213952"/>
                <a:gd name="connsiteX3" fmla="*/ 61722 w 78581"/>
                <a:gd name="connsiteY3" fmla="*/ 45931 h 213952"/>
                <a:gd name="connsiteX4" fmla="*/ 67437 w 78581"/>
                <a:gd name="connsiteY4" fmla="*/ 43645 h 213952"/>
                <a:gd name="connsiteX5" fmla="*/ 76581 w 78581"/>
                <a:gd name="connsiteY5" fmla="*/ 42216 h 213952"/>
                <a:gd name="connsiteX6" fmla="*/ 78581 w 78581"/>
                <a:gd name="connsiteY6" fmla="*/ 55361 h 213952"/>
                <a:gd name="connsiteX7" fmla="*/ 78010 w 78581"/>
                <a:gd name="connsiteY7" fmla="*/ 66791 h 213952"/>
                <a:gd name="connsiteX8" fmla="*/ 76867 w 78581"/>
                <a:gd name="connsiteY8" fmla="*/ 68220 h 213952"/>
                <a:gd name="connsiteX9" fmla="*/ 68866 w 78581"/>
                <a:gd name="connsiteY9" fmla="*/ 71649 h 213952"/>
                <a:gd name="connsiteX10" fmla="*/ 61722 w 78581"/>
                <a:gd name="connsiteY10" fmla="*/ 74792 h 213952"/>
                <a:gd name="connsiteX11" fmla="*/ 61436 w 78581"/>
                <a:gd name="connsiteY11" fmla="*/ 97937 h 213952"/>
                <a:gd name="connsiteX12" fmla="*/ 61722 w 78581"/>
                <a:gd name="connsiteY12" fmla="*/ 121083 h 213952"/>
                <a:gd name="connsiteX13" fmla="*/ 67437 w 78581"/>
                <a:gd name="connsiteY13" fmla="*/ 118797 h 213952"/>
                <a:gd name="connsiteX14" fmla="*/ 76581 w 78581"/>
                <a:gd name="connsiteY14" fmla="*/ 117368 h 213952"/>
                <a:gd name="connsiteX15" fmla="*/ 78581 w 78581"/>
                <a:gd name="connsiteY15" fmla="*/ 130513 h 213952"/>
                <a:gd name="connsiteX16" fmla="*/ 78010 w 78581"/>
                <a:gd name="connsiteY16" fmla="*/ 141943 h 213952"/>
                <a:gd name="connsiteX17" fmla="*/ 76867 w 78581"/>
                <a:gd name="connsiteY17" fmla="*/ 143372 h 213952"/>
                <a:gd name="connsiteX18" fmla="*/ 68866 w 78581"/>
                <a:gd name="connsiteY18" fmla="*/ 146801 h 213952"/>
                <a:gd name="connsiteX19" fmla="*/ 61722 w 78581"/>
                <a:gd name="connsiteY19" fmla="*/ 149944 h 213952"/>
                <a:gd name="connsiteX20" fmla="*/ 61436 w 78581"/>
                <a:gd name="connsiteY20" fmla="*/ 173947 h 213952"/>
                <a:gd name="connsiteX21" fmla="*/ 60865 w 78581"/>
                <a:gd name="connsiteY21" fmla="*/ 199093 h 213952"/>
                <a:gd name="connsiteX22" fmla="*/ 52006 w 78581"/>
                <a:gd name="connsiteY22" fmla="*/ 199093 h 213952"/>
                <a:gd name="connsiteX23" fmla="*/ 51435 w 78581"/>
                <a:gd name="connsiteY23" fmla="*/ 175947 h 213952"/>
                <a:gd name="connsiteX24" fmla="*/ 51435 w 78581"/>
                <a:gd name="connsiteY24" fmla="*/ 153945 h 213952"/>
                <a:gd name="connsiteX25" fmla="*/ 39148 w 78581"/>
                <a:gd name="connsiteY25" fmla="*/ 158802 h 213952"/>
                <a:gd name="connsiteX26" fmla="*/ 27146 w 78581"/>
                <a:gd name="connsiteY26" fmla="*/ 163660 h 213952"/>
                <a:gd name="connsiteX27" fmla="*/ 27146 w 78581"/>
                <a:gd name="connsiteY27" fmla="*/ 186806 h 213952"/>
                <a:gd name="connsiteX28" fmla="*/ 25718 w 78581"/>
                <a:gd name="connsiteY28" fmla="*/ 212237 h 213952"/>
                <a:gd name="connsiteX29" fmla="*/ 22289 w 78581"/>
                <a:gd name="connsiteY29" fmla="*/ 213952 h 213952"/>
                <a:gd name="connsiteX30" fmla="*/ 18574 w 78581"/>
                <a:gd name="connsiteY30" fmla="*/ 212237 h 213952"/>
                <a:gd name="connsiteX31" fmla="*/ 17145 w 78581"/>
                <a:gd name="connsiteY31" fmla="*/ 189092 h 213952"/>
                <a:gd name="connsiteX32" fmla="*/ 16859 w 78581"/>
                <a:gd name="connsiteY32" fmla="*/ 167946 h 213952"/>
                <a:gd name="connsiteX33" fmla="*/ 11144 w 78581"/>
                <a:gd name="connsiteY33" fmla="*/ 170232 h 213952"/>
                <a:gd name="connsiteX34" fmla="*/ 2000 w 78581"/>
                <a:gd name="connsiteY34" fmla="*/ 171661 h 213952"/>
                <a:gd name="connsiteX35" fmla="*/ 0 w 78581"/>
                <a:gd name="connsiteY35" fmla="*/ 158516 h 213952"/>
                <a:gd name="connsiteX36" fmla="*/ 572 w 78581"/>
                <a:gd name="connsiteY36" fmla="*/ 147086 h 213952"/>
                <a:gd name="connsiteX37" fmla="*/ 1715 w 78581"/>
                <a:gd name="connsiteY37" fmla="*/ 145658 h 213952"/>
                <a:gd name="connsiteX38" fmla="*/ 9716 w 78581"/>
                <a:gd name="connsiteY38" fmla="*/ 142229 h 213952"/>
                <a:gd name="connsiteX39" fmla="*/ 17145 w 78581"/>
                <a:gd name="connsiteY39" fmla="*/ 139085 h 213952"/>
                <a:gd name="connsiteX40" fmla="*/ 17145 w 78581"/>
                <a:gd name="connsiteY40" fmla="*/ 115940 h 213952"/>
                <a:gd name="connsiteX41" fmla="*/ 16859 w 78581"/>
                <a:gd name="connsiteY41" fmla="*/ 92794 h 213952"/>
                <a:gd name="connsiteX42" fmla="*/ 11144 w 78581"/>
                <a:gd name="connsiteY42" fmla="*/ 95080 h 213952"/>
                <a:gd name="connsiteX43" fmla="*/ 2000 w 78581"/>
                <a:gd name="connsiteY43" fmla="*/ 96509 h 213952"/>
                <a:gd name="connsiteX44" fmla="*/ 0 w 78581"/>
                <a:gd name="connsiteY44" fmla="*/ 83364 h 213952"/>
                <a:gd name="connsiteX45" fmla="*/ 572 w 78581"/>
                <a:gd name="connsiteY45" fmla="*/ 71934 h 213952"/>
                <a:gd name="connsiteX46" fmla="*/ 1715 w 78581"/>
                <a:gd name="connsiteY46" fmla="*/ 70505 h 213952"/>
                <a:gd name="connsiteX47" fmla="*/ 9716 w 78581"/>
                <a:gd name="connsiteY47" fmla="*/ 67076 h 213952"/>
                <a:gd name="connsiteX48" fmla="*/ 17145 w 78581"/>
                <a:gd name="connsiteY48" fmla="*/ 63933 h 213952"/>
                <a:gd name="connsiteX49" fmla="*/ 17145 w 78581"/>
                <a:gd name="connsiteY49" fmla="*/ 39930 h 213952"/>
                <a:gd name="connsiteX50" fmla="*/ 17717 w 78581"/>
                <a:gd name="connsiteY50" fmla="*/ 14784 h 213952"/>
                <a:gd name="connsiteX51" fmla="*/ 26575 w 78581"/>
                <a:gd name="connsiteY51" fmla="*/ 14784 h 213952"/>
                <a:gd name="connsiteX52" fmla="*/ 27146 w 78581"/>
                <a:gd name="connsiteY52" fmla="*/ 37930 h 213952"/>
                <a:gd name="connsiteX53" fmla="*/ 27432 w 78581"/>
                <a:gd name="connsiteY53" fmla="*/ 59933 h 213952"/>
                <a:gd name="connsiteX54" fmla="*/ 39433 w 78581"/>
                <a:gd name="connsiteY54" fmla="*/ 55075 h 213952"/>
                <a:gd name="connsiteX55" fmla="*/ 51435 w 78581"/>
                <a:gd name="connsiteY55" fmla="*/ 50217 h 213952"/>
                <a:gd name="connsiteX56" fmla="*/ 51435 w 78581"/>
                <a:gd name="connsiteY56" fmla="*/ 27072 h 213952"/>
                <a:gd name="connsiteX57" fmla="*/ 52006 w 78581"/>
                <a:gd name="connsiteY57" fmla="*/ 2783 h 213952"/>
                <a:gd name="connsiteX58" fmla="*/ 54578 w 78581"/>
                <a:gd name="connsiteY58" fmla="*/ 497 h 213952"/>
                <a:gd name="connsiteX59" fmla="*/ 51435 w 78581"/>
                <a:gd name="connsiteY59" fmla="*/ 101938 h 213952"/>
                <a:gd name="connsiteX60" fmla="*/ 51435 w 78581"/>
                <a:gd name="connsiteY60" fmla="*/ 78792 h 213952"/>
                <a:gd name="connsiteX61" fmla="*/ 39148 w 78581"/>
                <a:gd name="connsiteY61" fmla="*/ 83650 h 213952"/>
                <a:gd name="connsiteX62" fmla="*/ 27146 w 78581"/>
                <a:gd name="connsiteY62" fmla="*/ 88508 h 213952"/>
                <a:gd name="connsiteX63" fmla="*/ 27146 w 78581"/>
                <a:gd name="connsiteY63" fmla="*/ 111939 h 213952"/>
                <a:gd name="connsiteX64" fmla="*/ 27146 w 78581"/>
                <a:gd name="connsiteY64" fmla="*/ 135085 h 213952"/>
                <a:gd name="connsiteX65" fmla="*/ 28003 w 78581"/>
                <a:gd name="connsiteY65" fmla="*/ 134799 h 213952"/>
                <a:gd name="connsiteX66" fmla="*/ 40291 w 78581"/>
                <a:gd name="connsiteY66" fmla="*/ 129941 h 213952"/>
                <a:gd name="connsiteX67" fmla="*/ 51435 w 78581"/>
                <a:gd name="connsiteY67" fmla="*/ 125370 h 213952"/>
                <a:gd name="connsiteX68" fmla="*/ 51435 w 78581"/>
                <a:gd name="connsiteY68" fmla="*/ 101938 h 213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78581" h="213952">
                  <a:moveTo>
                    <a:pt x="54578" y="497"/>
                  </a:moveTo>
                  <a:cubicBezTo>
                    <a:pt x="56579" y="-646"/>
                    <a:pt x="59722" y="211"/>
                    <a:pt x="60865" y="2783"/>
                  </a:cubicBezTo>
                  <a:cubicBezTo>
                    <a:pt x="61436" y="3926"/>
                    <a:pt x="61436" y="4783"/>
                    <a:pt x="61436" y="24785"/>
                  </a:cubicBezTo>
                  <a:cubicBezTo>
                    <a:pt x="61436" y="36501"/>
                    <a:pt x="61436" y="45931"/>
                    <a:pt x="61722" y="45931"/>
                  </a:cubicBezTo>
                  <a:cubicBezTo>
                    <a:pt x="61722" y="45931"/>
                    <a:pt x="64294" y="44788"/>
                    <a:pt x="67437" y="43645"/>
                  </a:cubicBezTo>
                  <a:cubicBezTo>
                    <a:pt x="74009" y="41073"/>
                    <a:pt x="74867" y="40787"/>
                    <a:pt x="76581" y="42216"/>
                  </a:cubicBezTo>
                  <a:cubicBezTo>
                    <a:pt x="78581" y="43645"/>
                    <a:pt x="78581" y="43931"/>
                    <a:pt x="78581" y="55361"/>
                  </a:cubicBezTo>
                  <a:cubicBezTo>
                    <a:pt x="78581" y="65076"/>
                    <a:pt x="78581" y="65933"/>
                    <a:pt x="78010" y="66791"/>
                  </a:cubicBezTo>
                  <a:cubicBezTo>
                    <a:pt x="77724" y="67362"/>
                    <a:pt x="77152" y="67934"/>
                    <a:pt x="76867" y="68220"/>
                  </a:cubicBezTo>
                  <a:cubicBezTo>
                    <a:pt x="76295" y="68505"/>
                    <a:pt x="72866" y="70220"/>
                    <a:pt x="68866" y="71649"/>
                  </a:cubicBezTo>
                  <a:lnTo>
                    <a:pt x="61722" y="74792"/>
                  </a:lnTo>
                  <a:lnTo>
                    <a:pt x="61436" y="97937"/>
                  </a:lnTo>
                  <a:cubicBezTo>
                    <a:pt x="61436" y="110510"/>
                    <a:pt x="61436" y="121083"/>
                    <a:pt x="61722" y="121083"/>
                  </a:cubicBezTo>
                  <a:cubicBezTo>
                    <a:pt x="61722" y="121083"/>
                    <a:pt x="64294" y="119940"/>
                    <a:pt x="67437" y="118797"/>
                  </a:cubicBezTo>
                  <a:cubicBezTo>
                    <a:pt x="74009" y="116226"/>
                    <a:pt x="74867" y="115940"/>
                    <a:pt x="76581" y="117368"/>
                  </a:cubicBezTo>
                  <a:cubicBezTo>
                    <a:pt x="78581" y="118797"/>
                    <a:pt x="78581" y="119083"/>
                    <a:pt x="78581" y="130513"/>
                  </a:cubicBezTo>
                  <a:cubicBezTo>
                    <a:pt x="78581" y="140228"/>
                    <a:pt x="78581" y="141086"/>
                    <a:pt x="78010" y="141943"/>
                  </a:cubicBezTo>
                  <a:cubicBezTo>
                    <a:pt x="77724" y="142514"/>
                    <a:pt x="77152" y="143086"/>
                    <a:pt x="76867" y="143372"/>
                  </a:cubicBezTo>
                  <a:cubicBezTo>
                    <a:pt x="76295" y="143657"/>
                    <a:pt x="72866" y="145372"/>
                    <a:pt x="68866" y="146801"/>
                  </a:cubicBezTo>
                  <a:lnTo>
                    <a:pt x="61722" y="149944"/>
                  </a:lnTo>
                  <a:lnTo>
                    <a:pt x="61436" y="173947"/>
                  </a:lnTo>
                  <a:cubicBezTo>
                    <a:pt x="61436" y="195664"/>
                    <a:pt x="61150" y="198236"/>
                    <a:pt x="60865" y="199093"/>
                  </a:cubicBezTo>
                  <a:cubicBezTo>
                    <a:pt x="58865" y="202522"/>
                    <a:pt x="54007" y="202522"/>
                    <a:pt x="52006" y="199093"/>
                  </a:cubicBezTo>
                  <a:cubicBezTo>
                    <a:pt x="51721" y="198236"/>
                    <a:pt x="51435" y="195950"/>
                    <a:pt x="51435" y="175947"/>
                  </a:cubicBezTo>
                  <a:lnTo>
                    <a:pt x="51435" y="153945"/>
                  </a:lnTo>
                  <a:lnTo>
                    <a:pt x="39148" y="158802"/>
                  </a:lnTo>
                  <a:lnTo>
                    <a:pt x="27146" y="163660"/>
                  </a:lnTo>
                  <a:lnTo>
                    <a:pt x="27146" y="186806"/>
                  </a:lnTo>
                  <a:cubicBezTo>
                    <a:pt x="27146" y="211380"/>
                    <a:pt x="27146" y="210809"/>
                    <a:pt x="25718" y="212237"/>
                  </a:cubicBezTo>
                  <a:cubicBezTo>
                    <a:pt x="25146" y="213095"/>
                    <a:pt x="23146" y="213952"/>
                    <a:pt x="22289" y="213952"/>
                  </a:cubicBezTo>
                  <a:cubicBezTo>
                    <a:pt x="21146" y="213952"/>
                    <a:pt x="19145" y="213095"/>
                    <a:pt x="18574" y="212237"/>
                  </a:cubicBezTo>
                  <a:cubicBezTo>
                    <a:pt x="17145" y="210809"/>
                    <a:pt x="17145" y="211380"/>
                    <a:pt x="17145" y="189092"/>
                  </a:cubicBezTo>
                  <a:cubicBezTo>
                    <a:pt x="17145" y="177376"/>
                    <a:pt x="17145" y="167946"/>
                    <a:pt x="16859" y="167946"/>
                  </a:cubicBezTo>
                  <a:cubicBezTo>
                    <a:pt x="16859" y="167946"/>
                    <a:pt x="14288" y="169089"/>
                    <a:pt x="11144" y="170232"/>
                  </a:cubicBezTo>
                  <a:cubicBezTo>
                    <a:pt x="4572" y="172804"/>
                    <a:pt x="3715" y="173090"/>
                    <a:pt x="2000" y="171661"/>
                  </a:cubicBezTo>
                  <a:cubicBezTo>
                    <a:pt x="0" y="170232"/>
                    <a:pt x="0" y="169946"/>
                    <a:pt x="0" y="158516"/>
                  </a:cubicBezTo>
                  <a:cubicBezTo>
                    <a:pt x="0" y="148801"/>
                    <a:pt x="0" y="147944"/>
                    <a:pt x="572" y="147086"/>
                  </a:cubicBezTo>
                  <a:cubicBezTo>
                    <a:pt x="857" y="146515"/>
                    <a:pt x="1429" y="145943"/>
                    <a:pt x="1715" y="145658"/>
                  </a:cubicBezTo>
                  <a:cubicBezTo>
                    <a:pt x="2286" y="145372"/>
                    <a:pt x="5715" y="143657"/>
                    <a:pt x="9716" y="142229"/>
                  </a:cubicBezTo>
                  <a:lnTo>
                    <a:pt x="17145" y="139085"/>
                  </a:lnTo>
                  <a:lnTo>
                    <a:pt x="17145" y="115940"/>
                  </a:lnTo>
                  <a:cubicBezTo>
                    <a:pt x="17145" y="103367"/>
                    <a:pt x="17145" y="92794"/>
                    <a:pt x="16859" y="92794"/>
                  </a:cubicBezTo>
                  <a:cubicBezTo>
                    <a:pt x="16859" y="92794"/>
                    <a:pt x="14288" y="93937"/>
                    <a:pt x="11144" y="95080"/>
                  </a:cubicBezTo>
                  <a:cubicBezTo>
                    <a:pt x="4572" y="97652"/>
                    <a:pt x="3715" y="97937"/>
                    <a:pt x="2000" y="96509"/>
                  </a:cubicBezTo>
                  <a:cubicBezTo>
                    <a:pt x="0" y="95080"/>
                    <a:pt x="0" y="94794"/>
                    <a:pt x="0" y="83364"/>
                  </a:cubicBezTo>
                  <a:cubicBezTo>
                    <a:pt x="0" y="73649"/>
                    <a:pt x="0" y="72791"/>
                    <a:pt x="572" y="71934"/>
                  </a:cubicBezTo>
                  <a:cubicBezTo>
                    <a:pt x="857" y="71363"/>
                    <a:pt x="1429" y="70791"/>
                    <a:pt x="1715" y="70505"/>
                  </a:cubicBezTo>
                  <a:cubicBezTo>
                    <a:pt x="2286" y="70220"/>
                    <a:pt x="5715" y="68505"/>
                    <a:pt x="9716" y="67076"/>
                  </a:cubicBezTo>
                  <a:lnTo>
                    <a:pt x="17145" y="63933"/>
                  </a:lnTo>
                  <a:lnTo>
                    <a:pt x="17145" y="39930"/>
                  </a:lnTo>
                  <a:cubicBezTo>
                    <a:pt x="17145" y="18213"/>
                    <a:pt x="17431" y="15641"/>
                    <a:pt x="17717" y="14784"/>
                  </a:cubicBezTo>
                  <a:cubicBezTo>
                    <a:pt x="19717" y="11355"/>
                    <a:pt x="24575" y="11355"/>
                    <a:pt x="26575" y="14784"/>
                  </a:cubicBezTo>
                  <a:cubicBezTo>
                    <a:pt x="26860" y="15641"/>
                    <a:pt x="27146" y="17928"/>
                    <a:pt x="27146" y="37930"/>
                  </a:cubicBezTo>
                  <a:lnTo>
                    <a:pt x="27432" y="59933"/>
                  </a:lnTo>
                  <a:lnTo>
                    <a:pt x="39433" y="55075"/>
                  </a:lnTo>
                  <a:lnTo>
                    <a:pt x="51435" y="50217"/>
                  </a:lnTo>
                  <a:lnTo>
                    <a:pt x="51435" y="27072"/>
                  </a:lnTo>
                  <a:cubicBezTo>
                    <a:pt x="51435" y="5354"/>
                    <a:pt x="51435" y="3926"/>
                    <a:pt x="52006" y="2783"/>
                  </a:cubicBezTo>
                  <a:cubicBezTo>
                    <a:pt x="52578" y="1640"/>
                    <a:pt x="53150" y="1068"/>
                    <a:pt x="54578" y="497"/>
                  </a:cubicBezTo>
                  <a:close/>
                  <a:moveTo>
                    <a:pt x="51435" y="101938"/>
                  </a:moveTo>
                  <a:lnTo>
                    <a:pt x="51435" y="78792"/>
                  </a:lnTo>
                  <a:lnTo>
                    <a:pt x="39148" y="83650"/>
                  </a:lnTo>
                  <a:lnTo>
                    <a:pt x="27146" y="88508"/>
                  </a:lnTo>
                  <a:lnTo>
                    <a:pt x="27146" y="111939"/>
                  </a:lnTo>
                  <a:lnTo>
                    <a:pt x="27146" y="135085"/>
                  </a:lnTo>
                  <a:lnTo>
                    <a:pt x="28003" y="134799"/>
                  </a:lnTo>
                  <a:cubicBezTo>
                    <a:pt x="28575" y="134513"/>
                    <a:pt x="34004" y="132228"/>
                    <a:pt x="40291" y="129941"/>
                  </a:cubicBezTo>
                  <a:lnTo>
                    <a:pt x="51435" y="125370"/>
                  </a:lnTo>
                  <a:lnTo>
                    <a:pt x="51435" y="10193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22" name="Grafik 2">
              <a:extLst>
                <a:ext uri="{FF2B5EF4-FFF2-40B4-BE49-F238E27FC236}">
                  <a16:creationId xmlns:a16="http://schemas.microsoft.com/office/drawing/2014/main" id="{CBF4C7B7-CD63-450E-C6B4-EF65421B6B5B}"/>
                </a:ext>
              </a:extLst>
            </p:cNvPr>
            <p:cNvGrpSpPr/>
            <p:nvPr/>
          </p:nvGrpSpPr>
          <p:grpSpPr>
            <a:xfrm>
              <a:off x="1912985" y="4335655"/>
              <a:ext cx="112343" cy="290458"/>
              <a:chOff x="1912985" y="4335655"/>
              <a:chExt cx="112343" cy="290458"/>
            </a:xfrm>
            <a:solidFill>
              <a:srgbClr val="000000"/>
            </a:solidFill>
          </p:grpSpPr>
          <p:sp>
            <p:nvSpPr>
              <p:cNvPr id="39" name="Freihandform: Form 38">
                <a:extLst>
                  <a:ext uri="{FF2B5EF4-FFF2-40B4-BE49-F238E27FC236}">
                    <a16:creationId xmlns:a16="http://schemas.microsoft.com/office/drawing/2014/main" id="{B23583EE-DA67-CCB7-4D31-2F18AEF50C69}"/>
                  </a:ext>
                </a:extLst>
              </p:cNvPr>
              <p:cNvSpPr/>
              <p:nvPr/>
            </p:nvSpPr>
            <p:spPr>
              <a:xfrm>
                <a:off x="1912985" y="4335655"/>
                <a:ext cx="112343" cy="142821"/>
              </a:xfrm>
              <a:custGeom>
                <a:avLst/>
                <a:gdLst>
                  <a:gd name="connsiteX0" fmla="*/ 82911 w 112343"/>
                  <a:gd name="connsiteY0" fmla="*/ 803 h 142821"/>
                  <a:gd name="connsiteX1" fmla="*/ 88055 w 112343"/>
                  <a:gd name="connsiteY1" fmla="*/ 518 h 142821"/>
                  <a:gd name="connsiteX2" fmla="*/ 89484 w 112343"/>
                  <a:gd name="connsiteY2" fmla="*/ 3375 h 142821"/>
                  <a:gd name="connsiteX3" fmla="*/ 49193 w 112343"/>
                  <a:gd name="connsiteY3" fmla="*/ 51381 h 142821"/>
                  <a:gd name="connsiteX4" fmla="*/ 8616 w 112343"/>
                  <a:gd name="connsiteY4" fmla="*/ 99101 h 142821"/>
                  <a:gd name="connsiteX5" fmla="*/ 32905 w 112343"/>
                  <a:gd name="connsiteY5" fmla="*/ 99673 h 142821"/>
                  <a:gd name="connsiteX6" fmla="*/ 57765 w 112343"/>
                  <a:gd name="connsiteY6" fmla="*/ 99673 h 142821"/>
                  <a:gd name="connsiteX7" fmla="*/ 57765 w 112343"/>
                  <a:gd name="connsiteY7" fmla="*/ 77099 h 142821"/>
                  <a:gd name="connsiteX8" fmla="*/ 58337 w 112343"/>
                  <a:gd name="connsiteY8" fmla="*/ 53667 h 142821"/>
                  <a:gd name="connsiteX9" fmla="*/ 63766 w 112343"/>
                  <a:gd name="connsiteY9" fmla="*/ 49667 h 142821"/>
                  <a:gd name="connsiteX10" fmla="*/ 81482 w 112343"/>
                  <a:gd name="connsiteY10" fmla="*/ 29093 h 142821"/>
                  <a:gd name="connsiteX11" fmla="*/ 84054 w 112343"/>
                  <a:gd name="connsiteY11" fmla="*/ 23663 h 142821"/>
                  <a:gd name="connsiteX12" fmla="*/ 88340 w 112343"/>
                  <a:gd name="connsiteY12" fmla="*/ 24806 h 142821"/>
                  <a:gd name="connsiteX13" fmla="*/ 88912 w 112343"/>
                  <a:gd name="connsiteY13" fmla="*/ 62525 h 142821"/>
                  <a:gd name="connsiteX14" fmla="*/ 88912 w 112343"/>
                  <a:gd name="connsiteY14" fmla="*/ 99673 h 142821"/>
                  <a:gd name="connsiteX15" fmla="*/ 99199 w 112343"/>
                  <a:gd name="connsiteY15" fmla="*/ 99673 h 142821"/>
                  <a:gd name="connsiteX16" fmla="*/ 110629 w 112343"/>
                  <a:gd name="connsiteY16" fmla="*/ 100244 h 142821"/>
                  <a:gd name="connsiteX17" fmla="*/ 110629 w 112343"/>
                  <a:gd name="connsiteY17" fmla="*/ 106817 h 142821"/>
                  <a:gd name="connsiteX18" fmla="*/ 99199 w 112343"/>
                  <a:gd name="connsiteY18" fmla="*/ 107388 h 142821"/>
                  <a:gd name="connsiteX19" fmla="*/ 88912 w 112343"/>
                  <a:gd name="connsiteY19" fmla="*/ 107388 h 142821"/>
                  <a:gd name="connsiteX20" fmla="*/ 88912 w 112343"/>
                  <a:gd name="connsiteY20" fmla="*/ 110531 h 142821"/>
                  <a:gd name="connsiteX21" fmla="*/ 91769 w 112343"/>
                  <a:gd name="connsiteY21" fmla="*/ 125105 h 142821"/>
                  <a:gd name="connsiteX22" fmla="*/ 107771 w 112343"/>
                  <a:gd name="connsiteY22" fmla="*/ 137106 h 142821"/>
                  <a:gd name="connsiteX23" fmla="*/ 111486 w 112343"/>
                  <a:gd name="connsiteY23" fmla="*/ 139964 h 142821"/>
                  <a:gd name="connsiteX24" fmla="*/ 110629 w 112343"/>
                  <a:gd name="connsiteY24" fmla="*/ 142250 h 142821"/>
                  <a:gd name="connsiteX25" fmla="*/ 106057 w 112343"/>
                  <a:gd name="connsiteY25" fmla="*/ 142821 h 142821"/>
                  <a:gd name="connsiteX26" fmla="*/ 86055 w 112343"/>
                  <a:gd name="connsiteY26" fmla="*/ 140535 h 142821"/>
                  <a:gd name="connsiteX27" fmla="*/ 60623 w 112343"/>
                  <a:gd name="connsiteY27" fmla="*/ 140535 h 142821"/>
                  <a:gd name="connsiteX28" fmla="*/ 40620 w 112343"/>
                  <a:gd name="connsiteY28" fmla="*/ 142821 h 142821"/>
                  <a:gd name="connsiteX29" fmla="*/ 36048 w 112343"/>
                  <a:gd name="connsiteY29" fmla="*/ 142250 h 142821"/>
                  <a:gd name="connsiteX30" fmla="*/ 35477 w 112343"/>
                  <a:gd name="connsiteY30" fmla="*/ 139964 h 142821"/>
                  <a:gd name="connsiteX31" fmla="*/ 38906 w 112343"/>
                  <a:gd name="connsiteY31" fmla="*/ 137106 h 142821"/>
                  <a:gd name="connsiteX32" fmla="*/ 54908 w 112343"/>
                  <a:gd name="connsiteY32" fmla="*/ 125105 h 142821"/>
                  <a:gd name="connsiteX33" fmla="*/ 57765 w 112343"/>
                  <a:gd name="connsiteY33" fmla="*/ 110531 h 142821"/>
                  <a:gd name="connsiteX34" fmla="*/ 57765 w 112343"/>
                  <a:gd name="connsiteY34" fmla="*/ 107388 h 142821"/>
                  <a:gd name="connsiteX35" fmla="*/ 32048 w 112343"/>
                  <a:gd name="connsiteY35" fmla="*/ 107388 h 142821"/>
                  <a:gd name="connsiteX36" fmla="*/ 2615 w 112343"/>
                  <a:gd name="connsiteY36" fmla="*/ 105959 h 142821"/>
                  <a:gd name="connsiteX37" fmla="*/ 44 w 112343"/>
                  <a:gd name="connsiteY37" fmla="*/ 100816 h 142821"/>
                  <a:gd name="connsiteX38" fmla="*/ 3187 w 112343"/>
                  <a:gd name="connsiteY38" fmla="*/ 96530 h 142821"/>
                  <a:gd name="connsiteX39" fmla="*/ 23475 w 112343"/>
                  <a:gd name="connsiteY39" fmla="*/ 67669 h 142821"/>
                  <a:gd name="connsiteX40" fmla="*/ 33476 w 112343"/>
                  <a:gd name="connsiteY40" fmla="*/ 47095 h 142821"/>
                  <a:gd name="connsiteX41" fmla="*/ 42049 w 112343"/>
                  <a:gd name="connsiteY41" fmla="*/ 8519 h 142821"/>
                  <a:gd name="connsiteX42" fmla="*/ 44335 w 112343"/>
                  <a:gd name="connsiteY42" fmla="*/ 803 h 142821"/>
                  <a:gd name="connsiteX43" fmla="*/ 45478 w 112343"/>
                  <a:gd name="connsiteY43" fmla="*/ 232 h 142821"/>
                  <a:gd name="connsiteX44" fmla="*/ 49764 w 112343"/>
                  <a:gd name="connsiteY44" fmla="*/ 1375 h 142821"/>
                  <a:gd name="connsiteX45" fmla="*/ 63766 w 112343"/>
                  <a:gd name="connsiteY45" fmla="*/ 3947 h 142821"/>
                  <a:gd name="connsiteX46" fmla="*/ 82911 w 112343"/>
                  <a:gd name="connsiteY46" fmla="*/ 803 h 142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12343" h="142821">
                    <a:moveTo>
                      <a:pt x="82911" y="803"/>
                    </a:moveTo>
                    <a:cubicBezTo>
                      <a:pt x="85483" y="-54"/>
                      <a:pt x="86912" y="-340"/>
                      <a:pt x="88055" y="518"/>
                    </a:cubicBezTo>
                    <a:cubicBezTo>
                      <a:pt x="88912" y="1089"/>
                      <a:pt x="89484" y="2518"/>
                      <a:pt x="89484" y="3375"/>
                    </a:cubicBezTo>
                    <a:cubicBezTo>
                      <a:pt x="89198" y="3947"/>
                      <a:pt x="71196" y="25378"/>
                      <a:pt x="49193" y="51381"/>
                    </a:cubicBezTo>
                    <a:cubicBezTo>
                      <a:pt x="27190" y="77384"/>
                      <a:pt x="8902" y="98816"/>
                      <a:pt x="8616" y="99101"/>
                    </a:cubicBezTo>
                    <a:cubicBezTo>
                      <a:pt x="8330" y="99673"/>
                      <a:pt x="9759" y="99673"/>
                      <a:pt x="32905" y="99673"/>
                    </a:cubicBezTo>
                    <a:lnTo>
                      <a:pt x="57765" y="99673"/>
                    </a:lnTo>
                    <a:lnTo>
                      <a:pt x="57765" y="77099"/>
                    </a:lnTo>
                    <a:cubicBezTo>
                      <a:pt x="57765" y="56239"/>
                      <a:pt x="58051" y="54524"/>
                      <a:pt x="58337" y="53667"/>
                    </a:cubicBezTo>
                    <a:cubicBezTo>
                      <a:pt x="58622" y="53096"/>
                      <a:pt x="60337" y="51953"/>
                      <a:pt x="63766" y="49667"/>
                    </a:cubicBezTo>
                    <a:cubicBezTo>
                      <a:pt x="74053" y="42809"/>
                      <a:pt x="76911" y="39380"/>
                      <a:pt x="81482" y="29093"/>
                    </a:cubicBezTo>
                    <a:cubicBezTo>
                      <a:pt x="82625" y="26235"/>
                      <a:pt x="83769" y="23949"/>
                      <a:pt x="84054" y="23663"/>
                    </a:cubicBezTo>
                    <a:cubicBezTo>
                      <a:pt x="85197" y="22520"/>
                      <a:pt x="87769" y="23092"/>
                      <a:pt x="88340" y="24806"/>
                    </a:cubicBezTo>
                    <a:cubicBezTo>
                      <a:pt x="88912" y="25664"/>
                      <a:pt x="88912" y="30236"/>
                      <a:pt x="88912" y="62525"/>
                    </a:cubicBezTo>
                    <a:lnTo>
                      <a:pt x="88912" y="99673"/>
                    </a:lnTo>
                    <a:lnTo>
                      <a:pt x="99199" y="99673"/>
                    </a:lnTo>
                    <a:cubicBezTo>
                      <a:pt x="109200" y="99673"/>
                      <a:pt x="109772" y="99673"/>
                      <a:pt x="110629" y="100244"/>
                    </a:cubicBezTo>
                    <a:cubicBezTo>
                      <a:pt x="112915" y="101673"/>
                      <a:pt x="112915" y="105388"/>
                      <a:pt x="110629" y="106817"/>
                    </a:cubicBezTo>
                    <a:cubicBezTo>
                      <a:pt x="109772" y="107388"/>
                      <a:pt x="109200" y="107388"/>
                      <a:pt x="99199" y="107388"/>
                    </a:cubicBezTo>
                    <a:lnTo>
                      <a:pt x="88912" y="107388"/>
                    </a:lnTo>
                    <a:lnTo>
                      <a:pt x="88912" y="110531"/>
                    </a:lnTo>
                    <a:cubicBezTo>
                      <a:pt x="88912" y="115961"/>
                      <a:pt x="89769" y="121104"/>
                      <a:pt x="91769" y="125105"/>
                    </a:cubicBezTo>
                    <a:cubicBezTo>
                      <a:pt x="95198" y="132248"/>
                      <a:pt x="100628" y="136249"/>
                      <a:pt x="107771" y="137106"/>
                    </a:cubicBezTo>
                    <a:cubicBezTo>
                      <a:pt x="110629" y="137392"/>
                      <a:pt x="111486" y="137963"/>
                      <a:pt x="111486" y="139964"/>
                    </a:cubicBezTo>
                    <a:cubicBezTo>
                      <a:pt x="111486" y="141392"/>
                      <a:pt x="111200" y="141678"/>
                      <a:pt x="110629" y="142250"/>
                    </a:cubicBezTo>
                    <a:cubicBezTo>
                      <a:pt x="110057" y="142821"/>
                      <a:pt x="109772" y="142821"/>
                      <a:pt x="106057" y="142821"/>
                    </a:cubicBezTo>
                    <a:cubicBezTo>
                      <a:pt x="102057" y="142821"/>
                      <a:pt x="99485" y="142535"/>
                      <a:pt x="86055" y="140535"/>
                    </a:cubicBezTo>
                    <a:cubicBezTo>
                      <a:pt x="77482" y="139106"/>
                      <a:pt x="69195" y="139106"/>
                      <a:pt x="60623" y="140535"/>
                    </a:cubicBezTo>
                    <a:cubicBezTo>
                      <a:pt x="47192" y="142535"/>
                      <a:pt x="44621" y="142821"/>
                      <a:pt x="40620" y="142821"/>
                    </a:cubicBezTo>
                    <a:cubicBezTo>
                      <a:pt x="36905" y="142821"/>
                      <a:pt x="36620" y="142821"/>
                      <a:pt x="36048" y="142250"/>
                    </a:cubicBezTo>
                    <a:cubicBezTo>
                      <a:pt x="35477" y="141678"/>
                      <a:pt x="35477" y="141392"/>
                      <a:pt x="35477" y="139964"/>
                    </a:cubicBezTo>
                    <a:cubicBezTo>
                      <a:pt x="35477" y="137963"/>
                      <a:pt x="36048" y="137392"/>
                      <a:pt x="38906" y="137106"/>
                    </a:cubicBezTo>
                    <a:cubicBezTo>
                      <a:pt x="46049" y="136249"/>
                      <a:pt x="51479" y="132248"/>
                      <a:pt x="54908" y="125105"/>
                    </a:cubicBezTo>
                    <a:cubicBezTo>
                      <a:pt x="56908" y="121104"/>
                      <a:pt x="57765" y="115961"/>
                      <a:pt x="57765" y="110531"/>
                    </a:cubicBezTo>
                    <a:lnTo>
                      <a:pt x="57765" y="107388"/>
                    </a:lnTo>
                    <a:lnTo>
                      <a:pt x="32048" y="107388"/>
                    </a:lnTo>
                    <a:cubicBezTo>
                      <a:pt x="4330" y="107388"/>
                      <a:pt x="4901" y="107388"/>
                      <a:pt x="2615" y="105959"/>
                    </a:cubicBezTo>
                    <a:cubicBezTo>
                      <a:pt x="901" y="104816"/>
                      <a:pt x="-242" y="102245"/>
                      <a:pt x="44" y="100816"/>
                    </a:cubicBezTo>
                    <a:cubicBezTo>
                      <a:pt x="329" y="100244"/>
                      <a:pt x="1758" y="98530"/>
                      <a:pt x="3187" y="96530"/>
                    </a:cubicBezTo>
                    <a:cubicBezTo>
                      <a:pt x="10331" y="87957"/>
                      <a:pt x="18332" y="76813"/>
                      <a:pt x="23475" y="67669"/>
                    </a:cubicBezTo>
                    <a:cubicBezTo>
                      <a:pt x="26619" y="62525"/>
                      <a:pt x="31476" y="52238"/>
                      <a:pt x="33476" y="47095"/>
                    </a:cubicBezTo>
                    <a:cubicBezTo>
                      <a:pt x="38906" y="33665"/>
                      <a:pt x="41477" y="21949"/>
                      <a:pt x="42049" y="8519"/>
                    </a:cubicBezTo>
                    <a:cubicBezTo>
                      <a:pt x="42335" y="2518"/>
                      <a:pt x="42621" y="1661"/>
                      <a:pt x="44335" y="803"/>
                    </a:cubicBezTo>
                    <a:lnTo>
                      <a:pt x="45478" y="232"/>
                    </a:lnTo>
                    <a:lnTo>
                      <a:pt x="49764" y="1375"/>
                    </a:lnTo>
                    <a:cubicBezTo>
                      <a:pt x="56051" y="3089"/>
                      <a:pt x="59480" y="3661"/>
                      <a:pt x="63766" y="3947"/>
                    </a:cubicBezTo>
                    <a:cubicBezTo>
                      <a:pt x="69481" y="4232"/>
                      <a:pt x="75482" y="3089"/>
                      <a:pt x="82911" y="80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0" name="Freihandform: Form 39">
                <a:extLst>
                  <a:ext uri="{FF2B5EF4-FFF2-40B4-BE49-F238E27FC236}">
                    <a16:creationId xmlns:a16="http://schemas.microsoft.com/office/drawing/2014/main" id="{C2A12BC8-9E5A-82E4-7DB0-69815C31852F}"/>
                  </a:ext>
                </a:extLst>
              </p:cNvPr>
              <p:cNvSpPr/>
              <p:nvPr/>
            </p:nvSpPr>
            <p:spPr>
              <a:xfrm>
                <a:off x="1912985" y="4483292"/>
                <a:ext cx="112343" cy="142821"/>
              </a:xfrm>
              <a:custGeom>
                <a:avLst/>
                <a:gdLst>
                  <a:gd name="connsiteX0" fmla="*/ 82911 w 112343"/>
                  <a:gd name="connsiteY0" fmla="*/ 803 h 142821"/>
                  <a:gd name="connsiteX1" fmla="*/ 88055 w 112343"/>
                  <a:gd name="connsiteY1" fmla="*/ 518 h 142821"/>
                  <a:gd name="connsiteX2" fmla="*/ 89484 w 112343"/>
                  <a:gd name="connsiteY2" fmla="*/ 3375 h 142821"/>
                  <a:gd name="connsiteX3" fmla="*/ 49193 w 112343"/>
                  <a:gd name="connsiteY3" fmla="*/ 51381 h 142821"/>
                  <a:gd name="connsiteX4" fmla="*/ 8616 w 112343"/>
                  <a:gd name="connsiteY4" fmla="*/ 99101 h 142821"/>
                  <a:gd name="connsiteX5" fmla="*/ 32905 w 112343"/>
                  <a:gd name="connsiteY5" fmla="*/ 99673 h 142821"/>
                  <a:gd name="connsiteX6" fmla="*/ 57765 w 112343"/>
                  <a:gd name="connsiteY6" fmla="*/ 99673 h 142821"/>
                  <a:gd name="connsiteX7" fmla="*/ 57765 w 112343"/>
                  <a:gd name="connsiteY7" fmla="*/ 77099 h 142821"/>
                  <a:gd name="connsiteX8" fmla="*/ 58337 w 112343"/>
                  <a:gd name="connsiteY8" fmla="*/ 53667 h 142821"/>
                  <a:gd name="connsiteX9" fmla="*/ 63766 w 112343"/>
                  <a:gd name="connsiteY9" fmla="*/ 49667 h 142821"/>
                  <a:gd name="connsiteX10" fmla="*/ 81482 w 112343"/>
                  <a:gd name="connsiteY10" fmla="*/ 29093 h 142821"/>
                  <a:gd name="connsiteX11" fmla="*/ 84054 w 112343"/>
                  <a:gd name="connsiteY11" fmla="*/ 23663 h 142821"/>
                  <a:gd name="connsiteX12" fmla="*/ 88340 w 112343"/>
                  <a:gd name="connsiteY12" fmla="*/ 24806 h 142821"/>
                  <a:gd name="connsiteX13" fmla="*/ 88912 w 112343"/>
                  <a:gd name="connsiteY13" fmla="*/ 62525 h 142821"/>
                  <a:gd name="connsiteX14" fmla="*/ 88912 w 112343"/>
                  <a:gd name="connsiteY14" fmla="*/ 99673 h 142821"/>
                  <a:gd name="connsiteX15" fmla="*/ 99199 w 112343"/>
                  <a:gd name="connsiteY15" fmla="*/ 99673 h 142821"/>
                  <a:gd name="connsiteX16" fmla="*/ 110629 w 112343"/>
                  <a:gd name="connsiteY16" fmla="*/ 100244 h 142821"/>
                  <a:gd name="connsiteX17" fmla="*/ 110629 w 112343"/>
                  <a:gd name="connsiteY17" fmla="*/ 106817 h 142821"/>
                  <a:gd name="connsiteX18" fmla="*/ 99199 w 112343"/>
                  <a:gd name="connsiteY18" fmla="*/ 107388 h 142821"/>
                  <a:gd name="connsiteX19" fmla="*/ 88912 w 112343"/>
                  <a:gd name="connsiteY19" fmla="*/ 107388 h 142821"/>
                  <a:gd name="connsiteX20" fmla="*/ 88912 w 112343"/>
                  <a:gd name="connsiteY20" fmla="*/ 110531 h 142821"/>
                  <a:gd name="connsiteX21" fmla="*/ 91769 w 112343"/>
                  <a:gd name="connsiteY21" fmla="*/ 125105 h 142821"/>
                  <a:gd name="connsiteX22" fmla="*/ 107771 w 112343"/>
                  <a:gd name="connsiteY22" fmla="*/ 137106 h 142821"/>
                  <a:gd name="connsiteX23" fmla="*/ 111486 w 112343"/>
                  <a:gd name="connsiteY23" fmla="*/ 139964 h 142821"/>
                  <a:gd name="connsiteX24" fmla="*/ 110629 w 112343"/>
                  <a:gd name="connsiteY24" fmla="*/ 142249 h 142821"/>
                  <a:gd name="connsiteX25" fmla="*/ 106057 w 112343"/>
                  <a:gd name="connsiteY25" fmla="*/ 142821 h 142821"/>
                  <a:gd name="connsiteX26" fmla="*/ 86055 w 112343"/>
                  <a:gd name="connsiteY26" fmla="*/ 140535 h 142821"/>
                  <a:gd name="connsiteX27" fmla="*/ 60623 w 112343"/>
                  <a:gd name="connsiteY27" fmla="*/ 140535 h 142821"/>
                  <a:gd name="connsiteX28" fmla="*/ 40620 w 112343"/>
                  <a:gd name="connsiteY28" fmla="*/ 142821 h 142821"/>
                  <a:gd name="connsiteX29" fmla="*/ 36048 w 112343"/>
                  <a:gd name="connsiteY29" fmla="*/ 142249 h 142821"/>
                  <a:gd name="connsiteX30" fmla="*/ 35477 w 112343"/>
                  <a:gd name="connsiteY30" fmla="*/ 139964 h 142821"/>
                  <a:gd name="connsiteX31" fmla="*/ 38906 w 112343"/>
                  <a:gd name="connsiteY31" fmla="*/ 137106 h 142821"/>
                  <a:gd name="connsiteX32" fmla="*/ 54908 w 112343"/>
                  <a:gd name="connsiteY32" fmla="*/ 125105 h 142821"/>
                  <a:gd name="connsiteX33" fmla="*/ 57765 w 112343"/>
                  <a:gd name="connsiteY33" fmla="*/ 110531 h 142821"/>
                  <a:gd name="connsiteX34" fmla="*/ 57765 w 112343"/>
                  <a:gd name="connsiteY34" fmla="*/ 107388 h 142821"/>
                  <a:gd name="connsiteX35" fmla="*/ 32048 w 112343"/>
                  <a:gd name="connsiteY35" fmla="*/ 107388 h 142821"/>
                  <a:gd name="connsiteX36" fmla="*/ 2615 w 112343"/>
                  <a:gd name="connsiteY36" fmla="*/ 105959 h 142821"/>
                  <a:gd name="connsiteX37" fmla="*/ 44 w 112343"/>
                  <a:gd name="connsiteY37" fmla="*/ 100816 h 142821"/>
                  <a:gd name="connsiteX38" fmla="*/ 3187 w 112343"/>
                  <a:gd name="connsiteY38" fmla="*/ 96530 h 142821"/>
                  <a:gd name="connsiteX39" fmla="*/ 23475 w 112343"/>
                  <a:gd name="connsiteY39" fmla="*/ 67669 h 142821"/>
                  <a:gd name="connsiteX40" fmla="*/ 33476 w 112343"/>
                  <a:gd name="connsiteY40" fmla="*/ 47095 h 142821"/>
                  <a:gd name="connsiteX41" fmla="*/ 42049 w 112343"/>
                  <a:gd name="connsiteY41" fmla="*/ 8519 h 142821"/>
                  <a:gd name="connsiteX42" fmla="*/ 44335 w 112343"/>
                  <a:gd name="connsiteY42" fmla="*/ 803 h 142821"/>
                  <a:gd name="connsiteX43" fmla="*/ 45478 w 112343"/>
                  <a:gd name="connsiteY43" fmla="*/ 232 h 142821"/>
                  <a:gd name="connsiteX44" fmla="*/ 49764 w 112343"/>
                  <a:gd name="connsiteY44" fmla="*/ 1375 h 142821"/>
                  <a:gd name="connsiteX45" fmla="*/ 63766 w 112343"/>
                  <a:gd name="connsiteY45" fmla="*/ 3947 h 142821"/>
                  <a:gd name="connsiteX46" fmla="*/ 82911 w 112343"/>
                  <a:gd name="connsiteY46" fmla="*/ 803 h 142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12343" h="142821">
                    <a:moveTo>
                      <a:pt x="82911" y="803"/>
                    </a:moveTo>
                    <a:cubicBezTo>
                      <a:pt x="85483" y="-54"/>
                      <a:pt x="86912" y="-340"/>
                      <a:pt x="88055" y="518"/>
                    </a:cubicBezTo>
                    <a:cubicBezTo>
                      <a:pt x="88912" y="1089"/>
                      <a:pt x="89484" y="2518"/>
                      <a:pt x="89484" y="3375"/>
                    </a:cubicBezTo>
                    <a:cubicBezTo>
                      <a:pt x="89198" y="3947"/>
                      <a:pt x="71196" y="25378"/>
                      <a:pt x="49193" y="51381"/>
                    </a:cubicBezTo>
                    <a:cubicBezTo>
                      <a:pt x="27190" y="77384"/>
                      <a:pt x="8902" y="98816"/>
                      <a:pt x="8616" y="99101"/>
                    </a:cubicBezTo>
                    <a:cubicBezTo>
                      <a:pt x="8330" y="99673"/>
                      <a:pt x="9759" y="99673"/>
                      <a:pt x="32905" y="99673"/>
                    </a:cubicBezTo>
                    <a:lnTo>
                      <a:pt x="57765" y="99673"/>
                    </a:lnTo>
                    <a:lnTo>
                      <a:pt x="57765" y="77099"/>
                    </a:lnTo>
                    <a:cubicBezTo>
                      <a:pt x="57765" y="56239"/>
                      <a:pt x="58051" y="54524"/>
                      <a:pt x="58337" y="53667"/>
                    </a:cubicBezTo>
                    <a:cubicBezTo>
                      <a:pt x="58622" y="53096"/>
                      <a:pt x="60337" y="51953"/>
                      <a:pt x="63766" y="49667"/>
                    </a:cubicBezTo>
                    <a:cubicBezTo>
                      <a:pt x="74053" y="42809"/>
                      <a:pt x="76911" y="39380"/>
                      <a:pt x="81482" y="29093"/>
                    </a:cubicBezTo>
                    <a:cubicBezTo>
                      <a:pt x="82625" y="26235"/>
                      <a:pt x="83769" y="23949"/>
                      <a:pt x="84054" y="23663"/>
                    </a:cubicBezTo>
                    <a:cubicBezTo>
                      <a:pt x="85197" y="22520"/>
                      <a:pt x="87769" y="23092"/>
                      <a:pt x="88340" y="24806"/>
                    </a:cubicBezTo>
                    <a:cubicBezTo>
                      <a:pt x="88912" y="25664"/>
                      <a:pt x="88912" y="30236"/>
                      <a:pt x="88912" y="62525"/>
                    </a:cubicBezTo>
                    <a:lnTo>
                      <a:pt x="88912" y="99673"/>
                    </a:lnTo>
                    <a:lnTo>
                      <a:pt x="99199" y="99673"/>
                    </a:lnTo>
                    <a:cubicBezTo>
                      <a:pt x="109200" y="99673"/>
                      <a:pt x="109772" y="99673"/>
                      <a:pt x="110629" y="100244"/>
                    </a:cubicBezTo>
                    <a:cubicBezTo>
                      <a:pt x="112915" y="101673"/>
                      <a:pt x="112915" y="105388"/>
                      <a:pt x="110629" y="106817"/>
                    </a:cubicBezTo>
                    <a:cubicBezTo>
                      <a:pt x="109772" y="107388"/>
                      <a:pt x="109200" y="107388"/>
                      <a:pt x="99199" y="107388"/>
                    </a:cubicBezTo>
                    <a:lnTo>
                      <a:pt x="88912" y="107388"/>
                    </a:lnTo>
                    <a:lnTo>
                      <a:pt x="88912" y="110531"/>
                    </a:lnTo>
                    <a:cubicBezTo>
                      <a:pt x="88912" y="115961"/>
                      <a:pt x="89769" y="121104"/>
                      <a:pt x="91769" y="125105"/>
                    </a:cubicBezTo>
                    <a:cubicBezTo>
                      <a:pt x="95198" y="132248"/>
                      <a:pt x="100628" y="136249"/>
                      <a:pt x="107771" y="137106"/>
                    </a:cubicBezTo>
                    <a:cubicBezTo>
                      <a:pt x="110629" y="137392"/>
                      <a:pt x="111486" y="137963"/>
                      <a:pt x="111486" y="139964"/>
                    </a:cubicBezTo>
                    <a:cubicBezTo>
                      <a:pt x="111486" y="141392"/>
                      <a:pt x="111200" y="141678"/>
                      <a:pt x="110629" y="142249"/>
                    </a:cubicBezTo>
                    <a:cubicBezTo>
                      <a:pt x="110057" y="142821"/>
                      <a:pt x="109772" y="142821"/>
                      <a:pt x="106057" y="142821"/>
                    </a:cubicBezTo>
                    <a:cubicBezTo>
                      <a:pt x="102057" y="142821"/>
                      <a:pt x="99485" y="142535"/>
                      <a:pt x="86055" y="140535"/>
                    </a:cubicBezTo>
                    <a:cubicBezTo>
                      <a:pt x="77482" y="139106"/>
                      <a:pt x="69195" y="139106"/>
                      <a:pt x="60623" y="140535"/>
                    </a:cubicBezTo>
                    <a:cubicBezTo>
                      <a:pt x="47192" y="142535"/>
                      <a:pt x="44621" y="142821"/>
                      <a:pt x="40620" y="142821"/>
                    </a:cubicBezTo>
                    <a:cubicBezTo>
                      <a:pt x="36905" y="142821"/>
                      <a:pt x="36620" y="142821"/>
                      <a:pt x="36048" y="142249"/>
                    </a:cubicBezTo>
                    <a:cubicBezTo>
                      <a:pt x="35477" y="141678"/>
                      <a:pt x="35477" y="141392"/>
                      <a:pt x="35477" y="139964"/>
                    </a:cubicBezTo>
                    <a:cubicBezTo>
                      <a:pt x="35477" y="137963"/>
                      <a:pt x="36048" y="137392"/>
                      <a:pt x="38906" y="137106"/>
                    </a:cubicBezTo>
                    <a:cubicBezTo>
                      <a:pt x="46049" y="136249"/>
                      <a:pt x="51479" y="132248"/>
                      <a:pt x="54908" y="125105"/>
                    </a:cubicBezTo>
                    <a:cubicBezTo>
                      <a:pt x="56908" y="121104"/>
                      <a:pt x="57765" y="115961"/>
                      <a:pt x="57765" y="110531"/>
                    </a:cubicBezTo>
                    <a:lnTo>
                      <a:pt x="57765" y="107388"/>
                    </a:lnTo>
                    <a:lnTo>
                      <a:pt x="32048" y="107388"/>
                    </a:lnTo>
                    <a:cubicBezTo>
                      <a:pt x="4330" y="107388"/>
                      <a:pt x="4901" y="107388"/>
                      <a:pt x="2615" y="105959"/>
                    </a:cubicBezTo>
                    <a:cubicBezTo>
                      <a:pt x="901" y="104816"/>
                      <a:pt x="-242" y="102245"/>
                      <a:pt x="44" y="100816"/>
                    </a:cubicBezTo>
                    <a:cubicBezTo>
                      <a:pt x="329" y="100244"/>
                      <a:pt x="1758" y="98530"/>
                      <a:pt x="3187" y="96530"/>
                    </a:cubicBezTo>
                    <a:cubicBezTo>
                      <a:pt x="10331" y="87957"/>
                      <a:pt x="18332" y="76813"/>
                      <a:pt x="23475" y="67669"/>
                    </a:cubicBezTo>
                    <a:cubicBezTo>
                      <a:pt x="26619" y="62525"/>
                      <a:pt x="31476" y="52238"/>
                      <a:pt x="33476" y="47095"/>
                    </a:cubicBezTo>
                    <a:cubicBezTo>
                      <a:pt x="38906" y="33665"/>
                      <a:pt x="41477" y="21949"/>
                      <a:pt x="42049" y="8519"/>
                    </a:cubicBezTo>
                    <a:cubicBezTo>
                      <a:pt x="42335" y="2518"/>
                      <a:pt x="42621" y="1661"/>
                      <a:pt x="44335" y="803"/>
                    </a:cubicBezTo>
                    <a:lnTo>
                      <a:pt x="45478" y="232"/>
                    </a:lnTo>
                    <a:lnTo>
                      <a:pt x="49764" y="1375"/>
                    </a:lnTo>
                    <a:cubicBezTo>
                      <a:pt x="56051" y="3089"/>
                      <a:pt x="59480" y="3661"/>
                      <a:pt x="63766" y="3947"/>
                    </a:cubicBezTo>
                    <a:cubicBezTo>
                      <a:pt x="69481" y="4232"/>
                      <a:pt x="75482" y="3089"/>
                      <a:pt x="82911" y="80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CEBA1A3C-3234-263E-1DCF-8E7D6B163205}"/>
                </a:ext>
              </a:extLst>
            </p:cNvPr>
            <p:cNvSpPr/>
            <p:nvPr/>
          </p:nvSpPr>
          <p:spPr>
            <a:xfrm>
              <a:off x="2114967" y="4365703"/>
              <a:ext cx="75137" cy="204164"/>
            </a:xfrm>
            <a:custGeom>
              <a:avLst/>
              <a:gdLst>
                <a:gd name="connsiteX0" fmla="*/ 24233 w 75137"/>
                <a:gd name="connsiteY0" fmla="*/ 473 h 204164"/>
                <a:gd name="connsiteX1" fmla="*/ 27662 w 75137"/>
                <a:gd name="connsiteY1" fmla="*/ 188 h 204164"/>
                <a:gd name="connsiteX2" fmla="*/ 73954 w 75137"/>
                <a:gd name="connsiteY2" fmla="*/ 55623 h 204164"/>
                <a:gd name="connsiteX3" fmla="*/ 72525 w 75137"/>
                <a:gd name="connsiteY3" fmla="*/ 67625 h 204164"/>
                <a:gd name="connsiteX4" fmla="*/ 57094 w 75137"/>
                <a:gd name="connsiteY4" fmla="*/ 82484 h 204164"/>
                <a:gd name="connsiteX5" fmla="*/ 47950 w 75137"/>
                <a:gd name="connsiteY5" fmla="*/ 90485 h 204164"/>
                <a:gd name="connsiteX6" fmla="*/ 42235 w 75137"/>
                <a:gd name="connsiteY6" fmla="*/ 125060 h 204164"/>
                <a:gd name="connsiteX7" fmla="*/ 54808 w 75137"/>
                <a:gd name="connsiteY7" fmla="*/ 141063 h 204164"/>
                <a:gd name="connsiteX8" fmla="*/ 72239 w 75137"/>
                <a:gd name="connsiteY8" fmla="*/ 163351 h 204164"/>
                <a:gd name="connsiteX9" fmla="*/ 68810 w 75137"/>
                <a:gd name="connsiteY9" fmla="*/ 167066 h 204164"/>
                <a:gd name="connsiteX10" fmla="*/ 64238 w 75137"/>
                <a:gd name="connsiteY10" fmla="*/ 164494 h 204164"/>
                <a:gd name="connsiteX11" fmla="*/ 31948 w 75137"/>
                <a:gd name="connsiteY11" fmla="*/ 154207 h 204164"/>
                <a:gd name="connsiteX12" fmla="*/ 23376 w 75137"/>
                <a:gd name="connsiteY12" fmla="*/ 160779 h 204164"/>
                <a:gd name="connsiteX13" fmla="*/ 21090 w 75137"/>
                <a:gd name="connsiteY13" fmla="*/ 171638 h 204164"/>
                <a:gd name="connsiteX14" fmla="*/ 23947 w 75137"/>
                <a:gd name="connsiteY14" fmla="*/ 190783 h 204164"/>
                <a:gd name="connsiteX15" fmla="*/ 28234 w 75137"/>
                <a:gd name="connsiteY15" fmla="*/ 199927 h 204164"/>
                <a:gd name="connsiteX16" fmla="*/ 28519 w 75137"/>
                <a:gd name="connsiteY16" fmla="*/ 203927 h 204164"/>
                <a:gd name="connsiteX17" fmla="*/ 24233 w 75137"/>
                <a:gd name="connsiteY17" fmla="*/ 201070 h 204164"/>
                <a:gd name="connsiteX18" fmla="*/ 1373 w 75137"/>
                <a:gd name="connsiteY18" fmla="*/ 155064 h 204164"/>
                <a:gd name="connsiteX19" fmla="*/ 3945 w 75137"/>
                <a:gd name="connsiteY19" fmla="*/ 135347 h 204164"/>
                <a:gd name="connsiteX20" fmla="*/ 12232 w 75137"/>
                <a:gd name="connsiteY20" fmla="*/ 133919 h 204164"/>
                <a:gd name="connsiteX21" fmla="*/ 43664 w 75137"/>
                <a:gd name="connsiteY21" fmla="*/ 142491 h 204164"/>
                <a:gd name="connsiteX22" fmla="*/ 47379 w 75137"/>
                <a:gd name="connsiteY22" fmla="*/ 144206 h 204164"/>
                <a:gd name="connsiteX23" fmla="*/ 31663 w 75137"/>
                <a:gd name="connsiteY23" fmla="*/ 125632 h 204164"/>
                <a:gd name="connsiteX24" fmla="*/ 5945 w 75137"/>
                <a:gd name="connsiteY24" fmla="*/ 94485 h 204164"/>
                <a:gd name="connsiteX25" fmla="*/ 5659 w 75137"/>
                <a:gd name="connsiteY25" fmla="*/ 87342 h 204164"/>
                <a:gd name="connsiteX26" fmla="*/ 23090 w 75137"/>
                <a:gd name="connsiteY26" fmla="*/ 68196 h 204164"/>
                <a:gd name="connsiteX27" fmla="*/ 31948 w 75137"/>
                <a:gd name="connsiteY27" fmla="*/ 60767 h 204164"/>
                <a:gd name="connsiteX28" fmla="*/ 40521 w 75137"/>
                <a:gd name="connsiteY28" fmla="*/ 34192 h 204164"/>
                <a:gd name="connsiteX29" fmla="*/ 36806 w 75137"/>
                <a:gd name="connsiteY29" fmla="*/ 23619 h 204164"/>
                <a:gd name="connsiteX30" fmla="*/ 29091 w 75137"/>
                <a:gd name="connsiteY30" fmla="*/ 13618 h 204164"/>
                <a:gd name="connsiteX31" fmla="*/ 22233 w 75137"/>
                <a:gd name="connsiteY31" fmla="*/ 5331 h 204164"/>
                <a:gd name="connsiteX32" fmla="*/ 24233 w 75137"/>
                <a:gd name="connsiteY32" fmla="*/ 473 h 204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5137" h="204164">
                  <a:moveTo>
                    <a:pt x="24233" y="473"/>
                  </a:moveTo>
                  <a:cubicBezTo>
                    <a:pt x="25376" y="-98"/>
                    <a:pt x="26519" y="-98"/>
                    <a:pt x="27662" y="188"/>
                  </a:cubicBezTo>
                  <a:cubicBezTo>
                    <a:pt x="28519" y="759"/>
                    <a:pt x="72811" y="53337"/>
                    <a:pt x="73954" y="55623"/>
                  </a:cubicBezTo>
                  <a:cubicBezTo>
                    <a:pt x="75954" y="59338"/>
                    <a:pt x="75382" y="63053"/>
                    <a:pt x="72525" y="67625"/>
                  </a:cubicBezTo>
                  <a:cubicBezTo>
                    <a:pt x="70239" y="70768"/>
                    <a:pt x="65667" y="75340"/>
                    <a:pt x="57094" y="82484"/>
                  </a:cubicBezTo>
                  <a:cubicBezTo>
                    <a:pt x="52808" y="85913"/>
                    <a:pt x="48808" y="89627"/>
                    <a:pt x="47950" y="90485"/>
                  </a:cubicBezTo>
                  <a:cubicBezTo>
                    <a:pt x="39092" y="99914"/>
                    <a:pt x="37092" y="114202"/>
                    <a:pt x="42235" y="125060"/>
                  </a:cubicBezTo>
                  <a:cubicBezTo>
                    <a:pt x="43950" y="128775"/>
                    <a:pt x="44807" y="129632"/>
                    <a:pt x="54808" y="141063"/>
                  </a:cubicBezTo>
                  <a:cubicBezTo>
                    <a:pt x="73096" y="162494"/>
                    <a:pt x="72239" y="161636"/>
                    <a:pt x="72239" y="163351"/>
                  </a:cubicBezTo>
                  <a:cubicBezTo>
                    <a:pt x="72239" y="165065"/>
                    <a:pt x="70525" y="166780"/>
                    <a:pt x="68810" y="167066"/>
                  </a:cubicBezTo>
                  <a:cubicBezTo>
                    <a:pt x="67381" y="167066"/>
                    <a:pt x="66238" y="166494"/>
                    <a:pt x="64238" y="164494"/>
                  </a:cubicBezTo>
                  <a:cubicBezTo>
                    <a:pt x="57094" y="157350"/>
                    <a:pt x="40807" y="152207"/>
                    <a:pt x="31948" y="154207"/>
                  </a:cubicBezTo>
                  <a:cubicBezTo>
                    <a:pt x="27662" y="155064"/>
                    <a:pt x="25376" y="156779"/>
                    <a:pt x="23376" y="160779"/>
                  </a:cubicBezTo>
                  <a:cubicBezTo>
                    <a:pt x="22233" y="163637"/>
                    <a:pt x="21376" y="167066"/>
                    <a:pt x="21090" y="171638"/>
                  </a:cubicBezTo>
                  <a:cubicBezTo>
                    <a:pt x="20804" y="177924"/>
                    <a:pt x="21947" y="184497"/>
                    <a:pt x="23947" y="190783"/>
                  </a:cubicBezTo>
                  <a:cubicBezTo>
                    <a:pt x="25376" y="194784"/>
                    <a:pt x="26233" y="197069"/>
                    <a:pt x="28234" y="199927"/>
                  </a:cubicBezTo>
                  <a:cubicBezTo>
                    <a:pt x="29948" y="202213"/>
                    <a:pt x="29948" y="203070"/>
                    <a:pt x="28519" y="203927"/>
                  </a:cubicBezTo>
                  <a:cubicBezTo>
                    <a:pt x="27376" y="204499"/>
                    <a:pt x="26805" y="204213"/>
                    <a:pt x="24233" y="201070"/>
                  </a:cubicBezTo>
                  <a:cubicBezTo>
                    <a:pt x="13946" y="187926"/>
                    <a:pt x="4516" y="169066"/>
                    <a:pt x="1373" y="155064"/>
                  </a:cubicBezTo>
                  <a:cubicBezTo>
                    <a:pt x="-1199" y="145063"/>
                    <a:pt x="-56" y="138205"/>
                    <a:pt x="3945" y="135347"/>
                  </a:cubicBezTo>
                  <a:cubicBezTo>
                    <a:pt x="5945" y="134205"/>
                    <a:pt x="7945" y="133919"/>
                    <a:pt x="12232" y="133919"/>
                  </a:cubicBezTo>
                  <a:cubicBezTo>
                    <a:pt x="20518" y="134490"/>
                    <a:pt x="32234" y="137634"/>
                    <a:pt x="43664" y="142491"/>
                  </a:cubicBezTo>
                  <a:lnTo>
                    <a:pt x="47379" y="144206"/>
                  </a:lnTo>
                  <a:lnTo>
                    <a:pt x="31663" y="125632"/>
                  </a:lnTo>
                  <a:cubicBezTo>
                    <a:pt x="7660" y="97343"/>
                    <a:pt x="6802" y="96200"/>
                    <a:pt x="5945" y="94485"/>
                  </a:cubicBezTo>
                  <a:cubicBezTo>
                    <a:pt x="5088" y="92199"/>
                    <a:pt x="4802" y="89913"/>
                    <a:pt x="5659" y="87342"/>
                  </a:cubicBezTo>
                  <a:cubicBezTo>
                    <a:pt x="7088" y="82769"/>
                    <a:pt x="11089" y="78197"/>
                    <a:pt x="23090" y="68196"/>
                  </a:cubicBezTo>
                  <a:cubicBezTo>
                    <a:pt x="27376" y="64767"/>
                    <a:pt x="31091" y="61338"/>
                    <a:pt x="31948" y="60767"/>
                  </a:cubicBezTo>
                  <a:cubicBezTo>
                    <a:pt x="38521" y="53623"/>
                    <a:pt x="41664" y="43622"/>
                    <a:pt x="40521" y="34192"/>
                  </a:cubicBezTo>
                  <a:cubicBezTo>
                    <a:pt x="39949" y="31049"/>
                    <a:pt x="38521" y="26191"/>
                    <a:pt x="36806" y="23619"/>
                  </a:cubicBezTo>
                  <a:cubicBezTo>
                    <a:pt x="35949" y="22190"/>
                    <a:pt x="32520" y="17904"/>
                    <a:pt x="29091" y="13618"/>
                  </a:cubicBezTo>
                  <a:cubicBezTo>
                    <a:pt x="25662" y="9617"/>
                    <a:pt x="22519" y="5903"/>
                    <a:pt x="22233" y="5331"/>
                  </a:cubicBezTo>
                  <a:cubicBezTo>
                    <a:pt x="21376" y="3617"/>
                    <a:pt x="22233" y="1331"/>
                    <a:pt x="24233" y="47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24" name="Grafik 2">
              <a:extLst>
                <a:ext uri="{FF2B5EF4-FFF2-40B4-BE49-F238E27FC236}">
                  <a16:creationId xmlns:a16="http://schemas.microsoft.com/office/drawing/2014/main" id="{121BBA86-7045-B5CA-3BA6-B1FD3AF6A0B3}"/>
                </a:ext>
              </a:extLst>
            </p:cNvPr>
            <p:cNvGrpSpPr/>
            <p:nvPr/>
          </p:nvGrpSpPr>
          <p:grpSpPr>
            <a:xfrm>
              <a:off x="2692716" y="4292436"/>
              <a:ext cx="93706" cy="315465"/>
              <a:chOff x="2692716" y="4292436"/>
              <a:chExt cx="93706" cy="315465"/>
            </a:xfrm>
            <a:solidFill>
              <a:srgbClr val="000000"/>
            </a:solidFill>
          </p:grpSpPr>
          <p:sp>
            <p:nvSpPr>
              <p:cNvPr id="37" name="Freihandform: Form 36">
                <a:extLst>
                  <a:ext uri="{FF2B5EF4-FFF2-40B4-BE49-F238E27FC236}">
                    <a16:creationId xmlns:a16="http://schemas.microsoft.com/office/drawing/2014/main" id="{52F5CC92-733A-EC96-5E04-57024C210987}"/>
                  </a:ext>
                </a:extLst>
              </p:cNvPr>
              <p:cNvSpPr/>
              <p:nvPr/>
            </p:nvSpPr>
            <p:spPr>
              <a:xfrm>
                <a:off x="2692983" y="4292436"/>
                <a:ext cx="93440" cy="77091"/>
              </a:xfrm>
              <a:custGeom>
                <a:avLst/>
                <a:gdLst>
                  <a:gd name="connsiteX0" fmla="*/ 57721 w 93440"/>
                  <a:gd name="connsiteY0" fmla="*/ 112 h 77091"/>
                  <a:gd name="connsiteX1" fmla="*/ 72295 w 93440"/>
                  <a:gd name="connsiteY1" fmla="*/ 684 h 77091"/>
                  <a:gd name="connsiteX2" fmla="*/ 92869 w 93440"/>
                  <a:gd name="connsiteY2" fmla="*/ 18114 h 77091"/>
                  <a:gd name="connsiteX3" fmla="*/ 93440 w 93440"/>
                  <a:gd name="connsiteY3" fmla="*/ 24401 h 77091"/>
                  <a:gd name="connsiteX4" fmla="*/ 92012 w 93440"/>
                  <a:gd name="connsiteY4" fmla="*/ 34688 h 77091"/>
                  <a:gd name="connsiteX5" fmla="*/ 39433 w 93440"/>
                  <a:gd name="connsiteY5" fmla="*/ 76407 h 77091"/>
                  <a:gd name="connsiteX6" fmla="*/ 22003 w 93440"/>
                  <a:gd name="connsiteY6" fmla="*/ 76693 h 77091"/>
                  <a:gd name="connsiteX7" fmla="*/ 571 w 93440"/>
                  <a:gd name="connsiteY7" fmla="*/ 58977 h 77091"/>
                  <a:gd name="connsiteX8" fmla="*/ 0 w 93440"/>
                  <a:gd name="connsiteY8" fmla="*/ 52690 h 77091"/>
                  <a:gd name="connsiteX9" fmla="*/ 1429 w 93440"/>
                  <a:gd name="connsiteY9" fmla="*/ 42403 h 77091"/>
                  <a:gd name="connsiteX10" fmla="*/ 15145 w 93440"/>
                  <a:gd name="connsiteY10" fmla="*/ 21258 h 77091"/>
                  <a:gd name="connsiteX11" fmla="*/ 57721 w 93440"/>
                  <a:gd name="connsiteY11" fmla="*/ 112 h 77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440" h="77091">
                    <a:moveTo>
                      <a:pt x="57721" y="112"/>
                    </a:moveTo>
                    <a:cubicBezTo>
                      <a:pt x="61150" y="-174"/>
                      <a:pt x="69152" y="112"/>
                      <a:pt x="72295" y="684"/>
                    </a:cubicBezTo>
                    <a:cubicBezTo>
                      <a:pt x="83439" y="2970"/>
                      <a:pt x="90297" y="8685"/>
                      <a:pt x="92869" y="18114"/>
                    </a:cubicBezTo>
                    <a:cubicBezTo>
                      <a:pt x="93440" y="19829"/>
                      <a:pt x="93440" y="20972"/>
                      <a:pt x="93440" y="24401"/>
                    </a:cubicBezTo>
                    <a:cubicBezTo>
                      <a:pt x="93440" y="28687"/>
                      <a:pt x="93440" y="30402"/>
                      <a:pt x="92012" y="34688"/>
                    </a:cubicBezTo>
                    <a:cubicBezTo>
                      <a:pt x="85725" y="54119"/>
                      <a:pt x="62865" y="72121"/>
                      <a:pt x="39433" y="76407"/>
                    </a:cubicBezTo>
                    <a:cubicBezTo>
                      <a:pt x="34290" y="77265"/>
                      <a:pt x="25717" y="77265"/>
                      <a:pt x="22003" y="76693"/>
                    </a:cubicBezTo>
                    <a:cubicBezTo>
                      <a:pt x="10287" y="74121"/>
                      <a:pt x="3143" y="68406"/>
                      <a:pt x="571" y="58977"/>
                    </a:cubicBezTo>
                    <a:cubicBezTo>
                      <a:pt x="0" y="57262"/>
                      <a:pt x="0" y="56119"/>
                      <a:pt x="0" y="52690"/>
                    </a:cubicBezTo>
                    <a:cubicBezTo>
                      <a:pt x="0" y="48404"/>
                      <a:pt x="0" y="46689"/>
                      <a:pt x="1429" y="42403"/>
                    </a:cubicBezTo>
                    <a:cubicBezTo>
                      <a:pt x="3715" y="34974"/>
                      <a:pt x="8573" y="27830"/>
                      <a:pt x="15145" y="21258"/>
                    </a:cubicBezTo>
                    <a:cubicBezTo>
                      <a:pt x="26575" y="9828"/>
                      <a:pt x="42291" y="2112"/>
                      <a:pt x="57721" y="1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8" name="Freihandform: Form 37">
                <a:extLst>
                  <a:ext uri="{FF2B5EF4-FFF2-40B4-BE49-F238E27FC236}">
                    <a16:creationId xmlns:a16="http://schemas.microsoft.com/office/drawing/2014/main" id="{9F85FF55-3ADE-64D9-5020-E72CEAD8F8CF}"/>
                  </a:ext>
                </a:extLst>
              </p:cNvPr>
              <p:cNvSpPr/>
              <p:nvPr/>
            </p:nvSpPr>
            <p:spPr>
              <a:xfrm>
                <a:off x="2692716" y="4338535"/>
                <a:ext cx="5715" cy="269367"/>
              </a:xfrm>
              <a:custGeom>
                <a:avLst/>
                <a:gdLst>
                  <a:gd name="connsiteX0" fmla="*/ 0 w 5715"/>
                  <a:gd name="connsiteY0" fmla="*/ 269367 h 269367"/>
                  <a:gd name="connsiteX1" fmla="*/ 0 w 5715"/>
                  <a:gd name="connsiteY1" fmla="*/ 0 h 269367"/>
                  <a:gd name="connsiteX2" fmla="*/ 5715 w 5715"/>
                  <a:gd name="connsiteY2" fmla="*/ 0 h 269367"/>
                  <a:gd name="connsiteX3" fmla="*/ 5715 w 5715"/>
                  <a:gd name="connsiteY3" fmla="*/ 269367 h 269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" h="269367">
                    <a:moveTo>
                      <a:pt x="0" y="269367"/>
                    </a:moveTo>
                    <a:lnTo>
                      <a:pt x="0" y="0"/>
                    </a:lnTo>
                    <a:lnTo>
                      <a:pt x="5715" y="0"/>
                    </a:lnTo>
                    <a:lnTo>
                      <a:pt x="5715" y="2693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25" name="Grafik 2">
              <a:extLst>
                <a:ext uri="{FF2B5EF4-FFF2-40B4-BE49-F238E27FC236}">
                  <a16:creationId xmlns:a16="http://schemas.microsoft.com/office/drawing/2014/main" id="{CABB0DE4-C7B5-A644-A2D1-AEFC377044AB}"/>
                </a:ext>
              </a:extLst>
            </p:cNvPr>
            <p:cNvGrpSpPr/>
            <p:nvPr/>
          </p:nvGrpSpPr>
          <p:grpSpPr>
            <a:xfrm>
              <a:off x="2978466" y="4329345"/>
              <a:ext cx="93706" cy="314751"/>
              <a:chOff x="2978466" y="4329345"/>
              <a:chExt cx="93706" cy="314751"/>
            </a:xfrm>
            <a:solidFill>
              <a:srgbClr val="000000"/>
            </a:solidFill>
          </p:grpSpPr>
          <p:sp>
            <p:nvSpPr>
              <p:cNvPr id="35" name="Freihandform: Form 34">
                <a:extLst>
                  <a:ext uri="{FF2B5EF4-FFF2-40B4-BE49-F238E27FC236}">
                    <a16:creationId xmlns:a16="http://schemas.microsoft.com/office/drawing/2014/main" id="{4DAEF2E3-6DA7-D33A-D2DC-710A7C5B9785}"/>
                  </a:ext>
                </a:extLst>
              </p:cNvPr>
              <p:cNvSpPr/>
              <p:nvPr/>
            </p:nvSpPr>
            <p:spPr>
              <a:xfrm>
                <a:off x="2978733" y="4329345"/>
                <a:ext cx="93440" cy="77091"/>
              </a:xfrm>
              <a:custGeom>
                <a:avLst/>
                <a:gdLst>
                  <a:gd name="connsiteX0" fmla="*/ 57721 w 93440"/>
                  <a:gd name="connsiteY0" fmla="*/ 112 h 77091"/>
                  <a:gd name="connsiteX1" fmla="*/ 72295 w 93440"/>
                  <a:gd name="connsiteY1" fmla="*/ 684 h 77091"/>
                  <a:gd name="connsiteX2" fmla="*/ 92869 w 93440"/>
                  <a:gd name="connsiteY2" fmla="*/ 18114 h 77091"/>
                  <a:gd name="connsiteX3" fmla="*/ 93440 w 93440"/>
                  <a:gd name="connsiteY3" fmla="*/ 24401 h 77091"/>
                  <a:gd name="connsiteX4" fmla="*/ 92012 w 93440"/>
                  <a:gd name="connsiteY4" fmla="*/ 34688 h 77091"/>
                  <a:gd name="connsiteX5" fmla="*/ 39433 w 93440"/>
                  <a:gd name="connsiteY5" fmla="*/ 76407 h 77091"/>
                  <a:gd name="connsiteX6" fmla="*/ 22003 w 93440"/>
                  <a:gd name="connsiteY6" fmla="*/ 76693 h 77091"/>
                  <a:gd name="connsiteX7" fmla="*/ 571 w 93440"/>
                  <a:gd name="connsiteY7" fmla="*/ 58977 h 77091"/>
                  <a:gd name="connsiteX8" fmla="*/ 0 w 93440"/>
                  <a:gd name="connsiteY8" fmla="*/ 52690 h 77091"/>
                  <a:gd name="connsiteX9" fmla="*/ 1429 w 93440"/>
                  <a:gd name="connsiteY9" fmla="*/ 42403 h 77091"/>
                  <a:gd name="connsiteX10" fmla="*/ 15145 w 93440"/>
                  <a:gd name="connsiteY10" fmla="*/ 21258 h 77091"/>
                  <a:gd name="connsiteX11" fmla="*/ 57721 w 93440"/>
                  <a:gd name="connsiteY11" fmla="*/ 112 h 77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440" h="77091">
                    <a:moveTo>
                      <a:pt x="57721" y="112"/>
                    </a:moveTo>
                    <a:cubicBezTo>
                      <a:pt x="61150" y="-174"/>
                      <a:pt x="69152" y="112"/>
                      <a:pt x="72295" y="684"/>
                    </a:cubicBezTo>
                    <a:cubicBezTo>
                      <a:pt x="83439" y="2970"/>
                      <a:pt x="90297" y="8685"/>
                      <a:pt x="92869" y="18114"/>
                    </a:cubicBezTo>
                    <a:cubicBezTo>
                      <a:pt x="93440" y="19829"/>
                      <a:pt x="93440" y="20972"/>
                      <a:pt x="93440" y="24401"/>
                    </a:cubicBezTo>
                    <a:cubicBezTo>
                      <a:pt x="93440" y="28687"/>
                      <a:pt x="93440" y="30402"/>
                      <a:pt x="92012" y="34688"/>
                    </a:cubicBezTo>
                    <a:cubicBezTo>
                      <a:pt x="85725" y="54119"/>
                      <a:pt x="62865" y="72121"/>
                      <a:pt x="39433" y="76407"/>
                    </a:cubicBezTo>
                    <a:cubicBezTo>
                      <a:pt x="34290" y="77265"/>
                      <a:pt x="25717" y="77265"/>
                      <a:pt x="22003" y="76693"/>
                    </a:cubicBezTo>
                    <a:cubicBezTo>
                      <a:pt x="10287" y="74121"/>
                      <a:pt x="3143" y="68406"/>
                      <a:pt x="571" y="58977"/>
                    </a:cubicBezTo>
                    <a:cubicBezTo>
                      <a:pt x="0" y="57262"/>
                      <a:pt x="0" y="56119"/>
                      <a:pt x="0" y="52690"/>
                    </a:cubicBezTo>
                    <a:cubicBezTo>
                      <a:pt x="0" y="48404"/>
                      <a:pt x="0" y="46689"/>
                      <a:pt x="1429" y="42403"/>
                    </a:cubicBezTo>
                    <a:cubicBezTo>
                      <a:pt x="3715" y="34974"/>
                      <a:pt x="8573" y="27830"/>
                      <a:pt x="15145" y="21258"/>
                    </a:cubicBezTo>
                    <a:cubicBezTo>
                      <a:pt x="26575" y="9828"/>
                      <a:pt x="42291" y="2112"/>
                      <a:pt x="57721" y="1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6" name="Freihandform: Form 35">
                <a:extLst>
                  <a:ext uri="{FF2B5EF4-FFF2-40B4-BE49-F238E27FC236}">
                    <a16:creationId xmlns:a16="http://schemas.microsoft.com/office/drawing/2014/main" id="{902927F2-06FC-BFC3-E63E-5F679B68D55D}"/>
                  </a:ext>
                </a:extLst>
              </p:cNvPr>
              <p:cNvSpPr/>
              <p:nvPr/>
            </p:nvSpPr>
            <p:spPr>
              <a:xfrm>
                <a:off x="2978466" y="4375396"/>
                <a:ext cx="5715" cy="268700"/>
              </a:xfrm>
              <a:custGeom>
                <a:avLst/>
                <a:gdLst>
                  <a:gd name="connsiteX0" fmla="*/ 0 w 5715"/>
                  <a:gd name="connsiteY0" fmla="*/ 268700 h 268700"/>
                  <a:gd name="connsiteX1" fmla="*/ 0 w 5715"/>
                  <a:gd name="connsiteY1" fmla="*/ 0 h 268700"/>
                  <a:gd name="connsiteX2" fmla="*/ 5715 w 5715"/>
                  <a:gd name="connsiteY2" fmla="*/ 0 h 268700"/>
                  <a:gd name="connsiteX3" fmla="*/ 5715 w 5715"/>
                  <a:gd name="connsiteY3" fmla="*/ 268700 h 268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" h="268700">
                    <a:moveTo>
                      <a:pt x="0" y="268700"/>
                    </a:moveTo>
                    <a:lnTo>
                      <a:pt x="0" y="0"/>
                    </a:lnTo>
                    <a:lnTo>
                      <a:pt x="5715" y="0"/>
                    </a:lnTo>
                    <a:lnTo>
                      <a:pt x="5715" y="26870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26" name="Grafik 2">
              <a:extLst>
                <a:ext uri="{FF2B5EF4-FFF2-40B4-BE49-F238E27FC236}">
                  <a16:creationId xmlns:a16="http://schemas.microsoft.com/office/drawing/2014/main" id="{693C9F77-C8DA-51DD-1DEA-37D0508033A1}"/>
                </a:ext>
              </a:extLst>
            </p:cNvPr>
            <p:cNvGrpSpPr/>
            <p:nvPr/>
          </p:nvGrpSpPr>
          <p:grpSpPr>
            <a:xfrm>
              <a:off x="3191712" y="4296139"/>
              <a:ext cx="166211" cy="367198"/>
              <a:chOff x="3191712" y="4296139"/>
              <a:chExt cx="166211" cy="367198"/>
            </a:xfrm>
            <a:solidFill>
              <a:srgbClr val="000000"/>
            </a:solidFill>
          </p:grpSpPr>
          <p:sp>
            <p:nvSpPr>
              <p:cNvPr id="32" name="Freihandform: Form 31">
                <a:extLst>
                  <a:ext uri="{FF2B5EF4-FFF2-40B4-BE49-F238E27FC236}">
                    <a16:creationId xmlns:a16="http://schemas.microsoft.com/office/drawing/2014/main" id="{1261CB84-1A69-66FE-7B4D-EE86567889FB}"/>
                  </a:ext>
                </a:extLst>
              </p:cNvPr>
              <p:cNvSpPr/>
              <p:nvPr/>
            </p:nvSpPr>
            <p:spPr>
              <a:xfrm>
                <a:off x="3191712" y="4296139"/>
                <a:ext cx="51542" cy="217174"/>
              </a:xfrm>
              <a:custGeom>
                <a:avLst/>
                <a:gdLst>
                  <a:gd name="connsiteX0" fmla="*/ 4000 w 51542"/>
                  <a:gd name="connsiteY0" fmla="*/ 219 h 217174"/>
                  <a:gd name="connsiteX1" fmla="*/ 13430 w 51542"/>
                  <a:gd name="connsiteY1" fmla="*/ 1648 h 217174"/>
                  <a:gd name="connsiteX2" fmla="*/ 13430 w 51542"/>
                  <a:gd name="connsiteY2" fmla="*/ 26508 h 217174"/>
                  <a:gd name="connsiteX3" fmla="*/ 13145 w 51542"/>
                  <a:gd name="connsiteY3" fmla="*/ 51368 h 217174"/>
                  <a:gd name="connsiteX4" fmla="*/ 29146 w 51542"/>
                  <a:gd name="connsiteY4" fmla="*/ 49082 h 217174"/>
                  <a:gd name="connsiteX5" fmla="*/ 45720 w 51542"/>
                  <a:gd name="connsiteY5" fmla="*/ 46511 h 217174"/>
                  <a:gd name="connsiteX6" fmla="*/ 49149 w 51542"/>
                  <a:gd name="connsiteY6" fmla="*/ 49368 h 217174"/>
                  <a:gd name="connsiteX7" fmla="*/ 49721 w 51542"/>
                  <a:gd name="connsiteY7" fmla="*/ 50511 h 217174"/>
                  <a:gd name="connsiteX8" fmla="*/ 50578 w 51542"/>
                  <a:gd name="connsiteY8" fmla="*/ 133093 h 217174"/>
                  <a:gd name="connsiteX9" fmla="*/ 51435 w 51542"/>
                  <a:gd name="connsiteY9" fmla="*/ 215675 h 217174"/>
                  <a:gd name="connsiteX10" fmla="*/ 49435 w 51542"/>
                  <a:gd name="connsiteY10" fmla="*/ 216532 h 217174"/>
                  <a:gd name="connsiteX11" fmla="*/ 40291 w 51542"/>
                  <a:gd name="connsiteY11" fmla="*/ 216532 h 217174"/>
                  <a:gd name="connsiteX12" fmla="*/ 38291 w 51542"/>
                  <a:gd name="connsiteY12" fmla="*/ 215675 h 217174"/>
                  <a:gd name="connsiteX13" fmla="*/ 38291 w 51542"/>
                  <a:gd name="connsiteY13" fmla="*/ 190814 h 217174"/>
                  <a:gd name="connsiteX14" fmla="*/ 38576 w 51542"/>
                  <a:gd name="connsiteY14" fmla="*/ 165954 h 217174"/>
                  <a:gd name="connsiteX15" fmla="*/ 22574 w 51542"/>
                  <a:gd name="connsiteY15" fmla="*/ 168240 h 217174"/>
                  <a:gd name="connsiteX16" fmla="*/ 6001 w 51542"/>
                  <a:gd name="connsiteY16" fmla="*/ 170812 h 217174"/>
                  <a:gd name="connsiteX17" fmla="*/ 2572 w 51542"/>
                  <a:gd name="connsiteY17" fmla="*/ 167954 h 217174"/>
                  <a:gd name="connsiteX18" fmla="*/ 2000 w 51542"/>
                  <a:gd name="connsiteY18" fmla="*/ 166526 h 217174"/>
                  <a:gd name="connsiteX19" fmla="*/ 1143 w 51542"/>
                  <a:gd name="connsiteY19" fmla="*/ 94802 h 217174"/>
                  <a:gd name="connsiteX20" fmla="*/ 0 w 51542"/>
                  <a:gd name="connsiteY20" fmla="*/ 12220 h 217174"/>
                  <a:gd name="connsiteX21" fmla="*/ 0 w 51542"/>
                  <a:gd name="connsiteY21" fmla="*/ 1648 h 217174"/>
                  <a:gd name="connsiteX22" fmla="*/ 1429 w 51542"/>
                  <a:gd name="connsiteY22" fmla="*/ 1076 h 217174"/>
                  <a:gd name="connsiteX23" fmla="*/ 4000 w 51542"/>
                  <a:gd name="connsiteY23" fmla="*/ 219 h 217174"/>
                  <a:gd name="connsiteX24" fmla="*/ 39719 w 51542"/>
                  <a:gd name="connsiteY24" fmla="*/ 80229 h 217174"/>
                  <a:gd name="connsiteX25" fmla="*/ 39433 w 51542"/>
                  <a:gd name="connsiteY25" fmla="*/ 76228 h 217174"/>
                  <a:gd name="connsiteX26" fmla="*/ 12859 w 51542"/>
                  <a:gd name="connsiteY26" fmla="*/ 80801 h 217174"/>
                  <a:gd name="connsiteX27" fmla="*/ 12002 w 51542"/>
                  <a:gd name="connsiteY27" fmla="*/ 141094 h 217174"/>
                  <a:gd name="connsiteX28" fmla="*/ 38862 w 51542"/>
                  <a:gd name="connsiteY28" fmla="*/ 136522 h 217174"/>
                  <a:gd name="connsiteX29" fmla="*/ 39719 w 51542"/>
                  <a:gd name="connsiteY29" fmla="*/ 80229 h 217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51542" h="217174">
                    <a:moveTo>
                      <a:pt x="4000" y="219"/>
                    </a:moveTo>
                    <a:cubicBezTo>
                      <a:pt x="6287" y="-353"/>
                      <a:pt x="11430" y="219"/>
                      <a:pt x="13430" y="1648"/>
                    </a:cubicBezTo>
                    <a:cubicBezTo>
                      <a:pt x="13716" y="1934"/>
                      <a:pt x="13716" y="6220"/>
                      <a:pt x="13430" y="26508"/>
                    </a:cubicBezTo>
                    <a:cubicBezTo>
                      <a:pt x="13145" y="40224"/>
                      <a:pt x="13145" y="51368"/>
                      <a:pt x="13145" y="51368"/>
                    </a:cubicBezTo>
                    <a:cubicBezTo>
                      <a:pt x="13145" y="51654"/>
                      <a:pt x="20288" y="50511"/>
                      <a:pt x="29146" y="49082"/>
                    </a:cubicBezTo>
                    <a:cubicBezTo>
                      <a:pt x="38291" y="47368"/>
                      <a:pt x="45434" y="46511"/>
                      <a:pt x="45720" y="46511"/>
                    </a:cubicBezTo>
                    <a:cubicBezTo>
                      <a:pt x="47149" y="46796"/>
                      <a:pt x="48292" y="47939"/>
                      <a:pt x="49149" y="49368"/>
                    </a:cubicBezTo>
                    <a:lnTo>
                      <a:pt x="49721" y="50511"/>
                    </a:lnTo>
                    <a:lnTo>
                      <a:pt x="50578" y="133093"/>
                    </a:lnTo>
                    <a:cubicBezTo>
                      <a:pt x="51435" y="199387"/>
                      <a:pt x="51721" y="215675"/>
                      <a:pt x="51435" y="215675"/>
                    </a:cubicBezTo>
                    <a:cubicBezTo>
                      <a:pt x="51149" y="215960"/>
                      <a:pt x="50292" y="216246"/>
                      <a:pt x="49435" y="216532"/>
                    </a:cubicBezTo>
                    <a:cubicBezTo>
                      <a:pt x="47149" y="217389"/>
                      <a:pt x="42577" y="217389"/>
                      <a:pt x="40291" y="216532"/>
                    </a:cubicBezTo>
                    <a:cubicBezTo>
                      <a:pt x="39433" y="216246"/>
                      <a:pt x="38576" y="215960"/>
                      <a:pt x="38291" y="215675"/>
                    </a:cubicBezTo>
                    <a:cubicBezTo>
                      <a:pt x="38005" y="215389"/>
                      <a:pt x="38005" y="211102"/>
                      <a:pt x="38291" y="190814"/>
                    </a:cubicBezTo>
                    <a:cubicBezTo>
                      <a:pt x="38576" y="177098"/>
                      <a:pt x="38576" y="165954"/>
                      <a:pt x="38576" y="165954"/>
                    </a:cubicBezTo>
                    <a:cubicBezTo>
                      <a:pt x="38576" y="165668"/>
                      <a:pt x="31433" y="166811"/>
                      <a:pt x="22574" y="168240"/>
                    </a:cubicBezTo>
                    <a:cubicBezTo>
                      <a:pt x="13430" y="169955"/>
                      <a:pt x="6287" y="170812"/>
                      <a:pt x="6001" y="170812"/>
                    </a:cubicBezTo>
                    <a:cubicBezTo>
                      <a:pt x="4572" y="170526"/>
                      <a:pt x="3429" y="169383"/>
                      <a:pt x="2572" y="167954"/>
                    </a:cubicBezTo>
                    <a:lnTo>
                      <a:pt x="2000" y="166526"/>
                    </a:lnTo>
                    <a:lnTo>
                      <a:pt x="1143" y="94802"/>
                    </a:lnTo>
                    <a:cubicBezTo>
                      <a:pt x="571" y="55369"/>
                      <a:pt x="286" y="18221"/>
                      <a:pt x="0" y="12220"/>
                    </a:cubicBezTo>
                    <a:lnTo>
                      <a:pt x="0" y="1648"/>
                    </a:lnTo>
                    <a:lnTo>
                      <a:pt x="1429" y="1076"/>
                    </a:lnTo>
                    <a:cubicBezTo>
                      <a:pt x="2286" y="790"/>
                      <a:pt x="3429" y="505"/>
                      <a:pt x="4000" y="219"/>
                    </a:cubicBezTo>
                    <a:close/>
                    <a:moveTo>
                      <a:pt x="39719" y="80229"/>
                    </a:moveTo>
                    <a:cubicBezTo>
                      <a:pt x="39719" y="77086"/>
                      <a:pt x="39719" y="76228"/>
                      <a:pt x="39433" y="76228"/>
                    </a:cubicBezTo>
                    <a:cubicBezTo>
                      <a:pt x="38291" y="76228"/>
                      <a:pt x="12859" y="80515"/>
                      <a:pt x="12859" y="80801"/>
                    </a:cubicBezTo>
                    <a:cubicBezTo>
                      <a:pt x="12573" y="80801"/>
                      <a:pt x="12002" y="140808"/>
                      <a:pt x="12002" y="141094"/>
                    </a:cubicBezTo>
                    <a:cubicBezTo>
                      <a:pt x="12287" y="141094"/>
                      <a:pt x="38576" y="136807"/>
                      <a:pt x="38862" y="136522"/>
                    </a:cubicBezTo>
                    <a:cubicBezTo>
                      <a:pt x="38862" y="136522"/>
                      <a:pt x="39719" y="93374"/>
                      <a:pt x="39719" y="802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3" name="Freihandform: Form 32">
                <a:extLst>
                  <a:ext uri="{FF2B5EF4-FFF2-40B4-BE49-F238E27FC236}">
                    <a16:creationId xmlns:a16="http://schemas.microsoft.com/office/drawing/2014/main" id="{CB434F6F-E74E-32E3-46D6-2D135928CC6F}"/>
                  </a:ext>
                </a:extLst>
              </p:cNvPr>
              <p:cNvSpPr/>
              <p:nvPr/>
            </p:nvSpPr>
            <p:spPr>
              <a:xfrm>
                <a:off x="3264483" y="4366255"/>
                <a:ext cx="93440" cy="77091"/>
              </a:xfrm>
              <a:custGeom>
                <a:avLst/>
                <a:gdLst>
                  <a:gd name="connsiteX0" fmla="*/ 57721 w 93440"/>
                  <a:gd name="connsiteY0" fmla="*/ 112 h 77091"/>
                  <a:gd name="connsiteX1" fmla="*/ 72295 w 93440"/>
                  <a:gd name="connsiteY1" fmla="*/ 684 h 77091"/>
                  <a:gd name="connsiteX2" fmla="*/ 92869 w 93440"/>
                  <a:gd name="connsiteY2" fmla="*/ 18114 h 77091"/>
                  <a:gd name="connsiteX3" fmla="*/ 93440 w 93440"/>
                  <a:gd name="connsiteY3" fmla="*/ 24401 h 77091"/>
                  <a:gd name="connsiteX4" fmla="*/ 92012 w 93440"/>
                  <a:gd name="connsiteY4" fmla="*/ 34688 h 77091"/>
                  <a:gd name="connsiteX5" fmla="*/ 39433 w 93440"/>
                  <a:gd name="connsiteY5" fmla="*/ 76407 h 77091"/>
                  <a:gd name="connsiteX6" fmla="*/ 22003 w 93440"/>
                  <a:gd name="connsiteY6" fmla="*/ 76693 h 77091"/>
                  <a:gd name="connsiteX7" fmla="*/ 571 w 93440"/>
                  <a:gd name="connsiteY7" fmla="*/ 58977 h 77091"/>
                  <a:gd name="connsiteX8" fmla="*/ 0 w 93440"/>
                  <a:gd name="connsiteY8" fmla="*/ 52690 h 77091"/>
                  <a:gd name="connsiteX9" fmla="*/ 1429 w 93440"/>
                  <a:gd name="connsiteY9" fmla="*/ 42403 h 77091"/>
                  <a:gd name="connsiteX10" fmla="*/ 15145 w 93440"/>
                  <a:gd name="connsiteY10" fmla="*/ 21258 h 77091"/>
                  <a:gd name="connsiteX11" fmla="*/ 57721 w 93440"/>
                  <a:gd name="connsiteY11" fmla="*/ 112 h 77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440" h="77091">
                    <a:moveTo>
                      <a:pt x="57721" y="112"/>
                    </a:moveTo>
                    <a:cubicBezTo>
                      <a:pt x="61150" y="-174"/>
                      <a:pt x="69152" y="112"/>
                      <a:pt x="72295" y="684"/>
                    </a:cubicBezTo>
                    <a:cubicBezTo>
                      <a:pt x="83439" y="2970"/>
                      <a:pt x="90297" y="8685"/>
                      <a:pt x="92869" y="18114"/>
                    </a:cubicBezTo>
                    <a:cubicBezTo>
                      <a:pt x="93440" y="19829"/>
                      <a:pt x="93440" y="20972"/>
                      <a:pt x="93440" y="24401"/>
                    </a:cubicBezTo>
                    <a:cubicBezTo>
                      <a:pt x="93440" y="28687"/>
                      <a:pt x="93440" y="30402"/>
                      <a:pt x="92012" y="34688"/>
                    </a:cubicBezTo>
                    <a:cubicBezTo>
                      <a:pt x="85725" y="54119"/>
                      <a:pt x="62865" y="72121"/>
                      <a:pt x="39433" y="76407"/>
                    </a:cubicBezTo>
                    <a:cubicBezTo>
                      <a:pt x="34290" y="77265"/>
                      <a:pt x="25717" y="77265"/>
                      <a:pt x="22003" y="76693"/>
                    </a:cubicBezTo>
                    <a:cubicBezTo>
                      <a:pt x="10287" y="74121"/>
                      <a:pt x="3143" y="68406"/>
                      <a:pt x="571" y="58977"/>
                    </a:cubicBezTo>
                    <a:cubicBezTo>
                      <a:pt x="0" y="57262"/>
                      <a:pt x="0" y="56119"/>
                      <a:pt x="0" y="52690"/>
                    </a:cubicBezTo>
                    <a:cubicBezTo>
                      <a:pt x="0" y="48404"/>
                      <a:pt x="0" y="46689"/>
                      <a:pt x="1429" y="42403"/>
                    </a:cubicBezTo>
                    <a:cubicBezTo>
                      <a:pt x="3715" y="34974"/>
                      <a:pt x="8573" y="27830"/>
                      <a:pt x="15145" y="21258"/>
                    </a:cubicBezTo>
                    <a:cubicBezTo>
                      <a:pt x="26575" y="9828"/>
                      <a:pt x="42291" y="2112"/>
                      <a:pt x="57721" y="1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4" name="Freihandform: Form 33">
                <a:extLst>
                  <a:ext uri="{FF2B5EF4-FFF2-40B4-BE49-F238E27FC236}">
                    <a16:creationId xmlns:a16="http://schemas.microsoft.com/office/drawing/2014/main" id="{8FE7078D-3521-96A6-CD96-C1E284FD5267}"/>
                  </a:ext>
                </a:extLst>
              </p:cNvPr>
              <p:cNvSpPr/>
              <p:nvPr/>
            </p:nvSpPr>
            <p:spPr>
              <a:xfrm>
                <a:off x="3264216" y="4417211"/>
                <a:ext cx="9525" cy="246125"/>
              </a:xfrm>
              <a:custGeom>
                <a:avLst/>
                <a:gdLst>
                  <a:gd name="connsiteX0" fmla="*/ 0 w 9525"/>
                  <a:gd name="connsiteY0" fmla="*/ 246126 h 246125"/>
                  <a:gd name="connsiteX1" fmla="*/ 0 w 9525"/>
                  <a:gd name="connsiteY1" fmla="*/ 0 h 246125"/>
                  <a:gd name="connsiteX2" fmla="*/ 9525 w 9525"/>
                  <a:gd name="connsiteY2" fmla="*/ 0 h 246125"/>
                  <a:gd name="connsiteX3" fmla="*/ 9525 w 9525"/>
                  <a:gd name="connsiteY3" fmla="*/ 246126 h 246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" h="246125">
                    <a:moveTo>
                      <a:pt x="0" y="246126"/>
                    </a:moveTo>
                    <a:lnTo>
                      <a:pt x="0" y="0"/>
                    </a:lnTo>
                    <a:lnTo>
                      <a:pt x="9525" y="0"/>
                    </a:lnTo>
                    <a:lnTo>
                      <a:pt x="9525" y="246126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27" name="Grafik 2">
              <a:extLst>
                <a:ext uri="{FF2B5EF4-FFF2-40B4-BE49-F238E27FC236}">
                  <a16:creationId xmlns:a16="http://schemas.microsoft.com/office/drawing/2014/main" id="{0E47E5C1-57FA-11F2-2358-06404A07DCC1}"/>
                </a:ext>
              </a:extLst>
            </p:cNvPr>
            <p:cNvGrpSpPr/>
            <p:nvPr/>
          </p:nvGrpSpPr>
          <p:grpSpPr>
            <a:xfrm>
              <a:off x="3668267" y="3873905"/>
              <a:ext cx="76200" cy="752475"/>
              <a:chOff x="3668267" y="3873905"/>
              <a:chExt cx="76200" cy="752475"/>
            </a:xfrm>
            <a:solidFill>
              <a:srgbClr val="000000"/>
            </a:solidFill>
          </p:grpSpPr>
          <p:sp>
            <p:nvSpPr>
              <p:cNvPr id="30" name="Freihandform: Form 29">
                <a:extLst>
                  <a:ext uri="{FF2B5EF4-FFF2-40B4-BE49-F238E27FC236}">
                    <a16:creationId xmlns:a16="http://schemas.microsoft.com/office/drawing/2014/main" id="{3BE52671-BD5C-E62C-D372-E1FC49762126}"/>
                  </a:ext>
                </a:extLst>
              </p:cNvPr>
              <p:cNvSpPr/>
              <p:nvPr/>
            </p:nvSpPr>
            <p:spPr>
              <a:xfrm>
                <a:off x="3668267" y="3873905"/>
                <a:ext cx="5715" cy="752475"/>
              </a:xfrm>
              <a:custGeom>
                <a:avLst/>
                <a:gdLst>
                  <a:gd name="connsiteX0" fmla="*/ 0 w 5715"/>
                  <a:gd name="connsiteY0" fmla="*/ 752475 h 752475"/>
                  <a:gd name="connsiteX1" fmla="*/ 0 w 5715"/>
                  <a:gd name="connsiteY1" fmla="*/ 0 h 752475"/>
                  <a:gd name="connsiteX2" fmla="*/ 5715 w 5715"/>
                  <a:gd name="connsiteY2" fmla="*/ 0 h 752475"/>
                  <a:gd name="connsiteX3" fmla="*/ 5715 w 5715"/>
                  <a:gd name="connsiteY3" fmla="*/ 752475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" h="752475">
                    <a:moveTo>
                      <a:pt x="0" y="752475"/>
                    </a:moveTo>
                    <a:lnTo>
                      <a:pt x="0" y="0"/>
                    </a:lnTo>
                    <a:lnTo>
                      <a:pt x="5715" y="0"/>
                    </a:lnTo>
                    <a:lnTo>
                      <a:pt x="5715" y="75247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1" name="Freihandform: Form 30">
                <a:extLst>
                  <a:ext uri="{FF2B5EF4-FFF2-40B4-BE49-F238E27FC236}">
                    <a16:creationId xmlns:a16="http://schemas.microsoft.com/office/drawing/2014/main" id="{0312F941-C836-6EB9-146A-0BB2DEC5819C}"/>
                  </a:ext>
                </a:extLst>
              </p:cNvPr>
              <p:cNvSpPr/>
              <p:nvPr/>
            </p:nvSpPr>
            <p:spPr>
              <a:xfrm>
                <a:off x="3706367" y="3873905"/>
                <a:ext cx="38100" cy="752475"/>
              </a:xfrm>
              <a:custGeom>
                <a:avLst/>
                <a:gdLst>
                  <a:gd name="connsiteX0" fmla="*/ 0 w 38100"/>
                  <a:gd name="connsiteY0" fmla="*/ 752475 h 752475"/>
                  <a:gd name="connsiteX1" fmla="*/ 0 w 38100"/>
                  <a:gd name="connsiteY1" fmla="*/ 0 h 752475"/>
                  <a:gd name="connsiteX2" fmla="*/ 38100 w 38100"/>
                  <a:gd name="connsiteY2" fmla="*/ 0 h 752475"/>
                  <a:gd name="connsiteX3" fmla="*/ 38100 w 38100"/>
                  <a:gd name="connsiteY3" fmla="*/ 752475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00" h="752475">
                    <a:moveTo>
                      <a:pt x="0" y="752475"/>
                    </a:moveTo>
                    <a:lnTo>
                      <a:pt x="0" y="0"/>
                    </a:lnTo>
                    <a:lnTo>
                      <a:pt x="38100" y="0"/>
                    </a:lnTo>
                    <a:lnTo>
                      <a:pt x="38100" y="75247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sp>
          <p:nvSpPr>
            <p:cNvPr id="28" name="Freihandform: Form 27">
              <a:extLst>
                <a:ext uri="{FF2B5EF4-FFF2-40B4-BE49-F238E27FC236}">
                  <a16:creationId xmlns:a16="http://schemas.microsoft.com/office/drawing/2014/main" id="{8B697217-E7D4-6549-4EBC-9695E88F2755}"/>
                </a:ext>
              </a:extLst>
            </p:cNvPr>
            <p:cNvSpPr/>
            <p:nvPr/>
          </p:nvSpPr>
          <p:spPr>
            <a:xfrm>
              <a:off x="2692716" y="4589518"/>
              <a:ext cx="291465" cy="73818"/>
            </a:xfrm>
            <a:custGeom>
              <a:avLst/>
              <a:gdLst>
                <a:gd name="connsiteX0" fmla="*/ 0 w 291465"/>
                <a:gd name="connsiteY0" fmla="*/ 36862 h 73818"/>
                <a:gd name="connsiteX1" fmla="*/ 291465 w 291465"/>
                <a:gd name="connsiteY1" fmla="*/ 73819 h 73818"/>
                <a:gd name="connsiteX2" fmla="*/ 291465 w 291465"/>
                <a:gd name="connsiteY2" fmla="*/ 36957 h 73818"/>
                <a:gd name="connsiteX3" fmla="*/ 0 w 291465"/>
                <a:gd name="connsiteY3" fmla="*/ 0 h 73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1465" h="73818">
                  <a:moveTo>
                    <a:pt x="0" y="36862"/>
                  </a:moveTo>
                  <a:lnTo>
                    <a:pt x="291465" y="73819"/>
                  </a:lnTo>
                  <a:lnTo>
                    <a:pt x="291465" y="369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" name="Freihandform: Form 28">
              <a:extLst>
                <a:ext uri="{FF2B5EF4-FFF2-40B4-BE49-F238E27FC236}">
                  <a16:creationId xmlns:a16="http://schemas.microsoft.com/office/drawing/2014/main" id="{5948683B-5B4E-2B6F-E335-F007F5B3065D}"/>
                </a:ext>
              </a:extLst>
            </p:cNvPr>
            <p:cNvSpPr/>
            <p:nvPr/>
          </p:nvSpPr>
          <p:spPr>
            <a:xfrm>
              <a:off x="1404937" y="3578630"/>
              <a:ext cx="5715" cy="1047750"/>
            </a:xfrm>
            <a:custGeom>
              <a:avLst/>
              <a:gdLst>
                <a:gd name="connsiteX0" fmla="*/ 0 w 5715"/>
                <a:gd name="connsiteY0" fmla="*/ 1047750 h 1047750"/>
                <a:gd name="connsiteX1" fmla="*/ 0 w 5715"/>
                <a:gd name="connsiteY1" fmla="*/ 0 h 1047750"/>
                <a:gd name="connsiteX2" fmla="*/ 5715 w 5715"/>
                <a:gd name="connsiteY2" fmla="*/ 0 h 1047750"/>
                <a:gd name="connsiteX3" fmla="*/ 5715 w 5715"/>
                <a:gd name="connsiteY3" fmla="*/ 1047750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" h="1047750">
                  <a:moveTo>
                    <a:pt x="0" y="1047750"/>
                  </a:moveTo>
                  <a:lnTo>
                    <a:pt x="0" y="0"/>
                  </a:lnTo>
                  <a:lnTo>
                    <a:pt x="5715" y="0"/>
                  </a:lnTo>
                  <a:lnTo>
                    <a:pt x="5715" y="10477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66" name="Pfeil: nach rechts 65">
            <a:extLst>
              <a:ext uri="{FF2B5EF4-FFF2-40B4-BE49-F238E27FC236}">
                <a16:creationId xmlns:a16="http://schemas.microsoft.com/office/drawing/2014/main" id="{0ECE625E-C2B4-713E-ACC8-4AF31C294834}"/>
              </a:ext>
            </a:extLst>
          </p:cNvPr>
          <p:cNvSpPr/>
          <p:nvPr/>
        </p:nvSpPr>
        <p:spPr>
          <a:xfrm>
            <a:off x="5037946" y="3955226"/>
            <a:ext cx="1008112" cy="554462"/>
          </a:xfrm>
          <a:prstGeom prst="rightArrow">
            <a:avLst>
              <a:gd name="adj1" fmla="val 50000"/>
              <a:gd name="adj2" fmla="val 6482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5FCC8DBB-5C74-57DE-C966-F36AC25380A8}"/>
              </a:ext>
            </a:extLst>
          </p:cNvPr>
          <p:cNvSpPr txBox="1"/>
          <p:nvPr/>
        </p:nvSpPr>
        <p:spPr>
          <a:xfrm>
            <a:off x="137168" y="3277108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Header</a:t>
            </a:r>
          </a:p>
        </p:txBody>
      </p:sp>
      <p:sp>
        <p:nvSpPr>
          <p:cNvPr id="68" name="Geschweifte Klammer links 67">
            <a:extLst>
              <a:ext uri="{FF2B5EF4-FFF2-40B4-BE49-F238E27FC236}">
                <a16:creationId xmlns:a16="http://schemas.microsoft.com/office/drawing/2014/main" id="{97D2B943-1974-7FFC-83A7-D08FD6601474}"/>
              </a:ext>
            </a:extLst>
          </p:cNvPr>
          <p:cNvSpPr/>
          <p:nvPr/>
        </p:nvSpPr>
        <p:spPr>
          <a:xfrm>
            <a:off x="1055440" y="2492896"/>
            <a:ext cx="292116" cy="1944216"/>
          </a:xfrm>
          <a:prstGeom prst="leftBrace">
            <a:avLst>
              <a:gd name="adj1" fmla="val 75849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5ED552ED-2799-B4B0-9DD0-5C263476B52E}"/>
              </a:ext>
            </a:extLst>
          </p:cNvPr>
          <p:cNvSpPr txBox="1"/>
          <p:nvPr/>
        </p:nvSpPr>
        <p:spPr>
          <a:xfrm>
            <a:off x="137168" y="4904070"/>
            <a:ext cx="767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Noten</a:t>
            </a:r>
          </a:p>
        </p:txBody>
      </p:sp>
      <p:sp>
        <p:nvSpPr>
          <p:cNvPr id="70" name="Geschweifte Klammer links 69">
            <a:extLst>
              <a:ext uri="{FF2B5EF4-FFF2-40B4-BE49-F238E27FC236}">
                <a16:creationId xmlns:a16="http://schemas.microsoft.com/office/drawing/2014/main" id="{2168BEF1-F9E9-5FF0-7F9D-84190210A0FE}"/>
              </a:ext>
            </a:extLst>
          </p:cNvPr>
          <p:cNvSpPr/>
          <p:nvPr/>
        </p:nvSpPr>
        <p:spPr>
          <a:xfrm>
            <a:off x="1055440" y="4466105"/>
            <a:ext cx="292116" cy="1147508"/>
          </a:xfrm>
          <a:prstGeom prst="leftBrace">
            <a:avLst>
              <a:gd name="adj1" fmla="val 75849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B44192EE-8E58-DDF8-211B-0D6989B6DD42}"/>
              </a:ext>
            </a:extLst>
          </p:cNvPr>
          <p:cNvSpPr txBox="1"/>
          <p:nvPr/>
        </p:nvSpPr>
        <p:spPr>
          <a:xfrm>
            <a:off x="7121667" y="5322334"/>
            <a:ext cx="216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Gerendert mit: </a:t>
            </a:r>
            <a:r>
              <a:rPr lang="de-DE" dirty="0" err="1"/>
              <a:t>AbcJS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59267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18E645-EF95-27D0-4EE7-631677C79EB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15.02.2023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3AC600-4C99-1B99-EE05-43296A0A00C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Peter Schramm – Optical Music Recognition, schrammp@hochschule-trier.de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BBA571-E9A8-6CDC-8E63-D46DE78CA0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28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5956148-44AB-99CE-2169-8AA29C56B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OMR-Pipeline - Überblick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BD268D6D-E877-662C-180B-10C4E65D7AD5}"/>
              </a:ext>
            </a:extLst>
          </p:cNvPr>
          <p:cNvCxnSpPr>
            <a:cxnSpLocks/>
          </p:cNvCxnSpPr>
          <p:nvPr/>
        </p:nvCxnSpPr>
        <p:spPr>
          <a:xfrm>
            <a:off x="503339" y="2313265"/>
            <a:ext cx="11014746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0E0EDCA-7D7E-D496-294A-A602E498C55C}"/>
              </a:ext>
            </a:extLst>
          </p:cNvPr>
          <p:cNvSpPr/>
          <p:nvPr/>
        </p:nvSpPr>
        <p:spPr>
          <a:xfrm>
            <a:off x="694888" y="1952538"/>
            <a:ext cx="1845578" cy="713064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Merkmals-ermittlung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AFD4D5A1-29AC-77F1-C045-21688DF792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62" y="2868208"/>
            <a:ext cx="1558954" cy="22033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866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18E645-EF95-27D0-4EE7-631677C79EB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15.02.2023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3AC600-4C99-1B99-EE05-43296A0A00C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Peter Schramm – Optical Music Recognition, schrammp@hochschule-trier.de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BBA571-E9A8-6CDC-8E63-D46DE78CA0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29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5956148-44AB-99CE-2169-8AA29C56B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OMR-Pipeline - Überblick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BD268D6D-E877-662C-180B-10C4E65D7AD5}"/>
              </a:ext>
            </a:extLst>
          </p:cNvPr>
          <p:cNvCxnSpPr>
            <a:cxnSpLocks/>
          </p:cNvCxnSpPr>
          <p:nvPr/>
        </p:nvCxnSpPr>
        <p:spPr>
          <a:xfrm>
            <a:off x="503339" y="2313265"/>
            <a:ext cx="11014746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899410D4-027F-09E4-2B90-3E47463E43C6}"/>
              </a:ext>
            </a:extLst>
          </p:cNvPr>
          <p:cNvSpPr/>
          <p:nvPr/>
        </p:nvSpPr>
        <p:spPr>
          <a:xfrm>
            <a:off x="2818701" y="1952538"/>
            <a:ext cx="1845578" cy="713064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Akkoladen-extraktion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0E0EDCA-7D7E-D496-294A-A602E498C55C}"/>
              </a:ext>
            </a:extLst>
          </p:cNvPr>
          <p:cNvSpPr/>
          <p:nvPr/>
        </p:nvSpPr>
        <p:spPr>
          <a:xfrm>
            <a:off x="694888" y="1952538"/>
            <a:ext cx="1845578" cy="713064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Merkmals-ermittlung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AFD4D5A1-29AC-77F1-C045-21688DF792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62" y="2868208"/>
            <a:ext cx="1558954" cy="22033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C0C435AA-79E7-B013-CB6C-8CBAFDD271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302" y="2836700"/>
            <a:ext cx="1618376" cy="22873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354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2775112-942E-F2B1-DF8B-EE5F7D13026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15.02.2023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D7775E-24DB-DDD2-1375-869A3DA8CCD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Peter Schramm – Optical Music Recognition, schrammp@hochschule-trier.de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23503EF-43AB-9EF3-F98D-C37FFEC2907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3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7FA32A7-9728-D09C-4BCC-4FB8C7AC1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Idee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022F259-BC5B-C5C8-A122-73DA70F4F9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1412776"/>
            <a:ext cx="3164316" cy="44723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BE4160DC-75EA-F486-5979-B040631C856D}"/>
              </a:ext>
            </a:extLst>
          </p:cNvPr>
          <p:cNvSpPr/>
          <p:nvPr/>
        </p:nvSpPr>
        <p:spPr>
          <a:xfrm>
            <a:off x="5591944" y="3440752"/>
            <a:ext cx="1008112" cy="554462"/>
          </a:xfrm>
          <a:prstGeom prst="rightArrow">
            <a:avLst>
              <a:gd name="adj1" fmla="val 50000"/>
              <a:gd name="adj2" fmla="val 6482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F3E2D70-C4C2-FF37-715F-00799735D0E2}"/>
              </a:ext>
            </a:extLst>
          </p:cNvPr>
          <p:cNvSpPr txBox="1"/>
          <p:nvPr/>
        </p:nvSpPr>
        <p:spPr>
          <a:xfrm>
            <a:off x="695400" y="5885144"/>
            <a:ext cx="42238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dirty="0" err="1"/>
              <a:t>MuseScore</a:t>
            </a:r>
            <a:r>
              <a:rPr lang="en-US" sz="900" dirty="0"/>
              <a:t>: Merry-Go-Round Of Life</a:t>
            </a:r>
          </a:p>
          <a:p>
            <a:pPr algn="r"/>
            <a:r>
              <a:rPr lang="en-US" sz="900" dirty="0">
                <a:hlinkClick r:id="rId3"/>
              </a:rPr>
              <a:t>https://musescore.com/user/16006641/scores/4197961</a:t>
            </a:r>
            <a:r>
              <a:rPr lang="en-US" sz="900" dirty="0"/>
              <a:t> 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ED8A6D7E-C393-1DC1-D8D4-3FCBDAC28B89}"/>
              </a:ext>
            </a:extLst>
          </p:cNvPr>
          <p:cNvGrpSpPr/>
          <p:nvPr/>
        </p:nvGrpSpPr>
        <p:grpSpPr>
          <a:xfrm>
            <a:off x="7324172" y="1927684"/>
            <a:ext cx="1359776" cy="1677695"/>
            <a:chOff x="7324172" y="2143708"/>
            <a:chExt cx="1359776" cy="1677695"/>
          </a:xfrm>
        </p:grpSpPr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D7C45FF7-89AE-9E6E-4F81-86AB0F5969D7}"/>
                </a:ext>
              </a:extLst>
            </p:cNvPr>
            <p:cNvGrpSpPr/>
            <p:nvPr/>
          </p:nvGrpSpPr>
          <p:grpSpPr>
            <a:xfrm>
              <a:off x="7420360" y="2143708"/>
              <a:ext cx="1263588" cy="1263588"/>
              <a:chOff x="7752184" y="2287724"/>
              <a:chExt cx="1263588" cy="1263588"/>
            </a:xfrm>
          </p:grpSpPr>
          <p:pic>
            <p:nvPicPr>
              <p:cNvPr id="13" name="Grafik 12" descr="Musiknoten">
                <a:extLst>
                  <a:ext uri="{FF2B5EF4-FFF2-40B4-BE49-F238E27FC236}">
                    <a16:creationId xmlns:a16="http://schemas.microsoft.com/office/drawing/2014/main" id="{D621E284-8CE9-0776-DB22-38E7AAB7D3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317396" y="2287724"/>
                <a:ext cx="698376" cy="698376"/>
              </a:xfrm>
              <a:prstGeom prst="rect">
                <a:avLst/>
              </a:prstGeom>
            </p:spPr>
          </p:pic>
          <p:pic>
            <p:nvPicPr>
              <p:cNvPr id="14" name="Grafik 13" descr="Kopfhörer">
                <a:extLst>
                  <a:ext uri="{FF2B5EF4-FFF2-40B4-BE49-F238E27FC236}">
                    <a16:creationId xmlns:a16="http://schemas.microsoft.com/office/drawing/2014/main" id="{A0152E41-44DF-ABE7-F274-5D4228C035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752184" y="2636912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8559B49E-A480-D6DF-CB4A-8248ACAD09F0}"/>
                </a:ext>
              </a:extLst>
            </p:cNvPr>
            <p:cNvSpPr txBox="1"/>
            <p:nvPr/>
          </p:nvSpPr>
          <p:spPr>
            <a:xfrm>
              <a:off x="7324172" y="3452071"/>
              <a:ext cx="13249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/>
                <a:t>Wiedergabe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7CFCDB1E-7047-43CD-4A33-FCBBBA65693A}"/>
              </a:ext>
            </a:extLst>
          </p:cNvPr>
          <p:cNvGrpSpPr/>
          <p:nvPr/>
        </p:nvGrpSpPr>
        <p:grpSpPr>
          <a:xfrm>
            <a:off x="6934987" y="4324454"/>
            <a:ext cx="2236766" cy="1283732"/>
            <a:chOff x="6934987" y="4540478"/>
            <a:chExt cx="2236766" cy="1283732"/>
          </a:xfrm>
        </p:grpSpPr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98FFED8C-06D4-7BA5-A24B-C3E6A97B9769}"/>
                </a:ext>
              </a:extLst>
            </p:cNvPr>
            <p:cNvGrpSpPr/>
            <p:nvPr/>
          </p:nvGrpSpPr>
          <p:grpSpPr>
            <a:xfrm>
              <a:off x="7494773" y="4540478"/>
              <a:ext cx="914400" cy="914400"/>
              <a:chOff x="7752184" y="4725144"/>
              <a:chExt cx="914400" cy="914400"/>
            </a:xfrm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48F7479D-BD3A-D917-4194-F7C0C7796076}"/>
                  </a:ext>
                </a:extLst>
              </p:cNvPr>
              <p:cNvSpPr/>
              <p:nvPr/>
            </p:nvSpPr>
            <p:spPr>
              <a:xfrm>
                <a:off x="8053388" y="4869160"/>
                <a:ext cx="154780" cy="63629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19" name="Grafik 18" descr="Klaviertasten">
                <a:extLst>
                  <a:ext uri="{FF2B5EF4-FFF2-40B4-BE49-F238E27FC236}">
                    <a16:creationId xmlns:a16="http://schemas.microsoft.com/office/drawing/2014/main" id="{4E42FA26-4988-B1EF-F5AA-AD49146513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752184" y="472514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0" name="Freihandform: Form 19">
                <a:extLst>
                  <a:ext uri="{FF2B5EF4-FFF2-40B4-BE49-F238E27FC236}">
                    <a16:creationId xmlns:a16="http://schemas.microsoft.com/office/drawing/2014/main" id="{C24F23A5-FA46-89F2-0EC7-A92100F42ADB}"/>
                  </a:ext>
                </a:extLst>
              </p:cNvPr>
              <p:cNvSpPr/>
              <p:nvPr/>
            </p:nvSpPr>
            <p:spPr>
              <a:xfrm>
                <a:off x="8315015" y="4873923"/>
                <a:ext cx="116681" cy="396044"/>
              </a:xfrm>
              <a:custGeom>
                <a:avLst/>
                <a:gdLst>
                  <a:gd name="connsiteX0" fmla="*/ 0 w 116681"/>
                  <a:gd name="connsiteY0" fmla="*/ 0 h 396044"/>
                  <a:gd name="connsiteX1" fmla="*/ 116681 w 116681"/>
                  <a:gd name="connsiteY1" fmla="*/ 0 h 396044"/>
                  <a:gd name="connsiteX2" fmla="*/ 116681 w 116681"/>
                  <a:gd name="connsiteY2" fmla="*/ 336038 h 396044"/>
                  <a:gd name="connsiteX3" fmla="*/ 116681 w 116681"/>
                  <a:gd name="connsiteY3" fmla="*/ 360040 h 396044"/>
                  <a:gd name="connsiteX4" fmla="*/ 116681 w 116681"/>
                  <a:gd name="connsiteY4" fmla="*/ 384042 h 396044"/>
                  <a:gd name="connsiteX5" fmla="*/ 104679 w 116681"/>
                  <a:gd name="connsiteY5" fmla="*/ 396044 h 396044"/>
                  <a:gd name="connsiteX6" fmla="*/ 12002 w 116681"/>
                  <a:gd name="connsiteY6" fmla="*/ 396044 h 396044"/>
                  <a:gd name="connsiteX7" fmla="*/ 0 w 116681"/>
                  <a:gd name="connsiteY7" fmla="*/ 384042 h 396044"/>
                  <a:gd name="connsiteX8" fmla="*/ 0 w 116681"/>
                  <a:gd name="connsiteY8" fmla="*/ 360040 h 396044"/>
                  <a:gd name="connsiteX9" fmla="*/ 0 w 116681"/>
                  <a:gd name="connsiteY9" fmla="*/ 336038 h 396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6681" h="396044">
                    <a:moveTo>
                      <a:pt x="0" y="0"/>
                    </a:moveTo>
                    <a:lnTo>
                      <a:pt x="116681" y="0"/>
                    </a:lnTo>
                    <a:lnTo>
                      <a:pt x="116681" y="336038"/>
                    </a:lnTo>
                    <a:lnTo>
                      <a:pt x="116681" y="360040"/>
                    </a:lnTo>
                    <a:lnTo>
                      <a:pt x="116681" y="384042"/>
                    </a:lnTo>
                    <a:cubicBezTo>
                      <a:pt x="116681" y="390671"/>
                      <a:pt x="111308" y="396044"/>
                      <a:pt x="104679" y="396044"/>
                    </a:cubicBezTo>
                    <a:lnTo>
                      <a:pt x="12002" y="396044"/>
                    </a:lnTo>
                    <a:cubicBezTo>
                      <a:pt x="5373" y="396044"/>
                      <a:pt x="0" y="390671"/>
                      <a:pt x="0" y="384042"/>
                    </a:cubicBezTo>
                    <a:lnTo>
                      <a:pt x="0" y="360040"/>
                    </a:lnTo>
                    <a:lnTo>
                      <a:pt x="0" y="336038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/>
              </a:p>
            </p:txBody>
          </p:sp>
        </p:grp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66DB4E7E-E873-5FF9-B1D5-AC226FE07309}"/>
                </a:ext>
              </a:extLst>
            </p:cNvPr>
            <p:cNvSpPr txBox="1"/>
            <p:nvPr/>
          </p:nvSpPr>
          <p:spPr>
            <a:xfrm>
              <a:off x="6934987" y="5454878"/>
              <a:ext cx="22367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/>
                <a:t>Notenlernprogramme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878FF6B3-7582-CF04-2200-F6AB36DFC933}"/>
              </a:ext>
            </a:extLst>
          </p:cNvPr>
          <p:cNvGrpSpPr/>
          <p:nvPr/>
        </p:nvGrpSpPr>
        <p:grpSpPr>
          <a:xfrm>
            <a:off x="9899501" y="2276872"/>
            <a:ext cx="1372300" cy="1328507"/>
            <a:chOff x="9899501" y="2492896"/>
            <a:chExt cx="1372300" cy="1328507"/>
          </a:xfrm>
        </p:grpSpPr>
        <p:pic>
          <p:nvPicPr>
            <p:cNvPr id="22" name="Grafik 21" descr="Bücherregal">
              <a:extLst>
                <a:ext uri="{FF2B5EF4-FFF2-40B4-BE49-F238E27FC236}">
                  <a16:creationId xmlns:a16="http://schemas.microsoft.com/office/drawing/2014/main" id="{98489FAD-AF8B-F3C6-8459-1C9487EF34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128448" y="2492896"/>
              <a:ext cx="914400" cy="914400"/>
            </a:xfrm>
            <a:prstGeom prst="rect">
              <a:avLst/>
            </a:prstGeom>
          </p:spPr>
        </p:pic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1BB2C6F1-6CFF-BCAD-37C3-F88C982A8727}"/>
                </a:ext>
              </a:extLst>
            </p:cNvPr>
            <p:cNvSpPr txBox="1"/>
            <p:nvPr/>
          </p:nvSpPr>
          <p:spPr>
            <a:xfrm>
              <a:off x="9899501" y="3452071"/>
              <a:ext cx="1372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/>
                <a:t>Archivierung</a:t>
              </a: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0FD4C269-40AB-6646-CD6E-BE72CB120CB6}"/>
              </a:ext>
            </a:extLst>
          </p:cNvPr>
          <p:cNvGrpSpPr/>
          <p:nvPr/>
        </p:nvGrpSpPr>
        <p:grpSpPr>
          <a:xfrm>
            <a:off x="9590286" y="4278316"/>
            <a:ext cx="1990738" cy="1329870"/>
            <a:chOff x="9590286" y="4494340"/>
            <a:chExt cx="1990738" cy="1329870"/>
          </a:xfrm>
        </p:grpSpPr>
        <p:pic>
          <p:nvPicPr>
            <p:cNvPr id="25" name="Grafik 24" descr="Lupe">
              <a:extLst>
                <a:ext uri="{FF2B5EF4-FFF2-40B4-BE49-F238E27FC236}">
                  <a16:creationId xmlns:a16="http://schemas.microsoft.com/office/drawing/2014/main" id="{257745B9-0E80-9CF4-1CAD-84DDC976F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128448" y="4494340"/>
              <a:ext cx="914400" cy="914400"/>
            </a:xfrm>
            <a:prstGeom prst="rect">
              <a:avLst/>
            </a:prstGeom>
          </p:spPr>
        </p:pic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E5A29B77-2CFF-1890-A40B-B28A579F6783}"/>
                </a:ext>
              </a:extLst>
            </p:cNvPr>
            <p:cNvSpPr txBox="1"/>
            <p:nvPr/>
          </p:nvSpPr>
          <p:spPr>
            <a:xfrm>
              <a:off x="9590286" y="5454878"/>
              <a:ext cx="19907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/>
                <a:t>Semantische Suche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0920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18E645-EF95-27D0-4EE7-631677C79EB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15.02.2023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3AC600-4C99-1B99-EE05-43296A0A00C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Peter Schramm – Optical Music Recognition, schrammp@hochschule-trier.de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BBA571-E9A8-6CDC-8E63-D46DE78CA0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30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5956148-44AB-99CE-2169-8AA29C56B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OMR-Pipeline - Überblick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BD268D6D-E877-662C-180B-10C4E65D7AD5}"/>
              </a:ext>
            </a:extLst>
          </p:cNvPr>
          <p:cNvCxnSpPr>
            <a:cxnSpLocks/>
          </p:cNvCxnSpPr>
          <p:nvPr/>
        </p:nvCxnSpPr>
        <p:spPr>
          <a:xfrm>
            <a:off x="503339" y="2313265"/>
            <a:ext cx="11014746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899410D4-027F-09E4-2B90-3E47463E43C6}"/>
              </a:ext>
            </a:extLst>
          </p:cNvPr>
          <p:cNvSpPr/>
          <p:nvPr/>
        </p:nvSpPr>
        <p:spPr>
          <a:xfrm>
            <a:off x="2818701" y="1952538"/>
            <a:ext cx="1845578" cy="713064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Akkoladen-extraktion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FBDED319-0C70-8BDD-71A7-E775375E92D3}"/>
              </a:ext>
            </a:extLst>
          </p:cNvPr>
          <p:cNvSpPr/>
          <p:nvPr/>
        </p:nvSpPr>
        <p:spPr>
          <a:xfrm>
            <a:off x="4942514" y="1952538"/>
            <a:ext cx="1845578" cy="713064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Notenzeilen-erkennung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0E0EDCA-7D7E-D496-294A-A602E498C55C}"/>
              </a:ext>
            </a:extLst>
          </p:cNvPr>
          <p:cNvSpPr/>
          <p:nvPr/>
        </p:nvSpPr>
        <p:spPr>
          <a:xfrm>
            <a:off x="694888" y="1952538"/>
            <a:ext cx="1845578" cy="713064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Merkmals-ermittlung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AFD4D5A1-29AC-77F1-C045-21688DF792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62" y="2868208"/>
            <a:ext cx="1558954" cy="22033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06016B87-1F04-BAE9-B98C-B45A70FC52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564" y="2868208"/>
            <a:ext cx="1618376" cy="22873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C0C435AA-79E7-B013-CB6C-8CBAFDD271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302" y="2836700"/>
            <a:ext cx="1618376" cy="22873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809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18E645-EF95-27D0-4EE7-631677C79EB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15.02.2023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3AC600-4C99-1B99-EE05-43296A0A00C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Peter Schramm – Optical Music Recognition, schrammp@hochschule-trier.de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BBA571-E9A8-6CDC-8E63-D46DE78CA0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31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5956148-44AB-99CE-2169-8AA29C56B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OMR-Pipeline - Überblick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BD268D6D-E877-662C-180B-10C4E65D7AD5}"/>
              </a:ext>
            </a:extLst>
          </p:cNvPr>
          <p:cNvCxnSpPr>
            <a:cxnSpLocks/>
          </p:cNvCxnSpPr>
          <p:nvPr/>
        </p:nvCxnSpPr>
        <p:spPr>
          <a:xfrm>
            <a:off x="503339" y="2313265"/>
            <a:ext cx="11014746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899410D4-027F-09E4-2B90-3E47463E43C6}"/>
              </a:ext>
            </a:extLst>
          </p:cNvPr>
          <p:cNvSpPr/>
          <p:nvPr/>
        </p:nvSpPr>
        <p:spPr>
          <a:xfrm>
            <a:off x="2818701" y="1952538"/>
            <a:ext cx="1845578" cy="713064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Akkoladen-extraktion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FBDED319-0C70-8BDD-71A7-E775375E92D3}"/>
              </a:ext>
            </a:extLst>
          </p:cNvPr>
          <p:cNvSpPr/>
          <p:nvPr/>
        </p:nvSpPr>
        <p:spPr>
          <a:xfrm>
            <a:off x="4942514" y="1952538"/>
            <a:ext cx="1845578" cy="713064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Notenzeilen-erkennung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F4C7E81E-C00D-EB29-45EE-093C43BECC8C}"/>
              </a:ext>
            </a:extLst>
          </p:cNvPr>
          <p:cNvSpPr/>
          <p:nvPr/>
        </p:nvSpPr>
        <p:spPr>
          <a:xfrm>
            <a:off x="7066327" y="1952538"/>
            <a:ext cx="1845578" cy="713064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Symbol-erkennung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0E0EDCA-7D7E-D496-294A-A602E498C55C}"/>
              </a:ext>
            </a:extLst>
          </p:cNvPr>
          <p:cNvSpPr/>
          <p:nvPr/>
        </p:nvSpPr>
        <p:spPr>
          <a:xfrm>
            <a:off x="694888" y="1952538"/>
            <a:ext cx="1845578" cy="713064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Merkmals-ermittlung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AFD4D5A1-29AC-77F1-C045-21688DF792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62" y="2868208"/>
            <a:ext cx="1558954" cy="22033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06016B87-1F04-BAE9-B98C-B45A70FC52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564" y="2868208"/>
            <a:ext cx="1618376" cy="22873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C0C435AA-79E7-B013-CB6C-8CBAFDD271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302" y="2836700"/>
            <a:ext cx="1618376" cy="22873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F76B9A72-A75D-10CE-C480-C10A11BA0DF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79928" y="2868208"/>
            <a:ext cx="1618376" cy="22873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361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18E645-EF95-27D0-4EE7-631677C79EB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15.02.2023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3AC600-4C99-1B99-EE05-43296A0A00C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Peter Schramm – Optical Music Recognition, schrammp@hochschule-trier.de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BBA571-E9A8-6CDC-8E63-D46DE78CA0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32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5956148-44AB-99CE-2169-8AA29C56B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OMR-Pipeline - Überblick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7DC2EBF2-2D07-CE1B-E080-B3740EE017F3}"/>
              </a:ext>
            </a:extLst>
          </p:cNvPr>
          <p:cNvSpPr/>
          <p:nvPr/>
        </p:nvSpPr>
        <p:spPr>
          <a:xfrm>
            <a:off x="9190139" y="2868208"/>
            <a:ext cx="1845577" cy="22873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BD268D6D-E877-662C-180B-10C4E65D7AD5}"/>
              </a:ext>
            </a:extLst>
          </p:cNvPr>
          <p:cNvCxnSpPr>
            <a:cxnSpLocks/>
          </p:cNvCxnSpPr>
          <p:nvPr/>
        </p:nvCxnSpPr>
        <p:spPr>
          <a:xfrm>
            <a:off x="503339" y="2313265"/>
            <a:ext cx="11014746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899410D4-027F-09E4-2B90-3E47463E43C6}"/>
              </a:ext>
            </a:extLst>
          </p:cNvPr>
          <p:cNvSpPr/>
          <p:nvPr/>
        </p:nvSpPr>
        <p:spPr>
          <a:xfrm>
            <a:off x="2818701" y="1952538"/>
            <a:ext cx="1845578" cy="713064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Akkoladen-extraktion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FBDED319-0C70-8BDD-71A7-E775375E92D3}"/>
              </a:ext>
            </a:extLst>
          </p:cNvPr>
          <p:cNvSpPr/>
          <p:nvPr/>
        </p:nvSpPr>
        <p:spPr>
          <a:xfrm>
            <a:off x="4942514" y="1952538"/>
            <a:ext cx="1845578" cy="713064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Notenzeilen-erkennung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F4C7E81E-C00D-EB29-45EE-093C43BECC8C}"/>
              </a:ext>
            </a:extLst>
          </p:cNvPr>
          <p:cNvSpPr/>
          <p:nvPr/>
        </p:nvSpPr>
        <p:spPr>
          <a:xfrm>
            <a:off x="7066327" y="1952538"/>
            <a:ext cx="1845578" cy="713064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Symbol-erkennung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8083D658-E06A-9603-706F-A33FD2FD41C5}"/>
              </a:ext>
            </a:extLst>
          </p:cNvPr>
          <p:cNvSpPr/>
          <p:nvPr/>
        </p:nvSpPr>
        <p:spPr>
          <a:xfrm>
            <a:off x="9190140" y="1952538"/>
            <a:ext cx="1845578" cy="713064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Zusammen-setzung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0E0EDCA-7D7E-D496-294A-A602E498C55C}"/>
              </a:ext>
            </a:extLst>
          </p:cNvPr>
          <p:cNvSpPr/>
          <p:nvPr/>
        </p:nvSpPr>
        <p:spPr>
          <a:xfrm>
            <a:off x="694888" y="1952538"/>
            <a:ext cx="1845578" cy="713064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Merkmals-ermittlung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AFD4D5A1-29AC-77F1-C045-21688DF792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62" y="2868208"/>
            <a:ext cx="1558954" cy="22033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06016B87-1F04-BAE9-B98C-B45A70FC52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564" y="2868208"/>
            <a:ext cx="1618376" cy="22873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C0C435AA-79E7-B013-CB6C-8CBAFDD271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302" y="2836700"/>
            <a:ext cx="1618376" cy="22873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F76B9A72-A75D-10CE-C480-C10A11BA0DF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79928" y="2868208"/>
            <a:ext cx="1618376" cy="22873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1B3C5FFA-0663-3E9E-4756-29DF8D9715EE}"/>
              </a:ext>
            </a:extLst>
          </p:cNvPr>
          <p:cNvSpPr txBox="1"/>
          <p:nvPr/>
        </p:nvSpPr>
        <p:spPr>
          <a:xfrm>
            <a:off x="9190140" y="2836700"/>
            <a:ext cx="184557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b="0" dirty="0">
                <a:effectLst/>
                <a:latin typeface="Consolas" panose="020B0609020204030204" pitchFamily="49" charset="0"/>
              </a:rPr>
              <a:t>X:1</a:t>
            </a:r>
          </a:p>
          <a:p>
            <a:r>
              <a:rPr lang="de-DE" sz="1000" b="0" dirty="0">
                <a:effectLst/>
                <a:latin typeface="Consolas" panose="020B0609020204030204" pitchFamily="49" charset="0"/>
              </a:rPr>
              <a:t>%%score { V1 V2 }</a:t>
            </a:r>
          </a:p>
          <a:p>
            <a:r>
              <a:rPr lang="de-DE" sz="1000" b="0" dirty="0">
                <a:effectLst/>
                <a:latin typeface="Consolas" panose="020B0609020204030204" pitchFamily="49" charset="0"/>
              </a:rPr>
              <a:t>V: V1 </a:t>
            </a:r>
            <a:r>
              <a:rPr lang="de-DE" sz="1000" b="0" dirty="0" err="1">
                <a:effectLst/>
                <a:latin typeface="Consolas" panose="020B0609020204030204" pitchFamily="49" charset="0"/>
              </a:rPr>
              <a:t>clef</a:t>
            </a:r>
            <a:r>
              <a:rPr lang="de-DE" sz="1000" b="0" dirty="0">
                <a:effectLst/>
                <a:latin typeface="Consolas" panose="020B0609020204030204" pitchFamily="49" charset="0"/>
              </a:rPr>
              <a:t>=</a:t>
            </a:r>
            <a:r>
              <a:rPr lang="de-DE" sz="1000" b="0" dirty="0" err="1">
                <a:effectLst/>
                <a:latin typeface="Consolas" panose="020B0609020204030204" pitchFamily="49" charset="0"/>
              </a:rPr>
              <a:t>treble</a:t>
            </a:r>
            <a:endParaRPr lang="de-DE" sz="1000" b="0" dirty="0">
              <a:effectLst/>
              <a:latin typeface="Consolas" panose="020B0609020204030204" pitchFamily="49" charset="0"/>
            </a:endParaRPr>
          </a:p>
          <a:p>
            <a:r>
              <a:rPr lang="de-DE" sz="1000" b="0" dirty="0">
                <a:effectLst/>
                <a:latin typeface="Consolas" panose="020B0609020204030204" pitchFamily="49" charset="0"/>
              </a:rPr>
              <a:t>V: V2 </a:t>
            </a:r>
            <a:r>
              <a:rPr lang="de-DE" sz="1000" b="0" dirty="0" err="1">
                <a:effectLst/>
                <a:latin typeface="Consolas" panose="020B0609020204030204" pitchFamily="49" charset="0"/>
              </a:rPr>
              <a:t>clef</a:t>
            </a:r>
            <a:r>
              <a:rPr lang="de-DE" sz="1000" b="0" dirty="0">
                <a:effectLst/>
                <a:latin typeface="Consolas" panose="020B0609020204030204" pitchFamily="49" charset="0"/>
              </a:rPr>
              <a:t>=bass</a:t>
            </a:r>
          </a:p>
          <a:p>
            <a:r>
              <a:rPr lang="de-DE" sz="1000" b="0" dirty="0">
                <a:effectLst/>
                <a:latin typeface="Consolas" panose="020B0609020204030204" pitchFamily="49" charset="0"/>
              </a:rPr>
              <a:t>M:none</a:t>
            </a:r>
          </a:p>
          <a:p>
            <a:r>
              <a:rPr lang="de-DE" sz="1000" b="0" dirty="0">
                <a:effectLst/>
                <a:latin typeface="Consolas" panose="020B0609020204030204" pitchFamily="49" charset="0"/>
              </a:rPr>
              <a:t>,[V:V1]</a:t>
            </a:r>
          </a:p>
          <a:p>
            <a:r>
              <a:rPr lang="de-DE" sz="1000" b="0" dirty="0">
                <a:effectLst/>
                <a:latin typeface="Consolas" panose="020B0609020204030204" pitchFamily="49" charset="0"/>
              </a:rPr>
              <a:t> D'E' D'E' D'E' C'D' C'D' C'D' BC' BC' BC' AG F F2 </a:t>
            </a:r>
            <a:r>
              <a:rPr lang="de-DE" sz="1000" b="0" dirty="0" err="1">
                <a:effectLst/>
                <a:latin typeface="Consolas" panose="020B0609020204030204" pitchFamily="49" charset="0"/>
              </a:rPr>
              <a:t>F2</a:t>
            </a:r>
            <a:r>
              <a:rPr lang="de-DE" sz="1000" b="0" dirty="0">
                <a:effectLst/>
                <a:latin typeface="Consolas" panose="020B0609020204030204" pitchFamily="49" charset="0"/>
              </a:rPr>
              <a:t> z2 </a:t>
            </a:r>
            <a:r>
              <a:rPr lang="de-DE" sz="1000" b="0" dirty="0" err="1">
                <a:effectLst/>
                <a:latin typeface="Consolas" panose="020B0609020204030204" pitchFamily="49" charset="0"/>
              </a:rPr>
              <a:t>z2</a:t>
            </a:r>
            <a:r>
              <a:rPr lang="de-DE" sz="1000" b="0" dirty="0">
                <a:effectLst/>
                <a:latin typeface="Consolas" panose="020B0609020204030204" pitchFamily="49" charset="0"/>
              </a:rPr>
              <a:t> [A,EF]2 [FA,]4</a:t>
            </a:r>
          </a:p>
        </p:txBody>
      </p:sp>
    </p:spTree>
    <p:extLst>
      <p:ext uri="{BB962C8B-B14F-4D97-AF65-F5344CB8AC3E}">
        <p14:creationId xmlns:p14="http://schemas.microsoft.com/office/powerpoint/2010/main" val="401688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18E645-EF95-27D0-4EE7-631677C79EB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15.02.2023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3AC600-4C99-1B99-EE05-43296A0A00C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Peter Schramm – Optical Music Recognition, schrammp@hochschule-trier.de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BBA571-E9A8-6CDC-8E63-D46DE78CA0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33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5956148-44AB-99CE-2169-8AA29C56B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OMR-Pipeline - Merkmalsextraktion (Schritt 1)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A99F802E-C26C-6EF0-F7DC-C9B96A57EA3F}"/>
              </a:ext>
            </a:extLst>
          </p:cNvPr>
          <p:cNvGrpSpPr/>
          <p:nvPr/>
        </p:nvGrpSpPr>
        <p:grpSpPr>
          <a:xfrm>
            <a:off x="7833551" y="2925917"/>
            <a:ext cx="424680" cy="57361"/>
            <a:chOff x="5704514" y="2007506"/>
            <a:chExt cx="1090569" cy="54413"/>
          </a:xfrm>
          <a:solidFill>
            <a:schemeClr val="bg1">
              <a:lumMod val="85000"/>
            </a:schemeClr>
          </a:solidFill>
        </p:grpSpPr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15E57D41-356D-70AD-EFEA-5AB3738FC389}"/>
                </a:ext>
              </a:extLst>
            </p:cNvPr>
            <p:cNvCxnSpPr>
              <a:cxnSpLocks/>
            </p:cNvCxnSpPr>
            <p:nvPr/>
          </p:nvCxnSpPr>
          <p:spPr>
            <a:xfrm>
              <a:off x="5704514" y="2007506"/>
              <a:ext cx="1090569" cy="0"/>
            </a:xfrm>
            <a:prstGeom prst="line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98B23C4A-6404-95BA-53AB-12EB8DBDC264}"/>
                </a:ext>
              </a:extLst>
            </p:cNvPr>
            <p:cNvCxnSpPr>
              <a:cxnSpLocks/>
            </p:cNvCxnSpPr>
            <p:nvPr/>
          </p:nvCxnSpPr>
          <p:spPr>
            <a:xfrm>
              <a:off x="5704514" y="2061919"/>
              <a:ext cx="1090569" cy="0"/>
            </a:xfrm>
            <a:prstGeom prst="line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B54CE1C9-98F6-7DCE-39DF-7807A722819C}"/>
              </a:ext>
            </a:extLst>
          </p:cNvPr>
          <p:cNvSpPr/>
          <p:nvPr/>
        </p:nvSpPr>
        <p:spPr>
          <a:xfrm>
            <a:off x="5519936" y="2934871"/>
            <a:ext cx="2313614" cy="45719"/>
          </a:xfrm>
          <a:custGeom>
            <a:avLst/>
            <a:gdLst>
              <a:gd name="connsiteX0" fmla="*/ 0 w 3918221"/>
              <a:gd name="connsiteY0" fmla="*/ 0 h 23067"/>
              <a:gd name="connsiteX1" fmla="*/ 3918222 w 3918221"/>
              <a:gd name="connsiteY1" fmla="*/ 0 h 23067"/>
              <a:gd name="connsiteX2" fmla="*/ 3918222 w 3918221"/>
              <a:gd name="connsiteY2" fmla="*/ 23068 h 23067"/>
              <a:gd name="connsiteX3" fmla="*/ 0 w 3918221"/>
              <a:gd name="connsiteY3" fmla="*/ 23068 h 23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8221" h="23067">
                <a:moveTo>
                  <a:pt x="0" y="0"/>
                </a:moveTo>
                <a:lnTo>
                  <a:pt x="3918222" y="0"/>
                </a:lnTo>
                <a:lnTo>
                  <a:pt x="3918222" y="23068"/>
                </a:lnTo>
                <a:lnTo>
                  <a:pt x="0" y="23068"/>
                </a:lnTo>
                <a:close/>
              </a:path>
            </a:pathLst>
          </a:custGeom>
          <a:solidFill>
            <a:srgbClr val="000000"/>
          </a:solidFill>
          <a:ln w="32953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1" name="Freihandform: Form 20">
            <a:extLst>
              <a:ext uri="{FF2B5EF4-FFF2-40B4-BE49-F238E27FC236}">
                <a16:creationId xmlns:a16="http://schemas.microsoft.com/office/drawing/2014/main" id="{96C2D41A-62FE-BB62-88A7-3DE3E71ED44B}"/>
              </a:ext>
            </a:extLst>
          </p:cNvPr>
          <p:cNvSpPr/>
          <p:nvPr/>
        </p:nvSpPr>
        <p:spPr>
          <a:xfrm>
            <a:off x="5519936" y="3589192"/>
            <a:ext cx="2313614" cy="45719"/>
          </a:xfrm>
          <a:custGeom>
            <a:avLst/>
            <a:gdLst>
              <a:gd name="connsiteX0" fmla="*/ 0 w 3918221"/>
              <a:gd name="connsiteY0" fmla="*/ 0 h 23067"/>
              <a:gd name="connsiteX1" fmla="*/ 3918222 w 3918221"/>
              <a:gd name="connsiteY1" fmla="*/ 0 h 23067"/>
              <a:gd name="connsiteX2" fmla="*/ 3918222 w 3918221"/>
              <a:gd name="connsiteY2" fmla="*/ 23068 h 23067"/>
              <a:gd name="connsiteX3" fmla="*/ 0 w 3918221"/>
              <a:gd name="connsiteY3" fmla="*/ 23068 h 23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8221" h="23067">
                <a:moveTo>
                  <a:pt x="0" y="0"/>
                </a:moveTo>
                <a:lnTo>
                  <a:pt x="3918222" y="0"/>
                </a:lnTo>
                <a:lnTo>
                  <a:pt x="3918222" y="23068"/>
                </a:lnTo>
                <a:lnTo>
                  <a:pt x="0" y="23068"/>
                </a:lnTo>
                <a:close/>
              </a:path>
            </a:pathLst>
          </a:custGeom>
          <a:solidFill>
            <a:srgbClr val="000000"/>
          </a:solidFill>
          <a:ln w="32953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" name="Freihandform: Form 21">
            <a:extLst>
              <a:ext uri="{FF2B5EF4-FFF2-40B4-BE49-F238E27FC236}">
                <a16:creationId xmlns:a16="http://schemas.microsoft.com/office/drawing/2014/main" id="{9CE95E19-1F02-D315-A1E7-90798B72909F}"/>
              </a:ext>
            </a:extLst>
          </p:cNvPr>
          <p:cNvSpPr/>
          <p:nvPr/>
        </p:nvSpPr>
        <p:spPr>
          <a:xfrm>
            <a:off x="5519936" y="4243523"/>
            <a:ext cx="2313614" cy="45719"/>
          </a:xfrm>
          <a:custGeom>
            <a:avLst/>
            <a:gdLst>
              <a:gd name="connsiteX0" fmla="*/ 0 w 3918221"/>
              <a:gd name="connsiteY0" fmla="*/ 0 h 23067"/>
              <a:gd name="connsiteX1" fmla="*/ 3918222 w 3918221"/>
              <a:gd name="connsiteY1" fmla="*/ 0 h 23067"/>
              <a:gd name="connsiteX2" fmla="*/ 3918222 w 3918221"/>
              <a:gd name="connsiteY2" fmla="*/ 23068 h 23067"/>
              <a:gd name="connsiteX3" fmla="*/ 0 w 3918221"/>
              <a:gd name="connsiteY3" fmla="*/ 23068 h 23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8221" h="23067">
                <a:moveTo>
                  <a:pt x="0" y="0"/>
                </a:moveTo>
                <a:lnTo>
                  <a:pt x="3918222" y="0"/>
                </a:lnTo>
                <a:lnTo>
                  <a:pt x="3918222" y="23068"/>
                </a:lnTo>
                <a:lnTo>
                  <a:pt x="0" y="23068"/>
                </a:lnTo>
                <a:close/>
              </a:path>
            </a:pathLst>
          </a:custGeom>
          <a:solidFill>
            <a:srgbClr val="000000"/>
          </a:solidFill>
          <a:ln w="32953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4AAF6002-7ED6-C871-8468-53772A80CD2F}"/>
              </a:ext>
            </a:extLst>
          </p:cNvPr>
          <p:cNvSpPr/>
          <p:nvPr/>
        </p:nvSpPr>
        <p:spPr>
          <a:xfrm>
            <a:off x="6082526" y="3916874"/>
            <a:ext cx="1265167" cy="683657"/>
          </a:xfrm>
          <a:custGeom>
            <a:avLst/>
            <a:gdLst>
              <a:gd name="connsiteX0" fmla="*/ 213789 w 493814"/>
              <a:gd name="connsiteY0" fmla="*/ 410 h 266842"/>
              <a:gd name="connsiteX1" fmla="*/ 296833 w 493814"/>
              <a:gd name="connsiteY1" fmla="*/ 1398 h 266842"/>
              <a:gd name="connsiteX2" fmla="*/ 419421 w 493814"/>
              <a:gd name="connsiteY2" fmla="*/ 36988 h 266842"/>
              <a:gd name="connsiteX3" fmla="*/ 491590 w 493814"/>
              <a:gd name="connsiteY3" fmla="*/ 113112 h 266842"/>
              <a:gd name="connsiteX4" fmla="*/ 491590 w 493814"/>
              <a:gd name="connsiteY4" fmla="*/ 153645 h 266842"/>
              <a:gd name="connsiteX5" fmla="*/ 419421 w 493814"/>
              <a:gd name="connsiteY5" fmla="*/ 229769 h 266842"/>
              <a:gd name="connsiteX6" fmla="*/ 295844 w 493814"/>
              <a:gd name="connsiteY6" fmla="*/ 265359 h 266842"/>
              <a:gd name="connsiteX7" fmla="*/ 197971 w 493814"/>
              <a:gd name="connsiteY7" fmla="*/ 265359 h 266842"/>
              <a:gd name="connsiteX8" fmla="*/ 74394 w 493814"/>
              <a:gd name="connsiteY8" fmla="*/ 229769 h 266842"/>
              <a:gd name="connsiteX9" fmla="*/ 2224 w 493814"/>
              <a:gd name="connsiteY9" fmla="*/ 153645 h 266842"/>
              <a:gd name="connsiteX10" fmla="*/ 2224 w 493814"/>
              <a:gd name="connsiteY10" fmla="*/ 113112 h 266842"/>
              <a:gd name="connsiteX11" fmla="*/ 74394 w 493814"/>
              <a:gd name="connsiteY11" fmla="*/ 36988 h 266842"/>
              <a:gd name="connsiteX12" fmla="*/ 213789 w 493814"/>
              <a:gd name="connsiteY12" fmla="*/ 410 h 266842"/>
              <a:gd name="connsiteX13" fmla="*/ 232572 w 493814"/>
              <a:gd name="connsiteY13" fmla="*/ 22159 h 266842"/>
              <a:gd name="connsiteX14" fmla="*/ 165346 w 493814"/>
              <a:gd name="connsiteY14" fmla="*/ 38966 h 266842"/>
              <a:gd name="connsiteX15" fmla="*/ 154472 w 493814"/>
              <a:gd name="connsiteY15" fmla="*/ 54783 h 266842"/>
              <a:gd name="connsiteX16" fmla="*/ 143597 w 493814"/>
              <a:gd name="connsiteY16" fmla="*/ 113112 h 266842"/>
              <a:gd name="connsiteX17" fmla="*/ 157437 w 493814"/>
              <a:gd name="connsiteY17" fmla="*/ 171440 h 266842"/>
              <a:gd name="connsiteX18" fmla="*/ 262231 w 493814"/>
              <a:gd name="connsiteY18" fmla="*/ 244598 h 266842"/>
              <a:gd name="connsiteX19" fmla="*/ 339343 w 493814"/>
              <a:gd name="connsiteY19" fmla="*/ 211974 h 266842"/>
              <a:gd name="connsiteX20" fmla="*/ 350218 w 493814"/>
              <a:gd name="connsiteY20" fmla="*/ 152657 h 266842"/>
              <a:gd name="connsiteX21" fmla="*/ 311662 w 493814"/>
              <a:gd name="connsiteY21" fmla="*/ 61704 h 266842"/>
              <a:gd name="connsiteX22" fmla="*/ 232572 w 493814"/>
              <a:gd name="connsiteY22" fmla="*/ 22159 h 266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93814" h="266842">
                <a:moveTo>
                  <a:pt x="213789" y="410"/>
                </a:moveTo>
                <a:cubicBezTo>
                  <a:pt x="230595" y="-579"/>
                  <a:pt x="280026" y="410"/>
                  <a:pt x="296833" y="1398"/>
                </a:cubicBezTo>
                <a:cubicBezTo>
                  <a:pt x="343298" y="7330"/>
                  <a:pt x="383831" y="18205"/>
                  <a:pt x="419421" y="36988"/>
                </a:cubicBezTo>
                <a:cubicBezTo>
                  <a:pt x="458966" y="57749"/>
                  <a:pt x="483681" y="83453"/>
                  <a:pt x="491590" y="113112"/>
                </a:cubicBezTo>
                <a:cubicBezTo>
                  <a:pt x="494556" y="123987"/>
                  <a:pt x="494556" y="142770"/>
                  <a:pt x="491590" y="153645"/>
                </a:cubicBezTo>
                <a:cubicBezTo>
                  <a:pt x="483681" y="183304"/>
                  <a:pt x="458966" y="209008"/>
                  <a:pt x="419421" y="229769"/>
                </a:cubicBezTo>
                <a:cubicBezTo>
                  <a:pt x="383831" y="248553"/>
                  <a:pt x="344286" y="259427"/>
                  <a:pt x="295844" y="265359"/>
                </a:cubicBezTo>
                <a:cubicBezTo>
                  <a:pt x="274094" y="267336"/>
                  <a:pt x="219720" y="267336"/>
                  <a:pt x="197971" y="265359"/>
                </a:cubicBezTo>
                <a:cubicBezTo>
                  <a:pt x="149528" y="259427"/>
                  <a:pt x="109984" y="248553"/>
                  <a:pt x="74394" y="229769"/>
                </a:cubicBezTo>
                <a:cubicBezTo>
                  <a:pt x="34849" y="209008"/>
                  <a:pt x="10133" y="183304"/>
                  <a:pt x="2224" y="153645"/>
                </a:cubicBezTo>
                <a:cubicBezTo>
                  <a:pt x="-741" y="142770"/>
                  <a:pt x="-741" y="123987"/>
                  <a:pt x="2224" y="113112"/>
                </a:cubicBezTo>
                <a:cubicBezTo>
                  <a:pt x="10133" y="83453"/>
                  <a:pt x="34849" y="57749"/>
                  <a:pt x="74394" y="36988"/>
                </a:cubicBezTo>
                <a:cubicBezTo>
                  <a:pt x="113938" y="16227"/>
                  <a:pt x="160403" y="4364"/>
                  <a:pt x="213789" y="410"/>
                </a:cubicBezTo>
                <a:close/>
                <a:moveTo>
                  <a:pt x="232572" y="22159"/>
                </a:moveTo>
                <a:cubicBezTo>
                  <a:pt x="203903" y="17216"/>
                  <a:pt x="182153" y="22159"/>
                  <a:pt x="165346" y="38966"/>
                </a:cubicBezTo>
                <a:cubicBezTo>
                  <a:pt x="160403" y="43909"/>
                  <a:pt x="157437" y="47863"/>
                  <a:pt x="154472" y="54783"/>
                </a:cubicBezTo>
                <a:cubicBezTo>
                  <a:pt x="146563" y="71590"/>
                  <a:pt x="142608" y="90374"/>
                  <a:pt x="143597" y="113112"/>
                </a:cubicBezTo>
                <a:cubicBezTo>
                  <a:pt x="144585" y="135850"/>
                  <a:pt x="149528" y="154634"/>
                  <a:pt x="157437" y="171440"/>
                </a:cubicBezTo>
                <a:cubicBezTo>
                  <a:pt x="177210" y="209996"/>
                  <a:pt x="214777" y="236689"/>
                  <a:pt x="262231" y="244598"/>
                </a:cubicBezTo>
                <a:cubicBezTo>
                  <a:pt x="298810" y="251518"/>
                  <a:pt x="326491" y="239655"/>
                  <a:pt x="339343" y="211974"/>
                </a:cubicBezTo>
                <a:cubicBezTo>
                  <a:pt x="347252" y="195167"/>
                  <a:pt x="351206" y="176384"/>
                  <a:pt x="350218" y="152657"/>
                </a:cubicBezTo>
                <a:cubicBezTo>
                  <a:pt x="348241" y="116078"/>
                  <a:pt x="335389" y="85431"/>
                  <a:pt x="311662" y="61704"/>
                </a:cubicBezTo>
                <a:cubicBezTo>
                  <a:pt x="290901" y="40943"/>
                  <a:pt x="263220" y="27102"/>
                  <a:pt x="232572" y="22159"/>
                </a:cubicBezTo>
                <a:close/>
              </a:path>
            </a:pathLst>
          </a:custGeom>
          <a:solidFill>
            <a:srgbClr val="000000"/>
          </a:solidFill>
          <a:ln w="32953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C17E0C7E-F6D2-FE9C-018C-0D99841861D6}"/>
              </a:ext>
            </a:extLst>
          </p:cNvPr>
          <p:cNvSpPr/>
          <p:nvPr/>
        </p:nvSpPr>
        <p:spPr>
          <a:xfrm>
            <a:off x="6082526" y="2935388"/>
            <a:ext cx="1265167" cy="683655"/>
          </a:xfrm>
          <a:custGeom>
            <a:avLst/>
            <a:gdLst>
              <a:gd name="connsiteX0" fmla="*/ 213789 w 493814"/>
              <a:gd name="connsiteY0" fmla="*/ 410 h 266841"/>
              <a:gd name="connsiteX1" fmla="*/ 296833 w 493814"/>
              <a:gd name="connsiteY1" fmla="*/ 1398 h 266841"/>
              <a:gd name="connsiteX2" fmla="*/ 419421 w 493814"/>
              <a:gd name="connsiteY2" fmla="*/ 36988 h 266841"/>
              <a:gd name="connsiteX3" fmla="*/ 491590 w 493814"/>
              <a:gd name="connsiteY3" fmla="*/ 113112 h 266841"/>
              <a:gd name="connsiteX4" fmla="*/ 491590 w 493814"/>
              <a:gd name="connsiteY4" fmla="*/ 153645 h 266841"/>
              <a:gd name="connsiteX5" fmla="*/ 419421 w 493814"/>
              <a:gd name="connsiteY5" fmla="*/ 229769 h 266841"/>
              <a:gd name="connsiteX6" fmla="*/ 295844 w 493814"/>
              <a:gd name="connsiteY6" fmla="*/ 265359 h 266841"/>
              <a:gd name="connsiteX7" fmla="*/ 197971 w 493814"/>
              <a:gd name="connsiteY7" fmla="*/ 265359 h 266841"/>
              <a:gd name="connsiteX8" fmla="*/ 74394 w 493814"/>
              <a:gd name="connsiteY8" fmla="*/ 229769 h 266841"/>
              <a:gd name="connsiteX9" fmla="*/ 2224 w 493814"/>
              <a:gd name="connsiteY9" fmla="*/ 153645 h 266841"/>
              <a:gd name="connsiteX10" fmla="*/ 2224 w 493814"/>
              <a:gd name="connsiteY10" fmla="*/ 113112 h 266841"/>
              <a:gd name="connsiteX11" fmla="*/ 74394 w 493814"/>
              <a:gd name="connsiteY11" fmla="*/ 36988 h 266841"/>
              <a:gd name="connsiteX12" fmla="*/ 213789 w 493814"/>
              <a:gd name="connsiteY12" fmla="*/ 410 h 266841"/>
              <a:gd name="connsiteX13" fmla="*/ 232572 w 493814"/>
              <a:gd name="connsiteY13" fmla="*/ 22159 h 266841"/>
              <a:gd name="connsiteX14" fmla="*/ 165346 w 493814"/>
              <a:gd name="connsiteY14" fmla="*/ 38966 h 266841"/>
              <a:gd name="connsiteX15" fmla="*/ 154472 w 493814"/>
              <a:gd name="connsiteY15" fmla="*/ 54783 h 266841"/>
              <a:gd name="connsiteX16" fmla="*/ 143597 w 493814"/>
              <a:gd name="connsiteY16" fmla="*/ 113112 h 266841"/>
              <a:gd name="connsiteX17" fmla="*/ 157437 w 493814"/>
              <a:gd name="connsiteY17" fmla="*/ 171440 h 266841"/>
              <a:gd name="connsiteX18" fmla="*/ 262231 w 493814"/>
              <a:gd name="connsiteY18" fmla="*/ 244598 h 266841"/>
              <a:gd name="connsiteX19" fmla="*/ 339343 w 493814"/>
              <a:gd name="connsiteY19" fmla="*/ 211974 h 266841"/>
              <a:gd name="connsiteX20" fmla="*/ 350218 w 493814"/>
              <a:gd name="connsiteY20" fmla="*/ 152657 h 266841"/>
              <a:gd name="connsiteX21" fmla="*/ 311662 w 493814"/>
              <a:gd name="connsiteY21" fmla="*/ 61704 h 266841"/>
              <a:gd name="connsiteX22" fmla="*/ 232572 w 493814"/>
              <a:gd name="connsiteY22" fmla="*/ 22159 h 26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93814" h="266841">
                <a:moveTo>
                  <a:pt x="213789" y="410"/>
                </a:moveTo>
                <a:cubicBezTo>
                  <a:pt x="230595" y="-579"/>
                  <a:pt x="280026" y="410"/>
                  <a:pt x="296833" y="1398"/>
                </a:cubicBezTo>
                <a:cubicBezTo>
                  <a:pt x="343298" y="7330"/>
                  <a:pt x="383831" y="18205"/>
                  <a:pt x="419421" y="36988"/>
                </a:cubicBezTo>
                <a:cubicBezTo>
                  <a:pt x="458966" y="57749"/>
                  <a:pt x="483681" y="83453"/>
                  <a:pt x="491590" y="113112"/>
                </a:cubicBezTo>
                <a:cubicBezTo>
                  <a:pt x="494556" y="123987"/>
                  <a:pt x="494556" y="142770"/>
                  <a:pt x="491590" y="153645"/>
                </a:cubicBezTo>
                <a:cubicBezTo>
                  <a:pt x="483681" y="183304"/>
                  <a:pt x="458966" y="209008"/>
                  <a:pt x="419421" y="229769"/>
                </a:cubicBezTo>
                <a:cubicBezTo>
                  <a:pt x="383831" y="248553"/>
                  <a:pt x="344286" y="259427"/>
                  <a:pt x="295844" y="265359"/>
                </a:cubicBezTo>
                <a:cubicBezTo>
                  <a:pt x="274094" y="267336"/>
                  <a:pt x="219720" y="267336"/>
                  <a:pt x="197971" y="265359"/>
                </a:cubicBezTo>
                <a:cubicBezTo>
                  <a:pt x="149528" y="259427"/>
                  <a:pt x="109984" y="248553"/>
                  <a:pt x="74394" y="229769"/>
                </a:cubicBezTo>
                <a:cubicBezTo>
                  <a:pt x="34849" y="209008"/>
                  <a:pt x="10133" y="183304"/>
                  <a:pt x="2224" y="153645"/>
                </a:cubicBezTo>
                <a:cubicBezTo>
                  <a:pt x="-741" y="142770"/>
                  <a:pt x="-741" y="123987"/>
                  <a:pt x="2224" y="113112"/>
                </a:cubicBezTo>
                <a:cubicBezTo>
                  <a:pt x="10133" y="83453"/>
                  <a:pt x="34849" y="57749"/>
                  <a:pt x="74394" y="36988"/>
                </a:cubicBezTo>
                <a:cubicBezTo>
                  <a:pt x="113938" y="16227"/>
                  <a:pt x="160403" y="4364"/>
                  <a:pt x="213789" y="410"/>
                </a:cubicBezTo>
                <a:close/>
                <a:moveTo>
                  <a:pt x="232572" y="22159"/>
                </a:moveTo>
                <a:cubicBezTo>
                  <a:pt x="203903" y="17216"/>
                  <a:pt x="182153" y="22159"/>
                  <a:pt x="165346" y="38966"/>
                </a:cubicBezTo>
                <a:cubicBezTo>
                  <a:pt x="160403" y="43909"/>
                  <a:pt x="157437" y="47863"/>
                  <a:pt x="154472" y="54783"/>
                </a:cubicBezTo>
                <a:cubicBezTo>
                  <a:pt x="146563" y="71590"/>
                  <a:pt x="142608" y="90374"/>
                  <a:pt x="143597" y="113112"/>
                </a:cubicBezTo>
                <a:cubicBezTo>
                  <a:pt x="144585" y="135850"/>
                  <a:pt x="149528" y="154634"/>
                  <a:pt x="157437" y="171440"/>
                </a:cubicBezTo>
                <a:cubicBezTo>
                  <a:pt x="177210" y="209996"/>
                  <a:pt x="214777" y="236689"/>
                  <a:pt x="262231" y="244598"/>
                </a:cubicBezTo>
                <a:cubicBezTo>
                  <a:pt x="298810" y="251518"/>
                  <a:pt x="326491" y="239655"/>
                  <a:pt x="339343" y="211974"/>
                </a:cubicBezTo>
                <a:cubicBezTo>
                  <a:pt x="347252" y="195167"/>
                  <a:pt x="351206" y="176384"/>
                  <a:pt x="350218" y="152657"/>
                </a:cubicBezTo>
                <a:cubicBezTo>
                  <a:pt x="348241" y="116078"/>
                  <a:pt x="335389" y="85431"/>
                  <a:pt x="311662" y="61704"/>
                </a:cubicBezTo>
                <a:cubicBezTo>
                  <a:pt x="290901" y="40943"/>
                  <a:pt x="263220" y="27102"/>
                  <a:pt x="232572" y="22159"/>
                </a:cubicBezTo>
                <a:close/>
              </a:path>
            </a:pathLst>
          </a:custGeom>
          <a:solidFill>
            <a:srgbClr val="000000"/>
          </a:solidFill>
          <a:ln w="32953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5" name="Gleichschenkliges Dreieck 24">
            <a:extLst>
              <a:ext uri="{FF2B5EF4-FFF2-40B4-BE49-F238E27FC236}">
                <a16:creationId xmlns:a16="http://schemas.microsoft.com/office/drawing/2014/main" id="{4DC1AFB4-3D2F-DEC6-C05E-255921A72336}"/>
              </a:ext>
            </a:extLst>
          </p:cNvPr>
          <p:cNvSpPr/>
          <p:nvPr/>
        </p:nvSpPr>
        <p:spPr>
          <a:xfrm rot="10800000">
            <a:off x="7982149" y="2831960"/>
            <a:ext cx="80962" cy="73815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Gleichschenkliges Dreieck 25">
            <a:extLst>
              <a:ext uri="{FF2B5EF4-FFF2-40B4-BE49-F238E27FC236}">
                <a16:creationId xmlns:a16="http://schemas.microsoft.com/office/drawing/2014/main" id="{F022504F-FAB0-01AB-E91B-805FEB08FC40}"/>
              </a:ext>
            </a:extLst>
          </p:cNvPr>
          <p:cNvSpPr/>
          <p:nvPr/>
        </p:nvSpPr>
        <p:spPr>
          <a:xfrm>
            <a:off x="7982149" y="2995905"/>
            <a:ext cx="80962" cy="73815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24B82941-A8C5-C6CE-4E90-6D4CB467F8F9}"/>
              </a:ext>
            </a:extLst>
          </p:cNvPr>
          <p:cNvGrpSpPr/>
          <p:nvPr/>
        </p:nvGrpSpPr>
        <p:grpSpPr>
          <a:xfrm>
            <a:off x="7833993" y="3627432"/>
            <a:ext cx="424680" cy="611101"/>
            <a:chOff x="5704514" y="2007506"/>
            <a:chExt cx="1090569" cy="54413"/>
          </a:xfrm>
          <a:solidFill>
            <a:schemeClr val="bg1">
              <a:lumMod val="85000"/>
            </a:schemeClr>
          </a:solidFill>
        </p:grpSpPr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0F3AB063-093B-638C-F8D7-D725C3F87196}"/>
                </a:ext>
              </a:extLst>
            </p:cNvPr>
            <p:cNvCxnSpPr>
              <a:cxnSpLocks/>
            </p:cNvCxnSpPr>
            <p:nvPr/>
          </p:nvCxnSpPr>
          <p:spPr>
            <a:xfrm>
              <a:off x="5704514" y="2007506"/>
              <a:ext cx="1090569" cy="0"/>
            </a:xfrm>
            <a:prstGeom prst="line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83213778-2058-B1E0-6A74-09B5DF932A84}"/>
                </a:ext>
              </a:extLst>
            </p:cNvPr>
            <p:cNvCxnSpPr>
              <a:cxnSpLocks/>
            </p:cNvCxnSpPr>
            <p:nvPr/>
          </p:nvCxnSpPr>
          <p:spPr>
            <a:xfrm>
              <a:off x="5704514" y="2061919"/>
              <a:ext cx="1090569" cy="0"/>
            </a:xfrm>
            <a:prstGeom prst="line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sp>
        <p:nvSpPr>
          <p:cNvPr id="28" name="Gleichschenkliges Dreieck 27">
            <a:extLst>
              <a:ext uri="{FF2B5EF4-FFF2-40B4-BE49-F238E27FC236}">
                <a16:creationId xmlns:a16="http://schemas.microsoft.com/office/drawing/2014/main" id="{80CBD399-B4E0-1F5E-A3E4-337CA5D547FC}"/>
              </a:ext>
            </a:extLst>
          </p:cNvPr>
          <p:cNvSpPr/>
          <p:nvPr/>
        </p:nvSpPr>
        <p:spPr>
          <a:xfrm rot="10800000">
            <a:off x="7982149" y="4160524"/>
            <a:ext cx="80962" cy="73815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Gleichschenkliges Dreieck 28">
            <a:extLst>
              <a:ext uri="{FF2B5EF4-FFF2-40B4-BE49-F238E27FC236}">
                <a16:creationId xmlns:a16="http://schemas.microsoft.com/office/drawing/2014/main" id="{0FDD7823-B3B5-CA79-66EB-8B0B5D7B18E3}"/>
              </a:ext>
            </a:extLst>
          </p:cNvPr>
          <p:cNvSpPr/>
          <p:nvPr/>
        </p:nvSpPr>
        <p:spPr>
          <a:xfrm>
            <a:off x="7982149" y="3647885"/>
            <a:ext cx="80962" cy="73815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D08FF7FD-00E1-F40C-E371-2DA9FBF44D27}"/>
              </a:ext>
            </a:extLst>
          </p:cNvPr>
          <p:cNvSpPr txBox="1"/>
          <p:nvPr/>
        </p:nvSpPr>
        <p:spPr>
          <a:xfrm>
            <a:off x="8288953" y="2766376"/>
            <a:ext cx="2582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i="1" dirty="0"/>
              <a:t>Notenlinienhöhe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61FF71F0-A1B9-AF0B-45FE-C54036FA1A9B}"/>
              </a:ext>
            </a:extLst>
          </p:cNvPr>
          <p:cNvSpPr txBox="1"/>
          <p:nvPr/>
        </p:nvSpPr>
        <p:spPr>
          <a:xfrm>
            <a:off x="8288953" y="3735864"/>
            <a:ext cx="3028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i="1" dirty="0"/>
              <a:t>Notenlinienabstand</a:t>
            </a:r>
          </a:p>
        </p:txBody>
      </p:sp>
      <p:pic>
        <p:nvPicPr>
          <p:cNvPr id="36" name="Grafik 35">
            <a:extLst>
              <a:ext uri="{FF2B5EF4-FFF2-40B4-BE49-F238E27FC236}">
                <a16:creationId xmlns:a16="http://schemas.microsoft.com/office/drawing/2014/main" id="{CD2E2E45-35F6-CD06-9505-D3FC8B410C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157" y="1992791"/>
            <a:ext cx="2372190" cy="33527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98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18E645-EF95-27D0-4EE7-631677C79EB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15.02.2023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3AC600-4C99-1B99-EE05-43296A0A00C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Peter Schramm – Optical Music Recognition, schrammp@hochschule-trier.de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BBA571-E9A8-6CDC-8E63-D46DE78CA0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34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5956148-44AB-99CE-2169-8AA29C56B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OMR-Pipeline - Merkmalsextraktion (Schritt 1)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A99F802E-C26C-6EF0-F7DC-C9B96A57EA3F}"/>
              </a:ext>
            </a:extLst>
          </p:cNvPr>
          <p:cNvGrpSpPr/>
          <p:nvPr/>
        </p:nvGrpSpPr>
        <p:grpSpPr>
          <a:xfrm>
            <a:off x="7833551" y="1649185"/>
            <a:ext cx="424680" cy="57361"/>
            <a:chOff x="5704514" y="2007506"/>
            <a:chExt cx="1090569" cy="54413"/>
          </a:xfrm>
          <a:solidFill>
            <a:schemeClr val="bg1">
              <a:lumMod val="85000"/>
            </a:schemeClr>
          </a:solidFill>
        </p:grpSpPr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15E57D41-356D-70AD-EFEA-5AB3738FC389}"/>
                </a:ext>
              </a:extLst>
            </p:cNvPr>
            <p:cNvCxnSpPr>
              <a:cxnSpLocks/>
            </p:cNvCxnSpPr>
            <p:nvPr/>
          </p:nvCxnSpPr>
          <p:spPr>
            <a:xfrm>
              <a:off x="5704514" y="2007506"/>
              <a:ext cx="1090569" cy="0"/>
            </a:xfrm>
            <a:prstGeom prst="line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98B23C4A-6404-95BA-53AB-12EB8DBDC264}"/>
                </a:ext>
              </a:extLst>
            </p:cNvPr>
            <p:cNvCxnSpPr>
              <a:cxnSpLocks/>
            </p:cNvCxnSpPr>
            <p:nvPr/>
          </p:nvCxnSpPr>
          <p:spPr>
            <a:xfrm>
              <a:off x="5704514" y="2061919"/>
              <a:ext cx="1090569" cy="0"/>
            </a:xfrm>
            <a:prstGeom prst="line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B54CE1C9-98F6-7DCE-39DF-7807A722819C}"/>
              </a:ext>
            </a:extLst>
          </p:cNvPr>
          <p:cNvSpPr/>
          <p:nvPr/>
        </p:nvSpPr>
        <p:spPr>
          <a:xfrm>
            <a:off x="5519936" y="1658139"/>
            <a:ext cx="2313614" cy="45719"/>
          </a:xfrm>
          <a:custGeom>
            <a:avLst/>
            <a:gdLst>
              <a:gd name="connsiteX0" fmla="*/ 0 w 3918221"/>
              <a:gd name="connsiteY0" fmla="*/ 0 h 23067"/>
              <a:gd name="connsiteX1" fmla="*/ 3918222 w 3918221"/>
              <a:gd name="connsiteY1" fmla="*/ 0 h 23067"/>
              <a:gd name="connsiteX2" fmla="*/ 3918222 w 3918221"/>
              <a:gd name="connsiteY2" fmla="*/ 23068 h 23067"/>
              <a:gd name="connsiteX3" fmla="*/ 0 w 3918221"/>
              <a:gd name="connsiteY3" fmla="*/ 23068 h 23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8221" h="23067">
                <a:moveTo>
                  <a:pt x="0" y="0"/>
                </a:moveTo>
                <a:lnTo>
                  <a:pt x="3918222" y="0"/>
                </a:lnTo>
                <a:lnTo>
                  <a:pt x="3918222" y="23068"/>
                </a:lnTo>
                <a:lnTo>
                  <a:pt x="0" y="23068"/>
                </a:lnTo>
                <a:close/>
              </a:path>
            </a:pathLst>
          </a:custGeom>
          <a:solidFill>
            <a:srgbClr val="000000"/>
          </a:solidFill>
          <a:ln w="32953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1" name="Freihandform: Form 20">
            <a:extLst>
              <a:ext uri="{FF2B5EF4-FFF2-40B4-BE49-F238E27FC236}">
                <a16:creationId xmlns:a16="http://schemas.microsoft.com/office/drawing/2014/main" id="{96C2D41A-62FE-BB62-88A7-3DE3E71ED44B}"/>
              </a:ext>
            </a:extLst>
          </p:cNvPr>
          <p:cNvSpPr/>
          <p:nvPr/>
        </p:nvSpPr>
        <p:spPr>
          <a:xfrm>
            <a:off x="5519936" y="2312460"/>
            <a:ext cx="2313614" cy="45719"/>
          </a:xfrm>
          <a:custGeom>
            <a:avLst/>
            <a:gdLst>
              <a:gd name="connsiteX0" fmla="*/ 0 w 3918221"/>
              <a:gd name="connsiteY0" fmla="*/ 0 h 23067"/>
              <a:gd name="connsiteX1" fmla="*/ 3918222 w 3918221"/>
              <a:gd name="connsiteY1" fmla="*/ 0 h 23067"/>
              <a:gd name="connsiteX2" fmla="*/ 3918222 w 3918221"/>
              <a:gd name="connsiteY2" fmla="*/ 23068 h 23067"/>
              <a:gd name="connsiteX3" fmla="*/ 0 w 3918221"/>
              <a:gd name="connsiteY3" fmla="*/ 23068 h 23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8221" h="23067">
                <a:moveTo>
                  <a:pt x="0" y="0"/>
                </a:moveTo>
                <a:lnTo>
                  <a:pt x="3918222" y="0"/>
                </a:lnTo>
                <a:lnTo>
                  <a:pt x="3918222" y="23068"/>
                </a:lnTo>
                <a:lnTo>
                  <a:pt x="0" y="23068"/>
                </a:lnTo>
                <a:close/>
              </a:path>
            </a:pathLst>
          </a:custGeom>
          <a:solidFill>
            <a:srgbClr val="000000"/>
          </a:solidFill>
          <a:ln w="32953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" name="Freihandform: Form 21">
            <a:extLst>
              <a:ext uri="{FF2B5EF4-FFF2-40B4-BE49-F238E27FC236}">
                <a16:creationId xmlns:a16="http://schemas.microsoft.com/office/drawing/2014/main" id="{9CE95E19-1F02-D315-A1E7-90798B72909F}"/>
              </a:ext>
            </a:extLst>
          </p:cNvPr>
          <p:cNvSpPr/>
          <p:nvPr/>
        </p:nvSpPr>
        <p:spPr>
          <a:xfrm>
            <a:off x="5519936" y="2966791"/>
            <a:ext cx="2313614" cy="45719"/>
          </a:xfrm>
          <a:custGeom>
            <a:avLst/>
            <a:gdLst>
              <a:gd name="connsiteX0" fmla="*/ 0 w 3918221"/>
              <a:gd name="connsiteY0" fmla="*/ 0 h 23067"/>
              <a:gd name="connsiteX1" fmla="*/ 3918222 w 3918221"/>
              <a:gd name="connsiteY1" fmla="*/ 0 h 23067"/>
              <a:gd name="connsiteX2" fmla="*/ 3918222 w 3918221"/>
              <a:gd name="connsiteY2" fmla="*/ 23068 h 23067"/>
              <a:gd name="connsiteX3" fmla="*/ 0 w 3918221"/>
              <a:gd name="connsiteY3" fmla="*/ 23068 h 23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8221" h="23067">
                <a:moveTo>
                  <a:pt x="0" y="0"/>
                </a:moveTo>
                <a:lnTo>
                  <a:pt x="3918222" y="0"/>
                </a:lnTo>
                <a:lnTo>
                  <a:pt x="3918222" y="23068"/>
                </a:lnTo>
                <a:lnTo>
                  <a:pt x="0" y="23068"/>
                </a:lnTo>
                <a:close/>
              </a:path>
            </a:pathLst>
          </a:custGeom>
          <a:solidFill>
            <a:srgbClr val="000000"/>
          </a:solidFill>
          <a:ln w="32953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4AAF6002-7ED6-C871-8468-53772A80CD2F}"/>
              </a:ext>
            </a:extLst>
          </p:cNvPr>
          <p:cNvSpPr/>
          <p:nvPr/>
        </p:nvSpPr>
        <p:spPr>
          <a:xfrm>
            <a:off x="6082526" y="2640142"/>
            <a:ext cx="1265167" cy="683657"/>
          </a:xfrm>
          <a:custGeom>
            <a:avLst/>
            <a:gdLst>
              <a:gd name="connsiteX0" fmla="*/ 213789 w 493814"/>
              <a:gd name="connsiteY0" fmla="*/ 410 h 266842"/>
              <a:gd name="connsiteX1" fmla="*/ 296833 w 493814"/>
              <a:gd name="connsiteY1" fmla="*/ 1398 h 266842"/>
              <a:gd name="connsiteX2" fmla="*/ 419421 w 493814"/>
              <a:gd name="connsiteY2" fmla="*/ 36988 h 266842"/>
              <a:gd name="connsiteX3" fmla="*/ 491590 w 493814"/>
              <a:gd name="connsiteY3" fmla="*/ 113112 h 266842"/>
              <a:gd name="connsiteX4" fmla="*/ 491590 w 493814"/>
              <a:gd name="connsiteY4" fmla="*/ 153645 h 266842"/>
              <a:gd name="connsiteX5" fmla="*/ 419421 w 493814"/>
              <a:gd name="connsiteY5" fmla="*/ 229769 h 266842"/>
              <a:gd name="connsiteX6" fmla="*/ 295844 w 493814"/>
              <a:gd name="connsiteY6" fmla="*/ 265359 h 266842"/>
              <a:gd name="connsiteX7" fmla="*/ 197971 w 493814"/>
              <a:gd name="connsiteY7" fmla="*/ 265359 h 266842"/>
              <a:gd name="connsiteX8" fmla="*/ 74394 w 493814"/>
              <a:gd name="connsiteY8" fmla="*/ 229769 h 266842"/>
              <a:gd name="connsiteX9" fmla="*/ 2224 w 493814"/>
              <a:gd name="connsiteY9" fmla="*/ 153645 h 266842"/>
              <a:gd name="connsiteX10" fmla="*/ 2224 w 493814"/>
              <a:gd name="connsiteY10" fmla="*/ 113112 h 266842"/>
              <a:gd name="connsiteX11" fmla="*/ 74394 w 493814"/>
              <a:gd name="connsiteY11" fmla="*/ 36988 h 266842"/>
              <a:gd name="connsiteX12" fmla="*/ 213789 w 493814"/>
              <a:gd name="connsiteY12" fmla="*/ 410 h 266842"/>
              <a:gd name="connsiteX13" fmla="*/ 232572 w 493814"/>
              <a:gd name="connsiteY13" fmla="*/ 22159 h 266842"/>
              <a:gd name="connsiteX14" fmla="*/ 165346 w 493814"/>
              <a:gd name="connsiteY14" fmla="*/ 38966 h 266842"/>
              <a:gd name="connsiteX15" fmla="*/ 154472 w 493814"/>
              <a:gd name="connsiteY15" fmla="*/ 54783 h 266842"/>
              <a:gd name="connsiteX16" fmla="*/ 143597 w 493814"/>
              <a:gd name="connsiteY16" fmla="*/ 113112 h 266842"/>
              <a:gd name="connsiteX17" fmla="*/ 157437 w 493814"/>
              <a:gd name="connsiteY17" fmla="*/ 171440 h 266842"/>
              <a:gd name="connsiteX18" fmla="*/ 262231 w 493814"/>
              <a:gd name="connsiteY18" fmla="*/ 244598 h 266842"/>
              <a:gd name="connsiteX19" fmla="*/ 339343 w 493814"/>
              <a:gd name="connsiteY19" fmla="*/ 211974 h 266842"/>
              <a:gd name="connsiteX20" fmla="*/ 350218 w 493814"/>
              <a:gd name="connsiteY20" fmla="*/ 152657 h 266842"/>
              <a:gd name="connsiteX21" fmla="*/ 311662 w 493814"/>
              <a:gd name="connsiteY21" fmla="*/ 61704 h 266842"/>
              <a:gd name="connsiteX22" fmla="*/ 232572 w 493814"/>
              <a:gd name="connsiteY22" fmla="*/ 22159 h 266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93814" h="266842">
                <a:moveTo>
                  <a:pt x="213789" y="410"/>
                </a:moveTo>
                <a:cubicBezTo>
                  <a:pt x="230595" y="-579"/>
                  <a:pt x="280026" y="410"/>
                  <a:pt x="296833" y="1398"/>
                </a:cubicBezTo>
                <a:cubicBezTo>
                  <a:pt x="343298" y="7330"/>
                  <a:pt x="383831" y="18205"/>
                  <a:pt x="419421" y="36988"/>
                </a:cubicBezTo>
                <a:cubicBezTo>
                  <a:pt x="458966" y="57749"/>
                  <a:pt x="483681" y="83453"/>
                  <a:pt x="491590" y="113112"/>
                </a:cubicBezTo>
                <a:cubicBezTo>
                  <a:pt x="494556" y="123987"/>
                  <a:pt x="494556" y="142770"/>
                  <a:pt x="491590" y="153645"/>
                </a:cubicBezTo>
                <a:cubicBezTo>
                  <a:pt x="483681" y="183304"/>
                  <a:pt x="458966" y="209008"/>
                  <a:pt x="419421" y="229769"/>
                </a:cubicBezTo>
                <a:cubicBezTo>
                  <a:pt x="383831" y="248553"/>
                  <a:pt x="344286" y="259427"/>
                  <a:pt x="295844" y="265359"/>
                </a:cubicBezTo>
                <a:cubicBezTo>
                  <a:pt x="274094" y="267336"/>
                  <a:pt x="219720" y="267336"/>
                  <a:pt x="197971" y="265359"/>
                </a:cubicBezTo>
                <a:cubicBezTo>
                  <a:pt x="149528" y="259427"/>
                  <a:pt x="109984" y="248553"/>
                  <a:pt x="74394" y="229769"/>
                </a:cubicBezTo>
                <a:cubicBezTo>
                  <a:pt x="34849" y="209008"/>
                  <a:pt x="10133" y="183304"/>
                  <a:pt x="2224" y="153645"/>
                </a:cubicBezTo>
                <a:cubicBezTo>
                  <a:pt x="-741" y="142770"/>
                  <a:pt x="-741" y="123987"/>
                  <a:pt x="2224" y="113112"/>
                </a:cubicBezTo>
                <a:cubicBezTo>
                  <a:pt x="10133" y="83453"/>
                  <a:pt x="34849" y="57749"/>
                  <a:pt x="74394" y="36988"/>
                </a:cubicBezTo>
                <a:cubicBezTo>
                  <a:pt x="113938" y="16227"/>
                  <a:pt x="160403" y="4364"/>
                  <a:pt x="213789" y="410"/>
                </a:cubicBezTo>
                <a:close/>
                <a:moveTo>
                  <a:pt x="232572" y="22159"/>
                </a:moveTo>
                <a:cubicBezTo>
                  <a:pt x="203903" y="17216"/>
                  <a:pt x="182153" y="22159"/>
                  <a:pt x="165346" y="38966"/>
                </a:cubicBezTo>
                <a:cubicBezTo>
                  <a:pt x="160403" y="43909"/>
                  <a:pt x="157437" y="47863"/>
                  <a:pt x="154472" y="54783"/>
                </a:cubicBezTo>
                <a:cubicBezTo>
                  <a:pt x="146563" y="71590"/>
                  <a:pt x="142608" y="90374"/>
                  <a:pt x="143597" y="113112"/>
                </a:cubicBezTo>
                <a:cubicBezTo>
                  <a:pt x="144585" y="135850"/>
                  <a:pt x="149528" y="154634"/>
                  <a:pt x="157437" y="171440"/>
                </a:cubicBezTo>
                <a:cubicBezTo>
                  <a:pt x="177210" y="209996"/>
                  <a:pt x="214777" y="236689"/>
                  <a:pt x="262231" y="244598"/>
                </a:cubicBezTo>
                <a:cubicBezTo>
                  <a:pt x="298810" y="251518"/>
                  <a:pt x="326491" y="239655"/>
                  <a:pt x="339343" y="211974"/>
                </a:cubicBezTo>
                <a:cubicBezTo>
                  <a:pt x="347252" y="195167"/>
                  <a:pt x="351206" y="176384"/>
                  <a:pt x="350218" y="152657"/>
                </a:cubicBezTo>
                <a:cubicBezTo>
                  <a:pt x="348241" y="116078"/>
                  <a:pt x="335389" y="85431"/>
                  <a:pt x="311662" y="61704"/>
                </a:cubicBezTo>
                <a:cubicBezTo>
                  <a:pt x="290901" y="40943"/>
                  <a:pt x="263220" y="27102"/>
                  <a:pt x="232572" y="22159"/>
                </a:cubicBezTo>
                <a:close/>
              </a:path>
            </a:pathLst>
          </a:custGeom>
          <a:solidFill>
            <a:srgbClr val="000000"/>
          </a:solidFill>
          <a:ln w="32953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C17E0C7E-F6D2-FE9C-018C-0D99841861D6}"/>
              </a:ext>
            </a:extLst>
          </p:cNvPr>
          <p:cNvSpPr/>
          <p:nvPr/>
        </p:nvSpPr>
        <p:spPr>
          <a:xfrm>
            <a:off x="6082526" y="1658656"/>
            <a:ext cx="1265167" cy="683655"/>
          </a:xfrm>
          <a:custGeom>
            <a:avLst/>
            <a:gdLst>
              <a:gd name="connsiteX0" fmla="*/ 213789 w 493814"/>
              <a:gd name="connsiteY0" fmla="*/ 410 h 266841"/>
              <a:gd name="connsiteX1" fmla="*/ 296833 w 493814"/>
              <a:gd name="connsiteY1" fmla="*/ 1398 h 266841"/>
              <a:gd name="connsiteX2" fmla="*/ 419421 w 493814"/>
              <a:gd name="connsiteY2" fmla="*/ 36988 h 266841"/>
              <a:gd name="connsiteX3" fmla="*/ 491590 w 493814"/>
              <a:gd name="connsiteY3" fmla="*/ 113112 h 266841"/>
              <a:gd name="connsiteX4" fmla="*/ 491590 w 493814"/>
              <a:gd name="connsiteY4" fmla="*/ 153645 h 266841"/>
              <a:gd name="connsiteX5" fmla="*/ 419421 w 493814"/>
              <a:gd name="connsiteY5" fmla="*/ 229769 h 266841"/>
              <a:gd name="connsiteX6" fmla="*/ 295844 w 493814"/>
              <a:gd name="connsiteY6" fmla="*/ 265359 h 266841"/>
              <a:gd name="connsiteX7" fmla="*/ 197971 w 493814"/>
              <a:gd name="connsiteY7" fmla="*/ 265359 h 266841"/>
              <a:gd name="connsiteX8" fmla="*/ 74394 w 493814"/>
              <a:gd name="connsiteY8" fmla="*/ 229769 h 266841"/>
              <a:gd name="connsiteX9" fmla="*/ 2224 w 493814"/>
              <a:gd name="connsiteY9" fmla="*/ 153645 h 266841"/>
              <a:gd name="connsiteX10" fmla="*/ 2224 w 493814"/>
              <a:gd name="connsiteY10" fmla="*/ 113112 h 266841"/>
              <a:gd name="connsiteX11" fmla="*/ 74394 w 493814"/>
              <a:gd name="connsiteY11" fmla="*/ 36988 h 266841"/>
              <a:gd name="connsiteX12" fmla="*/ 213789 w 493814"/>
              <a:gd name="connsiteY12" fmla="*/ 410 h 266841"/>
              <a:gd name="connsiteX13" fmla="*/ 232572 w 493814"/>
              <a:gd name="connsiteY13" fmla="*/ 22159 h 266841"/>
              <a:gd name="connsiteX14" fmla="*/ 165346 w 493814"/>
              <a:gd name="connsiteY14" fmla="*/ 38966 h 266841"/>
              <a:gd name="connsiteX15" fmla="*/ 154472 w 493814"/>
              <a:gd name="connsiteY15" fmla="*/ 54783 h 266841"/>
              <a:gd name="connsiteX16" fmla="*/ 143597 w 493814"/>
              <a:gd name="connsiteY16" fmla="*/ 113112 h 266841"/>
              <a:gd name="connsiteX17" fmla="*/ 157437 w 493814"/>
              <a:gd name="connsiteY17" fmla="*/ 171440 h 266841"/>
              <a:gd name="connsiteX18" fmla="*/ 262231 w 493814"/>
              <a:gd name="connsiteY18" fmla="*/ 244598 h 266841"/>
              <a:gd name="connsiteX19" fmla="*/ 339343 w 493814"/>
              <a:gd name="connsiteY19" fmla="*/ 211974 h 266841"/>
              <a:gd name="connsiteX20" fmla="*/ 350218 w 493814"/>
              <a:gd name="connsiteY20" fmla="*/ 152657 h 266841"/>
              <a:gd name="connsiteX21" fmla="*/ 311662 w 493814"/>
              <a:gd name="connsiteY21" fmla="*/ 61704 h 266841"/>
              <a:gd name="connsiteX22" fmla="*/ 232572 w 493814"/>
              <a:gd name="connsiteY22" fmla="*/ 22159 h 26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93814" h="266841">
                <a:moveTo>
                  <a:pt x="213789" y="410"/>
                </a:moveTo>
                <a:cubicBezTo>
                  <a:pt x="230595" y="-579"/>
                  <a:pt x="280026" y="410"/>
                  <a:pt x="296833" y="1398"/>
                </a:cubicBezTo>
                <a:cubicBezTo>
                  <a:pt x="343298" y="7330"/>
                  <a:pt x="383831" y="18205"/>
                  <a:pt x="419421" y="36988"/>
                </a:cubicBezTo>
                <a:cubicBezTo>
                  <a:pt x="458966" y="57749"/>
                  <a:pt x="483681" y="83453"/>
                  <a:pt x="491590" y="113112"/>
                </a:cubicBezTo>
                <a:cubicBezTo>
                  <a:pt x="494556" y="123987"/>
                  <a:pt x="494556" y="142770"/>
                  <a:pt x="491590" y="153645"/>
                </a:cubicBezTo>
                <a:cubicBezTo>
                  <a:pt x="483681" y="183304"/>
                  <a:pt x="458966" y="209008"/>
                  <a:pt x="419421" y="229769"/>
                </a:cubicBezTo>
                <a:cubicBezTo>
                  <a:pt x="383831" y="248553"/>
                  <a:pt x="344286" y="259427"/>
                  <a:pt x="295844" y="265359"/>
                </a:cubicBezTo>
                <a:cubicBezTo>
                  <a:pt x="274094" y="267336"/>
                  <a:pt x="219720" y="267336"/>
                  <a:pt x="197971" y="265359"/>
                </a:cubicBezTo>
                <a:cubicBezTo>
                  <a:pt x="149528" y="259427"/>
                  <a:pt x="109984" y="248553"/>
                  <a:pt x="74394" y="229769"/>
                </a:cubicBezTo>
                <a:cubicBezTo>
                  <a:pt x="34849" y="209008"/>
                  <a:pt x="10133" y="183304"/>
                  <a:pt x="2224" y="153645"/>
                </a:cubicBezTo>
                <a:cubicBezTo>
                  <a:pt x="-741" y="142770"/>
                  <a:pt x="-741" y="123987"/>
                  <a:pt x="2224" y="113112"/>
                </a:cubicBezTo>
                <a:cubicBezTo>
                  <a:pt x="10133" y="83453"/>
                  <a:pt x="34849" y="57749"/>
                  <a:pt x="74394" y="36988"/>
                </a:cubicBezTo>
                <a:cubicBezTo>
                  <a:pt x="113938" y="16227"/>
                  <a:pt x="160403" y="4364"/>
                  <a:pt x="213789" y="410"/>
                </a:cubicBezTo>
                <a:close/>
                <a:moveTo>
                  <a:pt x="232572" y="22159"/>
                </a:moveTo>
                <a:cubicBezTo>
                  <a:pt x="203903" y="17216"/>
                  <a:pt x="182153" y="22159"/>
                  <a:pt x="165346" y="38966"/>
                </a:cubicBezTo>
                <a:cubicBezTo>
                  <a:pt x="160403" y="43909"/>
                  <a:pt x="157437" y="47863"/>
                  <a:pt x="154472" y="54783"/>
                </a:cubicBezTo>
                <a:cubicBezTo>
                  <a:pt x="146563" y="71590"/>
                  <a:pt x="142608" y="90374"/>
                  <a:pt x="143597" y="113112"/>
                </a:cubicBezTo>
                <a:cubicBezTo>
                  <a:pt x="144585" y="135850"/>
                  <a:pt x="149528" y="154634"/>
                  <a:pt x="157437" y="171440"/>
                </a:cubicBezTo>
                <a:cubicBezTo>
                  <a:pt x="177210" y="209996"/>
                  <a:pt x="214777" y="236689"/>
                  <a:pt x="262231" y="244598"/>
                </a:cubicBezTo>
                <a:cubicBezTo>
                  <a:pt x="298810" y="251518"/>
                  <a:pt x="326491" y="239655"/>
                  <a:pt x="339343" y="211974"/>
                </a:cubicBezTo>
                <a:cubicBezTo>
                  <a:pt x="347252" y="195167"/>
                  <a:pt x="351206" y="176384"/>
                  <a:pt x="350218" y="152657"/>
                </a:cubicBezTo>
                <a:cubicBezTo>
                  <a:pt x="348241" y="116078"/>
                  <a:pt x="335389" y="85431"/>
                  <a:pt x="311662" y="61704"/>
                </a:cubicBezTo>
                <a:cubicBezTo>
                  <a:pt x="290901" y="40943"/>
                  <a:pt x="263220" y="27102"/>
                  <a:pt x="232572" y="22159"/>
                </a:cubicBezTo>
                <a:close/>
              </a:path>
            </a:pathLst>
          </a:custGeom>
          <a:solidFill>
            <a:srgbClr val="000000"/>
          </a:solidFill>
          <a:ln w="32953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5" name="Gleichschenkliges Dreieck 24">
            <a:extLst>
              <a:ext uri="{FF2B5EF4-FFF2-40B4-BE49-F238E27FC236}">
                <a16:creationId xmlns:a16="http://schemas.microsoft.com/office/drawing/2014/main" id="{4DC1AFB4-3D2F-DEC6-C05E-255921A72336}"/>
              </a:ext>
            </a:extLst>
          </p:cNvPr>
          <p:cNvSpPr/>
          <p:nvPr/>
        </p:nvSpPr>
        <p:spPr>
          <a:xfrm rot="10800000">
            <a:off x="7982149" y="1555228"/>
            <a:ext cx="80962" cy="73815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Gleichschenkliges Dreieck 25">
            <a:extLst>
              <a:ext uri="{FF2B5EF4-FFF2-40B4-BE49-F238E27FC236}">
                <a16:creationId xmlns:a16="http://schemas.microsoft.com/office/drawing/2014/main" id="{F022504F-FAB0-01AB-E91B-805FEB08FC40}"/>
              </a:ext>
            </a:extLst>
          </p:cNvPr>
          <p:cNvSpPr/>
          <p:nvPr/>
        </p:nvSpPr>
        <p:spPr>
          <a:xfrm>
            <a:off x="7982149" y="1719173"/>
            <a:ext cx="80962" cy="73815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24B82941-A8C5-C6CE-4E90-6D4CB467F8F9}"/>
              </a:ext>
            </a:extLst>
          </p:cNvPr>
          <p:cNvGrpSpPr/>
          <p:nvPr/>
        </p:nvGrpSpPr>
        <p:grpSpPr>
          <a:xfrm>
            <a:off x="7833993" y="2350700"/>
            <a:ext cx="424680" cy="611101"/>
            <a:chOff x="5704514" y="2007506"/>
            <a:chExt cx="1090569" cy="54413"/>
          </a:xfrm>
          <a:solidFill>
            <a:schemeClr val="bg1">
              <a:lumMod val="85000"/>
            </a:schemeClr>
          </a:solidFill>
        </p:grpSpPr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0F3AB063-093B-638C-F8D7-D725C3F87196}"/>
                </a:ext>
              </a:extLst>
            </p:cNvPr>
            <p:cNvCxnSpPr>
              <a:cxnSpLocks/>
            </p:cNvCxnSpPr>
            <p:nvPr/>
          </p:nvCxnSpPr>
          <p:spPr>
            <a:xfrm>
              <a:off x="5704514" y="2007506"/>
              <a:ext cx="1090569" cy="0"/>
            </a:xfrm>
            <a:prstGeom prst="line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83213778-2058-B1E0-6A74-09B5DF932A84}"/>
                </a:ext>
              </a:extLst>
            </p:cNvPr>
            <p:cNvCxnSpPr>
              <a:cxnSpLocks/>
            </p:cNvCxnSpPr>
            <p:nvPr/>
          </p:nvCxnSpPr>
          <p:spPr>
            <a:xfrm>
              <a:off x="5704514" y="2061919"/>
              <a:ext cx="1090569" cy="0"/>
            </a:xfrm>
            <a:prstGeom prst="line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sp>
        <p:nvSpPr>
          <p:cNvPr id="28" name="Gleichschenkliges Dreieck 27">
            <a:extLst>
              <a:ext uri="{FF2B5EF4-FFF2-40B4-BE49-F238E27FC236}">
                <a16:creationId xmlns:a16="http://schemas.microsoft.com/office/drawing/2014/main" id="{80CBD399-B4E0-1F5E-A3E4-337CA5D547FC}"/>
              </a:ext>
            </a:extLst>
          </p:cNvPr>
          <p:cNvSpPr/>
          <p:nvPr/>
        </p:nvSpPr>
        <p:spPr>
          <a:xfrm rot="10800000">
            <a:off x="7982149" y="2883792"/>
            <a:ext cx="80962" cy="73815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Gleichschenkliges Dreieck 28">
            <a:extLst>
              <a:ext uri="{FF2B5EF4-FFF2-40B4-BE49-F238E27FC236}">
                <a16:creationId xmlns:a16="http://schemas.microsoft.com/office/drawing/2014/main" id="{0FDD7823-B3B5-CA79-66EB-8B0B5D7B18E3}"/>
              </a:ext>
            </a:extLst>
          </p:cNvPr>
          <p:cNvSpPr/>
          <p:nvPr/>
        </p:nvSpPr>
        <p:spPr>
          <a:xfrm>
            <a:off x="7982149" y="2371153"/>
            <a:ext cx="80962" cy="73815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D08FF7FD-00E1-F40C-E371-2DA9FBF44D27}"/>
              </a:ext>
            </a:extLst>
          </p:cNvPr>
          <p:cNvSpPr txBox="1"/>
          <p:nvPr/>
        </p:nvSpPr>
        <p:spPr>
          <a:xfrm>
            <a:off x="8288953" y="1489644"/>
            <a:ext cx="2582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i="1" dirty="0"/>
              <a:t>Notenlinienhöhe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61FF71F0-A1B9-AF0B-45FE-C54036FA1A9B}"/>
              </a:ext>
            </a:extLst>
          </p:cNvPr>
          <p:cNvSpPr txBox="1"/>
          <p:nvPr/>
        </p:nvSpPr>
        <p:spPr>
          <a:xfrm>
            <a:off x="8288953" y="2459132"/>
            <a:ext cx="3028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i="1" dirty="0"/>
              <a:t>Notenlinienabstand</a:t>
            </a:r>
          </a:p>
        </p:txBody>
      </p:sp>
      <p:pic>
        <p:nvPicPr>
          <p:cNvPr id="36" name="Grafik 35">
            <a:extLst>
              <a:ext uri="{FF2B5EF4-FFF2-40B4-BE49-F238E27FC236}">
                <a16:creationId xmlns:a16="http://schemas.microsoft.com/office/drawing/2014/main" id="{CD2E2E45-35F6-CD06-9505-D3FC8B410C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157" y="1992791"/>
            <a:ext cx="2372190" cy="33527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E7CAF1B9-D5DB-97CC-9954-2438059E84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38" y="4135993"/>
            <a:ext cx="1857375" cy="18573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DD5986D-F72B-DF7E-0FDA-18EF86F234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136" y="4135993"/>
            <a:ext cx="1857375" cy="18573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6D771B0-AF21-4D52-1D07-B022ABADCA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293" y="4135993"/>
            <a:ext cx="1857375" cy="18573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73A10CC6-D035-4424-C94E-F7C95F11113D}"/>
              </a:ext>
            </a:extLst>
          </p:cNvPr>
          <p:cNvSpPr txBox="1"/>
          <p:nvPr/>
        </p:nvSpPr>
        <p:spPr>
          <a:xfrm>
            <a:off x="5097319" y="3632433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Original, (195x195)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F43A96A-C529-990C-5CBA-3F725A6B61D1}"/>
              </a:ext>
            </a:extLst>
          </p:cNvPr>
          <p:cNvSpPr txBox="1"/>
          <p:nvPr/>
        </p:nvSpPr>
        <p:spPr>
          <a:xfrm>
            <a:off x="7789097" y="3632433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Schließen, (9x9)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BC5D5A9-5694-9EB0-4920-390FF6F6ABA1}"/>
              </a:ext>
            </a:extLst>
          </p:cNvPr>
          <p:cNvSpPr txBox="1"/>
          <p:nvPr/>
        </p:nvSpPr>
        <p:spPr>
          <a:xfrm>
            <a:off x="10161012" y="3632433"/>
            <a:ext cx="141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Öffnen, (3x3)</a:t>
            </a:r>
          </a:p>
        </p:txBody>
      </p:sp>
    </p:spTree>
    <p:extLst>
      <p:ext uri="{BB962C8B-B14F-4D97-AF65-F5344CB8AC3E}">
        <p14:creationId xmlns:p14="http://schemas.microsoft.com/office/powerpoint/2010/main" val="690083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18E645-EF95-27D0-4EE7-631677C79EB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15.02.2023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3AC600-4C99-1B99-EE05-43296A0A00C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Peter Schramm – Optical Music Recognition, schrammp@hochschule-trier.de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BBA571-E9A8-6CDC-8E63-D46DE78CA0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35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5956148-44AB-99CE-2169-8AA29C56B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OMR-Pipeline - Merkmalsextraktion (Schritt 1)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A99F802E-C26C-6EF0-F7DC-C9B96A57EA3F}"/>
              </a:ext>
            </a:extLst>
          </p:cNvPr>
          <p:cNvGrpSpPr/>
          <p:nvPr/>
        </p:nvGrpSpPr>
        <p:grpSpPr>
          <a:xfrm>
            <a:off x="7833551" y="1649185"/>
            <a:ext cx="424680" cy="57361"/>
            <a:chOff x="5704514" y="2007506"/>
            <a:chExt cx="1090569" cy="54413"/>
          </a:xfrm>
          <a:solidFill>
            <a:schemeClr val="bg1">
              <a:lumMod val="85000"/>
            </a:schemeClr>
          </a:solidFill>
        </p:grpSpPr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15E57D41-356D-70AD-EFEA-5AB3738FC389}"/>
                </a:ext>
              </a:extLst>
            </p:cNvPr>
            <p:cNvCxnSpPr>
              <a:cxnSpLocks/>
            </p:cNvCxnSpPr>
            <p:nvPr/>
          </p:nvCxnSpPr>
          <p:spPr>
            <a:xfrm>
              <a:off x="5704514" y="2007506"/>
              <a:ext cx="1090569" cy="0"/>
            </a:xfrm>
            <a:prstGeom prst="line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98B23C4A-6404-95BA-53AB-12EB8DBDC264}"/>
                </a:ext>
              </a:extLst>
            </p:cNvPr>
            <p:cNvCxnSpPr>
              <a:cxnSpLocks/>
            </p:cNvCxnSpPr>
            <p:nvPr/>
          </p:nvCxnSpPr>
          <p:spPr>
            <a:xfrm>
              <a:off x="5704514" y="2061919"/>
              <a:ext cx="1090569" cy="0"/>
            </a:xfrm>
            <a:prstGeom prst="line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B54CE1C9-98F6-7DCE-39DF-7807A722819C}"/>
              </a:ext>
            </a:extLst>
          </p:cNvPr>
          <p:cNvSpPr/>
          <p:nvPr/>
        </p:nvSpPr>
        <p:spPr>
          <a:xfrm>
            <a:off x="5519936" y="1658139"/>
            <a:ext cx="2313614" cy="45719"/>
          </a:xfrm>
          <a:custGeom>
            <a:avLst/>
            <a:gdLst>
              <a:gd name="connsiteX0" fmla="*/ 0 w 3918221"/>
              <a:gd name="connsiteY0" fmla="*/ 0 h 23067"/>
              <a:gd name="connsiteX1" fmla="*/ 3918222 w 3918221"/>
              <a:gd name="connsiteY1" fmla="*/ 0 h 23067"/>
              <a:gd name="connsiteX2" fmla="*/ 3918222 w 3918221"/>
              <a:gd name="connsiteY2" fmla="*/ 23068 h 23067"/>
              <a:gd name="connsiteX3" fmla="*/ 0 w 3918221"/>
              <a:gd name="connsiteY3" fmla="*/ 23068 h 23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8221" h="23067">
                <a:moveTo>
                  <a:pt x="0" y="0"/>
                </a:moveTo>
                <a:lnTo>
                  <a:pt x="3918222" y="0"/>
                </a:lnTo>
                <a:lnTo>
                  <a:pt x="3918222" y="23068"/>
                </a:lnTo>
                <a:lnTo>
                  <a:pt x="0" y="23068"/>
                </a:lnTo>
                <a:close/>
              </a:path>
            </a:pathLst>
          </a:custGeom>
          <a:solidFill>
            <a:srgbClr val="000000"/>
          </a:solidFill>
          <a:ln w="32953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1" name="Freihandform: Form 20">
            <a:extLst>
              <a:ext uri="{FF2B5EF4-FFF2-40B4-BE49-F238E27FC236}">
                <a16:creationId xmlns:a16="http://schemas.microsoft.com/office/drawing/2014/main" id="{96C2D41A-62FE-BB62-88A7-3DE3E71ED44B}"/>
              </a:ext>
            </a:extLst>
          </p:cNvPr>
          <p:cNvSpPr/>
          <p:nvPr/>
        </p:nvSpPr>
        <p:spPr>
          <a:xfrm>
            <a:off x="5519936" y="2312460"/>
            <a:ext cx="2313614" cy="45719"/>
          </a:xfrm>
          <a:custGeom>
            <a:avLst/>
            <a:gdLst>
              <a:gd name="connsiteX0" fmla="*/ 0 w 3918221"/>
              <a:gd name="connsiteY0" fmla="*/ 0 h 23067"/>
              <a:gd name="connsiteX1" fmla="*/ 3918222 w 3918221"/>
              <a:gd name="connsiteY1" fmla="*/ 0 h 23067"/>
              <a:gd name="connsiteX2" fmla="*/ 3918222 w 3918221"/>
              <a:gd name="connsiteY2" fmla="*/ 23068 h 23067"/>
              <a:gd name="connsiteX3" fmla="*/ 0 w 3918221"/>
              <a:gd name="connsiteY3" fmla="*/ 23068 h 23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8221" h="23067">
                <a:moveTo>
                  <a:pt x="0" y="0"/>
                </a:moveTo>
                <a:lnTo>
                  <a:pt x="3918222" y="0"/>
                </a:lnTo>
                <a:lnTo>
                  <a:pt x="3918222" y="23068"/>
                </a:lnTo>
                <a:lnTo>
                  <a:pt x="0" y="23068"/>
                </a:lnTo>
                <a:close/>
              </a:path>
            </a:pathLst>
          </a:custGeom>
          <a:solidFill>
            <a:srgbClr val="000000"/>
          </a:solidFill>
          <a:ln w="32953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" name="Freihandform: Form 21">
            <a:extLst>
              <a:ext uri="{FF2B5EF4-FFF2-40B4-BE49-F238E27FC236}">
                <a16:creationId xmlns:a16="http://schemas.microsoft.com/office/drawing/2014/main" id="{9CE95E19-1F02-D315-A1E7-90798B72909F}"/>
              </a:ext>
            </a:extLst>
          </p:cNvPr>
          <p:cNvSpPr/>
          <p:nvPr/>
        </p:nvSpPr>
        <p:spPr>
          <a:xfrm>
            <a:off x="5519936" y="2966791"/>
            <a:ext cx="2313614" cy="45719"/>
          </a:xfrm>
          <a:custGeom>
            <a:avLst/>
            <a:gdLst>
              <a:gd name="connsiteX0" fmla="*/ 0 w 3918221"/>
              <a:gd name="connsiteY0" fmla="*/ 0 h 23067"/>
              <a:gd name="connsiteX1" fmla="*/ 3918222 w 3918221"/>
              <a:gd name="connsiteY1" fmla="*/ 0 h 23067"/>
              <a:gd name="connsiteX2" fmla="*/ 3918222 w 3918221"/>
              <a:gd name="connsiteY2" fmla="*/ 23068 h 23067"/>
              <a:gd name="connsiteX3" fmla="*/ 0 w 3918221"/>
              <a:gd name="connsiteY3" fmla="*/ 23068 h 23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8221" h="23067">
                <a:moveTo>
                  <a:pt x="0" y="0"/>
                </a:moveTo>
                <a:lnTo>
                  <a:pt x="3918222" y="0"/>
                </a:lnTo>
                <a:lnTo>
                  <a:pt x="3918222" y="23068"/>
                </a:lnTo>
                <a:lnTo>
                  <a:pt x="0" y="23068"/>
                </a:lnTo>
                <a:close/>
              </a:path>
            </a:pathLst>
          </a:custGeom>
          <a:solidFill>
            <a:srgbClr val="000000"/>
          </a:solidFill>
          <a:ln w="32953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4AAF6002-7ED6-C871-8468-53772A80CD2F}"/>
              </a:ext>
            </a:extLst>
          </p:cNvPr>
          <p:cNvSpPr/>
          <p:nvPr/>
        </p:nvSpPr>
        <p:spPr>
          <a:xfrm>
            <a:off x="6082526" y="2640142"/>
            <a:ext cx="1265167" cy="683657"/>
          </a:xfrm>
          <a:custGeom>
            <a:avLst/>
            <a:gdLst>
              <a:gd name="connsiteX0" fmla="*/ 213789 w 493814"/>
              <a:gd name="connsiteY0" fmla="*/ 410 h 266842"/>
              <a:gd name="connsiteX1" fmla="*/ 296833 w 493814"/>
              <a:gd name="connsiteY1" fmla="*/ 1398 h 266842"/>
              <a:gd name="connsiteX2" fmla="*/ 419421 w 493814"/>
              <a:gd name="connsiteY2" fmla="*/ 36988 h 266842"/>
              <a:gd name="connsiteX3" fmla="*/ 491590 w 493814"/>
              <a:gd name="connsiteY3" fmla="*/ 113112 h 266842"/>
              <a:gd name="connsiteX4" fmla="*/ 491590 w 493814"/>
              <a:gd name="connsiteY4" fmla="*/ 153645 h 266842"/>
              <a:gd name="connsiteX5" fmla="*/ 419421 w 493814"/>
              <a:gd name="connsiteY5" fmla="*/ 229769 h 266842"/>
              <a:gd name="connsiteX6" fmla="*/ 295844 w 493814"/>
              <a:gd name="connsiteY6" fmla="*/ 265359 h 266842"/>
              <a:gd name="connsiteX7" fmla="*/ 197971 w 493814"/>
              <a:gd name="connsiteY7" fmla="*/ 265359 h 266842"/>
              <a:gd name="connsiteX8" fmla="*/ 74394 w 493814"/>
              <a:gd name="connsiteY8" fmla="*/ 229769 h 266842"/>
              <a:gd name="connsiteX9" fmla="*/ 2224 w 493814"/>
              <a:gd name="connsiteY9" fmla="*/ 153645 h 266842"/>
              <a:gd name="connsiteX10" fmla="*/ 2224 w 493814"/>
              <a:gd name="connsiteY10" fmla="*/ 113112 h 266842"/>
              <a:gd name="connsiteX11" fmla="*/ 74394 w 493814"/>
              <a:gd name="connsiteY11" fmla="*/ 36988 h 266842"/>
              <a:gd name="connsiteX12" fmla="*/ 213789 w 493814"/>
              <a:gd name="connsiteY12" fmla="*/ 410 h 266842"/>
              <a:gd name="connsiteX13" fmla="*/ 232572 w 493814"/>
              <a:gd name="connsiteY13" fmla="*/ 22159 h 266842"/>
              <a:gd name="connsiteX14" fmla="*/ 165346 w 493814"/>
              <a:gd name="connsiteY14" fmla="*/ 38966 h 266842"/>
              <a:gd name="connsiteX15" fmla="*/ 154472 w 493814"/>
              <a:gd name="connsiteY15" fmla="*/ 54783 h 266842"/>
              <a:gd name="connsiteX16" fmla="*/ 143597 w 493814"/>
              <a:gd name="connsiteY16" fmla="*/ 113112 h 266842"/>
              <a:gd name="connsiteX17" fmla="*/ 157437 w 493814"/>
              <a:gd name="connsiteY17" fmla="*/ 171440 h 266842"/>
              <a:gd name="connsiteX18" fmla="*/ 262231 w 493814"/>
              <a:gd name="connsiteY18" fmla="*/ 244598 h 266842"/>
              <a:gd name="connsiteX19" fmla="*/ 339343 w 493814"/>
              <a:gd name="connsiteY19" fmla="*/ 211974 h 266842"/>
              <a:gd name="connsiteX20" fmla="*/ 350218 w 493814"/>
              <a:gd name="connsiteY20" fmla="*/ 152657 h 266842"/>
              <a:gd name="connsiteX21" fmla="*/ 311662 w 493814"/>
              <a:gd name="connsiteY21" fmla="*/ 61704 h 266842"/>
              <a:gd name="connsiteX22" fmla="*/ 232572 w 493814"/>
              <a:gd name="connsiteY22" fmla="*/ 22159 h 266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93814" h="266842">
                <a:moveTo>
                  <a:pt x="213789" y="410"/>
                </a:moveTo>
                <a:cubicBezTo>
                  <a:pt x="230595" y="-579"/>
                  <a:pt x="280026" y="410"/>
                  <a:pt x="296833" y="1398"/>
                </a:cubicBezTo>
                <a:cubicBezTo>
                  <a:pt x="343298" y="7330"/>
                  <a:pt x="383831" y="18205"/>
                  <a:pt x="419421" y="36988"/>
                </a:cubicBezTo>
                <a:cubicBezTo>
                  <a:pt x="458966" y="57749"/>
                  <a:pt x="483681" y="83453"/>
                  <a:pt x="491590" y="113112"/>
                </a:cubicBezTo>
                <a:cubicBezTo>
                  <a:pt x="494556" y="123987"/>
                  <a:pt x="494556" y="142770"/>
                  <a:pt x="491590" y="153645"/>
                </a:cubicBezTo>
                <a:cubicBezTo>
                  <a:pt x="483681" y="183304"/>
                  <a:pt x="458966" y="209008"/>
                  <a:pt x="419421" y="229769"/>
                </a:cubicBezTo>
                <a:cubicBezTo>
                  <a:pt x="383831" y="248553"/>
                  <a:pt x="344286" y="259427"/>
                  <a:pt x="295844" y="265359"/>
                </a:cubicBezTo>
                <a:cubicBezTo>
                  <a:pt x="274094" y="267336"/>
                  <a:pt x="219720" y="267336"/>
                  <a:pt x="197971" y="265359"/>
                </a:cubicBezTo>
                <a:cubicBezTo>
                  <a:pt x="149528" y="259427"/>
                  <a:pt x="109984" y="248553"/>
                  <a:pt x="74394" y="229769"/>
                </a:cubicBezTo>
                <a:cubicBezTo>
                  <a:pt x="34849" y="209008"/>
                  <a:pt x="10133" y="183304"/>
                  <a:pt x="2224" y="153645"/>
                </a:cubicBezTo>
                <a:cubicBezTo>
                  <a:pt x="-741" y="142770"/>
                  <a:pt x="-741" y="123987"/>
                  <a:pt x="2224" y="113112"/>
                </a:cubicBezTo>
                <a:cubicBezTo>
                  <a:pt x="10133" y="83453"/>
                  <a:pt x="34849" y="57749"/>
                  <a:pt x="74394" y="36988"/>
                </a:cubicBezTo>
                <a:cubicBezTo>
                  <a:pt x="113938" y="16227"/>
                  <a:pt x="160403" y="4364"/>
                  <a:pt x="213789" y="410"/>
                </a:cubicBezTo>
                <a:close/>
                <a:moveTo>
                  <a:pt x="232572" y="22159"/>
                </a:moveTo>
                <a:cubicBezTo>
                  <a:pt x="203903" y="17216"/>
                  <a:pt x="182153" y="22159"/>
                  <a:pt x="165346" y="38966"/>
                </a:cubicBezTo>
                <a:cubicBezTo>
                  <a:pt x="160403" y="43909"/>
                  <a:pt x="157437" y="47863"/>
                  <a:pt x="154472" y="54783"/>
                </a:cubicBezTo>
                <a:cubicBezTo>
                  <a:pt x="146563" y="71590"/>
                  <a:pt x="142608" y="90374"/>
                  <a:pt x="143597" y="113112"/>
                </a:cubicBezTo>
                <a:cubicBezTo>
                  <a:pt x="144585" y="135850"/>
                  <a:pt x="149528" y="154634"/>
                  <a:pt x="157437" y="171440"/>
                </a:cubicBezTo>
                <a:cubicBezTo>
                  <a:pt x="177210" y="209996"/>
                  <a:pt x="214777" y="236689"/>
                  <a:pt x="262231" y="244598"/>
                </a:cubicBezTo>
                <a:cubicBezTo>
                  <a:pt x="298810" y="251518"/>
                  <a:pt x="326491" y="239655"/>
                  <a:pt x="339343" y="211974"/>
                </a:cubicBezTo>
                <a:cubicBezTo>
                  <a:pt x="347252" y="195167"/>
                  <a:pt x="351206" y="176384"/>
                  <a:pt x="350218" y="152657"/>
                </a:cubicBezTo>
                <a:cubicBezTo>
                  <a:pt x="348241" y="116078"/>
                  <a:pt x="335389" y="85431"/>
                  <a:pt x="311662" y="61704"/>
                </a:cubicBezTo>
                <a:cubicBezTo>
                  <a:pt x="290901" y="40943"/>
                  <a:pt x="263220" y="27102"/>
                  <a:pt x="232572" y="22159"/>
                </a:cubicBezTo>
                <a:close/>
              </a:path>
            </a:pathLst>
          </a:custGeom>
          <a:solidFill>
            <a:srgbClr val="000000"/>
          </a:solidFill>
          <a:ln w="32953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C17E0C7E-F6D2-FE9C-018C-0D99841861D6}"/>
              </a:ext>
            </a:extLst>
          </p:cNvPr>
          <p:cNvSpPr/>
          <p:nvPr/>
        </p:nvSpPr>
        <p:spPr>
          <a:xfrm>
            <a:off x="6082526" y="1658656"/>
            <a:ext cx="1265167" cy="683655"/>
          </a:xfrm>
          <a:custGeom>
            <a:avLst/>
            <a:gdLst>
              <a:gd name="connsiteX0" fmla="*/ 213789 w 493814"/>
              <a:gd name="connsiteY0" fmla="*/ 410 h 266841"/>
              <a:gd name="connsiteX1" fmla="*/ 296833 w 493814"/>
              <a:gd name="connsiteY1" fmla="*/ 1398 h 266841"/>
              <a:gd name="connsiteX2" fmla="*/ 419421 w 493814"/>
              <a:gd name="connsiteY2" fmla="*/ 36988 h 266841"/>
              <a:gd name="connsiteX3" fmla="*/ 491590 w 493814"/>
              <a:gd name="connsiteY3" fmla="*/ 113112 h 266841"/>
              <a:gd name="connsiteX4" fmla="*/ 491590 w 493814"/>
              <a:gd name="connsiteY4" fmla="*/ 153645 h 266841"/>
              <a:gd name="connsiteX5" fmla="*/ 419421 w 493814"/>
              <a:gd name="connsiteY5" fmla="*/ 229769 h 266841"/>
              <a:gd name="connsiteX6" fmla="*/ 295844 w 493814"/>
              <a:gd name="connsiteY6" fmla="*/ 265359 h 266841"/>
              <a:gd name="connsiteX7" fmla="*/ 197971 w 493814"/>
              <a:gd name="connsiteY7" fmla="*/ 265359 h 266841"/>
              <a:gd name="connsiteX8" fmla="*/ 74394 w 493814"/>
              <a:gd name="connsiteY8" fmla="*/ 229769 h 266841"/>
              <a:gd name="connsiteX9" fmla="*/ 2224 w 493814"/>
              <a:gd name="connsiteY9" fmla="*/ 153645 h 266841"/>
              <a:gd name="connsiteX10" fmla="*/ 2224 w 493814"/>
              <a:gd name="connsiteY10" fmla="*/ 113112 h 266841"/>
              <a:gd name="connsiteX11" fmla="*/ 74394 w 493814"/>
              <a:gd name="connsiteY11" fmla="*/ 36988 h 266841"/>
              <a:gd name="connsiteX12" fmla="*/ 213789 w 493814"/>
              <a:gd name="connsiteY12" fmla="*/ 410 h 266841"/>
              <a:gd name="connsiteX13" fmla="*/ 232572 w 493814"/>
              <a:gd name="connsiteY13" fmla="*/ 22159 h 266841"/>
              <a:gd name="connsiteX14" fmla="*/ 165346 w 493814"/>
              <a:gd name="connsiteY14" fmla="*/ 38966 h 266841"/>
              <a:gd name="connsiteX15" fmla="*/ 154472 w 493814"/>
              <a:gd name="connsiteY15" fmla="*/ 54783 h 266841"/>
              <a:gd name="connsiteX16" fmla="*/ 143597 w 493814"/>
              <a:gd name="connsiteY16" fmla="*/ 113112 h 266841"/>
              <a:gd name="connsiteX17" fmla="*/ 157437 w 493814"/>
              <a:gd name="connsiteY17" fmla="*/ 171440 h 266841"/>
              <a:gd name="connsiteX18" fmla="*/ 262231 w 493814"/>
              <a:gd name="connsiteY18" fmla="*/ 244598 h 266841"/>
              <a:gd name="connsiteX19" fmla="*/ 339343 w 493814"/>
              <a:gd name="connsiteY19" fmla="*/ 211974 h 266841"/>
              <a:gd name="connsiteX20" fmla="*/ 350218 w 493814"/>
              <a:gd name="connsiteY20" fmla="*/ 152657 h 266841"/>
              <a:gd name="connsiteX21" fmla="*/ 311662 w 493814"/>
              <a:gd name="connsiteY21" fmla="*/ 61704 h 266841"/>
              <a:gd name="connsiteX22" fmla="*/ 232572 w 493814"/>
              <a:gd name="connsiteY22" fmla="*/ 22159 h 26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93814" h="266841">
                <a:moveTo>
                  <a:pt x="213789" y="410"/>
                </a:moveTo>
                <a:cubicBezTo>
                  <a:pt x="230595" y="-579"/>
                  <a:pt x="280026" y="410"/>
                  <a:pt x="296833" y="1398"/>
                </a:cubicBezTo>
                <a:cubicBezTo>
                  <a:pt x="343298" y="7330"/>
                  <a:pt x="383831" y="18205"/>
                  <a:pt x="419421" y="36988"/>
                </a:cubicBezTo>
                <a:cubicBezTo>
                  <a:pt x="458966" y="57749"/>
                  <a:pt x="483681" y="83453"/>
                  <a:pt x="491590" y="113112"/>
                </a:cubicBezTo>
                <a:cubicBezTo>
                  <a:pt x="494556" y="123987"/>
                  <a:pt x="494556" y="142770"/>
                  <a:pt x="491590" y="153645"/>
                </a:cubicBezTo>
                <a:cubicBezTo>
                  <a:pt x="483681" y="183304"/>
                  <a:pt x="458966" y="209008"/>
                  <a:pt x="419421" y="229769"/>
                </a:cubicBezTo>
                <a:cubicBezTo>
                  <a:pt x="383831" y="248553"/>
                  <a:pt x="344286" y="259427"/>
                  <a:pt x="295844" y="265359"/>
                </a:cubicBezTo>
                <a:cubicBezTo>
                  <a:pt x="274094" y="267336"/>
                  <a:pt x="219720" y="267336"/>
                  <a:pt x="197971" y="265359"/>
                </a:cubicBezTo>
                <a:cubicBezTo>
                  <a:pt x="149528" y="259427"/>
                  <a:pt x="109984" y="248553"/>
                  <a:pt x="74394" y="229769"/>
                </a:cubicBezTo>
                <a:cubicBezTo>
                  <a:pt x="34849" y="209008"/>
                  <a:pt x="10133" y="183304"/>
                  <a:pt x="2224" y="153645"/>
                </a:cubicBezTo>
                <a:cubicBezTo>
                  <a:pt x="-741" y="142770"/>
                  <a:pt x="-741" y="123987"/>
                  <a:pt x="2224" y="113112"/>
                </a:cubicBezTo>
                <a:cubicBezTo>
                  <a:pt x="10133" y="83453"/>
                  <a:pt x="34849" y="57749"/>
                  <a:pt x="74394" y="36988"/>
                </a:cubicBezTo>
                <a:cubicBezTo>
                  <a:pt x="113938" y="16227"/>
                  <a:pt x="160403" y="4364"/>
                  <a:pt x="213789" y="410"/>
                </a:cubicBezTo>
                <a:close/>
                <a:moveTo>
                  <a:pt x="232572" y="22159"/>
                </a:moveTo>
                <a:cubicBezTo>
                  <a:pt x="203903" y="17216"/>
                  <a:pt x="182153" y="22159"/>
                  <a:pt x="165346" y="38966"/>
                </a:cubicBezTo>
                <a:cubicBezTo>
                  <a:pt x="160403" y="43909"/>
                  <a:pt x="157437" y="47863"/>
                  <a:pt x="154472" y="54783"/>
                </a:cubicBezTo>
                <a:cubicBezTo>
                  <a:pt x="146563" y="71590"/>
                  <a:pt x="142608" y="90374"/>
                  <a:pt x="143597" y="113112"/>
                </a:cubicBezTo>
                <a:cubicBezTo>
                  <a:pt x="144585" y="135850"/>
                  <a:pt x="149528" y="154634"/>
                  <a:pt x="157437" y="171440"/>
                </a:cubicBezTo>
                <a:cubicBezTo>
                  <a:pt x="177210" y="209996"/>
                  <a:pt x="214777" y="236689"/>
                  <a:pt x="262231" y="244598"/>
                </a:cubicBezTo>
                <a:cubicBezTo>
                  <a:pt x="298810" y="251518"/>
                  <a:pt x="326491" y="239655"/>
                  <a:pt x="339343" y="211974"/>
                </a:cubicBezTo>
                <a:cubicBezTo>
                  <a:pt x="347252" y="195167"/>
                  <a:pt x="351206" y="176384"/>
                  <a:pt x="350218" y="152657"/>
                </a:cubicBezTo>
                <a:cubicBezTo>
                  <a:pt x="348241" y="116078"/>
                  <a:pt x="335389" y="85431"/>
                  <a:pt x="311662" y="61704"/>
                </a:cubicBezTo>
                <a:cubicBezTo>
                  <a:pt x="290901" y="40943"/>
                  <a:pt x="263220" y="27102"/>
                  <a:pt x="232572" y="22159"/>
                </a:cubicBezTo>
                <a:close/>
              </a:path>
            </a:pathLst>
          </a:custGeom>
          <a:solidFill>
            <a:srgbClr val="000000"/>
          </a:solidFill>
          <a:ln w="32953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5" name="Gleichschenkliges Dreieck 24">
            <a:extLst>
              <a:ext uri="{FF2B5EF4-FFF2-40B4-BE49-F238E27FC236}">
                <a16:creationId xmlns:a16="http://schemas.microsoft.com/office/drawing/2014/main" id="{4DC1AFB4-3D2F-DEC6-C05E-255921A72336}"/>
              </a:ext>
            </a:extLst>
          </p:cNvPr>
          <p:cNvSpPr/>
          <p:nvPr/>
        </p:nvSpPr>
        <p:spPr>
          <a:xfrm rot="10800000">
            <a:off x="7982149" y="1555228"/>
            <a:ext cx="80962" cy="73815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Gleichschenkliges Dreieck 25">
            <a:extLst>
              <a:ext uri="{FF2B5EF4-FFF2-40B4-BE49-F238E27FC236}">
                <a16:creationId xmlns:a16="http://schemas.microsoft.com/office/drawing/2014/main" id="{F022504F-FAB0-01AB-E91B-805FEB08FC40}"/>
              </a:ext>
            </a:extLst>
          </p:cNvPr>
          <p:cNvSpPr/>
          <p:nvPr/>
        </p:nvSpPr>
        <p:spPr>
          <a:xfrm>
            <a:off x="7982149" y="1719173"/>
            <a:ext cx="80962" cy="73815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24B82941-A8C5-C6CE-4E90-6D4CB467F8F9}"/>
              </a:ext>
            </a:extLst>
          </p:cNvPr>
          <p:cNvGrpSpPr/>
          <p:nvPr/>
        </p:nvGrpSpPr>
        <p:grpSpPr>
          <a:xfrm>
            <a:off x="7833993" y="2350700"/>
            <a:ext cx="424680" cy="611101"/>
            <a:chOff x="5704514" y="2007506"/>
            <a:chExt cx="1090569" cy="54413"/>
          </a:xfrm>
          <a:solidFill>
            <a:schemeClr val="bg1">
              <a:lumMod val="85000"/>
            </a:schemeClr>
          </a:solidFill>
        </p:grpSpPr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0F3AB063-093B-638C-F8D7-D725C3F87196}"/>
                </a:ext>
              </a:extLst>
            </p:cNvPr>
            <p:cNvCxnSpPr>
              <a:cxnSpLocks/>
            </p:cNvCxnSpPr>
            <p:nvPr/>
          </p:nvCxnSpPr>
          <p:spPr>
            <a:xfrm>
              <a:off x="5704514" y="2007506"/>
              <a:ext cx="1090569" cy="0"/>
            </a:xfrm>
            <a:prstGeom prst="line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83213778-2058-B1E0-6A74-09B5DF932A84}"/>
                </a:ext>
              </a:extLst>
            </p:cNvPr>
            <p:cNvCxnSpPr>
              <a:cxnSpLocks/>
            </p:cNvCxnSpPr>
            <p:nvPr/>
          </p:nvCxnSpPr>
          <p:spPr>
            <a:xfrm>
              <a:off x="5704514" y="2061919"/>
              <a:ext cx="1090569" cy="0"/>
            </a:xfrm>
            <a:prstGeom prst="line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sp>
        <p:nvSpPr>
          <p:cNvPr id="28" name="Gleichschenkliges Dreieck 27">
            <a:extLst>
              <a:ext uri="{FF2B5EF4-FFF2-40B4-BE49-F238E27FC236}">
                <a16:creationId xmlns:a16="http://schemas.microsoft.com/office/drawing/2014/main" id="{80CBD399-B4E0-1F5E-A3E4-337CA5D547FC}"/>
              </a:ext>
            </a:extLst>
          </p:cNvPr>
          <p:cNvSpPr/>
          <p:nvPr/>
        </p:nvSpPr>
        <p:spPr>
          <a:xfrm rot="10800000">
            <a:off x="7982149" y="2883792"/>
            <a:ext cx="80962" cy="73815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Gleichschenkliges Dreieck 28">
            <a:extLst>
              <a:ext uri="{FF2B5EF4-FFF2-40B4-BE49-F238E27FC236}">
                <a16:creationId xmlns:a16="http://schemas.microsoft.com/office/drawing/2014/main" id="{0FDD7823-B3B5-CA79-66EB-8B0B5D7B18E3}"/>
              </a:ext>
            </a:extLst>
          </p:cNvPr>
          <p:cNvSpPr/>
          <p:nvPr/>
        </p:nvSpPr>
        <p:spPr>
          <a:xfrm>
            <a:off x="7982149" y="2371153"/>
            <a:ext cx="80962" cy="73815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D08FF7FD-00E1-F40C-E371-2DA9FBF44D27}"/>
              </a:ext>
            </a:extLst>
          </p:cNvPr>
          <p:cNvSpPr txBox="1"/>
          <p:nvPr/>
        </p:nvSpPr>
        <p:spPr>
          <a:xfrm>
            <a:off x="8288953" y="1489644"/>
            <a:ext cx="2582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i="1" dirty="0"/>
              <a:t>Notenlinienhöhe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61FF71F0-A1B9-AF0B-45FE-C54036FA1A9B}"/>
              </a:ext>
            </a:extLst>
          </p:cNvPr>
          <p:cNvSpPr txBox="1"/>
          <p:nvPr/>
        </p:nvSpPr>
        <p:spPr>
          <a:xfrm>
            <a:off x="8288953" y="2459132"/>
            <a:ext cx="3028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i="1" dirty="0"/>
              <a:t>Notenlinienabstand</a:t>
            </a:r>
          </a:p>
        </p:txBody>
      </p:sp>
      <p:pic>
        <p:nvPicPr>
          <p:cNvPr id="36" name="Grafik 35">
            <a:extLst>
              <a:ext uri="{FF2B5EF4-FFF2-40B4-BE49-F238E27FC236}">
                <a16:creationId xmlns:a16="http://schemas.microsoft.com/office/drawing/2014/main" id="{CD2E2E45-35F6-CD06-9505-D3FC8B410C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157" y="1992791"/>
            <a:ext cx="2372190" cy="33527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255E79D-3D6C-9BA4-72BC-2334486F67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110" y="3932411"/>
            <a:ext cx="6519685" cy="198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69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18E645-EF95-27D0-4EE7-631677C79EB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15.02.2023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3AC600-4C99-1B99-EE05-43296A0A00C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Peter Schramm – Optical Music Recognition, schrammp@hochschule-trier.de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BBA571-E9A8-6CDC-8E63-D46DE78CA0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36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5956148-44AB-99CE-2169-8AA29C56B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OMR-Pipeline - Akkoladen-Extraktion (Schritt 2)</a:t>
            </a:r>
          </a:p>
        </p:txBody>
      </p:sp>
      <p:pic>
        <p:nvPicPr>
          <p:cNvPr id="43" name="Grafik 42">
            <a:extLst>
              <a:ext uri="{FF2B5EF4-FFF2-40B4-BE49-F238E27FC236}">
                <a16:creationId xmlns:a16="http://schemas.microsoft.com/office/drawing/2014/main" id="{B2B85112-E398-0DC3-0C9D-F3DCB38622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02" y="2543598"/>
            <a:ext cx="2372190" cy="33527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C1BBB304-40FF-69D8-2E9D-B2ECA0704956}"/>
              </a:ext>
            </a:extLst>
          </p:cNvPr>
          <p:cNvGrpSpPr/>
          <p:nvPr/>
        </p:nvGrpSpPr>
        <p:grpSpPr>
          <a:xfrm>
            <a:off x="607908" y="1555804"/>
            <a:ext cx="11209285" cy="713064"/>
            <a:chOff x="607908" y="1555804"/>
            <a:chExt cx="11209285" cy="713064"/>
          </a:xfrm>
        </p:grpSpPr>
        <p:cxnSp>
          <p:nvCxnSpPr>
            <p:cNvPr id="44" name="Gerade Verbindung mit Pfeil 43">
              <a:extLst>
                <a:ext uri="{FF2B5EF4-FFF2-40B4-BE49-F238E27FC236}">
                  <a16:creationId xmlns:a16="http://schemas.microsoft.com/office/drawing/2014/main" id="{6145B817-83C2-73FE-D9D7-E3C0F2624151}"/>
                </a:ext>
              </a:extLst>
            </p:cNvPr>
            <p:cNvCxnSpPr>
              <a:cxnSpLocks/>
            </p:cNvCxnSpPr>
            <p:nvPr/>
          </p:nvCxnSpPr>
          <p:spPr>
            <a:xfrm>
              <a:off x="607908" y="1916531"/>
              <a:ext cx="1120928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49" name="Rechteck: abgerundete Ecken 48">
              <a:extLst>
                <a:ext uri="{FF2B5EF4-FFF2-40B4-BE49-F238E27FC236}">
                  <a16:creationId xmlns:a16="http://schemas.microsoft.com/office/drawing/2014/main" id="{6D3C75EC-B50D-AE2A-DEB2-5520CFCEFD7F}"/>
                </a:ext>
              </a:extLst>
            </p:cNvPr>
            <p:cNvSpPr/>
            <p:nvPr/>
          </p:nvSpPr>
          <p:spPr>
            <a:xfrm>
              <a:off x="1210808" y="1555804"/>
              <a:ext cx="1845578" cy="713064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 dirty="0">
                  <a:solidFill>
                    <a:schemeClr val="bg1"/>
                  </a:solidFill>
                </a:rPr>
                <a:t>Eingabebild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88772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18E645-EF95-27D0-4EE7-631677C79EB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15.02.2023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3AC600-4C99-1B99-EE05-43296A0A00C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Peter Schramm – Optical Music Recognition, schrammp@hochschule-trier.de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BBA571-E9A8-6CDC-8E63-D46DE78CA0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37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5956148-44AB-99CE-2169-8AA29C56B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OMR-Pipeline - Akkoladen-Extraktion (Schritt 2)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728D6A0-A507-217C-0801-CB0E1E9467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318" y="2543597"/>
            <a:ext cx="2471072" cy="33527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B2B85112-E398-0DC3-0C9D-F3DCB38622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02" y="2543598"/>
            <a:ext cx="2372190" cy="33527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6145B817-83C2-73FE-D9D7-E3C0F2624151}"/>
              </a:ext>
            </a:extLst>
          </p:cNvPr>
          <p:cNvCxnSpPr>
            <a:cxnSpLocks/>
          </p:cNvCxnSpPr>
          <p:nvPr/>
        </p:nvCxnSpPr>
        <p:spPr>
          <a:xfrm>
            <a:off x="607908" y="1916531"/>
            <a:ext cx="11209285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D2433A7D-3817-F33C-7A9D-CD040B00359E}"/>
              </a:ext>
            </a:extLst>
          </p:cNvPr>
          <p:cNvSpPr/>
          <p:nvPr/>
        </p:nvSpPr>
        <p:spPr>
          <a:xfrm>
            <a:off x="3857065" y="1555804"/>
            <a:ext cx="1845578" cy="713064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bg1"/>
                </a:solidFill>
              </a:rPr>
              <a:t>Maskierungen der größten CCL-Regionen</a:t>
            </a:r>
          </a:p>
        </p:txBody>
      </p:sp>
      <p:sp>
        <p:nvSpPr>
          <p:cNvPr id="49" name="Rechteck: abgerundete Ecken 48">
            <a:extLst>
              <a:ext uri="{FF2B5EF4-FFF2-40B4-BE49-F238E27FC236}">
                <a16:creationId xmlns:a16="http://schemas.microsoft.com/office/drawing/2014/main" id="{6D3C75EC-B50D-AE2A-DEB2-5520CFCEFD7F}"/>
              </a:ext>
            </a:extLst>
          </p:cNvPr>
          <p:cNvSpPr/>
          <p:nvPr/>
        </p:nvSpPr>
        <p:spPr>
          <a:xfrm>
            <a:off x="1210808" y="1555804"/>
            <a:ext cx="1845578" cy="713064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bg1"/>
                </a:solidFill>
              </a:rPr>
              <a:t>Eingabebild</a:t>
            </a:r>
          </a:p>
        </p:txBody>
      </p:sp>
    </p:spTree>
    <p:extLst>
      <p:ext uri="{BB962C8B-B14F-4D97-AF65-F5344CB8AC3E}">
        <p14:creationId xmlns:p14="http://schemas.microsoft.com/office/powerpoint/2010/main" val="488747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18E645-EF95-27D0-4EE7-631677C79EB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15.02.2023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3AC600-4C99-1B99-EE05-43296A0A00C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Peter Schramm – Optical Music Recognition, schrammp@hochschule-trier.de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BBA571-E9A8-6CDC-8E63-D46DE78CA0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38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5956148-44AB-99CE-2169-8AA29C56B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OMR-Pipeline - Akkoladen-Extraktion (Schritt 2)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728D6A0-A507-217C-0801-CB0E1E9467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318" y="2543597"/>
            <a:ext cx="2471072" cy="33527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63E5B317-B64B-001A-C7DF-F6133AB67F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16" y="2564904"/>
            <a:ext cx="2455368" cy="33314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B2B85112-E398-0DC3-0C9D-F3DCB38622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02" y="2543598"/>
            <a:ext cx="2372190" cy="33527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6145B817-83C2-73FE-D9D7-E3C0F2624151}"/>
              </a:ext>
            </a:extLst>
          </p:cNvPr>
          <p:cNvCxnSpPr>
            <a:cxnSpLocks/>
          </p:cNvCxnSpPr>
          <p:nvPr/>
        </p:nvCxnSpPr>
        <p:spPr>
          <a:xfrm>
            <a:off x="607908" y="1916531"/>
            <a:ext cx="11209285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D2433A7D-3817-F33C-7A9D-CD040B00359E}"/>
              </a:ext>
            </a:extLst>
          </p:cNvPr>
          <p:cNvSpPr/>
          <p:nvPr/>
        </p:nvSpPr>
        <p:spPr>
          <a:xfrm>
            <a:off x="3857065" y="1555804"/>
            <a:ext cx="1845578" cy="713064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bg1"/>
                </a:solidFill>
              </a:rPr>
              <a:t>Maskierungen der größten CCL-Regionen</a:t>
            </a:r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90CE230B-D558-876E-9C22-EFA327EBE918}"/>
              </a:ext>
            </a:extLst>
          </p:cNvPr>
          <p:cNvSpPr/>
          <p:nvPr/>
        </p:nvSpPr>
        <p:spPr>
          <a:xfrm>
            <a:off x="6544911" y="1555804"/>
            <a:ext cx="1845578" cy="713064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bg1"/>
                </a:solidFill>
              </a:rPr>
              <a:t>Verbleibende Regionen</a:t>
            </a:r>
          </a:p>
        </p:txBody>
      </p:sp>
      <p:sp>
        <p:nvSpPr>
          <p:cNvPr id="49" name="Rechteck: abgerundete Ecken 48">
            <a:extLst>
              <a:ext uri="{FF2B5EF4-FFF2-40B4-BE49-F238E27FC236}">
                <a16:creationId xmlns:a16="http://schemas.microsoft.com/office/drawing/2014/main" id="{6D3C75EC-B50D-AE2A-DEB2-5520CFCEFD7F}"/>
              </a:ext>
            </a:extLst>
          </p:cNvPr>
          <p:cNvSpPr/>
          <p:nvPr/>
        </p:nvSpPr>
        <p:spPr>
          <a:xfrm>
            <a:off x="1210808" y="1555804"/>
            <a:ext cx="1845578" cy="713064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bg1"/>
                </a:solidFill>
              </a:rPr>
              <a:t>Eingabebild</a:t>
            </a:r>
          </a:p>
        </p:txBody>
      </p:sp>
    </p:spTree>
    <p:extLst>
      <p:ext uri="{BB962C8B-B14F-4D97-AF65-F5344CB8AC3E}">
        <p14:creationId xmlns:p14="http://schemas.microsoft.com/office/powerpoint/2010/main" val="76932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18E645-EF95-27D0-4EE7-631677C79EB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15.02.2023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3AC600-4C99-1B99-EE05-43296A0A00C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Peter Schramm – Optical Music Recognition, schrammp@hochschule-trier.de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BBA571-E9A8-6CDC-8E63-D46DE78CA0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39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5956148-44AB-99CE-2169-8AA29C56B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OMR-Pipeline - Akkoladen-Extraktion (Schritt 2)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728D6A0-A507-217C-0801-CB0E1E9467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318" y="2543597"/>
            <a:ext cx="2471072" cy="33527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63E5B317-B64B-001A-C7DF-F6133AB67F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16" y="2564904"/>
            <a:ext cx="2455368" cy="33314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C956B7DC-A2E2-1B46-6760-952687D8A2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010" y="2564903"/>
            <a:ext cx="2455368" cy="33314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B2B85112-E398-0DC3-0C9D-F3DCB386227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02" y="2543598"/>
            <a:ext cx="2372190" cy="33527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6145B817-83C2-73FE-D9D7-E3C0F2624151}"/>
              </a:ext>
            </a:extLst>
          </p:cNvPr>
          <p:cNvCxnSpPr>
            <a:cxnSpLocks/>
          </p:cNvCxnSpPr>
          <p:nvPr/>
        </p:nvCxnSpPr>
        <p:spPr>
          <a:xfrm>
            <a:off x="607908" y="1916531"/>
            <a:ext cx="11209285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D2433A7D-3817-F33C-7A9D-CD040B00359E}"/>
              </a:ext>
            </a:extLst>
          </p:cNvPr>
          <p:cNvSpPr/>
          <p:nvPr/>
        </p:nvSpPr>
        <p:spPr>
          <a:xfrm>
            <a:off x="3857065" y="1555804"/>
            <a:ext cx="1845578" cy="713064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bg1"/>
                </a:solidFill>
              </a:rPr>
              <a:t>Maskierungen der größten CCL-Regionen</a:t>
            </a:r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90CE230B-D558-876E-9C22-EFA327EBE918}"/>
              </a:ext>
            </a:extLst>
          </p:cNvPr>
          <p:cNvSpPr/>
          <p:nvPr/>
        </p:nvSpPr>
        <p:spPr>
          <a:xfrm>
            <a:off x="6544911" y="1555804"/>
            <a:ext cx="1845578" cy="713064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bg1"/>
                </a:solidFill>
              </a:rPr>
              <a:t>Verbleibende Regionen</a:t>
            </a:r>
          </a:p>
        </p:txBody>
      </p:sp>
      <p:sp>
        <p:nvSpPr>
          <p:cNvPr id="47" name="Rechteck: abgerundete Ecken 46">
            <a:extLst>
              <a:ext uri="{FF2B5EF4-FFF2-40B4-BE49-F238E27FC236}">
                <a16:creationId xmlns:a16="http://schemas.microsoft.com/office/drawing/2014/main" id="{7DC48267-A69D-0221-0645-06A64709B708}"/>
              </a:ext>
            </a:extLst>
          </p:cNvPr>
          <p:cNvSpPr/>
          <p:nvPr/>
        </p:nvSpPr>
        <p:spPr>
          <a:xfrm>
            <a:off x="9224905" y="1555804"/>
            <a:ext cx="1845578" cy="713064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bg1"/>
                </a:solidFill>
              </a:rPr>
              <a:t>Maskenkombinierung</a:t>
            </a:r>
          </a:p>
        </p:txBody>
      </p:sp>
      <p:sp>
        <p:nvSpPr>
          <p:cNvPr id="49" name="Rechteck: abgerundete Ecken 48">
            <a:extLst>
              <a:ext uri="{FF2B5EF4-FFF2-40B4-BE49-F238E27FC236}">
                <a16:creationId xmlns:a16="http://schemas.microsoft.com/office/drawing/2014/main" id="{6D3C75EC-B50D-AE2A-DEB2-5520CFCEFD7F}"/>
              </a:ext>
            </a:extLst>
          </p:cNvPr>
          <p:cNvSpPr/>
          <p:nvPr/>
        </p:nvSpPr>
        <p:spPr>
          <a:xfrm>
            <a:off x="1210808" y="1555804"/>
            <a:ext cx="1845578" cy="713064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bg1"/>
                </a:solidFill>
              </a:rPr>
              <a:t>Eingabebild</a:t>
            </a:r>
          </a:p>
        </p:txBody>
      </p:sp>
    </p:spTree>
    <p:extLst>
      <p:ext uri="{BB962C8B-B14F-4D97-AF65-F5344CB8AC3E}">
        <p14:creationId xmlns:p14="http://schemas.microsoft.com/office/powerpoint/2010/main" val="425395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2775112-942E-F2B1-DF8B-EE5F7D13026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15.02.2023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D7775E-24DB-DDD2-1375-869A3DA8CCD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Peter Schramm – Optical Music Recognition, schrammp@hochschule-trier.de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23503EF-43AB-9EF3-F98D-C37FFEC2907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4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7FA32A7-9728-D09C-4BCC-4FB8C7AC1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Idee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022F259-BC5B-C5C8-A122-73DA70F4F9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1412776"/>
            <a:ext cx="3164316" cy="44723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BE4160DC-75EA-F486-5979-B040631C856D}"/>
              </a:ext>
            </a:extLst>
          </p:cNvPr>
          <p:cNvSpPr/>
          <p:nvPr/>
        </p:nvSpPr>
        <p:spPr>
          <a:xfrm>
            <a:off x="5591944" y="3440752"/>
            <a:ext cx="1008112" cy="554462"/>
          </a:xfrm>
          <a:prstGeom prst="rightArrow">
            <a:avLst>
              <a:gd name="adj1" fmla="val 50000"/>
              <a:gd name="adj2" fmla="val 6482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F3E2D70-C4C2-FF37-715F-00799735D0E2}"/>
              </a:ext>
            </a:extLst>
          </p:cNvPr>
          <p:cNvSpPr txBox="1"/>
          <p:nvPr/>
        </p:nvSpPr>
        <p:spPr>
          <a:xfrm>
            <a:off x="695400" y="5885144"/>
            <a:ext cx="42238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dirty="0" err="1"/>
              <a:t>MuseScore</a:t>
            </a:r>
            <a:r>
              <a:rPr lang="en-US" sz="900" dirty="0"/>
              <a:t>: Merry-Go-Round Of Life</a:t>
            </a:r>
          </a:p>
          <a:p>
            <a:pPr algn="r"/>
            <a:r>
              <a:rPr lang="en-US" sz="900" dirty="0">
                <a:hlinkClick r:id="rId3"/>
              </a:rPr>
              <a:t>https://musescore.com/user/16006641/scores/4197961</a:t>
            </a:r>
            <a:r>
              <a:rPr lang="en-US" sz="900" dirty="0"/>
              <a:t> 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ED8A6D7E-C393-1DC1-D8D4-3FCBDAC28B89}"/>
              </a:ext>
            </a:extLst>
          </p:cNvPr>
          <p:cNvGrpSpPr/>
          <p:nvPr/>
        </p:nvGrpSpPr>
        <p:grpSpPr>
          <a:xfrm>
            <a:off x="7324172" y="1927684"/>
            <a:ext cx="1359776" cy="1677695"/>
            <a:chOff x="7324172" y="2143708"/>
            <a:chExt cx="1359776" cy="1677695"/>
          </a:xfrm>
        </p:grpSpPr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D7C45FF7-89AE-9E6E-4F81-86AB0F5969D7}"/>
                </a:ext>
              </a:extLst>
            </p:cNvPr>
            <p:cNvGrpSpPr/>
            <p:nvPr/>
          </p:nvGrpSpPr>
          <p:grpSpPr>
            <a:xfrm>
              <a:off x="7420360" y="2143708"/>
              <a:ext cx="1263588" cy="1263588"/>
              <a:chOff x="7752184" y="2287724"/>
              <a:chExt cx="1263588" cy="1263588"/>
            </a:xfrm>
          </p:grpSpPr>
          <p:pic>
            <p:nvPicPr>
              <p:cNvPr id="13" name="Grafik 12" descr="Musiknoten">
                <a:extLst>
                  <a:ext uri="{FF2B5EF4-FFF2-40B4-BE49-F238E27FC236}">
                    <a16:creationId xmlns:a16="http://schemas.microsoft.com/office/drawing/2014/main" id="{D621E284-8CE9-0776-DB22-38E7AAB7D3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317396" y="2287724"/>
                <a:ext cx="698376" cy="698376"/>
              </a:xfrm>
              <a:prstGeom prst="rect">
                <a:avLst/>
              </a:prstGeom>
            </p:spPr>
          </p:pic>
          <p:pic>
            <p:nvPicPr>
              <p:cNvPr id="14" name="Grafik 13" descr="Kopfhörer">
                <a:extLst>
                  <a:ext uri="{FF2B5EF4-FFF2-40B4-BE49-F238E27FC236}">
                    <a16:creationId xmlns:a16="http://schemas.microsoft.com/office/drawing/2014/main" id="{A0152E41-44DF-ABE7-F274-5D4228C035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752184" y="2636912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8559B49E-A480-D6DF-CB4A-8248ACAD09F0}"/>
                </a:ext>
              </a:extLst>
            </p:cNvPr>
            <p:cNvSpPr txBox="1"/>
            <p:nvPr/>
          </p:nvSpPr>
          <p:spPr>
            <a:xfrm>
              <a:off x="7324172" y="3452071"/>
              <a:ext cx="13249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/>
                <a:t>Wiedergabe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7CFCDB1E-7047-43CD-4A33-FCBBBA65693A}"/>
              </a:ext>
            </a:extLst>
          </p:cNvPr>
          <p:cNvGrpSpPr/>
          <p:nvPr/>
        </p:nvGrpSpPr>
        <p:grpSpPr>
          <a:xfrm>
            <a:off x="6934987" y="4324454"/>
            <a:ext cx="2236766" cy="1283732"/>
            <a:chOff x="6934987" y="4540478"/>
            <a:chExt cx="2236766" cy="1283732"/>
          </a:xfrm>
        </p:grpSpPr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98FFED8C-06D4-7BA5-A24B-C3E6A97B9769}"/>
                </a:ext>
              </a:extLst>
            </p:cNvPr>
            <p:cNvGrpSpPr/>
            <p:nvPr/>
          </p:nvGrpSpPr>
          <p:grpSpPr>
            <a:xfrm>
              <a:off x="7494773" y="4540478"/>
              <a:ext cx="914400" cy="914400"/>
              <a:chOff x="7752184" y="4725144"/>
              <a:chExt cx="914400" cy="914400"/>
            </a:xfrm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48F7479D-BD3A-D917-4194-F7C0C7796076}"/>
                  </a:ext>
                </a:extLst>
              </p:cNvPr>
              <p:cNvSpPr/>
              <p:nvPr/>
            </p:nvSpPr>
            <p:spPr>
              <a:xfrm>
                <a:off x="8053388" y="4869160"/>
                <a:ext cx="154780" cy="63629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19" name="Grafik 18" descr="Klaviertasten">
                <a:extLst>
                  <a:ext uri="{FF2B5EF4-FFF2-40B4-BE49-F238E27FC236}">
                    <a16:creationId xmlns:a16="http://schemas.microsoft.com/office/drawing/2014/main" id="{4E42FA26-4988-B1EF-F5AA-AD49146513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752184" y="472514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0" name="Freihandform: Form 19">
                <a:extLst>
                  <a:ext uri="{FF2B5EF4-FFF2-40B4-BE49-F238E27FC236}">
                    <a16:creationId xmlns:a16="http://schemas.microsoft.com/office/drawing/2014/main" id="{C24F23A5-FA46-89F2-0EC7-A92100F42ADB}"/>
                  </a:ext>
                </a:extLst>
              </p:cNvPr>
              <p:cNvSpPr/>
              <p:nvPr/>
            </p:nvSpPr>
            <p:spPr>
              <a:xfrm>
                <a:off x="8315015" y="4873923"/>
                <a:ext cx="116681" cy="396044"/>
              </a:xfrm>
              <a:custGeom>
                <a:avLst/>
                <a:gdLst>
                  <a:gd name="connsiteX0" fmla="*/ 0 w 116681"/>
                  <a:gd name="connsiteY0" fmla="*/ 0 h 396044"/>
                  <a:gd name="connsiteX1" fmla="*/ 116681 w 116681"/>
                  <a:gd name="connsiteY1" fmla="*/ 0 h 396044"/>
                  <a:gd name="connsiteX2" fmla="*/ 116681 w 116681"/>
                  <a:gd name="connsiteY2" fmla="*/ 336038 h 396044"/>
                  <a:gd name="connsiteX3" fmla="*/ 116681 w 116681"/>
                  <a:gd name="connsiteY3" fmla="*/ 360040 h 396044"/>
                  <a:gd name="connsiteX4" fmla="*/ 116681 w 116681"/>
                  <a:gd name="connsiteY4" fmla="*/ 384042 h 396044"/>
                  <a:gd name="connsiteX5" fmla="*/ 104679 w 116681"/>
                  <a:gd name="connsiteY5" fmla="*/ 396044 h 396044"/>
                  <a:gd name="connsiteX6" fmla="*/ 12002 w 116681"/>
                  <a:gd name="connsiteY6" fmla="*/ 396044 h 396044"/>
                  <a:gd name="connsiteX7" fmla="*/ 0 w 116681"/>
                  <a:gd name="connsiteY7" fmla="*/ 384042 h 396044"/>
                  <a:gd name="connsiteX8" fmla="*/ 0 w 116681"/>
                  <a:gd name="connsiteY8" fmla="*/ 360040 h 396044"/>
                  <a:gd name="connsiteX9" fmla="*/ 0 w 116681"/>
                  <a:gd name="connsiteY9" fmla="*/ 336038 h 396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6681" h="396044">
                    <a:moveTo>
                      <a:pt x="0" y="0"/>
                    </a:moveTo>
                    <a:lnTo>
                      <a:pt x="116681" y="0"/>
                    </a:lnTo>
                    <a:lnTo>
                      <a:pt x="116681" y="336038"/>
                    </a:lnTo>
                    <a:lnTo>
                      <a:pt x="116681" y="360040"/>
                    </a:lnTo>
                    <a:lnTo>
                      <a:pt x="116681" y="384042"/>
                    </a:lnTo>
                    <a:cubicBezTo>
                      <a:pt x="116681" y="390671"/>
                      <a:pt x="111308" y="396044"/>
                      <a:pt x="104679" y="396044"/>
                    </a:cubicBezTo>
                    <a:lnTo>
                      <a:pt x="12002" y="396044"/>
                    </a:lnTo>
                    <a:cubicBezTo>
                      <a:pt x="5373" y="396044"/>
                      <a:pt x="0" y="390671"/>
                      <a:pt x="0" y="384042"/>
                    </a:cubicBezTo>
                    <a:lnTo>
                      <a:pt x="0" y="360040"/>
                    </a:lnTo>
                    <a:lnTo>
                      <a:pt x="0" y="336038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/>
              </a:p>
            </p:txBody>
          </p:sp>
        </p:grp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66DB4E7E-E873-5FF9-B1D5-AC226FE07309}"/>
                </a:ext>
              </a:extLst>
            </p:cNvPr>
            <p:cNvSpPr txBox="1"/>
            <p:nvPr/>
          </p:nvSpPr>
          <p:spPr>
            <a:xfrm>
              <a:off x="6934987" y="5454878"/>
              <a:ext cx="22367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/>
                <a:t>Notenlernprogramme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878FF6B3-7582-CF04-2200-F6AB36DFC933}"/>
              </a:ext>
            </a:extLst>
          </p:cNvPr>
          <p:cNvGrpSpPr/>
          <p:nvPr/>
        </p:nvGrpSpPr>
        <p:grpSpPr>
          <a:xfrm>
            <a:off x="9899501" y="2276872"/>
            <a:ext cx="1372300" cy="1328507"/>
            <a:chOff x="9899501" y="2492896"/>
            <a:chExt cx="1372300" cy="1328507"/>
          </a:xfrm>
        </p:grpSpPr>
        <p:pic>
          <p:nvPicPr>
            <p:cNvPr id="22" name="Grafik 21" descr="Bücherregal">
              <a:extLst>
                <a:ext uri="{FF2B5EF4-FFF2-40B4-BE49-F238E27FC236}">
                  <a16:creationId xmlns:a16="http://schemas.microsoft.com/office/drawing/2014/main" id="{98489FAD-AF8B-F3C6-8459-1C9487EF34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128448" y="2492896"/>
              <a:ext cx="914400" cy="914400"/>
            </a:xfrm>
            <a:prstGeom prst="rect">
              <a:avLst/>
            </a:prstGeom>
          </p:spPr>
        </p:pic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1BB2C6F1-6CFF-BCAD-37C3-F88C982A8727}"/>
                </a:ext>
              </a:extLst>
            </p:cNvPr>
            <p:cNvSpPr txBox="1"/>
            <p:nvPr/>
          </p:nvSpPr>
          <p:spPr>
            <a:xfrm>
              <a:off x="9899501" y="3452071"/>
              <a:ext cx="1372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/>
                <a:t>Archivierung</a:t>
              </a: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0FD4C269-40AB-6646-CD6E-BE72CB120CB6}"/>
              </a:ext>
            </a:extLst>
          </p:cNvPr>
          <p:cNvGrpSpPr/>
          <p:nvPr/>
        </p:nvGrpSpPr>
        <p:grpSpPr>
          <a:xfrm>
            <a:off x="9590286" y="4278316"/>
            <a:ext cx="1990738" cy="1329870"/>
            <a:chOff x="9590286" y="4494340"/>
            <a:chExt cx="1990738" cy="1329870"/>
          </a:xfrm>
        </p:grpSpPr>
        <p:pic>
          <p:nvPicPr>
            <p:cNvPr id="25" name="Grafik 24" descr="Lupe">
              <a:extLst>
                <a:ext uri="{FF2B5EF4-FFF2-40B4-BE49-F238E27FC236}">
                  <a16:creationId xmlns:a16="http://schemas.microsoft.com/office/drawing/2014/main" id="{257745B9-0E80-9CF4-1CAD-84DDC976F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128448" y="4494340"/>
              <a:ext cx="914400" cy="914400"/>
            </a:xfrm>
            <a:prstGeom prst="rect">
              <a:avLst/>
            </a:prstGeom>
          </p:spPr>
        </p:pic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E5A29B77-2CFF-1890-A40B-B28A579F6783}"/>
                </a:ext>
              </a:extLst>
            </p:cNvPr>
            <p:cNvSpPr txBox="1"/>
            <p:nvPr/>
          </p:nvSpPr>
          <p:spPr>
            <a:xfrm>
              <a:off x="9590286" y="5454878"/>
              <a:ext cx="19907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/>
                <a:t>Semantische Suche</a:t>
              </a:r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49911662-F304-A478-B5D5-A6DD7F40F7D3}"/>
              </a:ext>
            </a:extLst>
          </p:cNvPr>
          <p:cNvSpPr txBox="1"/>
          <p:nvPr/>
        </p:nvSpPr>
        <p:spPr>
          <a:xfrm>
            <a:off x="5682920" y="2448631"/>
            <a:ext cx="612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2746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18E645-EF95-27D0-4EE7-631677C79EB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15.02.2023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3AC600-4C99-1B99-EE05-43296A0A00C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Peter Schramm – Optical Music Recognition, schrammp@hochschule-trier.de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BBA571-E9A8-6CDC-8E63-D46DE78CA0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40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5956148-44AB-99CE-2169-8AA29C56B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OMR-Pipeline – Notenzeilenerkennung (Schritt 3)</a:t>
            </a:r>
          </a:p>
        </p:txBody>
      </p:sp>
      <p:pic>
        <p:nvPicPr>
          <p:cNvPr id="43" name="Grafik 42">
            <a:extLst>
              <a:ext uri="{FF2B5EF4-FFF2-40B4-BE49-F238E27FC236}">
                <a16:creationId xmlns:a16="http://schemas.microsoft.com/office/drawing/2014/main" id="{B2B85112-E398-0DC3-0C9D-F3DCB38622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02" y="2543598"/>
            <a:ext cx="2372190" cy="33527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C1BBB304-40FF-69D8-2E9D-B2ECA0704956}"/>
              </a:ext>
            </a:extLst>
          </p:cNvPr>
          <p:cNvGrpSpPr/>
          <p:nvPr/>
        </p:nvGrpSpPr>
        <p:grpSpPr>
          <a:xfrm>
            <a:off x="607908" y="1555804"/>
            <a:ext cx="11209285" cy="713064"/>
            <a:chOff x="607908" y="1555804"/>
            <a:chExt cx="11209285" cy="713064"/>
          </a:xfrm>
        </p:grpSpPr>
        <p:cxnSp>
          <p:nvCxnSpPr>
            <p:cNvPr id="44" name="Gerade Verbindung mit Pfeil 43">
              <a:extLst>
                <a:ext uri="{FF2B5EF4-FFF2-40B4-BE49-F238E27FC236}">
                  <a16:creationId xmlns:a16="http://schemas.microsoft.com/office/drawing/2014/main" id="{6145B817-83C2-73FE-D9D7-E3C0F2624151}"/>
                </a:ext>
              </a:extLst>
            </p:cNvPr>
            <p:cNvCxnSpPr>
              <a:cxnSpLocks/>
            </p:cNvCxnSpPr>
            <p:nvPr/>
          </p:nvCxnSpPr>
          <p:spPr>
            <a:xfrm>
              <a:off x="607908" y="1916531"/>
              <a:ext cx="1120928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49" name="Rechteck: abgerundete Ecken 48">
              <a:extLst>
                <a:ext uri="{FF2B5EF4-FFF2-40B4-BE49-F238E27FC236}">
                  <a16:creationId xmlns:a16="http://schemas.microsoft.com/office/drawing/2014/main" id="{6D3C75EC-B50D-AE2A-DEB2-5520CFCEFD7F}"/>
                </a:ext>
              </a:extLst>
            </p:cNvPr>
            <p:cNvSpPr/>
            <p:nvPr/>
          </p:nvSpPr>
          <p:spPr>
            <a:xfrm>
              <a:off x="1210808" y="1555804"/>
              <a:ext cx="1845578" cy="713064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 dirty="0">
                  <a:solidFill>
                    <a:schemeClr val="bg1"/>
                  </a:solidFill>
                </a:rPr>
                <a:t>Eingabebild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93307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18E645-EF95-27D0-4EE7-631677C79EB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15.02.2023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3AC600-4C99-1B99-EE05-43296A0A00C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Peter Schramm – Optical Music Recognition, schrammp@hochschule-trier.de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BBA571-E9A8-6CDC-8E63-D46DE78CA0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41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5956148-44AB-99CE-2169-8AA29C56B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OMR-Pipeline – Notenzeilenerkennung (Schritt 3)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6145B817-83C2-73FE-D9D7-E3C0F2624151}"/>
              </a:ext>
            </a:extLst>
          </p:cNvPr>
          <p:cNvCxnSpPr>
            <a:cxnSpLocks/>
          </p:cNvCxnSpPr>
          <p:nvPr/>
        </p:nvCxnSpPr>
        <p:spPr>
          <a:xfrm>
            <a:off x="607908" y="1916531"/>
            <a:ext cx="11209285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D2433A7D-3817-F33C-7A9D-CD040B00359E}"/>
              </a:ext>
            </a:extLst>
          </p:cNvPr>
          <p:cNvSpPr/>
          <p:nvPr/>
        </p:nvSpPr>
        <p:spPr>
          <a:xfrm>
            <a:off x="3857065" y="1555804"/>
            <a:ext cx="1845578" cy="713064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bg1"/>
                </a:solidFill>
              </a:rPr>
              <a:t>Pixel angrenzend an den häufigsten Abständen</a:t>
            </a:r>
          </a:p>
        </p:txBody>
      </p:sp>
      <p:sp>
        <p:nvSpPr>
          <p:cNvPr id="49" name="Rechteck: abgerundete Ecken 48">
            <a:extLst>
              <a:ext uri="{FF2B5EF4-FFF2-40B4-BE49-F238E27FC236}">
                <a16:creationId xmlns:a16="http://schemas.microsoft.com/office/drawing/2014/main" id="{6D3C75EC-B50D-AE2A-DEB2-5520CFCEFD7F}"/>
              </a:ext>
            </a:extLst>
          </p:cNvPr>
          <p:cNvSpPr/>
          <p:nvPr/>
        </p:nvSpPr>
        <p:spPr>
          <a:xfrm>
            <a:off x="1210808" y="1555804"/>
            <a:ext cx="1845578" cy="713064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bg1"/>
                </a:solidFill>
              </a:rPr>
              <a:t>Eingabebild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4462492-5872-39BE-D429-DAF5441211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02" y="2543594"/>
            <a:ext cx="2372190" cy="33527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BBECEFC-CA52-495C-A85E-D8C1CC93C6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005" y="2543594"/>
            <a:ext cx="2372190" cy="33527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573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18E645-EF95-27D0-4EE7-631677C79EB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15.02.2023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3AC600-4C99-1B99-EE05-43296A0A00C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Peter Schramm – Optical Music Recognition, schrammp@hochschule-trier.de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BBA571-E9A8-6CDC-8E63-D46DE78CA0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42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5956148-44AB-99CE-2169-8AA29C56B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OMR-Pipeline – Notenzeilenerkennung (Schritt 3)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6145B817-83C2-73FE-D9D7-E3C0F2624151}"/>
              </a:ext>
            </a:extLst>
          </p:cNvPr>
          <p:cNvCxnSpPr>
            <a:cxnSpLocks/>
          </p:cNvCxnSpPr>
          <p:nvPr/>
        </p:nvCxnSpPr>
        <p:spPr>
          <a:xfrm>
            <a:off x="607908" y="1916531"/>
            <a:ext cx="11209285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D2433A7D-3817-F33C-7A9D-CD040B00359E}"/>
              </a:ext>
            </a:extLst>
          </p:cNvPr>
          <p:cNvSpPr/>
          <p:nvPr/>
        </p:nvSpPr>
        <p:spPr>
          <a:xfrm>
            <a:off x="3857065" y="1555804"/>
            <a:ext cx="1845578" cy="713064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bg1"/>
                </a:solidFill>
              </a:rPr>
              <a:t>Pixel angrenzend an den häufigsten Abständen</a:t>
            </a:r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90CE230B-D558-876E-9C22-EFA327EBE918}"/>
              </a:ext>
            </a:extLst>
          </p:cNvPr>
          <p:cNvSpPr/>
          <p:nvPr/>
        </p:nvSpPr>
        <p:spPr>
          <a:xfrm>
            <a:off x="6544911" y="1555804"/>
            <a:ext cx="1845578" cy="713064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bg1"/>
                </a:solidFill>
              </a:rPr>
              <a:t>Clustering mittels DBSCAN</a:t>
            </a:r>
          </a:p>
        </p:txBody>
      </p:sp>
      <p:sp>
        <p:nvSpPr>
          <p:cNvPr id="49" name="Rechteck: abgerundete Ecken 48">
            <a:extLst>
              <a:ext uri="{FF2B5EF4-FFF2-40B4-BE49-F238E27FC236}">
                <a16:creationId xmlns:a16="http://schemas.microsoft.com/office/drawing/2014/main" id="{6D3C75EC-B50D-AE2A-DEB2-5520CFCEFD7F}"/>
              </a:ext>
            </a:extLst>
          </p:cNvPr>
          <p:cNvSpPr/>
          <p:nvPr/>
        </p:nvSpPr>
        <p:spPr>
          <a:xfrm>
            <a:off x="1210808" y="1555804"/>
            <a:ext cx="1845578" cy="713064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bg1"/>
                </a:solidFill>
              </a:rPr>
              <a:t>Eingabebild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CE17F74-189D-B743-B4B0-DC5A56CF7F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506" y="2543592"/>
            <a:ext cx="2372190" cy="33527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4462492-5872-39BE-D429-DAF5441211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02" y="2543594"/>
            <a:ext cx="2372190" cy="33527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BBECEFC-CA52-495C-A85E-D8C1CC93C6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005" y="2543594"/>
            <a:ext cx="2372190" cy="33527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336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18E645-EF95-27D0-4EE7-631677C79EB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15.02.2023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3AC600-4C99-1B99-EE05-43296A0A00C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Peter Schramm – Optical Music Recognition, schrammp@hochschule-trier.de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BBA571-E9A8-6CDC-8E63-D46DE78CA0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43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5956148-44AB-99CE-2169-8AA29C56B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OMR-Pipeline – Notenzeilenerkennung (Schritt 3)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6145B817-83C2-73FE-D9D7-E3C0F2624151}"/>
              </a:ext>
            </a:extLst>
          </p:cNvPr>
          <p:cNvCxnSpPr>
            <a:cxnSpLocks/>
          </p:cNvCxnSpPr>
          <p:nvPr/>
        </p:nvCxnSpPr>
        <p:spPr>
          <a:xfrm>
            <a:off x="607908" y="1916531"/>
            <a:ext cx="11209285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D2433A7D-3817-F33C-7A9D-CD040B00359E}"/>
              </a:ext>
            </a:extLst>
          </p:cNvPr>
          <p:cNvSpPr/>
          <p:nvPr/>
        </p:nvSpPr>
        <p:spPr>
          <a:xfrm>
            <a:off x="3857065" y="1555804"/>
            <a:ext cx="1845578" cy="713064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bg1"/>
                </a:solidFill>
              </a:rPr>
              <a:t>Pixel angrenzend an den häufigsten Abständen</a:t>
            </a:r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90CE230B-D558-876E-9C22-EFA327EBE918}"/>
              </a:ext>
            </a:extLst>
          </p:cNvPr>
          <p:cNvSpPr/>
          <p:nvPr/>
        </p:nvSpPr>
        <p:spPr>
          <a:xfrm>
            <a:off x="6544911" y="1555804"/>
            <a:ext cx="1845578" cy="713064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bg1"/>
                </a:solidFill>
              </a:rPr>
              <a:t>Clustering mittels DBSCAN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7DC48267-A69D-0221-0645-06A64709B708}"/>
                  </a:ext>
                </a:extLst>
              </p:cNvPr>
              <p:cNvSpPr/>
              <p:nvPr/>
            </p:nvSpPr>
            <p:spPr>
              <a:xfrm>
                <a:off x="9224905" y="1555804"/>
                <a:ext cx="1845578" cy="713064"/>
              </a:xfrm>
              <a:prstGeom prst="round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b="1" dirty="0">
                    <a:solidFill>
                      <a:schemeClr val="bg1"/>
                    </a:solidFill>
                  </a:rPr>
                  <a:t>Dilatation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de-DE" sz="1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de-DE" sz="1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de-DE" sz="1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7DC48267-A69D-0221-0645-06A64709B7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4905" y="1555804"/>
                <a:ext cx="1845578" cy="713064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hteck: abgerundete Ecken 48">
            <a:extLst>
              <a:ext uri="{FF2B5EF4-FFF2-40B4-BE49-F238E27FC236}">
                <a16:creationId xmlns:a16="http://schemas.microsoft.com/office/drawing/2014/main" id="{6D3C75EC-B50D-AE2A-DEB2-5520CFCEFD7F}"/>
              </a:ext>
            </a:extLst>
          </p:cNvPr>
          <p:cNvSpPr/>
          <p:nvPr/>
        </p:nvSpPr>
        <p:spPr>
          <a:xfrm>
            <a:off x="1210808" y="1555804"/>
            <a:ext cx="1845578" cy="713064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bg1"/>
                </a:solidFill>
              </a:rPr>
              <a:t>Eingabebild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CE17F74-189D-B743-B4B0-DC5A56CF7F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506" y="2543592"/>
            <a:ext cx="2372190" cy="33527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4462492-5872-39BE-D429-DAF5441211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02" y="2543594"/>
            <a:ext cx="2372190" cy="33527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BBECEFC-CA52-495C-A85E-D8C1CC93C6E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005" y="2543594"/>
            <a:ext cx="2372190" cy="33527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694B743-1587-2D3E-7E91-D624D8AA95E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599" y="2538488"/>
            <a:ext cx="2372190" cy="335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6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1694B743-1587-2D3E-7E91-D624D8AA95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759" y="2538488"/>
            <a:ext cx="2372190" cy="3352797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18E645-EF95-27D0-4EE7-631677C79EB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15.02.2023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3AC600-4C99-1B99-EE05-43296A0A00C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Peter Schramm – Optical Music Recognition, schrammp@hochschule-trier.de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BBA571-E9A8-6CDC-8E63-D46DE78CA0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44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5956148-44AB-99CE-2169-8AA29C56B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OMR-Pipeline – Notenzeilenerkennung (Schritt 3)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6145B817-83C2-73FE-D9D7-E3C0F2624151}"/>
              </a:ext>
            </a:extLst>
          </p:cNvPr>
          <p:cNvCxnSpPr>
            <a:cxnSpLocks/>
          </p:cNvCxnSpPr>
          <p:nvPr/>
        </p:nvCxnSpPr>
        <p:spPr>
          <a:xfrm>
            <a:off x="607908" y="1916531"/>
            <a:ext cx="11209285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49" name="Rechteck: abgerundete Ecken 48">
            <a:extLst>
              <a:ext uri="{FF2B5EF4-FFF2-40B4-BE49-F238E27FC236}">
                <a16:creationId xmlns:a16="http://schemas.microsoft.com/office/drawing/2014/main" id="{6D3C75EC-B50D-AE2A-DEB2-5520CFCEFD7F}"/>
              </a:ext>
            </a:extLst>
          </p:cNvPr>
          <p:cNvSpPr/>
          <p:nvPr/>
        </p:nvSpPr>
        <p:spPr>
          <a:xfrm>
            <a:off x="1210808" y="1555804"/>
            <a:ext cx="1845578" cy="713064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bg1"/>
                </a:solidFill>
              </a:rPr>
              <a:t>Eingabebild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4462492-5872-39BE-D429-DAF5441211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02" y="2543594"/>
            <a:ext cx="2372190" cy="33527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7DC48267-A69D-0221-0645-06A64709B708}"/>
                  </a:ext>
                </a:extLst>
              </p:cNvPr>
              <p:cNvSpPr/>
              <p:nvPr/>
            </p:nvSpPr>
            <p:spPr>
              <a:xfrm>
                <a:off x="3857065" y="1555804"/>
                <a:ext cx="1845578" cy="713064"/>
              </a:xfrm>
              <a:prstGeom prst="round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b="1" dirty="0">
                    <a:solidFill>
                      <a:schemeClr val="bg1"/>
                    </a:solidFill>
                  </a:rPr>
                  <a:t>Dilatation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de-DE" sz="1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de-DE" sz="1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de-DE" sz="1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7DC48267-A69D-0221-0645-06A64709B7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065" y="1555804"/>
                <a:ext cx="1845578" cy="71306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8213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A3FAAF22-474A-1DFA-C0AD-E40CA0B7FB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1605" y="2538489"/>
            <a:ext cx="2372189" cy="33527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694B743-1587-2D3E-7E91-D624D8AA95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759" y="2538488"/>
            <a:ext cx="2372190" cy="3352797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18E645-EF95-27D0-4EE7-631677C79EB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15.02.2023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3AC600-4C99-1B99-EE05-43296A0A00C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Peter Schramm – Optical Music Recognition, schrammp@hochschule-trier.de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BBA571-E9A8-6CDC-8E63-D46DE78CA0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45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5956148-44AB-99CE-2169-8AA29C56B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OMR-Pipeline – Notenzeilenerkennung (Schritt 3)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6145B817-83C2-73FE-D9D7-E3C0F2624151}"/>
              </a:ext>
            </a:extLst>
          </p:cNvPr>
          <p:cNvCxnSpPr>
            <a:cxnSpLocks/>
          </p:cNvCxnSpPr>
          <p:nvPr/>
        </p:nvCxnSpPr>
        <p:spPr>
          <a:xfrm>
            <a:off x="607908" y="1916531"/>
            <a:ext cx="11209285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49" name="Rechteck: abgerundete Ecken 48">
            <a:extLst>
              <a:ext uri="{FF2B5EF4-FFF2-40B4-BE49-F238E27FC236}">
                <a16:creationId xmlns:a16="http://schemas.microsoft.com/office/drawing/2014/main" id="{6D3C75EC-B50D-AE2A-DEB2-5520CFCEFD7F}"/>
              </a:ext>
            </a:extLst>
          </p:cNvPr>
          <p:cNvSpPr/>
          <p:nvPr/>
        </p:nvSpPr>
        <p:spPr>
          <a:xfrm>
            <a:off x="1210808" y="1555804"/>
            <a:ext cx="1845578" cy="713064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bg1"/>
                </a:solidFill>
              </a:rPr>
              <a:t>Eingabebild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4462492-5872-39BE-D429-DAF5441211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02" y="2543594"/>
            <a:ext cx="2372190" cy="33527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7DC48267-A69D-0221-0645-06A64709B708}"/>
                  </a:ext>
                </a:extLst>
              </p:cNvPr>
              <p:cNvSpPr/>
              <p:nvPr/>
            </p:nvSpPr>
            <p:spPr>
              <a:xfrm>
                <a:off x="3857065" y="1555804"/>
                <a:ext cx="1845578" cy="713064"/>
              </a:xfrm>
              <a:prstGeom prst="round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b="1" dirty="0">
                    <a:solidFill>
                      <a:schemeClr val="bg1"/>
                    </a:solidFill>
                  </a:rPr>
                  <a:t>Dilatation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de-DE" sz="1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de-DE" sz="1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de-DE" sz="1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7DC48267-A69D-0221-0645-06A64709B7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065" y="1555804"/>
                <a:ext cx="1845578" cy="7130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hteck: abgerundete Ecken 11">
                <a:extLst>
                  <a:ext uri="{FF2B5EF4-FFF2-40B4-BE49-F238E27FC236}">
                    <a16:creationId xmlns:a16="http://schemas.microsoft.com/office/drawing/2014/main" id="{F89BF729-8FA6-4829-C68C-2245E1BF0264}"/>
                  </a:ext>
                </a:extLst>
              </p:cNvPr>
              <p:cNvSpPr/>
              <p:nvPr/>
            </p:nvSpPr>
            <p:spPr>
              <a:xfrm>
                <a:off x="6544911" y="1555804"/>
                <a:ext cx="1845578" cy="713064"/>
              </a:xfrm>
              <a:prstGeom prst="round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b="1" dirty="0">
                    <a:solidFill>
                      <a:schemeClr val="bg1"/>
                    </a:solidFill>
                  </a:rPr>
                  <a:t>Schließen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de-DE" sz="1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de-DE" sz="1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de-DE" sz="1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de-DE" sz="1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de-DE" sz="1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Rechteck: abgerundete Ecken 11">
                <a:extLst>
                  <a:ext uri="{FF2B5EF4-FFF2-40B4-BE49-F238E27FC236}">
                    <a16:creationId xmlns:a16="http://schemas.microsoft.com/office/drawing/2014/main" id="{F89BF729-8FA6-4829-C68C-2245E1BF02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911" y="1555804"/>
                <a:ext cx="1845578" cy="71306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251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A3FAAF22-474A-1DFA-C0AD-E40CA0B7FB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1605" y="2538489"/>
            <a:ext cx="2372189" cy="33527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694B743-1587-2D3E-7E91-D624D8AA95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759" y="2538488"/>
            <a:ext cx="2372190" cy="3352797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18E645-EF95-27D0-4EE7-631677C79EB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15.02.2023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3AC600-4C99-1B99-EE05-43296A0A00C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Peter Schramm – Optical Music Recognition, schrammp@hochschule-trier.de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BBA571-E9A8-6CDC-8E63-D46DE78CA0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46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5956148-44AB-99CE-2169-8AA29C56B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OMR-Pipeline – Notenzeilenerkennung (Schritt 3)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6145B817-83C2-73FE-D9D7-E3C0F2624151}"/>
              </a:ext>
            </a:extLst>
          </p:cNvPr>
          <p:cNvCxnSpPr>
            <a:cxnSpLocks/>
          </p:cNvCxnSpPr>
          <p:nvPr/>
        </p:nvCxnSpPr>
        <p:spPr>
          <a:xfrm>
            <a:off x="607908" y="1916531"/>
            <a:ext cx="11209285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49" name="Rechteck: abgerundete Ecken 48">
            <a:extLst>
              <a:ext uri="{FF2B5EF4-FFF2-40B4-BE49-F238E27FC236}">
                <a16:creationId xmlns:a16="http://schemas.microsoft.com/office/drawing/2014/main" id="{6D3C75EC-B50D-AE2A-DEB2-5520CFCEFD7F}"/>
              </a:ext>
            </a:extLst>
          </p:cNvPr>
          <p:cNvSpPr/>
          <p:nvPr/>
        </p:nvSpPr>
        <p:spPr>
          <a:xfrm>
            <a:off x="1210808" y="1555804"/>
            <a:ext cx="1845578" cy="713064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bg1"/>
                </a:solidFill>
              </a:rPr>
              <a:t>Eingabebild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4462492-5872-39BE-D429-DAF5441211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02" y="2543594"/>
            <a:ext cx="2372190" cy="33527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7DC48267-A69D-0221-0645-06A64709B708}"/>
                  </a:ext>
                </a:extLst>
              </p:cNvPr>
              <p:cNvSpPr/>
              <p:nvPr/>
            </p:nvSpPr>
            <p:spPr>
              <a:xfrm>
                <a:off x="3857065" y="1555804"/>
                <a:ext cx="1845578" cy="713064"/>
              </a:xfrm>
              <a:prstGeom prst="round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b="1" dirty="0">
                    <a:solidFill>
                      <a:schemeClr val="bg1"/>
                    </a:solidFill>
                  </a:rPr>
                  <a:t>Dilatation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de-DE" sz="1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de-DE" sz="1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de-DE" sz="1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7DC48267-A69D-0221-0645-06A64709B7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065" y="1555804"/>
                <a:ext cx="1845578" cy="7130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hteck: abgerundete Ecken 11">
                <a:extLst>
                  <a:ext uri="{FF2B5EF4-FFF2-40B4-BE49-F238E27FC236}">
                    <a16:creationId xmlns:a16="http://schemas.microsoft.com/office/drawing/2014/main" id="{F89BF729-8FA6-4829-C68C-2245E1BF0264}"/>
                  </a:ext>
                </a:extLst>
              </p:cNvPr>
              <p:cNvSpPr/>
              <p:nvPr/>
            </p:nvSpPr>
            <p:spPr>
              <a:xfrm>
                <a:off x="6544911" y="1555804"/>
                <a:ext cx="1845578" cy="713064"/>
              </a:xfrm>
              <a:prstGeom prst="round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b="1" dirty="0">
                    <a:solidFill>
                      <a:schemeClr val="bg1"/>
                    </a:solidFill>
                  </a:rPr>
                  <a:t>Schließen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de-DE" sz="1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de-DE" sz="1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de-DE" sz="1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de-DE" sz="1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de-DE" sz="1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Rechteck: abgerundete Ecken 11">
                <a:extLst>
                  <a:ext uri="{FF2B5EF4-FFF2-40B4-BE49-F238E27FC236}">
                    <a16:creationId xmlns:a16="http://schemas.microsoft.com/office/drawing/2014/main" id="{F89BF729-8FA6-4829-C68C-2245E1BF02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911" y="1555804"/>
                <a:ext cx="1845578" cy="71306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198A78BF-ABDC-0B11-4F96-1E100738E1BB}"/>
              </a:ext>
            </a:extLst>
          </p:cNvPr>
          <p:cNvSpPr/>
          <p:nvPr/>
        </p:nvSpPr>
        <p:spPr>
          <a:xfrm>
            <a:off x="9224905" y="1555804"/>
            <a:ext cx="1845578" cy="713064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bg1"/>
                </a:solidFill>
              </a:rPr>
              <a:t>Verfeinerung der Maskierung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219CE09-F90A-E527-EE56-36559A84875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61599" y="2538488"/>
            <a:ext cx="2372189" cy="335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37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B8F2C1F-6461-447C-4123-99AE29C9FF8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15.02.2023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757DB00-4FAF-3C4D-289B-935A8437896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Peter Schramm – Optical Music Recognition, schrammp@hochschule-trier.de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7061A8-4D6D-7384-F79B-AA162AC7F5D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47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620B217-E553-DEC4-E3DB-EBF28CA80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OMR-Pipeline – Symbolerkennung (Schritt 4)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02E4E1C-C02C-6310-E4E4-FBDF4FB219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318" y="2543597"/>
            <a:ext cx="2471072" cy="33527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06E1F76-0239-7332-2C5C-4723059B86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02" y="2543598"/>
            <a:ext cx="2372190" cy="33527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B21A63F1-2670-1582-AAC0-66E6CBE2AF0B}"/>
              </a:ext>
            </a:extLst>
          </p:cNvPr>
          <p:cNvSpPr txBox="1"/>
          <p:nvPr/>
        </p:nvSpPr>
        <p:spPr>
          <a:xfrm>
            <a:off x="1496788" y="2089336"/>
            <a:ext cx="127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Eingabebild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01C9CD9E-C9FA-8C4B-64E4-75BE4C2784E5}"/>
              </a:ext>
            </a:extLst>
          </p:cNvPr>
          <p:cNvSpPr txBox="1"/>
          <p:nvPr/>
        </p:nvSpPr>
        <p:spPr>
          <a:xfrm>
            <a:off x="3797441" y="2089336"/>
            <a:ext cx="1964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Akkoladen-Masken</a:t>
            </a:r>
          </a:p>
        </p:txBody>
      </p:sp>
    </p:spTree>
    <p:extLst>
      <p:ext uri="{BB962C8B-B14F-4D97-AF65-F5344CB8AC3E}">
        <p14:creationId xmlns:p14="http://schemas.microsoft.com/office/powerpoint/2010/main" val="2853274687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2B831B89-0091-1FA7-9F04-BBB7B6119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072" y="1237692"/>
            <a:ext cx="4300736" cy="10751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B8F2C1F-6461-447C-4123-99AE29C9FF8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15.02.2023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757DB00-4FAF-3C4D-289B-935A8437896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Peter Schramm – Optical Music Recognition, schrammp@hochschule-trier.de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7061A8-4D6D-7384-F79B-AA162AC7F5D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48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620B217-E553-DEC4-E3DB-EBF28CA80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OMR-Pipeline – Symbolerkennung (Schritt 4)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02E4E1C-C02C-6310-E4E4-FBDF4FB219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318" y="2543597"/>
            <a:ext cx="2471072" cy="33527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06E1F76-0239-7332-2C5C-4723059B862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02" y="2543598"/>
            <a:ext cx="2372190" cy="33527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2914B624-7AD9-56D1-A6E4-3EDD0076DD1D}"/>
              </a:ext>
            </a:extLst>
          </p:cNvPr>
          <p:cNvSpPr/>
          <p:nvPr/>
        </p:nvSpPr>
        <p:spPr>
          <a:xfrm flipV="1">
            <a:off x="3719736" y="2924943"/>
            <a:ext cx="2115368" cy="5760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F626449-2834-D32E-0887-5858F26EE2E8}"/>
              </a:ext>
            </a:extLst>
          </p:cNvPr>
          <p:cNvSpPr/>
          <p:nvPr/>
        </p:nvSpPr>
        <p:spPr>
          <a:xfrm flipV="1">
            <a:off x="1075913" y="2924943"/>
            <a:ext cx="2115368" cy="5760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D15FC43-E753-5A9B-84F7-C79065D9B9CC}"/>
              </a:ext>
            </a:extLst>
          </p:cNvPr>
          <p:cNvCxnSpPr>
            <a:cxnSpLocks/>
          </p:cNvCxnSpPr>
          <p:nvPr/>
        </p:nvCxnSpPr>
        <p:spPr>
          <a:xfrm flipV="1">
            <a:off x="5015880" y="2312876"/>
            <a:ext cx="1512168" cy="3911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E4AF4074-20BD-75B0-6504-E1B8CE501FBF}"/>
              </a:ext>
            </a:extLst>
          </p:cNvPr>
          <p:cNvSpPr txBox="1"/>
          <p:nvPr/>
        </p:nvSpPr>
        <p:spPr>
          <a:xfrm>
            <a:off x="1496788" y="2089336"/>
            <a:ext cx="127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Eingabebild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CD209F0-9421-1A52-A755-6C01411DC955}"/>
              </a:ext>
            </a:extLst>
          </p:cNvPr>
          <p:cNvSpPr txBox="1"/>
          <p:nvPr/>
        </p:nvSpPr>
        <p:spPr>
          <a:xfrm>
            <a:off x="3797441" y="2089336"/>
            <a:ext cx="1964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Akkoladen-Masken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BF16A0BB-CABC-E83B-D2E7-B4BDB931A97A}"/>
              </a:ext>
            </a:extLst>
          </p:cNvPr>
          <p:cNvCxnSpPr>
            <a:cxnSpLocks/>
          </p:cNvCxnSpPr>
          <p:nvPr/>
        </p:nvCxnSpPr>
        <p:spPr>
          <a:xfrm flipV="1">
            <a:off x="2423592" y="2080074"/>
            <a:ext cx="4104456" cy="6646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86555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FF6C5BCF-25D1-B506-35B1-717BE2CF6CC4}"/>
              </a:ext>
            </a:extLst>
          </p:cNvPr>
          <p:cNvGrpSpPr/>
          <p:nvPr/>
        </p:nvGrpSpPr>
        <p:grpSpPr>
          <a:xfrm>
            <a:off x="6737756" y="1237690"/>
            <a:ext cx="4308866" cy="1075186"/>
            <a:chOff x="6735942" y="2687723"/>
            <a:chExt cx="4308866" cy="1075186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C77FD9B5-972D-9F7E-ABE3-4B212BF43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4072" y="2687725"/>
              <a:ext cx="4300736" cy="107518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B842747F-7255-5DC5-ED95-582B2E732997}"/>
                </a:ext>
              </a:extLst>
            </p:cNvPr>
            <p:cNvSpPr/>
            <p:nvPr/>
          </p:nvSpPr>
          <p:spPr>
            <a:xfrm flipV="1">
              <a:off x="6735942" y="2687724"/>
              <a:ext cx="4300736" cy="1075184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79566C20-E808-7A41-AA4A-89F8006DB103}"/>
                </a:ext>
              </a:extLst>
            </p:cNvPr>
            <p:cNvCxnSpPr>
              <a:cxnSpLocks/>
            </p:cNvCxnSpPr>
            <p:nvPr/>
          </p:nvCxnSpPr>
          <p:spPr>
            <a:xfrm>
              <a:off x="7796318" y="2687723"/>
              <a:ext cx="0" cy="1046160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7FE026C6-A8BB-E7FD-7B2D-A9A981EC1045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>
              <a:off x="8886310" y="2687724"/>
              <a:ext cx="8130" cy="1046159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41EAFFD1-E828-B0FC-D560-73150BDB5DF7}"/>
                </a:ext>
              </a:extLst>
            </p:cNvPr>
            <p:cNvCxnSpPr>
              <a:cxnSpLocks/>
            </p:cNvCxnSpPr>
            <p:nvPr/>
          </p:nvCxnSpPr>
          <p:spPr>
            <a:xfrm>
              <a:off x="9961494" y="2703984"/>
              <a:ext cx="0" cy="1029899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B8F2C1F-6461-447C-4123-99AE29C9FF8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15.02.2023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757DB00-4FAF-3C4D-289B-935A8437896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Peter Schramm – Optical Music Recognition, schrammp@hochschule-trier.de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7061A8-4D6D-7384-F79B-AA162AC7F5D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49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620B217-E553-DEC4-E3DB-EBF28CA80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OMR-Pipeline – Symbolerkennung (Schritt 4)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02E4E1C-C02C-6310-E4E4-FBDF4FB219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318" y="2543597"/>
            <a:ext cx="2471072" cy="33527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06E1F76-0239-7332-2C5C-4723059B862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02" y="2543598"/>
            <a:ext cx="2372190" cy="33527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33" name="Textfeld 232">
            <a:extLst>
              <a:ext uri="{FF2B5EF4-FFF2-40B4-BE49-F238E27FC236}">
                <a16:creationId xmlns:a16="http://schemas.microsoft.com/office/drawing/2014/main" id="{13F059B3-B4B0-1B7F-6E25-15D16CE51A08}"/>
              </a:ext>
            </a:extLst>
          </p:cNvPr>
          <p:cNvSpPr txBox="1"/>
          <p:nvPr/>
        </p:nvSpPr>
        <p:spPr>
          <a:xfrm>
            <a:off x="11007316" y="1539074"/>
            <a:ext cx="461665" cy="44339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dirty="0"/>
              <a:t>256</a:t>
            </a:r>
          </a:p>
        </p:txBody>
      </p:sp>
      <p:sp>
        <p:nvSpPr>
          <p:cNvPr id="234" name="Textfeld 233">
            <a:extLst>
              <a:ext uri="{FF2B5EF4-FFF2-40B4-BE49-F238E27FC236}">
                <a16:creationId xmlns:a16="http://schemas.microsoft.com/office/drawing/2014/main" id="{3E8B89BE-41C0-354C-56EA-7CB32CE865CD}"/>
              </a:ext>
            </a:extLst>
          </p:cNvPr>
          <p:cNvSpPr txBox="1"/>
          <p:nvPr/>
        </p:nvSpPr>
        <p:spPr>
          <a:xfrm>
            <a:off x="7106440" y="231710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256</a:t>
            </a:r>
          </a:p>
        </p:txBody>
      </p:sp>
      <p:sp>
        <p:nvSpPr>
          <p:cNvPr id="235" name="Textfeld 234">
            <a:extLst>
              <a:ext uri="{FF2B5EF4-FFF2-40B4-BE49-F238E27FC236}">
                <a16:creationId xmlns:a16="http://schemas.microsoft.com/office/drawing/2014/main" id="{53C9607E-1AD2-BF26-792A-8C31B1D16278}"/>
              </a:ext>
            </a:extLst>
          </p:cNvPr>
          <p:cNvSpPr txBox="1"/>
          <p:nvPr/>
        </p:nvSpPr>
        <p:spPr>
          <a:xfrm>
            <a:off x="8150705" y="231710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256</a:t>
            </a:r>
          </a:p>
        </p:txBody>
      </p:sp>
      <p:sp>
        <p:nvSpPr>
          <p:cNvPr id="236" name="Textfeld 235">
            <a:extLst>
              <a:ext uri="{FF2B5EF4-FFF2-40B4-BE49-F238E27FC236}">
                <a16:creationId xmlns:a16="http://schemas.microsoft.com/office/drawing/2014/main" id="{23E71B1D-2446-31D2-241F-10ED5DC61633}"/>
              </a:ext>
            </a:extLst>
          </p:cNvPr>
          <p:cNvSpPr txBox="1"/>
          <p:nvPr/>
        </p:nvSpPr>
        <p:spPr>
          <a:xfrm>
            <a:off x="9194970" y="231710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256</a:t>
            </a:r>
          </a:p>
        </p:txBody>
      </p:sp>
      <p:sp>
        <p:nvSpPr>
          <p:cNvPr id="237" name="Textfeld 236">
            <a:extLst>
              <a:ext uri="{FF2B5EF4-FFF2-40B4-BE49-F238E27FC236}">
                <a16:creationId xmlns:a16="http://schemas.microsoft.com/office/drawing/2014/main" id="{EBFA8F47-7FCE-3A4B-D8B5-3B7B94B662EE}"/>
              </a:ext>
            </a:extLst>
          </p:cNvPr>
          <p:cNvSpPr txBox="1"/>
          <p:nvPr/>
        </p:nvSpPr>
        <p:spPr>
          <a:xfrm>
            <a:off x="10239235" y="231710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256</a:t>
            </a:r>
          </a:p>
        </p:txBody>
      </p:sp>
      <p:sp>
        <p:nvSpPr>
          <p:cNvPr id="238" name="Textfeld 237">
            <a:extLst>
              <a:ext uri="{FF2B5EF4-FFF2-40B4-BE49-F238E27FC236}">
                <a16:creationId xmlns:a16="http://schemas.microsoft.com/office/drawing/2014/main" id="{786027AA-EC32-8055-73B4-3F1D9CEFCA08}"/>
              </a:ext>
            </a:extLst>
          </p:cNvPr>
          <p:cNvSpPr txBox="1"/>
          <p:nvPr/>
        </p:nvSpPr>
        <p:spPr>
          <a:xfrm>
            <a:off x="1496788" y="2089336"/>
            <a:ext cx="127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Eingabebild</a:t>
            </a:r>
          </a:p>
        </p:txBody>
      </p:sp>
      <p:sp>
        <p:nvSpPr>
          <p:cNvPr id="239" name="Textfeld 238">
            <a:extLst>
              <a:ext uri="{FF2B5EF4-FFF2-40B4-BE49-F238E27FC236}">
                <a16:creationId xmlns:a16="http://schemas.microsoft.com/office/drawing/2014/main" id="{B130740C-4531-6284-83A6-C278CE8D669B}"/>
              </a:ext>
            </a:extLst>
          </p:cNvPr>
          <p:cNvSpPr txBox="1"/>
          <p:nvPr/>
        </p:nvSpPr>
        <p:spPr>
          <a:xfrm>
            <a:off x="3797441" y="2089336"/>
            <a:ext cx="1964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Akkoladen-Masken</a:t>
            </a:r>
          </a:p>
        </p:txBody>
      </p:sp>
    </p:spTree>
    <p:extLst>
      <p:ext uri="{BB962C8B-B14F-4D97-AF65-F5344CB8AC3E}">
        <p14:creationId xmlns:p14="http://schemas.microsoft.com/office/powerpoint/2010/main" val="8087512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4739E8C-4005-90BB-3686-207F7FFE19A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Optical Music Recognition (OMR)</a:t>
            </a:r>
          </a:p>
          <a:p>
            <a:pPr lvl="1"/>
            <a:r>
              <a:rPr lang="de-DE" dirty="0"/>
              <a:t>Intuition</a:t>
            </a:r>
          </a:p>
          <a:p>
            <a:pPr lvl="1"/>
            <a:r>
              <a:rPr lang="de-DE" dirty="0"/>
              <a:t>Zielsetzung/Einordnung</a:t>
            </a:r>
          </a:p>
          <a:p>
            <a:r>
              <a:rPr lang="de-DE" dirty="0"/>
              <a:t>ABC-Notation</a:t>
            </a:r>
          </a:p>
          <a:p>
            <a:r>
              <a:rPr lang="de-DE" dirty="0"/>
              <a:t>OMR-Pipeline</a:t>
            </a:r>
          </a:p>
          <a:p>
            <a:pPr lvl="1"/>
            <a:r>
              <a:rPr lang="de-DE" dirty="0"/>
              <a:t>Überblick</a:t>
            </a:r>
          </a:p>
          <a:p>
            <a:pPr lvl="1"/>
            <a:r>
              <a:rPr lang="de-DE" dirty="0"/>
              <a:t>Merkmalsextraktion 	(Schritt 1)</a:t>
            </a:r>
          </a:p>
          <a:p>
            <a:pPr lvl="1"/>
            <a:r>
              <a:rPr lang="de-DE" dirty="0"/>
              <a:t>Akkoladen-Extraktion 	(Schritt 2)</a:t>
            </a:r>
          </a:p>
          <a:p>
            <a:pPr lvl="1"/>
            <a:r>
              <a:rPr lang="de-DE" dirty="0"/>
              <a:t>Notenzeilenerkennung	(Schritt 3)</a:t>
            </a:r>
          </a:p>
          <a:p>
            <a:pPr lvl="1"/>
            <a:r>
              <a:rPr lang="de-DE" dirty="0"/>
              <a:t>Symbolerkennung	(Schritt 4)</a:t>
            </a:r>
          </a:p>
          <a:p>
            <a:pPr lvl="1"/>
            <a:r>
              <a:rPr lang="de-DE" dirty="0"/>
              <a:t>Zusammensetzung	(Schritt 5)</a:t>
            </a:r>
          </a:p>
          <a:p>
            <a:r>
              <a:rPr lang="de-DE" dirty="0"/>
              <a:t>Demo</a:t>
            </a:r>
          </a:p>
          <a:p>
            <a:r>
              <a:rPr lang="de-DE" dirty="0"/>
              <a:t>Ausblick/Fragen</a:t>
            </a:r>
          </a:p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18E645-EF95-27D0-4EE7-631677C79EB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15.02.2023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3AC600-4C99-1B99-EE05-43296A0A00C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Peter Schramm – Optical Music Recognition, schrammp@hochschule-trier.de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BBA571-E9A8-6CDC-8E63-D46DE78CA0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5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5956148-44AB-99CE-2169-8AA29C56B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Inhaltsübersicht</a:t>
            </a:r>
          </a:p>
        </p:txBody>
      </p:sp>
    </p:spTree>
    <p:extLst>
      <p:ext uri="{BB962C8B-B14F-4D97-AF65-F5344CB8AC3E}">
        <p14:creationId xmlns:p14="http://schemas.microsoft.com/office/powerpoint/2010/main" val="200084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FF6C5BCF-25D1-B506-35B1-717BE2CF6CC4}"/>
              </a:ext>
            </a:extLst>
          </p:cNvPr>
          <p:cNvGrpSpPr/>
          <p:nvPr/>
        </p:nvGrpSpPr>
        <p:grpSpPr>
          <a:xfrm>
            <a:off x="5056431" y="1349940"/>
            <a:ext cx="4308866" cy="1075186"/>
            <a:chOff x="6735942" y="2687723"/>
            <a:chExt cx="4308866" cy="1075186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C77FD9B5-972D-9F7E-ABE3-4B212BF43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4072" y="2687725"/>
              <a:ext cx="4300736" cy="107518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B842747F-7255-5DC5-ED95-582B2E732997}"/>
                </a:ext>
              </a:extLst>
            </p:cNvPr>
            <p:cNvSpPr/>
            <p:nvPr/>
          </p:nvSpPr>
          <p:spPr>
            <a:xfrm flipV="1">
              <a:off x="6735942" y="2687724"/>
              <a:ext cx="4300736" cy="1075184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79566C20-E808-7A41-AA4A-89F8006DB103}"/>
                </a:ext>
              </a:extLst>
            </p:cNvPr>
            <p:cNvCxnSpPr>
              <a:cxnSpLocks/>
            </p:cNvCxnSpPr>
            <p:nvPr/>
          </p:nvCxnSpPr>
          <p:spPr>
            <a:xfrm>
              <a:off x="7796318" y="2687723"/>
              <a:ext cx="0" cy="1046160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7FE026C6-A8BB-E7FD-7B2D-A9A981EC1045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>
              <a:off x="8886310" y="2687724"/>
              <a:ext cx="8130" cy="1046159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41EAFFD1-E828-B0FC-D560-73150BDB5DF7}"/>
                </a:ext>
              </a:extLst>
            </p:cNvPr>
            <p:cNvCxnSpPr>
              <a:cxnSpLocks/>
            </p:cNvCxnSpPr>
            <p:nvPr/>
          </p:nvCxnSpPr>
          <p:spPr>
            <a:xfrm>
              <a:off x="9961494" y="2703984"/>
              <a:ext cx="0" cy="1029899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B8F2C1F-6461-447C-4123-99AE29C9FF8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15.02.2023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757DB00-4FAF-3C4D-289B-935A8437896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Peter Schramm – Optical Music Recognition, schrammp@hochschule-trier.de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7061A8-4D6D-7384-F79B-AA162AC7F5D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50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620B217-E553-DEC4-E3DB-EBF28CA80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OMR-Pipeline – Symbolerkennung (Schritt 4)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06E1F76-0239-7332-2C5C-4723059B86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02" y="2543598"/>
            <a:ext cx="2372190" cy="33527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33" name="Textfeld 232">
            <a:extLst>
              <a:ext uri="{FF2B5EF4-FFF2-40B4-BE49-F238E27FC236}">
                <a16:creationId xmlns:a16="http://schemas.microsoft.com/office/drawing/2014/main" id="{13F059B3-B4B0-1B7F-6E25-15D16CE51A08}"/>
              </a:ext>
            </a:extLst>
          </p:cNvPr>
          <p:cNvSpPr txBox="1"/>
          <p:nvPr/>
        </p:nvSpPr>
        <p:spPr>
          <a:xfrm>
            <a:off x="9325991" y="1651324"/>
            <a:ext cx="461665" cy="44339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dirty="0"/>
              <a:t>256</a:t>
            </a:r>
          </a:p>
        </p:txBody>
      </p:sp>
      <p:sp>
        <p:nvSpPr>
          <p:cNvPr id="234" name="Textfeld 233">
            <a:extLst>
              <a:ext uri="{FF2B5EF4-FFF2-40B4-BE49-F238E27FC236}">
                <a16:creationId xmlns:a16="http://schemas.microsoft.com/office/drawing/2014/main" id="{3E8B89BE-41C0-354C-56EA-7CB32CE865CD}"/>
              </a:ext>
            </a:extLst>
          </p:cNvPr>
          <p:cNvSpPr txBox="1"/>
          <p:nvPr/>
        </p:nvSpPr>
        <p:spPr>
          <a:xfrm>
            <a:off x="5425115" y="242935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256</a:t>
            </a:r>
          </a:p>
        </p:txBody>
      </p:sp>
      <p:sp>
        <p:nvSpPr>
          <p:cNvPr id="235" name="Textfeld 234">
            <a:extLst>
              <a:ext uri="{FF2B5EF4-FFF2-40B4-BE49-F238E27FC236}">
                <a16:creationId xmlns:a16="http://schemas.microsoft.com/office/drawing/2014/main" id="{53C9607E-1AD2-BF26-792A-8C31B1D16278}"/>
              </a:ext>
            </a:extLst>
          </p:cNvPr>
          <p:cNvSpPr txBox="1"/>
          <p:nvPr/>
        </p:nvSpPr>
        <p:spPr>
          <a:xfrm>
            <a:off x="6469380" y="242935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256</a:t>
            </a:r>
          </a:p>
        </p:txBody>
      </p:sp>
      <p:sp>
        <p:nvSpPr>
          <p:cNvPr id="236" name="Textfeld 235">
            <a:extLst>
              <a:ext uri="{FF2B5EF4-FFF2-40B4-BE49-F238E27FC236}">
                <a16:creationId xmlns:a16="http://schemas.microsoft.com/office/drawing/2014/main" id="{23E71B1D-2446-31D2-241F-10ED5DC61633}"/>
              </a:ext>
            </a:extLst>
          </p:cNvPr>
          <p:cNvSpPr txBox="1"/>
          <p:nvPr/>
        </p:nvSpPr>
        <p:spPr>
          <a:xfrm>
            <a:off x="7513645" y="242935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256</a:t>
            </a:r>
          </a:p>
        </p:txBody>
      </p:sp>
      <p:sp>
        <p:nvSpPr>
          <p:cNvPr id="237" name="Textfeld 236">
            <a:extLst>
              <a:ext uri="{FF2B5EF4-FFF2-40B4-BE49-F238E27FC236}">
                <a16:creationId xmlns:a16="http://schemas.microsoft.com/office/drawing/2014/main" id="{EBFA8F47-7FCE-3A4B-D8B5-3B7B94B662EE}"/>
              </a:ext>
            </a:extLst>
          </p:cNvPr>
          <p:cNvSpPr txBox="1"/>
          <p:nvPr/>
        </p:nvSpPr>
        <p:spPr>
          <a:xfrm>
            <a:off x="8557910" y="242935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256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D9552A30-8A0F-B495-53D2-C116F5BB45A1}"/>
              </a:ext>
            </a:extLst>
          </p:cNvPr>
          <p:cNvGrpSpPr/>
          <p:nvPr/>
        </p:nvGrpSpPr>
        <p:grpSpPr>
          <a:xfrm>
            <a:off x="5591944" y="2919520"/>
            <a:ext cx="4906780" cy="3162533"/>
            <a:chOff x="5450070" y="1688866"/>
            <a:chExt cx="4906780" cy="3162533"/>
          </a:xfrm>
        </p:grpSpPr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7E214EF0-C787-89AF-CD72-0A7A14048CF7}"/>
                </a:ext>
              </a:extLst>
            </p:cNvPr>
            <p:cNvSpPr txBox="1"/>
            <p:nvPr/>
          </p:nvSpPr>
          <p:spPr>
            <a:xfrm>
              <a:off x="6124223" y="3890364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de-DE" sz="1200" dirty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16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ED56EEF6-F8B1-5A50-427A-0143F3CD0EFA}"/>
                </a:ext>
              </a:extLst>
            </p:cNvPr>
            <p:cNvSpPr txBox="1"/>
            <p:nvPr/>
          </p:nvSpPr>
          <p:spPr>
            <a:xfrm>
              <a:off x="5450070" y="2107236"/>
              <a:ext cx="369332" cy="68704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de-DE" sz="1200" dirty="0">
                  <a:solidFill>
                    <a:prstClr val="black"/>
                  </a:solidFill>
                  <a:latin typeface="Consolas" panose="020B0609020204030204" pitchFamily="49" charset="0"/>
                  <a:cs typeface="+mn-cs"/>
                </a:rPr>
                <a:t>256x256</a:t>
              </a: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C62BB410-4353-7EB3-A71C-27AC45DE5BED}"/>
                </a:ext>
              </a:extLst>
            </p:cNvPr>
            <p:cNvSpPr/>
            <p:nvPr/>
          </p:nvSpPr>
          <p:spPr>
            <a:xfrm>
              <a:off x="6278246" y="3388202"/>
              <a:ext cx="45719" cy="517993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Pfeil: nach rechts 11">
              <a:extLst>
                <a:ext uri="{FF2B5EF4-FFF2-40B4-BE49-F238E27FC236}">
                  <a16:creationId xmlns:a16="http://schemas.microsoft.com/office/drawing/2014/main" id="{3D600AA9-8C7F-1FFB-AAB6-05D83143C49F}"/>
                </a:ext>
              </a:extLst>
            </p:cNvPr>
            <p:cNvSpPr/>
            <p:nvPr/>
          </p:nvSpPr>
          <p:spPr>
            <a:xfrm>
              <a:off x="6350159" y="3618346"/>
              <a:ext cx="125731" cy="57706"/>
            </a:xfrm>
            <a:prstGeom prst="rightArrow">
              <a:avLst/>
            </a:prstGeom>
            <a:solidFill>
              <a:srgbClr val="4472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DAB624DB-0B9B-3662-894C-250F5F273AAC}"/>
                </a:ext>
              </a:extLst>
            </p:cNvPr>
            <p:cNvSpPr/>
            <p:nvPr/>
          </p:nvSpPr>
          <p:spPr>
            <a:xfrm>
              <a:off x="6502084" y="3388202"/>
              <a:ext cx="45719" cy="517993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Pfeil: nach rechts 13">
              <a:extLst>
                <a:ext uri="{FF2B5EF4-FFF2-40B4-BE49-F238E27FC236}">
                  <a16:creationId xmlns:a16="http://schemas.microsoft.com/office/drawing/2014/main" id="{C5EA3A44-D0E3-0725-B42E-3AB2B9714F16}"/>
                </a:ext>
              </a:extLst>
            </p:cNvPr>
            <p:cNvSpPr/>
            <p:nvPr/>
          </p:nvSpPr>
          <p:spPr>
            <a:xfrm>
              <a:off x="6597809" y="3618346"/>
              <a:ext cx="125731" cy="57706"/>
            </a:xfrm>
            <a:prstGeom prst="rightArrow">
              <a:avLst/>
            </a:prstGeom>
            <a:solidFill>
              <a:srgbClr val="4472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DD4ECD37-77F8-9E35-9084-DE5DB6CBEB53}"/>
                </a:ext>
              </a:extLst>
            </p:cNvPr>
            <p:cNvSpPr/>
            <p:nvPr/>
          </p:nvSpPr>
          <p:spPr>
            <a:xfrm>
              <a:off x="6749734" y="3388202"/>
              <a:ext cx="45719" cy="517993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213F3F4E-FFB5-5F67-8825-3F21FF1D3278}"/>
                </a:ext>
              </a:extLst>
            </p:cNvPr>
            <p:cNvSpPr/>
            <p:nvPr/>
          </p:nvSpPr>
          <p:spPr>
            <a:xfrm>
              <a:off x="6749427" y="4197497"/>
              <a:ext cx="45719" cy="247430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Pfeil: nach rechts 16">
              <a:extLst>
                <a:ext uri="{FF2B5EF4-FFF2-40B4-BE49-F238E27FC236}">
                  <a16:creationId xmlns:a16="http://schemas.microsoft.com/office/drawing/2014/main" id="{2786253F-629B-A13C-A622-CBCB744EC207}"/>
                </a:ext>
              </a:extLst>
            </p:cNvPr>
            <p:cNvSpPr/>
            <p:nvPr/>
          </p:nvSpPr>
          <p:spPr>
            <a:xfrm>
              <a:off x="6821340" y="4298352"/>
              <a:ext cx="125731" cy="45720"/>
            </a:xfrm>
            <a:prstGeom prst="rightArrow">
              <a:avLst/>
            </a:prstGeom>
            <a:solidFill>
              <a:srgbClr val="4472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67E42A19-F7EB-4A49-38D9-D52FF79B3F1F}"/>
                </a:ext>
              </a:extLst>
            </p:cNvPr>
            <p:cNvSpPr/>
            <p:nvPr/>
          </p:nvSpPr>
          <p:spPr>
            <a:xfrm>
              <a:off x="6973265" y="4197497"/>
              <a:ext cx="45719" cy="247430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Pfeil: nach rechts 18">
              <a:extLst>
                <a:ext uri="{FF2B5EF4-FFF2-40B4-BE49-F238E27FC236}">
                  <a16:creationId xmlns:a16="http://schemas.microsoft.com/office/drawing/2014/main" id="{4B493668-4103-3292-9924-61AC860B0606}"/>
                </a:ext>
              </a:extLst>
            </p:cNvPr>
            <p:cNvSpPr/>
            <p:nvPr/>
          </p:nvSpPr>
          <p:spPr>
            <a:xfrm>
              <a:off x="7068990" y="4298352"/>
              <a:ext cx="125731" cy="45720"/>
            </a:xfrm>
            <a:prstGeom prst="rightArrow">
              <a:avLst/>
            </a:prstGeom>
            <a:solidFill>
              <a:srgbClr val="4472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7576F347-69FA-8CF3-053B-47B8096D5C30}"/>
                </a:ext>
              </a:extLst>
            </p:cNvPr>
            <p:cNvSpPr/>
            <p:nvPr/>
          </p:nvSpPr>
          <p:spPr>
            <a:xfrm>
              <a:off x="7220915" y="4197497"/>
              <a:ext cx="45719" cy="247430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61881EC8-6421-37A8-6BBD-B13E9B738102}"/>
                </a:ext>
              </a:extLst>
            </p:cNvPr>
            <p:cNvSpPr/>
            <p:nvPr/>
          </p:nvSpPr>
          <p:spPr>
            <a:xfrm>
              <a:off x="5810921" y="1936546"/>
              <a:ext cx="3600" cy="1028428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Pfeil: nach rechts 24">
              <a:extLst>
                <a:ext uri="{FF2B5EF4-FFF2-40B4-BE49-F238E27FC236}">
                  <a16:creationId xmlns:a16="http://schemas.microsoft.com/office/drawing/2014/main" id="{FACC7CB3-B280-4C39-5912-2F9D7AAED175}"/>
                </a:ext>
              </a:extLst>
            </p:cNvPr>
            <p:cNvSpPr/>
            <p:nvPr/>
          </p:nvSpPr>
          <p:spPr>
            <a:xfrm>
              <a:off x="5882834" y="2413001"/>
              <a:ext cx="125731" cy="75518"/>
            </a:xfrm>
            <a:prstGeom prst="rightArrow">
              <a:avLst/>
            </a:prstGeom>
            <a:solidFill>
              <a:srgbClr val="4472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ACED8EBD-6038-4313-3693-162C4E9C4C6E}"/>
                </a:ext>
              </a:extLst>
            </p:cNvPr>
            <p:cNvSpPr/>
            <p:nvPr/>
          </p:nvSpPr>
          <p:spPr>
            <a:xfrm>
              <a:off x="6034759" y="1936546"/>
              <a:ext cx="45719" cy="1028428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Pfeil: nach rechts 28">
              <a:extLst>
                <a:ext uri="{FF2B5EF4-FFF2-40B4-BE49-F238E27FC236}">
                  <a16:creationId xmlns:a16="http://schemas.microsoft.com/office/drawing/2014/main" id="{CF5375F9-C759-0A04-4F82-678176F191A5}"/>
                </a:ext>
              </a:extLst>
            </p:cNvPr>
            <p:cNvSpPr/>
            <p:nvPr/>
          </p:nvSpPr>
          <p:spPr>
            <a:xfrm>
              <a:off x="6130484" y="2413001"/>
              <a:ext cx="125731" cy="75518"/>
            </a:xfrm>
            <a:prstGeom prst="rightArrow">
              <a:avLst/>
            </a:prstGeom>
            <a:solidFill>
              <a:srgbClr val="4472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49282243-E478-C335-ECE1-6C3F5E6A7163}"/>
                </a:ext>
              </a:extLst>
            </p:cNvPr>
            <p:cNvSpPr/>
            <p:nvPr/>
          </p:nvSpPr>
          <p:spPr>
            <a:xfrm>
              <a:off x="6282409" y="1936546"/>
              <a:ext cx="45719" cy="1028428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Pfeil: nach rechts 30">
              <a:extLst>
                <a:ext uri="{FF2B5EF4-FFF2-40B4-BE49-F238E27FC236}">
                  <a16:creationId xmlns:a16="http://schemas.microsoft.com/office/drawing/2014/main" id="{C989FF5C-9C3C-8E74-C9C0-87C05181D310}"/>
                </a:ext>
              </a:extLst>
            </p:cNvPr>
            <p:cNvSpPr/>
            <p:nvPr/>
          </p:nvSpPr>
          <p:spPr>
            <a:xfrm rot="5400000">
              <a:off x="6181976" y="3102228"/>
              <a:ext cx="241536" cy="170710"/>
            </a:xfrm>
            <a:prstGeom prst="rightArrow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4" name="Rechteck 223">
              <a:extLst>
                <a:ext uri="{FF2B5EF4-FFF2-40B4-BE49-F238E27FC236}">
                  <a16:creationId xmlns:a16="http://schemas.microsoft.com/office/drawing/2014/main" id="{C38A71BA-1730-9301-1895-EBDDAFD079A6}"/>
                </a:ext>
              </a:extLst>
            </p:cNvPr>
            <p:cNvSpPr/>
            <p:nvPr/>
          </p:nvSpPr>
          <p:spPr>
            <a:xfrm>
              <a:off x="7232821" y="3388202"/>
              <a:ext cx="45719" cy="517993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5" name="Pfeil: nach rechts 224">
              <a:extLst>
                <a:ext uri="{FF2B5EF4-FFF2-40B4-BE49-F238E27FC236}">
                  <a16:creationId xmlns:a16="http://schemas.microsoft.com/office/drawing/2014/main" id="{E6903B7C-D701-32C4-4AC7-E2FBCC8826A6}"/>
                </a:ext>
              </a:extLst>
            </p:cNvPr>
            <p:cNvSpPr/>
            <p:nvPr/>
          </p:nvSpPr>
          <p:spPr>
            <a:xfrm>
              <a:off x="7304734" y="3618346"/>
              <a:ext cx="125731" cy="57706"/>
            </a:xfrm>
            <a:prstGeom prst="rightArrow">
              <a:avLst/>
            </a:prstGeom>
            <a:solidFill>
              <a:srgbClr val="4472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6" name="Rechteck 225">
              <a:extLst>
                <a:ext uri="{FF2B5EF4-FFF2-40B4-BE49-F238E27FC236}">
                  <a16:creationId xmlns:a16="http://schemas.microsoft.com/office/drawing/2014/main" id="{2D110FDC-F480-1F36-37FC-E2DF1504FF30}"/>
                </a:ext>
              </a:extLst>
            </p:cNvPr>
            <p:cNvSpPr/>
            <p:nvPr/>
          </p:nvSpPr>
          <p:spPr>
            <a:xfrm>
              <a:off x="7456659" y="3388202"/>
              <a:ext cx="45719" cy="517993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7" name="Pfeil: nach rechts 226">
              <a:extLst>
                <a:ext uri="{FF2B5EF4-FFF2-40B4-BE49-F238E27FC236}">
                  <a16:creationId xmlns:a16="http://schemas.microsoft.com/office/drawing/2014/main" id="{CB47EACB-D1D0-E507-B52B-BD1612421244}"/>
                </a:ext>
              </a:extLst>
            </p:cNvPr>
            <p:cNvSpPr/>
            <p:nvPr/>
          </p:nvSpPr>
          <p:spPr>
            <a:xfrm>
              <a:off x="7552384" y="3618346"/>
              <a:ext cx="125731" cy="57706"/>
            </a:xfrm>
            <a:prstGeom prst="rightArrow">
              <a:avLst/>
            </a:prstGeom>
            <a:solidFill>
              <a:srgbClr val="4472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8" name="Rechteck 227">
              <a:extLst>
                <a:ext uri="{FF2B5EF4-FFF2-40B4-BE49-F238E27FC236}">
                  <a16:creationId xmlns:a16="http://schemas.microsoft.com/office/drawing/2014/main" id="{199F66E2-42ED-3222-B13A-03440DB95238}"/>
                </a:ext>
              </a:extLst>
            </p:cNvPr>
            <p:cNvSpPr/>
            <p:nvPr/>
          </p:nvSpPr>
          <p:spPr>
            <a:xfrm>
              <a:off x="7704309" y="3388202"/>
              <a:ext cx="45719" cy="517993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9" name="Rechteck 228">
              <a:extLst>
                <a:ext uri="{FF2B5EF4-FFF2-40B4-BE49-F238E27FC236}">
                  <a16:creationId xmlns:a16="http://schemas.microsoft.com/office/drawing/2014/main" id="{EE5913ED-3CF5-95E7-5504-95ECDDD71B3B}"/>
                </a:ext>
              </a:extLst>
            </p:cNvPr>
            <p:cNvSpPr/>
            <p:nvPr/>
          </p:nvSpPr>
          <p:spPr>
            <a:xfrm>
              <a:off x="7702403" y="1936546"/>
              <a:ext cx="45719" cy="1028428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0" name="Pfeil: nach rechts 229">
              <a:extLst>
                <a:ext uri="{FF2B5EF4-FFF2-40B4-BE49-F238E27FC236}">
                  <a16:creationId xmlns:a16="http://schemas.microsoft.com/office/drawing/2014/main" id="{8EB8E732-4577-0CB7-1FEB-F114B9235813}"/>
                </a:ext>
              </a:extLst>
            </p:cNvPr>
            <p:cNvSpPr/>
            <p:nvPr/>
          </p:nvSpPr>
          <p:spPr>
            <a:xfrm>
              <a:off x="7774316" y="2413001"/>
              <a:ext cx="125731" cy="75518"/>
            </a:xfrm>
            <a:prstGeom prst="rightArrow">
              <a:avLst/>
            </a:prstGeom>
            <a:solidFill>
              <a:srgbClr val="4472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1" name="Rechteck 230">
              <a:extLst>
                <a:ext uri="{FF2B5EF4-FFF2-40B4-BE49-F238E27FC236}">
                  <a16:creationId xmlns:a16="http://schemas.microsoft.com/office/drawing/2014/main" id="{BEB2BE8D-6069-215D-0002-D40CDA743639}"/>
                </a:ext>
              </a:extLst>
            </p:cNvPr>
            <p:cNvSpPr/>
            <p:nvPr/>
          </p:nvSpPr>
          <p:spPr>
            <a:xfrm>
              <a:off x="7926241" y="1936546"/>
              <a:ext cx="45719" cy="1028428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2" name="Pfeil: nach rechts 231">
              <a:extLst>
                <a:ext uri="{FF2B5EF4-FFF2-40B4-BE49-F238E27FC236}">
                  <a16:creationId xmlns:a16="http://schemas.microsoft.com/office/drawing/2014/main" id="{E9B25733-5BB3-70C0-4D79-7687F02D1A84}"/>
                </a:ext>
              </a:extLst>
            </p:cNvPr>
            <p:cNvSpPr/>
            <p:nvPr/>
          </p:nvSpPr>
          <p:spPr>
            <a:xfrm>
              <a:off x="8021966" y="2413001"/>
              <a:ext cx="125731" cy="75518"/>
            </a:xfrm>
            <a:prstGeom prst="rightArrow">
              <a:avLst/>
            </a:prstGeom>
            <a:solidFill>
              <a:srgbClr val="4472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8" name="Rechteck 237">
              <a:extLst>
                <a:ext uri="{FF2B5EF4-FFF2-40B4-BE49-F238E27FC236}">
                  <a16:creationId xmlns:a16="http://schemas.microsoft.com/office/drawing/2014/main" id="{EEAC066F-8858-29D5-37AC-B8267010760F}"/>
                </a:ext>
              </a:extLst>
            </p:cNvPr>
            <p:cNvSpPr/>
            <p:nvPr/>
          </p:nvSpPr>
          <p:spPr>
            <a:xfrm>
              <a:off x="8173891" y="1936546"/>
              <a:ext cx="45719" cy="1028428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9" name="Textfeld 238">
              <a:extLst>
                <a:ext uri="{FF2B5EF4-FFF2-40B4-BE49-F238E27FC236}">
                  <a16:creationId xmlns:a16="http://schemas.microsoft.com/office/drawing/2014/main" id="{E96B0D4C-C5A3-2841-8C6F-7292936A460E}"/>
                </a:ext>
              </a:extLst>
            </p:cNvPr>
            <p:cNvSpPr txBox="1"/>
            <p:nvPr/>
          </p:nvSpPr>
          <p:spPr>
            <a:xfrm>
              <a:off x="8463735" y="2107235"/>
              <a:ext cx="369332" cy="68704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de-DE" sz="1200" dirty="0">
                  <a:solidFill>
                    <a:prstClr val="black"/>
                  </a:solidFill>
                  <a:latin typeface="Consolas" panose="020B0609020204030204" pitchFamily="49" charset="0"/>
                  <a:cs typeface="+mn-cs"/>
                </a:rPr>
                <a:t>256x256</a:t>
              </a:r>
            </a:p>
          </p:txBody>
        </p:sp>
        <p:sp>
          <p:nvSpPr>
            <p:cNvPr id="240" name="Textfeld 239">
              <a:extLst>
                <a:ext uri="{FF2B5EF4-FFF2-40B4-BE49-F238E27FC236}">
                  <a16:creationId xmlns:a16="http://schemas.microsoft.com/office/drawing/2014/main" id="{07954596-CB40-92A0-FF48-7DFE48A7A329}"/>
                </a:ext>
              </a:extLst>
            </p:cNvPr>
            <p:cNvSpPr txBox="1"/>
            <p:nvPr/>
          </p:nvSpPr>
          <p:spPr>
            <a:xfrm>
              <a:off x="5666432" y="16888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de-DE" sz="1200" dirty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1</a:t>
              </a:r>
            </a:p>
          </p:txBody>
        </p:sp>
        <p:sp>
          <p:nvSpPr>
            <p:cNvPr id="241" name="Textfeld 240">
              <a:extLst>
                <a:ext uri="{FF2B5EF4-FFF2-40B4-BE49-F238E27FC236}">
                  <a16:creationId xmlns:a16="http://schemas.microsoft.com/office/drawing/2014/main" id="{D23940D0-0276-1F46-C24C-6AC54F6300A7}"/>
                </a:ext>
              </a:extLst>
            </p:cNvPr>
            <p:cNvSpPr txBox="1"/>
            <p:nvPr/>
          </p:nvSpPr>
          <p:spPr>
            <a:xfrm>
              <a:off x="5876970" y="1688867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de-DE" sz="1200" dirty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16</a:t>
              </a:r>
            </a:p>
          </p:txBody>
        </p:sp>
        <p:sp>
          <p:nvSpPr>
            <p:cNvPr id="242" name="Textfeld 241">
              <a:extLst>
                <a:ext uri="{FF2B5EF4-FFF2-40B4-BE49-F238E27FC236}">
                  <a16:creationId xmlns:a16="http://schemas.microsoft.com/office/drawing/2014/main" id="{9C6CA8F2-0662-CA0D-DF7A-E60683140FA9}"/>
                </a:ext>
              </a:extLst>
            </p:cNvPr>
            <p:cNvSpPr txBox="1"/>
            <p:nvPr/>
          </p:nvSpPr>
          <p:spPr>
            <a:xfrm>
              <a:off x="6106672" y="1688867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de-DE" sz="1200" dirty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16</a:t>
              </a:r>
            </a:p>
          </p:txBody>
        </p:sp>
        <p:sp>
          <p:nvSpPr>
            <p:cNvPr id="243" name="Textfeld 242">
              <a:extLst>
                <a:ext uri="{FF2B5EF4-FFF2-40B4-BE49-F238E27FC236}">
                  <a16:creationId xmlns:a16="http://schemas.microsoft.com/office/drawing/2014/main" id="{94F4A181-0829-FCFD-2ED8-52710BC01ECE}"/>
                </a:ext>
              </a:extLst>
            </p:cNvPr>
            <p:cNvSpPr txBox="1"/>
            <p:nvPr/>
          </p:nvSpPr>
          <p:spPr>
            <a:xfrm>
              <a:off x="6369621" y="311911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de-DE" sz="1200" dirty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32</a:t>
              </a:r>
            </a:p>
          </p:txBody>
        </p:sp>
        <p:sp>
          <p:nvSpPr>
            <p:cNvPr id="244" name="Textfeld 243">
              <a:extLst>
                <a:ext uri="{FF2B5EF4-FFF2-40B4-BE49-F238E27FC236}">
                  <a16:creationId xmlns:a16="http://schemas.microsoft.com/office/drawing/2014/main" id="{282215FD-7D40-EBE4-00A3-5660DC71D1D7}"/>
                </a:ext>
              </a:extLst>
            </p:cNvPr>
            <p:cNvSpPr txBox="1"/>
            <p:nvPr/>
          </p:nvSpPr>
          <p:spPr>
            <a:xfrm>
              <a:off x="6599323" y="311911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de-DE" sz="1200" dirty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32</a:t>
              </a:r>
            </a:p>
          </p:txBody>
        </p:sp>
        <p:sp>
          <p:nvSpPr>
            <p:cNvPr id="245" name="Textfeld 244">
              <a:extLst>
                <a:ext uri="{FF2B5EF4-FFF2-40B4-BE49-F238E27FC236}">
                  <a16:creationId xmlns:a16="http://schemas.microsoft.com/office/drawing/2014/main" id="{2BB397C5-0B16-9F77-E42B-85BF6A0997BF}"/>
                </a:ext>
              </a:extLst>
            </p:cNvPr>
            <p:cNvSpPr txBox="1"/>
            <p:nvPr/>
          </p:nvSpPr>
          <p:spPr>
            <a:xfrm>
              <a:off x="5866536" y="3302600"/>
              <a:ext cx="369332" cy="68704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de-DE" sz="1200" dirty="0">
                  <a:solidFill>
                    <a:prstClr val="black"/>
                  </a:solidFill>
                  <a:latin typeface="Consolas" panose="020B0609020204030204" pitchFamily="49" charset="0"/>
                  <a:cs typeface="+mn-cs"/>
                </a:rPr>
                <a:t>128x128</a:t>
              </a:r>
            </a:p>
          </p:txBody>
        </p:sp>
        <p:sp>
          <p:nvSpPr>
            <p:cNvPr id="246" name="Textfeld 245">
              <a:extLst>
                <a:ext uri="{FF2B5EF4-FFF2-40B4-BE49-F238E27FC236}">
                  <a16:creationId xmlns:a16="http://schemas.microsoft.com/office/drawing/2014/main" id="{8B8B0843-7E3C-6613-C72A-7D5034221C92}"/>
                </a:ext>
              </a:extLst>
            </p:cNvPr>
            <p:cNvSpPr txBox="1"/>
            <p:nvPr/>
          </p:nvSpPr>
          <p:spPr>
            <a:xfrm>
              <a:off x="6407323" y="4070974"/>
              <a:ext cx="369332" cy="517129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de-DE" sz="1200" dirty="0">
                  <a:solidFill>
                    <a:prstClr val="black"/>
                  </a:solidFill>
                  <a:latin typeface="Consolas" panose="020B0609020204030204" pitchFamily="49" charset="0"/>
                  <a:cs typeface="+mn-cs"/>
                </a:rPr>
                <a:t>64x64</a:t>
              </a:r>
            </a:p>
          </p:txBody>
        </p:sp>
        <p:sp>
          <p:nvSpPr>
            <p:cNvPr id="247" name="Pfeil: nach rechts 246">
              <a:extLst>
                <a:ext uri="{FF2B5EF4-FFF2-40B4-BE49-F238E27FC236}">
                  <a16:creationId xmlns:a16="http://schemas.microsoft.com/office/drawing/2014/main" id="{C9AAF833-E1C6-9D8F-5564-0C4CBB69CA4D}"/>
                </a:ext>
              </a:extLst>
            </p:cNvPr>
            <p:cNvSpPr/>
            <p:nvPr/>
          </p:nvSpPr>
          <p:spPr>
            <a:xfrm rot="5400000">
              <a:off x="6682463" y="3990580"/>
              <a:ext cx="177742" cy="122532"/>
            </a:xfrm>
            <a:prstGeom prst="rightArrow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8" name="Textfeld 247">
              <a:extLst>
                <a:ext uri="{FF2B5EF4-FFF2-40B4-BE49-F238E27FC236}">
                  <a16:creationId xmlns:a16="http://schemas.microsoft.com/office/drawing/2014/main" id="{855E88E5-CE56-E57B-3C8D-7B905B129F05}"/>
                </a:ext>
              </a:extLst>
            </p:cNvPr>
            <p:cNvSpPr txBox="1"/>
            <p:nvPr/>
          </p:nvSpPr>
          <p:spPr>
            <a:xfrm>
              <a:off x="6599323" y="4483493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de-DE" sz="1200" dirty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32</a:t>
              </a:r>
            </a:p>
          </p:txBody>
        </p:sp>
        <p:sp>
          <p:nvSpPr>
            <p:cNvPr id="249" name="Textfeld 248">
              <a:extLst>
                <a:ext uri="{FF2B5EF4-FFF2-40B4-BE49-F238E27FC236}">
                  <a16:creationId xmlns:a16="http://schemas.microsoft.com/office/drawing/2014/main" id="{2E65A791-510B-9C32-114A-2B5FA8975EF6}"/>
                </a:ext>
              </a:extLst>
            </p:cNvPr>
            <p:cNvSpPr txBox="1"/>
            <p:nvPr/>
          </p:nvSpPr>
          <p:spPr>
            <a:xfrm>
              <a:off x="6821340" y="4483493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de-DE" sz="1200" dirty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64</a:t>
              </a:r>
            </a:p>
          </p:txBody>
        </p:sp>
        <p:sp>
          <p:nvSpPr>
            <p:cNvPr id="250" name="Textfeld 249">
              <a:extLst>
                <a:ext uri="{FF2B5EF4-FFF2-40B4-BE49-F238E27FC236}">
                  <a16:creationId xmlns:a16="http://schemas.microsoft.com/office/drawing/2014/main" id="{6FCD178E-C094-F7F8-2192-A864285A5D5A}"/>
                </a:ext>
              </a:extLst>
            </p:cNvPr>
            <p:cNvSpPr txBox="1"/>
            <p:nvPr/>
          </p:nvSpPr>
          <p:spPr>
            <a:xfrm>
              <a:off x="7088705" y="4483493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de-DE" sz="1200" dirty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64</a:t>
              </a:r>
            </a:p>
          </p:txBody>
        </p:sp>
        <p:sp>
          <p:nvSpPr>
            <p:cNvPr id="251" name="Rechteck 250">
              <a:extLst>
                <a:ext uri="{FF2B5EF4-FFF2-40B4-BE49-F238E27FC236}">
                  <a16:creationId xmlns:a16="http://schemas.microsoft.com/office/drawing/2014/main" id="{4CFE8B99-FBB5-2C0B-F54B-9E81623CDA55}"/>
                </a:ext>
              </a:extLst>
            </p:cNvPr>
            <p:cNvSpPr/>
            <p:nvPr/>
          </p:nvSpPr>
          <p:spPr>
            <a:xfrm>
              <a:off x="7175196" y="3388202"/>
              <a:ext cx="45719" cy="517993"/>
            </a:xfrm>
            <a:prstGeom prst="rect">
              <a:avLst/>
            </a:pr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2" name="Textfeld 251">
              <a:extLst>
                <a:ext uri="{FF2B5EF4-FFF2-40B4-BE49-F238E27FC236}">
                  <a16:creationId xmlns:a16="http://schemas.microsoft.com/office/drawing/2014/main" id="{F46972D0-ED94-7BA6-8F6F-5B0C7B201620}"/>
                </a:ext>
              </a:extLst>
            </p:cNvPr>
            <p:cNvSpPr txBox="1"/>
            <p:nvPr/>
          </p:nvSpPr>
          <p:spPr>
            <a:xfrm>
              <a:off x="7678011" y="3302600"/>
              <a:ext cx="369332" cy="68704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de-DE" sz="1200" dirty="0">
                  <a:solidFill>
                    <a:prstClr val="black"/>
                  </a:solidFill>
                  <a:latin typeface="Consolas" panose="020B0609020204030204" pitchFamily="49" charset="0"/>
                  <a:cs typeface="+mn-cs"/>
                </a:rPr>
                <a:t>128x128</a:t>
              </a:r>
            </a:p>
          </p:txBody>
        </p:sp>
        <p:sp>
          <p:nvSpPr>
            <p:cNvPr id="253" name="Textfeld 252">
              <a:extLst>
                <a:ext uri="{FF2B5EF4-FFF2-40B4-BE49-F238E27FC236}">
                  <a16:creationId xmlns:a16="http://schemas.microsoft.com/office/drawing/2014/main" id="{72A8D6F2-7F78-32DD-DEF3-385ADEAA5BED}"/>
                </a:ext>
              </a:extLst>
            </p:cNvPr>
            <p:cNvSpPr txBox="1"/>
            <p:nvPr/>
          </p:nvSpPr>
          <p:spPr>
            <a:xfrm>
              <a:off x="6940212" y="3119110"/>
              <a:ext cx="5758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de-DE" sz="1200" dirty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32+32</a:t>
              </a:r>
            </a:p>
          </p:txBody>
        </p:sp>
        <p:sp>
          <p:nvSpPr>
            <p:cNvPr id="254" name="Textfeld 253">
              <a:extLst>
                <a:ext uri="{FF2B5EF4-FFF2-40B4-BE49-F238E27FC236}">
                  <a16:creationId xmlns:a16="http://schemas.microsoft.com/office/drawing/2014/main" id="{A7177525-BB30-1700-6E13-50234ED47B82}"/>
                </a:ext>
              </a:extLst>
            </p:cNvPr>
            <p:cNvSpPr txBox="1"/>
            <p:nvPr/>
          </p:nvSpPr>
          <p:spPr>
            <a:xfrm>
              <a:off x="7311281" y="3901215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de-DE" sz="1200" dirty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32</a:t>
              </a:r>
            </a:p>
          </p:txBody>
        </p:sp>
        <p:sp>
          <p:nvSpPr>
            <p:cNvPr id="255" name="Textfeld 254">
              <a:extLst>
                <a:ext uri="{FF2B5EF4-FFF2-40B4-BE49-F238E27FC236}">
                  <a16:creationId xmlns:a16="http://schemas.microsoft.com/office/drawing/2014/main" id="{9006C587-0DFD-F95F-58A0-7F665985CE30}"/>
                </a:ext>
              </a:extLst>
            </p:cNvPr>
            <p:cNvSpPr txBox="1"/>
            <p:nvPr/>
          </p:nvSpPr>
          <p:spPr>
            <a:xfrm>
              <a:off x="7540983" y="3901215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de-DE" sz="1200" dirty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32</a:t>
              </a:r>
            </a:p>
          </p:txBody>
        </p:sp>
        <p:sp>
          <p:nvSpPr>
            <p:cNvPr id="256" name="Pfeil: nach rechts 255">
              <a:extLst>
                <a:ext uri="{FF2B5EF4-FFF2-40B4-BE49-F238E27FC236}">
                  <a16:creationId xmlns:a16="http://schemas.microsoft.com/office/drawing/2014/main" id="{A7B0299F-36BF-E410-2164-3D4B377F080A}"/>
                </a:ext>
              </a:extLst>
            </p:cNvPr>
            <p:cNvSpPr/>
            <p:nvPr/>
          </p:nvSpPr>
          <p:spPr>
            <a:xfrm rot="16200000">
              <a:off x="7154597" y="3990580"/>
              <a:ext cx="177742" cy="122532"/>
            </a:xfrm>
            <a:prstGeom prst="rightArrow">
              <a:avLst/>
            </a:prstGeom>
            <a:solidFill>
              <a:srgbClr val="C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Pfeil: nach rechts 256">
              <a:extLst>
                <a:ext uri="{FF2B5EF4-FFF2-40B4-BE49-F238E27FC236}">
                  <a16:creationId xmlns:a16="http://schemas.microsoft.com/office/drawing/2014/main" id="{11857296-A70C-1185-AA41-7A37277C3342}"/>
                </a:ext>
              </a:extLst>
            </p:cNvPr>
            <p:cNvSpPr/>
            <p:nvPr/>
          </p:nvSpPr>
          <p:spPr>
            <a:xfrm rot="16200000">
              <a:off x="7603795" y="3102228"/>
              <a:ext cx="241536" cy="170710"/>
            </a:xfrm>
            <a:prstGeom prst="rightArrow">
              <a:avLst/>
            </a:prstGeom>
            <a:solidFill>
              <a:srgbClr val="C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Rechteck 257">
              <a:extLst>
                <a:ext uri="{FF2B5EF4-FFF2-40B4-BE49-F238E27FC236}">
                  <a16:creationId xmlns:a16="http://schemas.microsoft.com/office/drawing/2014/main" id="{0A8D1A7D-F0C2-7CD5-E0E1-29EDCB85DF2D}"/>
                </a:ext>
              </a:extLst>
            </p:cNvPr>
            <p:cNvSpPr/>
            <p:nvPr/>
          </p:nvSpPr>
          <p:spPr>
            <a:xfrm>
              <a:off x="7655344" y="1936546"/>
              <a:ext cx="45719" cy="1028428"/>
            </a:xfrm>
            <a:prstGeom prst="rect">
              <a:avLst/>
            </a:pr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9" name="Textfeld 258">
              <a:extLst>
                <a:ext uri="{FF2B5EF4-FFF2-40B4-BE49-F238E27FC236}">
                  <a16:creationId xmlns:a16="http://schemas.microsoft.com/office/drawing/2014/main" id="{4BBC9B3B-B4F6-9A95-0CBC-6B3009210AE0}"/>
                </a:ext>
              </a:extLst>
            </p:cNvPr>
            <p:cNvSpPr txBox="1"/>
            <p:nvPr/>
          </p:nvSpPr>
          <p:spPr>
            <a:xfrm>
              <a:off x="7413163" y="1688866"/>
              <a:ext cx="5758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de-DE" sz="1200" dirty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16+16</a:t>
              </a:r>
            </a:p>
          </p:txBody>
        </p:sp>
        <p:sp>
          <p:nvSpPr>
            <p:cNvPr id="260" name="Textfeld 259">
              <a:extLst>
                <a:ext uri="{FF2B5EF4-FFF2-40B4-BE49-F238E27FC236}">
                  <a16:creationId xmlns:a16="http://schemas.microsoft.com/office/drawing/2014/main" id="{687D424B-D299-ADC2-0C32-DBFC0A4DAE2B}"/>
                </a:ext>
              </a:extLst>
            </p:cNvPr>
            <p:cNvSpPr txBox="1"/>
            <p:nvPr/>
          </p:nvSpPr>
          <p:spPr>
            <a:xfrm>
              <a:off x="7785914" y="297898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de-DE" sz="1200" dirty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16</a:t>
              </a:r>
            </a:p>
          </p:txBody>
        </p:sp>
        <p:sp>
          <p:nvSpPr>
            <p:cNvPr id="261" name="Textfeld 260">
              <a:extLst>
                <a:ext uri="{FF2B5EF4-FFF2-40B4-BE49-F238E27FC236}">
                  <a16:creationId xmlns:a16="http://schemas.microsoft.com/office/drawing/2014/main" id="{31FDF325-9A62-C394-EB02-E7DE67E969B6}"/>
                </a:ext>
              </a:extLst>
            </p:cNvPr>
            <p:cNvSpPr txBox="1"/>
            <p:nvPr/>
          </p:nvSpPr>
          <p:spPr>
            <a:xfrm>
              <a:off x="8015616" y="297898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de-DE" sz="1200" dirty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16</a:t>
              </a:r>
            </a:p>
          </p:txBody>
        </p:sp>
        <p:sp>
          <p:nvSpPr>
            <p:cNvPr id="262" name="Rechteck 261">
              <a:extLst>
                <a:ext uri="{FF2B5EF4-FFF2-40B4-BE49-F238E27FC236}">
                  <a16:creationId xmlns:a16="http://schemas.microsoft.com/office/drawing/2014/main" id="{E80CE949-D874-67A3-EC1C-DBD3E128A00C}"/>
                </a:ext>
              </a:extLst>
            </p:cNvPr>
            <p:cNvSpPr/>
            <p:nvPr/>
          </p:nvSpPr>
          <p:spPr>
            <a:xfrm flipH="1">
              <a:off x="8463735" y="1936546"/>
              <a:ext cx="84426" cy="1028428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3" name="Pfeil: nach rechts 262">
              <a:extLst>
                <a:ext uri="{FF2B5EF4-FFF2-40B4-BE49-F238E27FC236}">
                  <a16:creationId xmlns:a16="http://schemas.microsoft.com/office/drawing/2014/main" id="{F5227F2F-E641-66D1-9D52-1B93DCACF7ED}"/>
                </a:ext>
              </a:extLst>
            </p:cNvPr>
            <p:cNvSpPr/>
            <p:nvPr/>
          </p:nvSpPr>
          <p:spPr>
            <a:xfrm>
              <a:off x="8278807" y="2413000"/>
              <a:ext cx="125731" cy="75520"/>
            </a:xfrm>
            <a:prstGeom prst="rightArrow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Pfeil: nach rechts 263">
              <a:extLst>
                <a:ext uri="{FF2B5EF4-FFF2-40B4-BE49-F238E27FC236}">
                  <a16:creationId xmlns:a16="http://schemas.microsoft.com/office/drawing/2014/main" id="{259707B8-B15C-9D14-C3BC-5830DAEC70AF}"/>
                </a:ext>
              </a:extLst>
            </p:cNvPr>
            <p:cNvSpPr/>
            <p:nvPr/>
          </p:nvSpPr>
          <p:spPr>
            <a:xfrm>
              <a:off x="6410663" y="2394124"/>
              <a:ext cx="1172768" cy="124454"/>
            </a:xfrm>
            <a:prstGeom prst="rightArrow">
              <a:avLst/>
            </a:prstGeom>
            <a:solidFill>
              <a:srgbClr val="E7E6E6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" name="Pfeil: nach rechts 264">
              <a:extLst>
                <a:ext uri="{FF2B5EF4-FFF2-40B4-BE49-F238E27FC236}">
                  <a16:creationId xmlns:a16="http://schemas.microsoft.com/office/drawing/2014/main" id="{696FB99F-4800-1C9A-D73B-DC4E0F213CFA}"/>
                </a:ext>
              </a:extLst>
            </p:cNvPr>
            <p:cNvSpPr/>
            <p:nvPr/>
          </p:nvSpPr>
          <p:spPr>
            <a:xfrm>
              <a:off x="6857503" y="3589726"/>
              <a:ext cx="279088" cy="122852"/>
            </a:xfrm>
            <a:prstGeom prst="rightArrow">
              <a:avLst/>
            </a:prstGeom>
            <a:solidFill>
              <a:srgbClr val="E7E6E6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6" name="Textfeld 265">
              <a:extLst>
                <a:ext uri="{FF2B5EF4-FFF2-40B4-BE49-F238E27FC236}">
                  <a16:creationId xmlns:a16="http://schemas.microsoft.com/office/drawing/2014/main" id="{D01BE22B-9B08-157A-8A0E-1404A8D63FBF}"/>
                </a:ext>
              </a:extLst>
            </p:cNvPr>
            <p:cNvSpPr txBox="1"/>
            <p:nvPr/>
          </p:nvSpPr>
          <p:spPr>
            <a:xfrm>
              <a:off x="8335068" y="297898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de-DE" sz="1200" dirty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49</a:t>
              </a:r>
            </a:p>
          </p:txBody>
        </p:sp>
        <p:grpSp>
          <p:nvGrpSpPr>
            <p:cNvPr id="267" name="Gruppieren 266">
              <a:extLst>
                <a:ext uri="{FF2B5EF4-FFF2-40B4-BE49-F238E27FC236}">
                  <a16:creationId xmlns:a16="http://schemas.microsoft.com/office/drawing/2014/main" id="{75004FA1-D026-C598-D2A2-F2E744673020}"/>
                </a:ext>
              </a:extLst>
            </p:cNvPr>
            <p:cNvGrpSpPr/>
            <p:nvPr/>
          </p:nvGrpSpPr>
          <p:grpSpPr>
            <a:xfrm>
              <a:off x="8275763" y="3881313"/>
              <a:ext cx="2039491" cy="925518"/>
              <a:chOff x="8308519" y="3848102"/>
              <a:chExt cx="2039491" cy="925518"/>
            </a:xfrm>
          </p:grpSpPr>
          <p:sp>
            <p:nvSpPr>
              <p:cNvPr id="269" name="Pfeil: nach rechts 268">
                <a:extLst>
                  <a:ext uri="{FF2B5EF4-FFF2-40B4-BE49-F238E27FC236}">
                    <a16:creationId xmlns:a16="http://schemas.microsoft.com/office/drawing/2014/main" id="{221B4AB1-FC0C-F77C-2017-0262172DD67C}"/>
                  </a:ext>
                </a:extLst>
              </p:cNvPr>
              <p:cNvSpPr/>
              <p:nvPr/>
            </p:nvSpPr>
            <p:spPr>
              <a:xfrm>
                <a:off x="8310403" y="3930599"/>
                <a:ext cx="108000" cy="108000"/>
              </a:xfrm>
              <a:prstGeom prst="rightArrow">
                <a:avLst/>
              </a:prstGeom>
              <a:solidFill>
                <a:srgbClr val="4472C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" name="Pfeil: nach rechts 269">
                <a:extLst>
                  <a:ext uri="{FF2B5EF4-FFF2-40B4-BE49-F238E27FC236}">
                    <a16:creationId xmlns:a16="http://schemas.microsoft.com/office/drawing/2014/main" id="{E7B4A408-2958-F556-9708-6DBB50187B63}"/>
                  </a:ext>
                </a:extLst>
              </p:cNvPr>
              <p:cNvSpPr/>
              <p:nvPr/>
            </p:nvSpPr>
            <p:spPr>
              <a:xfrm>
                <a:off x="8310403" y="4103818"/>
                <a:ext cx="108000" cy="108000"/>
              </a:xfrm>
              <a:prstGeom prst="rightArrow">
                <a:avLst/>
              </a:prstGeom>
              <a:solidFill>
                <a:srgbClr val="E7E6E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" name="Pfeil: nach rechts 270">
                <a:extLst>
                  <a:ext uri="{FF2B5EF4-FFF2-40B4-BE49-F238E27FC236}">
                    <a16:creationId xmlns:a16="http://schemas.microsoft.com/office/drawing/2014/main" id="{F67A9F4B-C28B-552F-C52B-AE6EE16D6186}"/>
                  </a:ext>
                </a:extLst>
              </p:cNvPr>
              <p:cNvSpPr/>
              <p:nvPr/>
            </p:nvSpPr>
            <p:spPr>
              <a:xfrm rot="5400000">
                <a:off x="8308519" y="4268674"/>
                <a:ext cx="108000" cy="108000"/>
              </a:xfrm>
              <a:prstGeom prst="rightArrow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" name="Pfeil: nach rechts 271">
                <a:extLst>
                  <a:ext uri="{FF2B5EF4-FFF2-40B4-BE49-F238E27FC236}">
                    <a16:creationId xmlns:a16="http://schemas.microsoft.com/office/drawing/2014/main" id="{D58F390F-4C02-627A-43DD-A091282EEF74}"/>
                  </a:ext>
                </a:extLst>
              </p:cNvPr>
              <p:cNvSpPr/>
              <p:nvPr/>
            </p:nvSpPr>
            <p:spPr>
              <a:xfrm rot="16200000">
                <a:off x="8308519" y="4433530"/>
                <a:ext cx="108000" cy="108000"/>
              </a:xfrm>
              <a:prstGeom prst="rightArrow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3" name="Pfeil: nach rechts 272">
                <a:extLst>
                  <a:ext uri="{FF2B5EF4-FFF2-40B4-BE49-F238E27FC236}">
                    <a16:creationId xmlns:a16="http://schemas.microsoft.com/office/drawing/2014/main" id="{54C429BE-8187-1B66-D497-5377435ED6C2}"/>
                  </a:ext>
                </a:extLst>
              </p:cNvPr>
              <p:cNvSpPr/>
              <p:nvPr/>
            </p:nvSpPr>
            <p:spPr>
              <a:xfrm>
                <a:off x="8310403" y="4606749"/>
                <a:ext cx="108000" cy="108000"/>
              </a:xfrm>
              <a:prstGeom prst="rightArrow">
                <a:avLst/>
              </a:prstGeom>
              <a:solidFill>
                <a:srgbClr val="7030A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4" name="Textfeld 273">
                <a:extLst>
                  <a:ext uri="{FF2B5EF4-FFF2-40B4-BE49-F238E27FC236}">
                    <a16:creationId xmlns:a16="http://schemas.microsoft.com/office/drawing/2014/main" id="{11BBB4F6-9C2A-D23A-2D0E-8D538755ABFC}"/>
                  </a:ext>
                </a:extLst>
              </p:cNvPr>
              <p:cNvSpPr txBox="1"/>
              <p:nvPr/>
            </p:nvSpPr>
            <p:spPr>
              <a:xfrm>
                <a:off x="8416519" y="3848102"/>
                <a:ext cx="13031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cs typeface="+mn-cs"/>
                  </a:rPr>
                  <a:t>Conv2D 3x3, </a:t>
                </a:r>
                <a:r>
                  <a:rPr kumimoji="0" lang="de-DE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cs typeface="+mn-cs"/>
                  </a:rPr>
                  <a:t>ReLu</a:t>
                </a:r>
                <a:endParaRPr kumimoji="0" lang="de-DE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  <p:sp>
            <p:nvSpPr>
              <p:cNvPr id="275" name="Textfeld 274">
                <a:extLst>
                  <a:ext uri="{FF2B5EF4-FFF2-40B4-BE49-F238E27FC236}">
                    <a16:creationId xmlns:a16="http://schemas.microsoft.com/office/drawing/2014/main" id="{EA3819B2-53E8-74F2-3BF5-01754798F63A}"/>
                  </a:ext>
                </a:extLst>
              </p:cNvPr>
              <p:cNvSpPr txBox="1"/>
              <p:nvPr/>
            </p:nvSpPr>
            <p:spPr>
              <a:xfrm>
                <a:off x="8416519" y="4015030"/>
                <a:ext cx="9707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cs typeface="+mn-cs"/>
                  </a:rPr>
                  <a:t>Concatenate</a:t>
                </a:r>
                <a:endParaRPr kumimoji="0" lang="de-DE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  <p:sp>
            <p:nvSpPr>
              <p:cNvPr id="276" name="Textfeld 275">
                <a:extLst>
                  <a:ext uri="{FF2B5EF4-FFF2-40B4-BE49-F238E27FC236}">
                    <a16:creationId xmlns:a16="http://schemas.microsoft.com/office/drawing/2014/main" id="{5332E28D-1116-9AD3-3141-81E4468A28C0}"/>
                  </a:ext>
                </a:extLst>
              </p:cNvPr>
              <p:cNvSpPr txBox="1"/>
              <p:nvPr/>
            </p:nvSpPr>
            <p:spPr>
              <a:xfrm>
                <a:off x="8416519" y="4172389"/>
                <a:ext cx="11788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cs typeface="+mn-cs"/>
                  </a:rPr>
                  <a:t>MaxPooling</a:t>
                </a:r>
                <a:r>
                  <a:rPr kumimoji="0" lang="de-DE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cs typeface="+mn-cs"/>
                  </a:rPr>
                  <a:t> 2x2</a:t>
                </a:r>
              </a:p>
            </p:txBody>
          </p:sp>
          <p:sp>
            <p:nvSpPr>
              <p:cNvPr id="277" name="Textfeld 276">
                <a:extLst>
                  <a:ext uri="{FF2B5EF4-FFF2-40B4-BE49-F238E27FC236}">
                    <a16:creationId xmlns:a16="http://schemas.microsoft.com/office/drawing/2014/main" id="{EBBD9092-E7A2-2B8C-8243-7C31D0BFA8AF}"/>
                  </a:ext>
                </a:extLst>
              </p:cNvPr>
              <p:cNvSpPr txBox="1"/>
              <p:nvPr/>
            </p:nvSpPr>
            <p:spPr>
              <a:xfrm>
                <a:off x="8416519" y="4344072"/>
                <a:ext cx="19314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cs typeface="+mn-cs"/>
                  </a:rPr>
                  <a:t>Conv2DTranspose 2x2, </a:t>
                </a:r>
                <a:r>
                  <a:rPr kumimoji="0" lang="de-DE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cs typeface="+mn-cs"/>
                  </a:rPr>
                  <a:t>ReLu</a:t>
                </a:r>
                <a:endParaRPr kumimoji="0" lang="de-DE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  <p:sp>
            <p:nvSpPr>
              <p:cNvPr id="278" name="Textfeld 277">
                <a:extLst>
                  <a:ext uri="{FF2B5EF4-FFF2-40B4-BE49-F238E27FC236}">
                    <a16:creationId xmlns:a16="http://schemas.microsoft.com/office/drawing/2014/main" id="{1B66257E-2B57-713D-14F5-DCF4BC93D315}"/>
                  </a:ext>
                </a:extLst>
              </p:cNvPr>
              <p:cNvSpPr txBox="1"/>
              <p:nvPr/>
            </p:nvSpPr>
            <p:spPr>
              <a:xfrm>
                <a:off x="8416519" y="4496621"/>
                <a:ext cx="15143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cs typeface="+mn-cs"/>
                  </a:rPr>
                  <a:t>Conv2D 1x1, </a:t>
                </a:r>
                <a:r>
                  <a:rPr kumimoji="0" lang="de-DE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cs typeface="+mn-cs"/>
                  </a:rPr>
                  <a:t>Softmax</a:t>
                </a:r>
                <a:endParaRPr kumimoji="0" lang="de-DE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</p:grpSp>
        <p:sp>
          <p:nvSpPr>
            <p:cNvPr id="268" name="Rechteck 267">
              <a:extLst>
                <a:ext uri="{FF2B5EF4-FFF2-40B4-BE49-F238E27FC236}">
                  <a16:creationId xmlns:a16="http://schemas.microsoft.com/office/drawing/2014/main" id="{6302EE86-E874-C412-AF31-73BAFD7AB618}"/>
                </a:ext>
              </a:extLst>
            </p:cNvPr>
            <p:cNvSpPr/>
            <p:nvPr/>
          </p:nvSpPr>
          <p:spPr>
            <a:xfrm>
              <a:off x="8205849" y="3881312"/>
              <a:ext cx="2151001" cy="970087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746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FF6C5BCF-25D1-B506-35B1-717BE2CF6CC4}"/>
              </a:ext>
            </a:extLst>
          </p:cNvPr>
          <p:cNvGrpSpPr/>
          <p:nvPr/>
        </p:nvGrpSpPr>
        <p:grpSpPr>
          <a:xfrm>
            <a:off x="5056431" y="1349940"/>
            <a:ext cx="4308866" cy="1075186"/>
            <a:chOff x="6735942" y="2687723"/>
            <a:chExt cx="4308866" cy="1075186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C77FD9B5-972D-9F7E-ABE3-4B212BF43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4072" y="2687725"/>
              <a:ext cx="4300736" cy="1075184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B842747F-7255-5DC5-ED95-582B2E732997}"/>
                </a:ext>
              </a:extLst>
            </p:cNvPr>
            <p:cNvSpPr/>
            <p:nvPr/>
          </p:nvSpPr>
          <p:spPr>
            <a:xfrm flipV="1">
              <a:off x="6735942" y="2687724"/>
              <a:ext cx="4300736" cy="107518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79566C20-E808-7A41-AA4A-89F8006DB103}"/>
                </a:ext>
              </a:extLst>
            </p:cNvPr>
            <p:cNvCxnSpPr>
              <a:cxnSpLocks/>
            </p:cNvCxnSpPr>
            <p:nvPr/>
          </p:nvCxnSpPr>
          <p:spPr>
            <a:xfrm>
              <a:off x="7796318" y="2687723"/>
              <a:ext cx="0" cy="104616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7FE026C6-A8BB-E7FD-7B2D-A9A981EC1045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>
              <a:off x="8886310" y="2687724"/>
              <a:ext cx="8130" cy="1046159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41EAFFD1-E828-B0FC-D560-73150BDB5DF7}"/>
                </a:ext>
              </a:extLst>
            </p:cNvPr>
            <p:cNvCxnSpPr>
              <a:cxnSpLocks/>
            </p:cNvCxnSpPr>
            <p:nvPr/>
          </p:nvCxnSpPr>
          <p:spPr>
            <a:xfrm>
              <a:off x="9961494" y="2703984"/>
              <a:ext cx="0" cy="1029899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B8F2C1F-6461-447C-4123-99AE29C9FF8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15.02.2023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757DB00-4FAF-3C4D-289B-935A8437896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Peter Schramm – Optical Music Recognition, schrammp@hochschule-trier.de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7061A8-4D6D-7384-F79B-AA162AC7F5D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51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620B217-E553-DEC4-E3DB-EBF28CA80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OMR-Pipeline – Symbolerkennung (Schritt 4)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06E1F76-0239-7332-2C5C-4723059B86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02" y="2543598"/>
            <a:ext cx="2372190" cy="33527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33" name="Textfeld 232">
            <a:extLst>
              <a:ext uri="{FF2B5EF4-FFF2-40B4-BE49-F238E27FC236}">
                <a16:creationId xmlns:a16="http://schemas.microsoft.com/office/drawing/2014/main" id="{13F059B3-B4B0-1B7F-6E25-15D16CE51A08}"/>
              </a:ext>
            </a:extLst>
          </p:cNvPr>
          <p:cNvSpPr txBox="1"/>
          <p:nvPr/>
        </p:nvSpPr>
        <p:spPr>
          <a:xfrm>
            <a:off x="9325991" y="1651324"/>
            <a:ext cx="461665" cy="44339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dirty="0"/>
              <a:t>256</a:t>
            </a:r>
          </a:p>
        </p:txBody>
      </p:sp>
      <p:sp>
        <p:nvSpPr>
          <p:cNvPr id="234" name="Textfeld 233">
            <a:extLst>
              <a:ext uri="{FF2B5EF4-FFF2-40B4-BE49-F238E27FC236}">
                <a16:creationId xmlns:a16="http://schemas.microsoft.com/office/drawing/2014/main" id="{3E8B89BE-41C0-354C-56EA-7CB32CE865CD}"/>
              </a:ext>
            </a:extLst>
          </p:cNvPr>
          <p:cNvSpPr txBox="1"/>
          <p:nvPr/>
        </p:nvSpPr>
        <p:spPr>
          <a:xfrm>
            <a:off x="5425115" y="242935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256</a:t>
            </a:r>
          </a:p>
        </p:txBody>
      </p:sp>
      <p:sp>
        <p:nvSpPr>
          <p:cNvPr id="235" name="Textfeld 234">
            <a:extLst>
              <a:ext uri="{FF2B5EF4-FFF2-40B4-BE49-F238E27FC236}">
                <a16:creationId xmlns:a16="http://schemas.microsoft.com/office/drawing/2014/main" id="{53C9607E-1AD2-BF26-792A-8C31B1D16278}"/>
              </a:ext>
            </a:extLst>
          </p:cNvPr>
          <p:cNvSpPr txBox="1"/>
          <p:nvPr/>
        </p:nvSpPr>
        <p:spPr>
          <a:xfrm>
            <a:off x="6469380" y="242935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256</a:t>
            </a:r>
          </a:p>
        </p:txBody>
      </p:sp>
      <p:sp>
        <p:nvSpPr>
          <p:cNvPr id="236" name="Textfeld 235">
            <a:extLst>
              <a:ext uri="{FF2B5EF4-FFF2-40B4-BE49-F238E27FC236}">
                <a16:creationId xmlns:a16="http://schemas.microsoft.com/office/drawing/2014/main" id="{23E71B1D-2446-31D2-241F-10ED5DC61633}"/>
              </a:ext>
            </a:extLst>
          </p:cNvPr>
          <p:cNvSpPr txBox="1"/>
          <p:nvPr/>
        </p:nvSpPr>
        <p:spPr>
          <a:xfrm>
            <a:off x="7513645" y="242935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256</a:t>
            </a:r>
          </a:p>
        </p:txBody>
      </p:sp>
      <p:sp>
        <p:nvSpPr>
          <p:cNvPr id="237" name="Textfeld 236">
            <a:extLst>
              <a:ext uri="{FF2B5EF4-FFF2-40B4-BE49-F238E27FC236}">
                <a16:creationId xmlns:a16="http://schemas.microsoft.com/office/drawing/2014/main" id="{EBFA8F47-7FCE-3A4B-D8B5-3B7B94B662EE}"/>
              </a:ext>
            </a:extLst>
          </p:cNvPr>
          <p:cNvSpPr txBox="1"/>
          <p:nvPr/>
        </p:nvSpPr>
        <p:spPr>
          <a:xfrm>
            <a:off x="8557910" y="242935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256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D9552A30-8A0F-B495-53D2-C116F5BB45A1}"/>
              </a:ext>
            </a:extLst>
          </p:cNvPr>
          <p:cNvGrpSpPr/>
          <p:nvPr/>
        </p:nvGrpSpPr>
        <p:grpSpPr>
          <a:xfrm>
            <a:off x="5591944" y="2919520"/>
            <a:ext cx="4906780" cy="3162533"/>
            <a:chOff x="5450070" y="1688866"/>
            <a:chExt cx="4906780" cy="3162533"/>
          </a:xfrm>
        </p:grpSpPr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7E214EF0-C787-89AF-CD72-0A7A14048CF7}"/>
                </a:ext>
              </a:extLst>
            </p:cNvPr>
            <p:cNvSpPr txBox="1"/>
            <p:nvPr/>
          </p:nvSpPr>
          <p:spPr>
            <a:xfrm>
              <a:off x="6124223" y="3890364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de-DE" sz="1200" dirty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16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ED56EEF6-F8B1-5A50-427A-0143F3CD0EFA}"/>
                </a:ext>
              </a:extLst>
            </p:cNvPr>
            <p:cNvSpPr txBox="1"/>
            <p:nvPr/>
          </p:nvSpPr>
          <p:spPr>
            <a:xfrm>
              <a:off x="5450070" y="2107236"/>
              <a:ext cx="369332" cy="68704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de-DE" sz="1200" dirty="0">
                  <a:solidFill>
                    <a:prstClr val="black"/>
                  </a:solidFill>
                  <a:latin typeface="Consolas" panose="020B0609020204030204" pitchFamily="49" charset="0"/>
                  <a:cs typeface="+mn-cs"/>
                </a:rPr>
                <a:t>256x256</a:t>
              </a: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C62BB410-4353-7EB3-A71C-27AC45DE5BED}"/>
                </a:ext>
              </a:extLst>
            </p:cNvPr>
            <p:cNvSpPr/>
            <p:nvPr/>
          </p:nvSpPr>
          <p:spPr>
            <a:xfrm>
              <a:off x="6278246" y="3388202"/>
              <a:ext cx="45719" cy="517993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Pfeil: nach rechts 11">
              <a:extLst>
                <a:ext uri="{FF2B5EF4-FFF2-40B4-BE49-F238E27FC236}">
                  <a16:creationId xmlns:a16="http://schemas.microsoft.com/office/drawing/2014/main" id="{3D600AA9-8C7F-1FFB-AAB6-05D83143C49F}"/>
                </a:ext>
              </a:extLst>
            </p:cNvPr>
            <p:cNvSpPr/>
            <p:nvPr/>
          </p:nvSpPr>
          <p:spPr>
            <a:xfrm>
              <a:off x="6350159" y="3618346"/>
              <a:ext cx="125731" cy="57706"/>
            </a:xfrm>
            <a:prstGeom prst="rightArrow">
              <a:avLst/>
            </a:prstGeom>
            <a:solidFill>
              <a:srgbClr val="4472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DAB624DB-0B9B-3662-894C-250F5F273AAC}"/>
                </a:ext>
              </a:extLst>
            </p:cNvPr>
            <p:cNvSpPr/>
            <p:nvPr/>
          </p:nvSpPr>
          <p:spPr>
            <a:xfrm>
              <a:off x="6502084" y="3388202"/>
              <a:ext cx="45719" cy="517993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Pfeil: nach rechts 13">
              <a:extLst>
                <a:ext uri="{FF2B5EF4-FFF2-40B4-BE49-F238E27FC236}">
                  <a16:creationId xmlns:a16="http://schemas.microsoft.com/office/drawing/2014/main" id="{C5EA3A44-D0E3-0725-B42E-3AB2B9714F16}"/>
                </a:ext>
              </a:extLst>
            </p:cNvPr>
            <p:cNvSpPr/>
            <p:nvPr/>
          </p:nvSpPr>
          <p:spPr>
            <a:xfrm>
              <a:off x="6597809" y="3618346"/>
              <a:ext cx="125731" cy="57706"/>
            </a:xfrm>
            <a:prstGeom prst="rightArrow">
              <a:avLst/>
            </a:prstGeom>
            <a:solidFill>
              <a:srgbClr val="4472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DD4ECD37-77F8-9E35-9084-DE5DB6CBEB53}"/>
                </a:ext>
              </a:extLst>
            </p:cNvPr>
            <p:cNvSpPr/>
            <p:nvPr/>
          </p:nvSpPr>
          <p:spPr>
            <a:xfrm>
              <a:off x="6749734" y="3388202"/>
              <a:ext cx="45719" cy="517993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213F3F4E-FFB5-5F67-8825-3F21FF1D3278}"/>
                </a:ext>
              </a:extLst>
            </p:cNvPr>
            <p:cNvSpPr/>
            <p:nvPr/>
          </p:nvSpPr>
          <p:spPr>
            <a:xfrm>
              <a:off x="6749427" y="4197497"/>
              <a:ext cx="45719" cy="247430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Pfeil: nach rechts 16">
              <a:extLst>
                <a:ext uri="{FF2B5EF4-FFF2-40B4-BE49-F238E27FC236}">
                  <a16:creationId xmlns:a16="http://schemas.microsoft.com/office/drawing/2014/main" id="{2786253F-629B-A13C-A622-CBCB744EC207}"/>
                </a:ext>
              </a:extLst>
            </p:cNvPr>
            <p:cNvSpPr/>
            <p:nvPr/>
          </p:nvSpPr>
          <p:spPr>
            <a:xfrm>
              <a:off x="6821340" y="4298352"/>
              <a:ext cx="125731" cy="45720"/>
            </a:xfrm>
            <a:prstGeom prst="rightArrow">
              <a:avLst/>
            </a:prstGeom>
            <a:solidFill>
              <a:srgbClr val="4472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67E42A19-F7EB-4A49-38D9-D52FF79B3F1F}"/>
                </a:ext>
              </a:extLst>
            </p:cNvPr>
            <p:cNvSpPr/>
            <p:nvPr/>
          </p:nvSpPr>
          <p:spPr>
            <a:xfrm>
              <a:off x="6973265" y="4197497"/>
              <a:ext cx="45719" cy="247430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Pfeil: nach rechts 18">
              <a:extLst>
                <a:ext uri="{FF2B5EF4-FFF2-40B4-BE49-F238E27FC236}">
                  <a16:creationId xmlns:a16="http://schemas.microsoft.com/office/drawing/2014/main" id="{4B493668-4103-3292-9924-61AC860B0606}"/>
                </a:ext>
              </a:extLst>
            </p:cNvPr>
            <p:cNvSpPr/>
            <p:nvPr/>
          </p:nvSpPr>
          <p:spPr>
            <a:xfrm>
              <a:off x="7068990" y="4298352"/>
              <a:ext cx="125731" cy="45720"/>
            </a:xfrm>
            <a:prstGeom prst="rightArrow">
              <a:avLst/>
            </a:prstGeom>
            <a:solidFill>
              <a:srgbClr val="4472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7576F347-69FA-8CF3-053B-47B8096D5C30}"/>
                </a:ext>
              </a:extLst>
            </p:cNvPr>
            <p:cNvSpPr/>
            <p:nvPr/>
          </p:nvSpPr>
          <p:spPr>
            <a:xfrm>
              <a:off x="7220915" y="4197497"/>
              <a:ext cx="45719" cy="247430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61881EC8-6421-37A8-6BBD-B13E9B738102}"/>
                </a:ext>
              </a:extLst>
            </p:cNvPr>
            <p:cNvSpPr/>
            <p:nvPr/>
          </p:nvSpPr>
          <p:spPr>
            <a:xfrm>
              <a:off x="5810921" y="1936546"/>
              <a:ext cx="3600" cy="1028428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Pfeil: nach rechts 24">
              <a:extLst>
                <a:ext uri="{FF2B5EF4-FFF2-40B4-BE49-F238E27FC236}">
                  <a16:creationId xmlns:a16="http://schemas.microsoft.com/office/drawing/2014/main" id="{FACC7CB3-B280-4C39-5912-2F9D7AAED175}"/>
                </a:ext>
              </a:extLst>
            </p:cNvPr>
            <p:cNvSpPr/>
            <p:nvPr/>
          </p:nvSpPr>
          <p:spPr>
            <a:xfrm>
              <a:off x="5882834" y="2413001"/>
              <a:ext cx="125731" cy="75518"/>
            </a:xfrm>
            <a:prstGeom prst="rightArrow">
              <a:avLst/>
            </a:prstGeom>
            <a:solidFill>
              <a:srgbClr val="4472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ACED8EBD-6038-4313-3693-162C4E9C4C6E}"/>
                </a:ext>
              </a:extLst>
            </p:cNvPr>
            <p:cNvSpPr/>
            <p:nvPr/>
          </p:nvSpPr>
          <p:spPr>
            <a:xfrm>
              <a:off x="6034759" y="1936546"/>
              <a:ext cx="45719" cy="1028428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Pfeil: nach rechts 28">
              <a:extLst>
                <a:ext uri="{FF2B5EF4-FFF2-40B4-BE49-F238E27FC236}">
                  <a16:creationId xmlns:a16="http://schemas.microsoft.com/office/drawing/2014/main" id="{CF5375F9-C759-0A04-4F82-678176F191A5}"/>
                </a:ext>
              </a:extLst>
            </p:cNvPr>
            <p:cNvSpPr/>
            <p:nvPr/>
          </p:nvSpPr>
          <p:spPr>
            <a:xfrm>
              <a:off x="6130484" y="2413001"/>
              <a:ext cx="125731" cy="75518"/>
            </a:xfrm>
            <a:prstGeom prst="rightArrow">
              <a:avLst/>
            </a:prstGeom>
            <a:solidFill>
              <a:srgbClr val="4472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49282243-E478-C335-ECE1-6C3F5E6A7163}"/>
                </a:ext>
              </a:extLst>
            </p:cNvPr>
            <p:cNvSpPr/>
            <p:nvPr/>
          </p:nvSpPr>
          <p:spPr>
            <a:xfrm>
              <a:off x="6282409" y="1936546"/>
              <a:ext cx="45719" cy="1028428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Pfeil: nach rechts 30">
              <a:extLst>
                <a:ext uri="{FF2B5EF4-FFF2-40B4-BE49-F238E27FC236}">
                  <a16:creationId xmlns:a16="http://schemas.microsoft.com/office/drawing/2014/main" id="{C989FF5C-9C3C-8E74-C9C0-87C05181D310}"/>
                </a:ext>
              </a:extLst>
            </p:cNvPr>
            <p:cNvSpPr/>
            <p:nvPr/>
          </p:nvSpPr>
          <p:spPr>
            <a:xfrm rot="5400000">
              <a:off x="6181976" y="3102228"/>
              <a:ext cx="241536" cy="170710"/>
            </a:xfrm>
            <a:prstGeom prst="rightArrow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4" name="Rechteck 223">
              <a:extLst>
                <a:ext uri="{FF2B5EF4-FFF2-40B4-BE49-F238E27FC236}">
                  <a16:creationId xmlns:a16="http://schemas.microsoft.com/office/drawing/2014/main" id="{C38A71BA-1730-9301-1895-EBDDAFD079A6}"/>
                </a:ext>
              </a:extLst>
            </p:cNvPr>
            <p:cNvSpPr/>
            <p:nvPr/>
          </p:nvSpPr>
          <p:spPr>
            <a:xfrm>
              <a:off x="7232821" y="3388202"/>
              <a:ext cx="45719" cy="517993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5" name="Pfeil: nach rechts 224">
              <a:extLst>
                <a:ext uri="{FF2B5EF4-FFF2-40B4-BE49-F238E27FC236}">
                  <a16:creationId xmlns:a16="http://schemas.microsoft.com/office/drawing/2014/main" id="{E6903B7C-D701-32C4-4AC7-E2FBCC8826A6}"/>
                </a:ext>
              </a:extLst>
            </p:cNvPr>
            <p:cNvSpPr/>
            <p:nvPr/>
          </p:nvSpPr>
          <p:spPr>
            <a:xfrm>
              <a:off x="7304734" y="3618346"/>
              <a:ext cx="125731" cy="57706"/>
            </a:xfrm>
            <a:prstGeom prst="rightArrow">
              <a:avLst/>
            </a:prstGeom>
            <a:solidFill>
              <a:srgbClr val="4472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6" name="Rechteck 225">
              <a:extLst>
                <a:ext uri="{FF2B5EF4-FFF2-40B4-BE49-F238E27FC236}">
                  <a16:creationId xmlns:a16="http://schemas.microsoft.com/office/drawing/2014/main" id="{2D110FDC-F480-1F36-37FC-E2DF1504FF30}"/>
                </a:ext>
              </a:extLst>
            </p:cNvPr>
            <p:cNvSpPr/>
            <p:nvPr/>
          </p:nvSpPr>
          <p:spPr>
            <a:xfrm>
              <a:off x="7456659" y="3388202"/>
              <a:ext cx="45719" cy="517993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7" name="Pfeil: nach rechts 226">
              <a:extLst>
                <a:ext uri="{FF2B5EF4-FFF2-40B4-BE49-F238E27FC236}">
                  <a16:creationId xmlns:a16="http://schemas.microsoft.com/office/drawing/2014/main" id="{CB47EACB-D1D0-E507-B52B-BD1612421244}"/>
                </a:ext>
              </a:extLst>
            </p:cNvPr>
            <p:cNvSpPr/>
            <p:nvPr/>
          </p:nvSpPr>
          <p:spPr>
            <a:xfrm>
              <a:off x="7552384" y="3618346"/>
              <a:ext cx="125731" cy="57706"/>
            </a:xfrm>
            <a:prstGeom prst="rightArrow">
              <a:avLst/>
            </a:prstGeom>
            <a:solidFill>
              <a:srgbClr val="4472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8" name="Rechteck 227">
              <a:extLst>
                <a:ext uri="{FF2B5EF4-FFF2-40B4-BE49-F238E27FC236}">
                  <a16:creationId xmlns:a16="http://schemas.microsoft.com/office/drawing/2014/main" id="{199F66E2-42ED-3222-B13A-03440DB95238}"/>
                </a:ext>
              </a:extLst>
            </p:cNvPr>
            <p:cNvSpPr/>
            <p:nvPr/>
          </p:nvSpPr>
          <p:spPr>
            <a:xfrm>
              <a:off x="7704309" y="3388202"/>
              <a:ext cx="45719" cy="517993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9" name="Rechteck 228">
              <a:extLst>
                <a:ext uri="{FF2B5EF4-FFF2-40B4-BE49-F238E27FC236}">
                  <a16:creationId xmlns:a16="http://schemas.microsoft.com/office/drawing/2014/main" id="{EE5913ED-3CF5-95E7-5504-95ECDDD71B3B}"/>
                </a:ext>
              </a:extLst>
            </p:cNvPr>
            <p:cNvSpPr/>
            <p:nvPr/>
          </p:nvSpPr>
          <p:spPr>
            <a:xfrm>
              <a:off x="7702403" y="1936546"/>
              <a:ext cx="45719" cy="1028428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0" name="Pfeil: nach rechts 229">
              <a:extLst>
                <a:ext uri="{FF2B5EF4-FFF2-40B4-BE49-F238E27FC236}">
                  <a16:creationId xmlns:a16="http://schemas.microsoft.com/office/drawing/2014/main" id="{8EB8E732-4577-0CB7-1FEB-F114B9235813}"/>
                </a:ext>
              </a:extLst>
            </p:cNvPr>
            <p:cNvSpPr/>
            <p:nvPr/>
          </p:nvSpPr>
          <p:spPr>
            <a:xfrm>
              <a:off x="7774316" y="2413001"/>
              <a:ext cx="125731" cy="75518"/>
            </a:xfrm>
            <a:prstGeom prst="rightArrow">
              <a:avLst/>
            </a:prstGeom>
            <a:solidFill>
              <a:srgbClr val="4472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1" name="Rechteck 230">
              <a:extLst>
                <a:ext uri="{FF2B5EF4-FFF2-40B4-BE49-F238E27FC236}">
                  <a16:creationId xmlns:a16="http://schemas.microsoft.com/office/drawing/2014/main" id="{BEB2BE8D-6069-215D-0002-D40CDA743639}"/>
                </a:ext>
              </a:extLst>
            </p:cNvPr>
            <p:cNvSpPr/>
            <p:nvPr/>
          </p:nvSpPr>
          <p:spPr>
            <a:xfrm>
              <a:off x="7926241" y="1936546"/>
              <a:ext cx="45719" cy="1028428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2" name="Pfeil: nach rechts 231">
              <a:extLst>
                <a:ext uri="{FF2B5EF4-FFF2-40B4-BE49-F238E27FC236}">
                  <a16:creationId xmlns:a16="http://schemas.microsoft.com/office/drawing/2014/main" id="{E9B25733-5BB3-70C0-4D79-7687F02D1A84}"/>
                </a:ext>
              </a:extLst>
            </p:cNvPr>
            <p:cNvSpPr/>
            <p:nvPr/>
          </p:nvSpPr>
          <p:spPr>
            <a:xfrm>
              <a:off x="8021966" y="2413001"/>
              <a:ext cx="125731" cy="75518"/>
            </a:xfrm>
            <a:prstGeom prst="rightArrow">
              <a:avLst/>
            </a:prstGeom>
            <a:solidFill>
              <a:srgbClr val="4472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8" name="Rechteck 237">
              <a:extLst>
                <a:ext uri="{FF2B5EF4-FFF2-40B4-BE49-F238E27FC236}">
                  <a16:creationId xmlns:a16="http://schemas.microsoft.com/office/drawing/2014/main" id="{EEAC066F-8858-29D5-37AC-B8267010760F}"/>
                </a:ext>
              </a:extLst>
            </p:cNvPr>
            <p:cNvSpPr/>
            <p:nvPr/>
          </p:nvSpPr>
          <p:spPr>
            <a:xfrm>
              <a:off x="8173891" y="1936546"/>
              <a:ext cx="45719" cy="1028428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9" name="Textfeld 238">
              <a:extLst>
                <a:ext uri="{FF2B5EF4-FFF2-40B4-BE49-F238E27FC236}">
                  <a16:creationId xmlns:a16="http://schemas.microsoft.com/office/drawing/2014/main" id="{E96B0D4C-C5A3-2841-8C6F-7292936A460E}"/>
                </a:ext>
              </a:extLst>
            </p:cNvPr>
            <p:cNvSpPr txBox="1"/>
            <p:nvPr/>
          </p:nvSpPr>
          <p:spPr>
            <a:xfrm>
              <a:off x="8463735" y="2107235"/>
              <a:ext cx="369332" cy="68704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de-DE" sz="1200" dirty="0">
                  <a:solidFill>
                    <a:prstClr val="black"/>
                  </a:solidFill>
                  <a:latin typeface="Consolas" panose="020B0609020204030204" pitchFamily="49" charset="0"/>
                  <a:cs typeface="+mn-cs"/>
                </a:rPr>
                <a:t>256x256</a:t>
              </a:r>
            </a:p>
          </p:txBody>
        </p:sp>
        <p:sp>
          <p:nvSpPr>
            <p:cNvPr id="240" name="Textfeld 239">
              <a:extLst>
                <a:ext uri="{FF2B5EF4-FFF2-40B4-BE49-F238E27FC236}">
                  <a16:creationId xmlns:a16="http://schemas.microsoft.com/office/drawing/2014/main" id="{07954596-CB40-92A0-FF48-7DFE48A7A329}"/>
                </a:ext>
              </a:extLst>
            </p:cNvPr>
            <p:cNvSpPr txBox="1"/>
            <p:nvPr/>
          </p:nvSpPr>
          <p:spPr>
            <a:xfrm>
              <a:off x="5666432" y="16888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de-DE" sz="1200" dirty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1</a:t>
              </a:r>
            </a:p>
          </p:txBody>
        </p:sp>
        <p:sp>
          <p:nvSpPr>
            <p:cNvPr id="241" name="Textfeld 240">
              <a:extLst>
                <a:ext uri="{FF2B5EF4-FFF2-40B4-BE49-F238E27FC236}">
                  <a16:creationId xmlns:a16="http://schemas.microsoft.com/office/drawing/2014/main" id="{D23940D0-0276-1F46-C24C-6AC54F6300A7}"/>
                </a:ext>
              </a:extLst>
            </p:cNvPr>
            <p:cNvSpPr txBox="1"/>
            <p:nvPr/>
          </p:nvSpPr>
          <p:spPr>
            <a:xfrm>
              <a:off x="5876970" y="1688867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de-DE" sz="1200" dirty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16</a:t>
              </a:r>
            </a:p>
          </p:txBody>
        </p:sp>
        <p:sp>
          <p:nvSpPr>
            <p:cNvPr id="242" name="Textfeld 241">
              <a:extLst>
                <a:ext uri="{FF2B5EF4-FFF2-40B4-BE49-F238E27FC236}">
                  <a16:creationId xmlns:a16="http://schemas.microsoft.com/office/drawing/2014/main" id="{9C6CA8F2-0662-CA0D-DF7A-E60683140FA9}"/>
                </a:ext>
              </a:extLst>
            </p:cNvPr>
            <p:cNvSpPr txBox="1"/>
            <p:nvPr/>
          </p:nvSpPr>
          <p:spPr>
            <a:xfrm>
              <a:off x="6106672" y="1688867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de-DE" sz="1200" dirty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16</a:t>
              </a:r>
            </a:p>
          </p:txBody>
        </p:sp>
        <p:sp>
          <p:nvSpPr>
            <p:cNvPr id="243" name="Textfeld 242">
              <a:extLst>
                <a:ext uri="{FF2B5EF4-FFF2-40B4-BE49-F238E27FC236}">
                  <a16:creationId xmlns:a16="http://schemas.microsoft.com/office/drawing/2014/main" id="{94F4A181-0829-FCFD-2ED8-52710BC01ECE}"/>
                </a:ext>
              </a:extLst>
            </p:cNvPr>
            <p:cNvSpPr txBox="1"/>
            <p:nvPr/>
          </p:nvSpPr>
          <p:spPr>
            <a:xfrm>
              <a:off x="6369621" y="311911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de-DE" sz="1200" dirty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32</a:t>
              </a:r>
            </a:p>
          </p:txBody>
        </p:sp>
        <p:sp>
          <p:nvSpPr>
            <p:cNvPr id="244" name="Textfeld 243">
              <a:extLst>
                <a:ext uri="{FF2B5EF4-FFF2-40B4-BE49-F238E27FC236}">
                  <a16:creationId xmlns:a16="http://schemas.microsoft.com/office/drawing/2014/main" id="{282215FD-7D40-EBE4-00A3-5660DC71D1D7}"/>
                </a:ext>
              </a:extLst>
            </p:cNvPr>
            <p:cNvSpPr txBox="1"/>
            <p:nvPr/>
          </p:nvSpPr>
          <p:spPr>
            <a:xfrm>
              <a:off x="6599323" y="311911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de-DE" sz="1200" dirty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32</a:t>
              </a:r>
            </a:p>
          </p:txBody>
        </p:sp>
        <p:sp>
          <p:nvSpPr>
            <p:cNvPr id="245" name="Textfeld 244">
              <a:extLst>
                <a:ext uri="{FF2B5EF4-FFF2-40B4-BE49-F238E27FC236}">
                  <a16:creationId xmlns:a16="http://schemas.microsoft.com/office/drawing/2014/main" id="{2BB397C5-0B16-9F77-E42B-85BF6A0997BF}"/>
                </a:ext>
              </a:extLst>
            </p:cNvPr>
            <p:cNvSpPr txBox="1"/>
            <p:nvPr/>
          </p:nvSpPr>
          <p:spPr>
            <a:xfrm>
              <a:off x="5866536" y="3302600"/>
              <a:ext cx="369332" cy="68704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de-DE" sz="1200" dirty="0">
                  <a:solidFill>
                    <a:prstClr val="black"/>
                  </a:solidFill>
                  <a:latin typeface="Consolas" panose="020B0609020204030204" pitchFamily="49" charset="0"/>
                  <a:cs typeface="+mn-cs"/>
                </a:rPr>
                <a:t>128x128</a:t>
              </a:r>
            </a:p>
          </p:txBody>
        </p:sp>
        <p:sp>
          <p:nvSpPr>
            <p:cNvPr id="246" name="Textfeld 245">
              <a:extLst>
                <a:ext uri="{FF2B5EF4-FFF2-40B4-BE49-F238E27FC236}">
                  <a16:creationId xmlns:a16="http://schemas.microsoft.com/office/drawing/2014/main" id="{8B8B0843-7E3C-6613-C72A-7D5034221C92}"/>
                </a:ext>
              </a:extLst>
            </p:cNvPr>
            <p:cNvSpPr txBox="1"/>
            <p:nvPr/>
          </p:nvSpPr>
          <p:spPr>
            <a:xfrm>
              <a:off x="6407323" y="4070974"/>
              <a:ext cx="369332" cy="517129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de-DE" sz="1200" dirty="0">
                  <a:solidFill>
                    <a:prstClr val="black"/>
                  </a:solidFill>
                  <a:latin typeface="Consolas" panose="020B0609020204030204" pitchFamily="49" charset="0"/>
                  <a:cs typeface="+mn-cs"/>
                </a:rPr>
                <a:t>64x64</a:t>
              </a:r>
            </a:p>
          </p:txBody>
        </p:sp>
        <p:sp>
          <p:nvSpPr>
            <p:cNvPr id="247" name="Pfeil: nach rechts 246">
              <a:extLst>
                <a:ext uri="{FF2B5EF4-FFF2-40B4-BE49-F238E27FC236}">
                  <a16:creationId xmlns:a16="http://schemas.microsoft.com/office/drawing/2014/main" id="{C9AAF833-E1C6-9D8F-5564-0C4CBB69CA4D}"/>
                </a:ext>
              </a:extLst>
            </p:cNvPr>
            <p:cNvSpPr/>
            <p:nvPr/>
          </p:nvSpPr>
          <p:spPr>
            <a:xfrm rot="5400000">
              <a:off x="6682463" y="3990580"/>
              <a:ext cx="177742" cy="122532"/>
            </a:xfrm>
            <a:prstGeom prst="rightArrow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8" name="Textfeld 247">
              <a:extLst>
                <a:ext uri="{FF2B5EF4-FFF2-40B4-BE49-F238E27FC236}">
                  <a16:creationId xmlns:a16="http://schemas.microsoft.com/office/drawing/2014/main" id="{855E88E5-CE56-E57B-3C8D-7B905B129F05}"/>
                </a:ext>
              </a:extLst>
            </p:cNvPr>
            <p:cNvSpPr txBox="1"/>
            <p:nvPr/>
          </p:nvSpPr>
          <p:spPr>
            <a:xfrm>
              <a:off x="6599323" y="4483493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de-DE" sz="1200" dirty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32</a:t>
              </a:r>
            </a:p>
          </p:txBody>
        </p:sp>
        <p:sp>
          <p:nvSpPr>
            <p:cNvPr id="249" name="Textfeld 248">
              <a:extLst>
                <a:ext uri="{FF2B5EF4-FFF2-40B4-BE49-F238E27FC236}">
                  <a16:creationId xmlns:a16="http://schemas.microsoft.com/office/drawing/2014/main" id="{2E65A791-510B-9C32-114A-2B5FA8975EF6}"/>
                </a:ext>
              </a:extLst>
            </p:cNvPr>
            <p:cNvSpPr txBox="1"/>
            <p:nvPr/>
          </p:nvSpPr>
          <p:spPr>
            <a:xfrm>
              <a:off x="6821340" y="4483493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de-DE" sz="1200" dirty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64</a:t>
              </a:r>
            </a:p>
          </p:txBody>
        </p:sp>
        <p:sp>
          <p:nvSpPr>
            <p:cNvPr id="250" name="Textfeld 249">
              <a:extLst>
                <a:ext uri="{FF2B5EF4-FFF2-40B4-BE49-F238E27FC236}">
                  <a16:creationId xmlns:a16="http://schemas.microsoft.com/office/drawing/2014/main" id="{6FCD178E-C094-F7F8-2192-A864285A5D5A}"/>
                </a:ext>
              </a:extLst>
            </p:cNvPr>
            <p:cNvSpPr txBox="1"/>
            <p:nvPr/>
          </p:nvSpPr>
          <p:spPr>
            <a:xfrm>
              <a:off x="7088705" y="4483493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de-DE" sz="1200" dirty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64</a:t>
              </a:r>
            </a:p>
          </p:txBody>
        </p:sp>
        <p:sp>
          <p:nvSpPr>
            <p:cNvPr id="251" name="Rechteck 250">
              <a:extLst>
                <a:ext uri="{FF2B5EF4-FFF2-40B4-BE49-F238E27FC236}">
                  <a16:creationId xmlns:a16="http://schemas.microsoft.com/office/drawing/2014/main" id="{4CFE8B99-FBB5-2C0B-F54B-9E81623CDA55}"/>
                </a:ext>
              </a:extLst>
            </p:cNvPr>
            <p:cNvSpPr/>
            <p:nvPr/>
          </p:nvSpPr>
          <p:spPr>
            <a:xfrm>
              <a:off x="7175196" y="3388202"/>
              <a:ext cx="45719" cy="517993"/>
            </a:xfrm>
            <a:prstGeom prst="rect">
              <a:avLst/>
            </a:pr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2" name="Textfeld 251">
              <a:extLst>
                <a:ext uri="{FF2B5EF4-FFF2-40B4-BE49-F238E27FC236}">
                  <a16:creationId xmlns:a16="http://schemas.microsoft.com/office/drawing/2014/main" id="{F46972D0-ED94-7BA6-8F6F-5B0C7B201620}"/>
                </a:ext>
              </a:extLst>
            </p:cNvPr>
            <p:cNvSpPr txBox="1"/>
            <p:nvPr/>
          </p:nvSpPr>
          <p:spPr>
            <a:xfrm>
              <a:off x="7678011" y="3302600"/>
              <a:ext cx="369332" cy="68704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de-DE" sz="1200" dirty="0">
                  <a:solidFill>
                    <a:prstClr val="black"/>
                  </a:solidFill>
                  <a:latin typeface="Consolas" panose="020B0609020204030204" pitchFamily="49" charset="0"/>
                  <a:cs typeface="+mn-cs"/>
                </a:rPr>
                <a:t>128x128</a:t>
              </a:r>
            </a:p>
          </p:txBody>
        </p:sp>
        <p:sp>
          <p:nvSpPr>
            <p:cNvPr id="253" name="Textfeld 252">
              <a:extLst>
                <a:ext uri="{FF2B5EF4-FFF2-40B4-BE49-F238E27FC236}">
                  <a16:creationId xmlns:a16="http://schemas.microsoft.com/office/drawing/2014/main" id="{72A8D6F2-7F78-32DD-DEF3-385ADEAA5BED}"/>
                </a:ext>
              </a:extLst>
            </p:cNvPr>
            <p:cNvSpPr txBox="1"/>
            <p:nvPr/>
          </p:nvSpPr>
          <p:spPr>
            <a:xfrm>
              <a:off x="6940212" y="3119110"/>
              <a:ext cx="5758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de-DE" sz="1200" dirty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32+32</a:t>
              </a:r>
            </a:p>
          </p:txBody>
        </p:sp>
        <p:sp>
          <p:nvSpPr>
            <p:cNvPr id="254" name="Textfeld 253">
              <a:extLst>
                <a:ext uri="{FF2B5EF4-FFF2-40B4-BE49-F238E27FC236}">
                  <a16:creationId xmlns:a16="http://schemas.microsoft.com/office/drawing/2014/main" id="{A7177525-BB30-1700-6E13-50234ED47B82}"/>
                </a:ext>
              </a:extLst>
            </p:cNvPr>
            <p:cNvSpPr txBox="1"/>
            <p:nvPr/>
          </p:nvSpPr>
          <p:spPr>
            <a:xfrm>
              <a:off x="7311281" y="3901215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de-DE" sz="1200" dirty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32</a:t>
              </a:r>
            </a:p>
          </p:txBody>
        </p:sp>
        <p:sp>
          <p:nvSpPr>
            <p:cNvPr id="255" name="Textfeld 254">
              <a:extLst>
                <a:ext uri="{FF2B5EF4-FFF2-40B4-BE49-F238E27FC236}">
                  <a16:creationId xmlns:a16="http://schemas.microsoft.com/office/drawing/2014/main" id="{9006C587-0DFD-F95F-58A0-7F665985CE30}"/>
                </a:ext>
              </a:extLst>
            </p:cNvPr>
            <p:cNvSpPr txBox="1"/>
            <p:nvPr/>
          </p:nvSpPr>
          <p:spPr>
            <a:xfrm>
              <a:off x="7540983" y="3901215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de-DE" sz="1200" dirty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32</a:t>
              </a:r>
            </a:p>
          </p:txBody>
        </p:sp>
        <p:sp>
          <p:nvSpPr>
            <p:cNvPr id="256" name="Pfeil: nach rechts 255">
              <a:extLst>
                <a:ext uri="{FF2B5EF4-FFF2-40B4-BE49-F238E27FC236}">
                  <a16:creationId xmlns:a16="http://schemas.microsoft.com/office/drawing/2014/main" id="{A7B0299F-36BF-E410-2164-3D4B377F080A}"/>
                </a:ext>
              </a:extLst>
            </p:cNvPr>
            <p:cNvSpPr/>
            <p:nvPr/>
          </p:nvSpPr>
          <p:spPr>
            <a:xfrm rot="16200000">
              <a:off x="7154597" y="3990580"/>
              <a:ext cx="177742" cy="122532"/>
            </a:xfrm>
            <a:prstGeom prst="rightArrow">
              <a:avLst/>
            </a:prstGeom>
            <a:solidFill>
              <a:srgbClr val="C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Pfeil: nach rechts 256">
              <a:extLst>
                <a:ext uri="{FF2B5EF4-FFF2-40B4-BE49-F238E27FC236}">
                  <a16:creationId xmlns:a16="http://schemas.microsoft.com/office/drawing/2014/main" id="{11857296-A70C-1185-AA41-7A37277C3342}"/>
                </a:ext>
              </a:extLst>
            </p:cNvPr>
            <p:cNvSpPr/>
            <p:nvPr/>
          </p:nvSpPr>
          <p:spPr>
            <a:xfrm rot="16200000">
              <a:off x="7603795" y="3102228"/>
              <a:ext cx="241536" cy="170710"/>
            </a:xfrm>
            <a:prstGeom prst="rightArrow">
              <a:avLst/>
            </a:prstGeom>
            <a:solidFill>
              <a:srgbClr val="C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Rechteck 257">
              <a:extLst>
                <a:ext uri="{FF2B5EF4-FFF2-40B4-BE49-F238E27FC236}">
                  <a16:creationId xmlns:a16="http://schemas.microsoft.com/office/drawing/2014/main" id="{0A8D1A7D-F0C2-7CD5-E0E1-29EDCB85DF2D}"/>
                </a:ext>
              </a:extLst>
            </p:cNvPr>
            <p:cNvSpPr/>
            <p:nvPr/>
          </p:nvSpPr>
          <p:spPr>
            <a:xfrm>
              <a:off x="7655344" y="1936546"/>
              <a:ext cx="45719" cy="1028428"/>
            </a:xfrm>
            <a:prstGeom prst="rect">
              <a:avLst/>
            </a:pr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9" name="Textfeld 258">
              <a:extLst>
                <a:ext uri="{FF2B5EF4-FFF2-40B4-BE49-F238E27FC236}">
                  <a16:creationId xmlns:a16="http://schemas.microsoft.com/office/drawing/2014/main" id="{4BBC9B3B-B4F6-9A95-0CBC-6B3009210AE0}"/>
                </a:ext>
              </a:extLst>
            </p:cNvPr>
            <p:cNvSpPr txBox="1"/>
            <p:nvPr/>
          </p:nvSpPr>
          <p:spPr>
            <a:xfrm>
              <a:off x="7413163" y="1688866"/>
              <a:ext cx="5758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de-DE" sz="1200" dirty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16+16</a:t>
              </a:r>
            </a:p>
          </p:txBody>
        </p:sp>
        <p:sp>
          <p:nvSpPr>
            <p:cNvPr id="260" name="Textfeld 259">
              <a:extLst>
                <a:ext uri="{FF2B5EF4-FFF2-40B4-BE49-F238E27FC236}">
                  <a16:creationId xmlns:a16="http://schemas.microsoft.com/office/drawing/2014/main" id="{687D424B-D299-ADC2-0C32-DBFC0A4DAE2B}"/>
                </a:ext>
              </a:extLst>
            </p:cNvPr>
            <p:cNvSpPr txBox="1"/>
            <p:nvPr/>
          </p:nvSpPr>
          <p:spPr>
            <a:xfrm>
              <a:off x="7785914" y="297898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de-DE" sz="1200" dirty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16</a:t>
              </a:r>
            </a:p>
          </p:txBody>
        </p:sp>
        <p:sp>
          <p:nvSpPr>
            <p:cNvPr id="261" name="Textfeld 260">
              <a:extLst>
                <a:ext uri="{FF2B5EF4-FFF2-40B4-BE49-F238E27FC236}">
                  <a16:creationId xmlns:a16="http://schemas.microsoft.com/office/drawing/2014/main" id="{31FDF325-9A62-C394-EB02-E7DE67E969B6}"/>
                </a:ext>
              </a:extLst>
            </p:cNvPr>
            <p:cNvSpPr txBox="1"/>
            <p:nvPr/>
          </p:nvSpPr>
          <p:spPr>
            <a:xfrm>
              <a:off x="8015616" y="297898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de-DE" sz="1200" dirty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16</a:t>
              </a:r>
            </a:p>
          </p:txBody>
        </p:sp>
        <p:sp>
          <p:nvSpPr>
            <p:cNvPr id="262" name="Rechteck 261">
              <a:extLst>
                <a:ext uri="{FF2B5EF4-FFF2-40B4-BE49-F238E27FC236}">
                  <a16:creationId xmlns:a16="http://schemas.microsoft.com/office/drawing/2014/main" id="{E80CE949-D874-67A3-EC1C-DBD3E128A00C}"/>
                </a:ext>
              </a:extLst>
            </p:cNvPr>
            <p:cNvSpPr/>
            <p:nvPr/>
          </p:nvSpPr>
          <p:spPr>
            <a:xfrm flipH="1">
              <a:off x="8463735" y="1936546"/>
              <a:ext cx="84426" cy="1028428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3" name="Pfeil: nach rechts 262">
              <a:extLst>
                <a:ext uri="{FF2B5EF4-FFF2-40B4-BE49-F238E27FC236}">
                  <a16:creationId xmlns:a16="http://schemas.microsoft.com/office/drawing/2014/main" id="{F5227F2F-E641-66D1-9D52-1B93DCACF7ED}"/>
                </a:ext>
              </a:extLst>
            </p:cNvPr>
            <p:cNvSpPr/>
            <p:nvPr/>
          </p:nvSpPr>
          <p:spPr>
            <a:xfrm>
              <a:off x="8278807" y="2413000"/>
              <a:ext cx="125731" cy="75520"/>
            </a:xfrm>
            <a:prstGeom prst="rightArrow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Pfeil: nach rechts 263">
              <a:extLst>
                <a:ext uri="{FF2B5EF4-FFF2-40B4-BE49-F238E27FC236}">
                  <a16:creationId xmlns:a16="http://schemas.microsoft.com/office/drawing/2014/main" id="{259707B8-B15C-9D14-C3BC-5830DAEC70AF}"/>
                </a:ext>
              </a:extLst>
            </p:cNvPr>
            <p:cNvSpPr/>
            <p:nvPr/>
          </p:nvSpPr>
          <p:spPr>
            <a:xfrm>
              <a:off x="6410663" y="2394124"/>
              <a:ext cx="1172768" cy="124454"/>
            </a:xfrm>
            <a:prstGeom prst="rightArrow">
              <a:avLst/>
            </a:prstGeom>
            <a:solidFill>
              <a:srgbClr val="E7E6E6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" name="Pfeil: nach rechts 264">
              <a:extLst>
                <a:ext uri="{FF2B5EF4-FFF2-40B4-BE49-F238E27FC236}">
                  <a16:creationId xmlns:a16="http://schemas.microsoft.com/office/drawing/2014/main" id="{696FB99F-4800-1C9A-D73B-DC4E0F213CFA}"/>
                </a:ext>
              </a:extLst>
            </p:cNvPr>
            <p:cNvSpPr/>
            <p:nvPr/>
          </p:nvSpPr>
          <p:spPr>
            <a:xfrm>
              <a:off x="6857503" y="3589726"/>
              <a:ext cx="279088" cy="122852"/>
            </a:xfrm>
            <a:prstGeom prst="rightArrow">
              <a:avLst/>
            </a:prstGeom>
            <a:solidFill>
              <a:srgbClr val="E7E6E6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6" name="Textfeld 265">
              <a:extLst>
                <a:ext uri="{FF2B5EF4-FFF2-40B4-BE49-F238E27FC236}">
                  <a16:creationId xmlns:a16="http://schemas.microsoft.com/office/drawing/2014/main" id="{D01BE22B-9B08-157A-8A0E-1404A8D63FBF}"/>
                </a:ext>
              </a:extLst>
            </p:cNvPr>
            <p:cNvSpPr txBox="1"/>
            <p:nvPr/>
          </p:nvSpPr>
          <p:spPr>
            <a:xfrm>
              <a:off x="8335068" y="297898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de-DE" sz="1200" dirty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49</a:t>
              </a:r>
            </a:p>
          </p:txBody>
        </p:sp>
        <p:grpSp>
          <p:nvGrpSpPr>
            <p:cNvPr id="267" name="Gruppieren 266">
              <a:extLst>
                <a:ext uri="{FF2B5EF4-FFF2-40B4-BE49-F238E27FC236}">
                  <a16:creationId xmlns:a16="http://schemas.microsoft.com/office/drawing/2014/main" id="{75004FA1-D026-C598-D2A2-F2E744673020}"/>
                </a:ext>
              </a:extLst>
            </p:cNvPr>
            <p:cNvGrpSpPr/>
            <p:nvPr/>
          </p:nvGrpSpPr>
          <p:grpSpPr>
            <a:xfrm>
              <a:off x="8275763" y="3881313"/>
              <a:ext cx="2039491" cy="925518"/>
              <a:chOff x="8308519" y="3848102"/>
              <a:chExt cx="2039491" cy="925518"/>
            </a:xfrm>
          </p:grpSpPr>
          <p:sp>
            <p:nvSpPr>
              <p:cNvPr id="269" name="Pfeil: nach rechts 268">
                <a:extLst>
                  <a:ext uri="{FF2B5EF4-FFF2-40B4-BE49-F238E27FC236}">
                    <a16:creationId xmlns:a16="http://schemas.microsoft.com/office/drawing/2014/main" id="{221B4AB1-FC0C-F77C-2017-0262172DD67C}"/>
                  </a:ext>
                </a:extLst>
              </p:cNvPr>
              <p:cNvSpPr/>
              <p:nvPr/>
            </p:nvSpPr>
            <p:spPr>
              <a:xfrm>
                <a:off x="8310403" y="3930599"/>
                <a:ext cx="108000" cy="108000"/>
              </a:xfrm>
              <a:prstGeom prst="rightArrow">
                <a:avLst/>
              </a:prstGeom>
              <a:solidFill>
                <a:srgbClr val="4472C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" name="Pfeil: nach rechts 269">
                <a:extLst>
                  <a:ext uri="{FF2B5EF4-FFF2-40B4-BE49-F238E27FC236}">
                    <a16:creationId xmlns:a16="http://schemas.microsoft.com/office/drawing/2014/main" id="{E7B4A408-2958-F556-9708-6DBB50187B63}"/>
                  </a:ext>
                </a:extLst>
              </p:cNvPr>
              <p:cNvSpPr/>
              <p:nvPr/>
            </p:nvSpPr>
            <p:spPr>
              <a:xfrm>
                <a:off x="8310403" y="4103818"/>
                <a:ext cx="108000" cy="108000"/>
              </a:xfrm>
              <a:prstGeom prst="rightArrow">
                <a:avLst/>
              </a:prstGeom>
              <a:solidFill>
                <a:srgbClr val="E7E6E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" name="Pfeil: nach rechts 270">
                <a:extLst>
                  <a:ext uri="{FF2B5EF4-FFF2-40B4-BE49-F238E27FC236}">
                    <a16:creationId xmlns:a16="http://schemas.microsoft.com/office/drawing/2014/main" id="{F67A9F4B-C28B-552F-C52B-AE6EE16D6186}"/>
                  </a:ext>
                </a:extLst>
              </p:cNvPr>
              <p:cNvSpPr/>
              <p:nvPr/>
            </p:nvSpPr>
            <p:spPr>
              <a:xfrm rot="5400000">
                <a:off x="8308519" y="4268674"/>
                <a:ext cx="108000" cy="108000"/>
              </a:xfrm>
              <a:prstGeom prst="rightArrow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" name="Pfeil: nach rechts 271">
                <a:extLst>
                  <a:ext uri="{FF2B5EF4-FFF2-40B4-BE49-F238E27FC236}">
                    <a16:creationId xmlns:a16="http://schemas.microsoft.com/office/drawing/2014/main" id="{D58F390F-4C02-627A-43DD-A091282EEF74}"/>
                  </a:ext>
                </a:extLst>
              </p:cNvPr>
              <p:cNvSpPr/>
              <p:nvPr/>
            </p:nvSpPr>
            <p:spPr>
              <a:xfrm rot="16200000">
                <a:off x="8308519" y="4433530"/>
                <a:ext cx="108000" cy="108000"/>
              </a:xfrm>
              <a:prstGeom prst="rightArrow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3" name="Pfeil: nach rechts 272">
                <a:extLst>
                  <a:ext uri="{FF2B5EF4-FFF2-40B4-BE49-F238E27FC236}">
                    <a16:creationId xmlns:a16="http://schemas.microsoft.com/office/drawing/2014/main" id="{54C429BE-8187-1B66-D497-5377435ED6C2}"/>
                  </a:ext>
                </a:extLst>
              </p:cNvPr>
              <p:cNvSpPr/>
              <p:nvPr/>
            </p:nvSpPr>
            <p:spPr>
              <a:xfrm>
                <a:off x="8310403" y="4606749"/>
                <a:ext cx="108000" cy="108000"/>
              </a:xfrm>
              <a:prstGeom prst="rightArrow">
                <a:avLst/>
              </a:prstGeom>
              <a:solidFill>
                <a:srgbClr val="7030A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4" name="Textfeld 273">
                <a:extLst>
                  <a:ext uri="{FF2B5EF4-FFF2-40B4-BE49-F238E27FC236}">
                    <a16:creationId xmlns:a16="http://schemas.microsoft.com/office/drawing/2014/main" id="{11BBB4F6-9C2A-D23A-2D0E-8D538755ABFC}"/>
                  </a:ext>
                </a:extLst>
              </p:cNvPr>
              <p:cNvSpPr txBox="1"/>
              <p:nvPr/>
            </p:nvSpPr>
            <p:spPr>
              <a:xfrm>
                <a:off x="8416519" y="3848102"/>
                <a:ext cx="13031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cs typeface="+mn-cs"/>
                  </a:rPr>
                  <a:t>Conv2D 3x3, </a:t>
                </a:r>
                <a:r>
                  <a:rPr kumimoji="0" lang="de-DE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cs typeface="+mn-cs"/>
                  </a:rPr>
                  <a:t>ReLu</a:t>
                </a:r>
                <a:endParaRPr kumimoji="0" lang="de-DE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  <p:sp>
            <p:nvSpPr>
              <p:cNvPr id="275" name="Textfeld 274">
                <a:extLst>
                  <a:ext uri="{FF2B5EF4-FFF2-40B4-BE49-F238E27FC236}">
                    <a16:creationId xmlns:a16="http://schemas.microsoft.com/office/drawing/2014/main" id="{EA3819B2-53E8-74F2-3BF5-01754798F63A}"/>
                  </a:ext>
                </a:extLst>
              </p:cNvPr>
              <p:cNvSpPr txBox="1"/>
              <p:nvPr/>
            </p:nvSpPr>
            <p:spPr>
              <a:xfrm>
                <a:off x="8416519" y="4015030"/>
                <a:ext cx="9707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cs typeface="+mn-cs"/>
                  </a:rPr>
                  <a:t>Concatenate</a:t>
                </a:r>
                <a:endParaRPr kumimoji="0" lang="de-DE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  <p:sp>
            <p:nvSpPr>
              <p:cNvPr id="276" name="Textfeld 275">
                <a:extLst>
                  <a:ext uri="{FF2B5EF4-FFF2-40B4-BE49-F238E27FC236}">
                    <a16:creationId xmlns:a16="http://schemas.microsoft.com/office/drawing/2014/main" id="{5332E28D-1116-9AD3-3141-81E4468A28C0}"/>
                  </a:ext>
                </a:extLst>
              </p:cNvPr>
              <p:cNvSpPr txBox="1"/>
              <p:nvPr/>
            </p:nvSpPr>
            <p:spPr>
              <a:xfrm>
                <a:off x="8416519" y="4172389"/>
                <a:ext cx="11788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cs typeface="+mn-cs"/>
                  </a:rPr>
                  <a:t>MaxPooling</a:t>
                </a:r>
                <a:r>
                  <a:rPr kumimoji="0" lang="de-DE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cs typeface="+mn-cs"/>
                  </a:rPr>
                  <a:t> 2x2</a:t>
                </a:r>
              </a:p>
            </p:txBody>
          </p:sp>
          <p:sp>
            <p:nvSpPr>
              <p:cNvPr id="277" name="Textfeld 276">
                <a:extLst>
                  <a:ext uri="{FF2B5EF4-FFF2-40B4-BE49-F238E27FC236}">
                    <a16:creationId xmlns:a16="http://schemas.microsoft.com/office/drawing/2014/main" id="{EBBD9092-E7A2-2B8C-8243-7C31D0BFA8AF}"/>
                  </a:ext>
                </a:extLst>
              </p:cNvPr>
              <p:cNvSpPr txBox="1"/>
              <p:nvPr/>
            </p:nvSpPr>
            <p:spPr>
              <a:xfrm>
                <a:off x="8416519" y="4344072"/>
                <a:ext cx="19314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cs typeface="+mn-cs"/>
                  </a:rPr>
                  <a:t>Conv2DTranspose 2x2, </a:t>
                </a:r>
                <a:r>
                  <a:rPr kumimoji="0" lang="de-DE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cs typeface="+mn-cs"/>
                  </a:rPr>
                  <a:t>ReLu</a:t>
                </a:r>
                <a:endParaRPr kumimoji="0" lang="de-DE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  <p:sp>
            <p:nvSpPr>
              <p:cNvPr id="278" name="Textfeld 277">
                <a:extLst>
                  <a:ext uri="{FF2B5EF4-FFF2-40B4-BE49-F238E27FC236}">
                    <a16:creationId xmlns:a16="http://schemas.microsoft.com/office/drawing/2014/main" id="{1B66257E-2B57-713D-14F5-DCF4BC93D315}"/>
                  </a:ext>
                </a:extLst>
              </p:cNvPr>
              <p:cNvSpPr txBox="1"/>
              <p:nvPr/>
            </p:nvSpPr>
            <p:spPr>
              <a:xfrm>
                <a:off x="8416519" y="4496621"/>
                <a:ext cx="15143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cs typeface="+mn-cs"/>
                  </a:rPr>
                  <a:t>Conv2D 1x1, </a:t>
                </a:r>
                <a:r>
                  <a:rPr kumimoji="0" lang="de-DE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cs typeface="+mn-cs"/>
                  </a:rPr>
                  <a:t>Softmax</a:t>
                </a:r>
                <a:endParaRPr kumimoji="0" lang="de-DE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</p:grpSp>
        <p:sp>
          <p:nvSpPr>
            <p:cNvPr id="268" name="Rechteck 267">
              <a:extLst>
                <a:ext uri="{FF2B5EF4-FFF2-40B4-BE49-F238E27FC236}">
                  <a16:creationId xmlns:a16="http://schemas.microsoft.com/office/drawing/2014/main" id="{6302EE86-E874-C412-AF31-73BAFD7AB618}"/>
                </a:ext>
              </a:extLst>
            </p:cNvPr>
            <p:cNvSpPr/>
            <p:nvPr/>
          </p:nvSpPr>
          <p:spPr>
            <a:xfrm>
              <a:off x="8205849" y="3881312"/>
              <a:ext cx="2151001" cy="970087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79" name="Rechteck 278">
            <a:extLst>
              <a:ext uri="{FF2B5EF4-FFF2-40B4-BE49-F238E27FC236}">
                <a16:creationId xmlns:a16="http://schemas.microsoft.com/office/drawing/2014/main" id="{47A39E53-CEE6-6EA4-2202-EDBCF54F4A69}"/>
              </a:ext>
            </a:extLst>
          </p:cNvPr>
          <p:cNvSpPr/>
          <p:nvPr/>
        </p:nvSpPr>
        <p:spPr>
          <a:xfrm flipV="1">
            <a:off x="5646307" y="2924940"/>
            <a:ext cx="424120" cy="14248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213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FF6C5BCF-25D1-B506-35B1-717BE2CF6CC4}"/>
              </a:ext>
            </a:extLst>
          </p:cNvPr>
          <p:cNvGrpSpPr/>
          <p:nvPr/>
        </p:nvGrpSpPr>
        <p:grpSpPr>
          <a:xfrm>
            <a:off x="5056431" y="1349940"/>
            <a:ext cx="4308866" cy="1075186"/>
            <a:chOff x="6735942" y="2687723"/>
            <a:chExt cx="4308866" cy="1075186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C77FD9B5-972D-9F7E-ABE3-4B212BF43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4072" y="2687725"/>
              <a:ext cx="4300736" cy="1075184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B842747F-7255-5DC5-ED95-582B2E732997}"/>
                </a:ext>
              </a:extLst>
            </p:cNvPr>
            <p:cNvSpPr/>
            <p:nvPr/>
          </p:nvSpPr>
          <p:spPr>
            <a:xfrm flipV="1">
              <a:off x="6735942" y="2687724"/>
              <a:ext cx="4300736" cy="107518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79566C20-E808-7A41-AA4A-89F8006DB103}"/>
                </a:ext>
              </a:extLst>
            </p:cNvPr>
            <p:cNvCxnSpPr>
              <a:cxnSpLocks/>
            </p:cNvCxnSpPr>
            <p:nvPr/>
          </p:nvCxnSpPr>
          <p:spPr>
            <a:xfrm>
              <a:off x="7796318" y="2687723"/>
              <a:ext cx="0" cy="104616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7FE026C6-A8BB-E7FD-7B2D-A9A981EC1045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>
              <a:off x="8886310" y="2687724"/>
              <a:ext cx="8130" cy="1046159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41EAFFD1-E828-B0FC-D560-73150BDB5DF7}"/>
                </a:ext>
              </a:extLst>
            </p:cNvPr>
            <p:cNvCxnSpPr>
              <a:cxnSpLocks/>
            </p:cNvCxnSpPr>
            <p:nvPr/>
          </p:nvCxnSpPr>
          <p:spPr>
            <a:xfrm>
              <a:off x="9961494" y="2703984"/>
              <a:ext cx="0" cy="1029899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B8F2C1F-6461-447C-4123-99AE29C9FF8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15.02.2023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757DB00-4FAF-3C4D-289B-935A8437896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Peter Schramm – Optical Music Recognition, schrammp@hochschule-trier.de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7061A8-4D6D-7384-F79B-AA162AC7F5D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52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620B217-E553-DEC4-E3DB-EBF28CA80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OMR-Pipeline – Symbolerkennung (Schritt 4)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06E1F76-0239-7332-2C5C-4723059B86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02" y="2543598"/>
            <a:ext cx="2372190" cy="33527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33" name="Textfeld 232">
            <a:extLst>
              <a:ext uri="{FF2B5EF4-FFF2-40B4-BE49-F238E27FC236}">
                <a16:creationId xmlns:a16="http://schemas.microsoft.com/office/drawing/2014/main" id="{13F059B3-B4B0-1B7F-6E25-15D16CE51A08}"/>
              </a:ext>
            </a:extLst>
          </p:cNvPr>
          <p:cNvSpPr txBox="1"/>
          <p:nvPr/>
        </p:nvSpPr>
        <p:spPr>
          <a:xfrm>
            <a:off x="9325991" y="1651324"/>
            <a:ext cx="461665" cy="44339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dirty="0"/>
              <a:t>256</a:t>
            </a:r>
          </a:p>
        </p:txBody>
      </p:sp>
      <p:sp>
        <p:nvSpPr>
          <p:cNvPr id="234" name="Textfeld 233">
            <a:extLst>
              <a:ext uri="{FF2B5EF4-FFF2-40B4-BE49-F238E27FC236}">
                <a16:creationId xmlns:a16="http://schemas.microsoft.com/office/drawing/2014/main" id="{3E8B89BE-41C0-354C-56EA-7CB32CE865CD}"/>
              </a:ext>
            </a:extLst>
          </p:cNvPr>
          <p:cNvSpPr txBox="1"/>
          <p:nvPr/>
        </p:nvSpPr>
        <p:spPr>
          <a:xfrm>
            <a:off x="5425115" y="242935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256</a:t>
            </a:r>
          </a:p>
        </p:txBody>
      </p:sp>
      <p:sp>
        <p:nvSpPr>
          <p:cNvPr id="235" name="Textfeld 234">
            <a:extLst>
              <a:ext uri="{FF2B5EF4-FFF2-40B4-BE49-F238E27FC236}">
                <a16:creationId xmlns:a16="http://schemas.microsoft.com/office/drawing/2014/main" id="{53C9607E-1AD2-BF26-792A-8C31B1D16278}"/>
              </a:ext>
            </a:extLst>
          </p:cNvPr>
          <p:cNvSpPr txBox="1"/>
          <p:nvPr/>
        </p:nvSpPr>
        <p:spPr>
          <a:xfrm>
            <a:off x="6469380" y="242935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256</a:t>
            </a:r>
          </a:p>
        </p:txBody>
      </p:sp>
      <p:sp>
        <p:nvSpPr>
          <p:cNvPr id="236" name="Textfeld 235">
            <a:extLst>
              <a:ext uri="{FF2B5EF4-FFF2-40B4-BE49-F238E27FC236}">
                <a16:creationId xmlns:a16="http://schemas.microsoft.com/office/drawing/2014/main" id="{23E71B1D-2446-31D2-241F-10ED5DC61633}"/>
              </a:ext>
            </a:extLst>
          </p:cNvPr>
          <p:cNvSpPr txBox="1"/>
          <p:nvPr/>
        </p:nvSpPr>
        <p:spPr>
          <a:xfrm>
            <a:off x="7513645" y="242935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256</a:t>
            </a:r>
          </a:p>
        </p:txBody>
      </p:sp>
      <p:sp>
        <p:nvSpPr>
          <p:cNvPr id="237" name="Textfeld 236">
            <a:extLst>
              <a:ext uri="{FF2B5EF4-FFF2-40B4-BE49-F238E27FC236}">
                <a16:creationId xmlns:a16="http://schemas.microsoft.com/office/drawing/2014/main" id="{EBFA8F47-7FCE-3A4B-D8B5-3B7B94B662EE}"/>
              </a:ext>
            </a:extLst>
          </p:cNvPr>
          <p:cNvSpPr txBox="1"/>
          <p:nvPr/>
        </p:nvSpPr>
        <p:spPr>
          <a:xfrm>
            <a:off x="8557910" y="242935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256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D9552A30-8A0F-B495-53D2-C116F5BB45A1}"/>
              </a:ext>
            </a:extLst>
          </p:cNvPr>
          <p:cNvGrpSpPr/>
          <p:nvPr/>
        </p:nvGrpSpPr>
        <p:grpSpPr>
          <a:xfrm>
            <a:off x="5591944" y="2919520"/>
            <a:ext cx="4906780" cy="3162533"/>
            <a:chOff x="5450070" y="1688866"/>
            <a:chExt cx="4906780" cy="3162533"/>
          </a:xfrm>
        </p:grpSpPr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7E214EF0-C787-89AF-CD72-0A7A14048CF7}"/>
                </a:ext>
              </a:extLst>
            </p:cNvPr>
            <p:cNvSpPr txBox="1"/>
            <p:nvPr/>
          </p:nvSpPr>
          <p:spPr>
            <a:xfrm>
              <a:off x="6124223" y="3890364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de-DE" sz="1200" dirty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16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ED56EEF6-F8B1-5A50-427A-0143F3CD0EFA}"/>
                </a:ext>
              </a:extLst>
            </p:cNvPr>
            <p:cNvSpPr txBox="1"/>
            <p:nvPr/>
          </p:nvSpPr>
          <p:spPr>
            <a:xfrm>
              <a:off x="5450070" y="2107236"/>
              <a:ext cx="369332" cy="68704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de-DE" sz="1200" dirty="0">
                  <a:solidFill>
                    <a:prstClr val="black"/>
                  </a:solidFill>
                  <a:latin typeface="Consolas" panose="020B0609020204030204" pitchFamily="49" charset="0"/>
                  <a:cs typeface="+mn-cs"/>
                </a:rPr>
                <a:t>256x256</a:t>
              </a: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C62BB410-4353-7EB3-A71C-27AC45DE5BED}"/>
                </a:ext>
              </a:extLst>
            </p:cNvPr>
            <p:cNvSpPr/>
            <p:nvPr/>
          </p:nvSpPr>
          <p:spPr>
            <a:xfrm>
              <a:off x="6278246" y="3388202"/>
              <a:ext cx="45719" cy="517993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Pfeil: nach rechts 11">
              <a:extLst>
                <a:ext uri="{FF2B5EF4-FFF2-40B4-BE49-F238E27FC236}">
                  <a16:creationId xmlns:a16="http://schemas.microsoft.com/office/drawing/2014/main" id="{3D600AA9-8C7F-1FFB-AAB6-05D83143C49F}"/>
                </a:ext>
              </a:extLst>
            </p:cNvPr>
            <p:cNvSpPr/>
            <p:nvPr/>
          </p:nvSpPr>
          <p:spPr>
            <a:xfrm>
              <a:off x="6350159" y="3618346"/>
              <a:ext cx="125731" cy="57706"/>
            </a:xfrm>
            <a:prstGeom prst="rightArrow">
              <a:avLst/>
            </a:prstGeom>
            <a:solidFill>
              <a:srgbClr val="4472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DAB624DB-0B9B-3662-894C-250F5F273AAC}"/>
                </a:ext>
              </a:extLst>
            </p:cNvPr>
            <p:cNvSpPr/>
            <p:nvPr/>
          </p:nvSpPr>
          <p:spPr>
            <a:xfrm>
              <a:off x="6502084" y="3388202"/>
              <a:ext cx="45719" cy="517993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Pfeil: nach rechts 13">
              <a:extLst>
                <a:ext uri="{FF2B5EF4-FFF2-40B4-BE49-F238E27FC236}">
                  <a16:creationId xmlns:a16="http://schemas.microsoft.com/office/drawing/2014/main" id="{C5EA3A44-D0E3-0725-B42E-3AB2B9714F16}"/>
                </a:ext>
              </a:extLst>
            </p:cNvPr>
            <p:cNvSpPr/>
            <p:nvPr/>
          </p:nvSpPr>
          <p:spPr>
            <a:xfrm>
              <a:off x="6597809" y="3618346"/>
              <a:ext cx="125731" cy="57706"/>
            </a:xfrm>
            <a:prstGeom prst="rightArrow">
              <a:avLst/>
            </a:prstGeom>
            <a:solidFill>
              <a:srgbClr val="4472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DD4ECD37-77F8-9E35-9084-DE5DB6CBEB53}"/>
                </a:ext>
              </a:extLst>
            </p:cNvPr>
            <p:cNvSpPr/>
            <p:nvPr/>
          </p:nvSpPr>
          <p:spPr>
            <a:xfrm>
              <a:off x="6749734" y="3388202"/>
              <a:ext cx="45719" cy="517993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213F3F4E-FFB5-5F67-8825-3F21FF1D3278}"/>
                </a:ext>
              </a:extLst>
            </p:cNvPr>
            <p:cNvSpPr/>
            <p:nvPr/>
          </p:nvSpPr>
          <p:spPr>
            <a:xfrm>
              <a:off x="6749427" y="4197497"/>
              <a:ext cx="45719" cy="247430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Pfeil: nach rechts 16">
              <a:extLst>
                <a:ext uri="{FF2B5EF4-FFF2-40B4-BE49-F238E27FC236}">
                  <a16:creationId xmlns:a16="http://schemas.microsoft.com/office/drawing/2014/main" id="{2786253F-629B-A13C-A622-CBCB744EC207}"/>
                </a:ext>
              </a:extLst>
            </p:cNvPr>
            <p:cNvSpPr/>
            <p:nvPr/>
          </p:nvSpPr>
          <p:spPr>
            <a:xfrm>
              <a:off x="6821340" y="4298352"/>
              <a:ext cx="125731" cy="45720"/>
            </a:xfrm>
            <a:prstGeom prst="rightArrow">
              <a:avLst/>
            </a:prstGeom>
            <a:solidFill>
              <a:srgbClr val="4472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67E42A19-F7EB-4A49-38D9-D52FF79B3F1F}"/>
                </a:ext>
              </a:extLst>
            </p:cNvPr>
            <p:cNvSpPr/>
            <p:nvPr/>
          </p:nvSpPr>
          <p:spPr>
            <a:xfrm>
              <a:off x="6973265" y="4197497"/>
              <a:ext cx="45719" cy="247430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Pfeil: nach rechts 18">
              <a:extLst>
                <a:ext uri="{FF2B5EF4-FFF2-40B4-BE49-F238E27FC236}">
                  <a16:creationId xmlns:a16="http://schemas.microsoft.com/office/drawing/2014/main" id="{4B493668-4103-3292-9924-61AC860B0606}"/>
                </a:ext>
              </a:extLst>
            </p:cNvPr>
            <p:cNvSpPr/>
            <p:nvPr/>
          </p:nvSpPr>
          <p:spPr>
            <a:xfrm>
              <a:off x="7068990" y="4298352"/>
              <a:ext cx="125731" cy="45720"/>
            </a:xfrm>
            <a:prstGeom prst="rightArrow">
              <a:avLst/>
            </a:prstGeom>
            <a:solidFill>
              <a:srgbClr val="4472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7576F347-69FA-8CF3-053B-47B8096D5C30}"/>
                </a:ext>
              </a:extLst>
            </p:cNvPr>
            <p:cNvSpPr/>
            <p:nvPr/>
          </p:nvSpPr>
          <p:spPr>
            <a:xfrm>
              <a:off x="7220915" y="4197497"/>
              <a:ext cx="45719" cy="247430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61881EC8-6421-37A8-6BBD-B13E9B738102}"/>
                </a:ext>
              </a:extLst>
            </p:cNvPr>
            <p:cNvSpPr/>
            <p:nvPr/>
          </p:nvSpPr>
          <p:spPr>
            <a:xfrm>
              <a:off x="5810921" y="1936546"/>
              <a:ext cx="3600" cy="1028428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Pfeil: nach rechts 24">
              <a:extLst>
                <a:ext uri="{FF2B5EF4-FFF2-40B4-BE49-F238E27FC236}">
                  <a16:creationId xmlns:a16="http://schemas.microsoft.com/office/drawing/2014/main" id="{FACC7CB3-B280-4C39-5912-2F9D7AAED175}"/>
                </a:ext>
              </a:extLst>
            </p:cNvPr>
            <p:cNvSpPr/>
            <p:nvPr/>
          </p:nvSpPr>
          <p:spPr>
            <a:xfrm>
              <a:off x="5882834" y="2413001"/>
              <a:ext cx="125731" cy="75518"/>
            </a:xfrm>
            <a:prstGeom prst="rightArrow">
              <a:avLst/>
            </a:prstGeom>
            <a:solidFill>
              <a:srgbClr val="4472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ACED8EBD-6038-4313-3693-162C4E9C4C6E}"/>
                </a:ext>
              </a:extLst>
            </p:cNvPr>
            <p:cNvSpPr/>
            <p:nvPr/>
          </p:nvSpPr>
          <p:spPr>
            <a:xfrm>
              <a:off x="6034759" y="1936546"/>
              <a:ext cx="45719" cy="1028428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Pfeil: nach rechts 28">
              <a:extLst>
                <a:ext uri="{FF2B5EF4-FFF2-40B4-BE49-F238E27FC236}">
                  <a16:creationId xmlns:a16="http://schemas.microsoft.com/office/drawing/2014/main" id="{CF5375F9-C759-0A04-4F82-678176F191A5}"/>
                </a:ext>
              </a:extLst>
            </p:cNvPr>
            <p:cNvSpPr/>
            <p:nvPr/>
          </p:nvSpPr>
          <p:spPr>
            <a:xfrm>
              <a:off x="6130484" y="2413001"/>
              <a:ext cx="125731" cy="75518"/>
            </a:xfrm>
            <a:prstGeom prst="rightArrow">
              <a:avLst/>
            </a:prstGeom>
            <a:solidFill>
              <a:srgbClr val="4472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49282243-E478-C335-ECE1-6C3F5E6A7163}"/>
                </a:ext>
              </a:extLst>
            </p:cNvPr>
            <p:cNvSpPr/>
            <p:nvPr/>
          </p:nvSpPr>
          <p:spPr>
            <a:xfrm>
              <a:off x="6282409" y="1936546"/>
              <a:ext cx="45719" cy="1028428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Pfeil: nach rechts 30">
              <a:extLst>
                <a:ext uri="{FF2B5EF4-FFF2-40B4-BE49-F238E27FC236}">
                  <a16:creationId xmlns:a16="http://schemas.microsoft.com/office/drawing/2014/main" id="{C989FF5C-9C3C-8E74-C9C0-87C05181D310}"/>
                </a:ext>
              </a:extLst>
            </p:cNvPr>
            <p:cNvSpPr/>
            <p:nvPr/>
          </p:nvSpPr>
          <p:spPr>
            <a:xfrm rot="5400000">
              <a:off x="6181976" y="3102228"/>
              <a:ext cx="241536" cy="170710"/>
            </a:xfrm>
            <a:prstGeom prst="rightArrow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4" name="Rechteck 223">
              <a:extLst>
                <a:ext uri="{FF2B5EF4-FFF2-40B4-BE49-F238E27FC236}">
                  <a16:creationId xmlns:a16="http://schemas.microsoft.com/office/drawing/2014/main" id="{C38A71BA-1730-9301-1895-EBDDAFD079A6}"/>
                </a:ext>
              </a:extLst>
            </p:cNvPr>
            <p:cNvSpPr/>
            <p:nvPr/>
          </p:nvSpPr>
          <p:spPr>
            <a:xfrm>
              <a:off x="7232821" y="3388202"/>
              <a:ext cx="45719" cy="517993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5" name="Pfeil: nach rechts 224">
              <a:extLst>
                <a:ext uri="{FF2B5EF4-FFF2-40B4-BE49-F238E27FC236}">
                  <a16:creationId xmlns:a16="http://schemas.microsoft.com/office/drawing/2014/main" id="{E6903B7C-D701-32C4-4AC7-E2FBCC8826A6}"/>
                </a:ext>
              </a:extLst>
            </p:cNvPr>
            <p:cNvSpPr/>
            <p:nvPr/>
          </p:nvSpPr>
          <p:spPr>
            <a:xfrm>
              <a:off x="7304734" y="3618346"/>
              <a:ext cx="125731" cy="57706"/>
            </a:xfrm>
            <a:prstGeom prst="rightArrow">
              <a:avLst/>
            </a:prstGeom>
            <a:solidFill>
              <a:srgbClr val="4472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6" name="Rechteck 225">
              <a:extLst>
                <a:ext uri="{FF2B5EF4-FFF2-40B4-BE49-F238E27FC236}">
                  <a16:creationId xmlns:a16="http://schemas.microsoft.com/office/drawing/2014/main" id="{2D110FDC-F480-1F36-37FC-E2DF1504FF30}"/>
                </a:ext>
              </a:extLst>
            </p:cNvPr>
            <p:cNvSpPr/>
            <p:nvPr/>
          </p:nvSpPr>
          <p:spPr>
            <a:xfrm>
              <a:off x="7456659" y="3388202"/>
              <a:ext cx="45719" cy="517993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7" name="Pfeil: nach rechts 226">
              <a:extLst>
                <a:ext uri="{FF2B5EF4-FFF2-40B4-BE49-F238E27FC236}">
                  <a16:creationId xmlns:a16="http://schemas.microsoft.com/office/drawing/2014/main" id="{CB47EACB-D1D0-E507-B52B-BD1612421244}"/>
                </a:ext>
              </a:extLst>
            </p:cNvPr>
            <p:cNvSpPr/>
            <p:nvPr/>
          </p:nvSpPr>
          <p:spPr>
            <a:xfrm>
              <a:off x="7552384" y="3618346"/>
              <a:ext cx="125731" cy="57706"/>
            </a:xfrm>
            <a:prstGeom prst="rightArrow">
              <a:avLst/>
            </a:prstGeom>
            <a:solidFill>
              <a:srgbClr val="4472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8" name="Rechteck 227">
              <a:extLst>
                <a:ext uri="{FF2B5EF4-FFF2-40B4-BE49-F238E27FC236}">
                  <a16:creationId xmlns:a16="http://schemas.microsoft.com/office/drawing/2014/main" id="{199F66E2-42ED-3222-B13A-03440DB95238}"/>
                </a:ext>
              </a:extLst>
            </p:cNvPr>
            <p:cNvSpPr/>
            <p:nvPr/>
          </p:nvSpPr>
          <p:spPr>
            <a:xfrm>
              <a:off x="7704309" y="3388202"/>
              <a:ext cx="45719" cy="517993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9" name="Rechteck 228">
              <a:extLst>
                <a:ext uri="{FF2B5EF4-FFF2-40B4-BE49-F238E27FC236}">
                  <a16:creationId xmlns:a16="http://schemas.microsoft.com/office/drawing/2014/main" id="{EE5913ED-3CF5-95E7-5504-95ECDDD71B3B}"/>
                </a:ext>
              </a:extLst>
            </p:cNvPr>
            <p:cNvSpPr/>
            <p:nvPr/>
          </p:nvSpPr>
          <p:spPr>
            <a:xfrm>
              <a:off x="7702403" y="1936546"/>
              <a:ext cx="45719" cy="1028428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0" name="Pfeil: nach rechts 229">
              <a:extLst>
                <a:ext uri="{FF2B5EF4-FFF2-40B4-BE49-F238E27FC236}">
                  <a16:creationId xmlns:a16="http://schemas.microsoft.com/office/drawing/2014/main" id="{8EB8E732-4577-0CB7-1FEB-F114B9235813}"/>
                </a:ext>
              </a:extLst>
            </p:cNvPr>
            <p:cNvSpPr/>
            <p:nvPr/>
          </p:nvSpPr>
          <p:spPr>
            <a:xfrm>
              <a:off x="7774316" y="2413001"/>
              <a:ext cx="125731" cy="75518"/>
            </a:xfrm>
            <a:prstGeom prst="rightArrow">
              <a:avLst/>
            </a:prstGeom>
            <a:solidFill>
              <a:srgbClr val="4472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1" name="Rechteck 230">
              <a:extLst>
                <a:ext uri="{FF2B5EF4-FFF2-40B4-BE49-F238E27FC236}">
                  <a16:creationId xmlns:a16="http://schemas.microsoft.com/office/drawing/2014/main" id="{BEB2BE8D-6069-215D-0002-D40CDA743639}"/>
                </a:ext>
              </a:extLst>
            </p:cNvPr>
            <p:cNvSpPr/>
            <p:nvPr/>
          </p:nvSpPr>
          <p:spPr>
            <a:xfrm>
              <a:off x="7926241" y="1936546"/>
              <a:ext cx="45719" cy="1028428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2" name="Pfeil: nach rechts 231">
              <a:extLst>
                <a:ext uri="{FF2B5EF4-FFF2-40B4-BE49-F238E27FC236}">
                  <a16:creationId xmlns:a16="http://schemas.microsoft.com/office/drawing/2014/main" id="{E9B25733-5BB3-70C0-4D79-7687F02D1A84}"/>
                </a:ext>
              </a:extLst>
            </p:cNvPr>
            <p:cNvSpPr/>
            <p:nvPr/>
          </p:nvSpPr>
          <p:spPr>
            <a:xfrm>
              <a:off x="8021966" y="2413001"/>
              <a:ext cx="125731" cy="75518"/>
            </a:xfrm>
            <a:prstGeom prst="rightArrow">
              <a:avLst/>
            </a:prstGeom>
            <a:solidFill>
              <a:srgbClr val="4472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8" name="Rechteck 237">
              <a:extLst>
                <a:ext uri="{FF2B5EF4-FFF2-40B4-BE49-F238E27FC236}">
                  <a16:creationId xmlns:a16="http://schemas.microsoft.com/office/drawing/2014/main" id="{EEAC066F-8858-29D5-37AC-B8267010760F}"/>
                </a:ext>
              </a:extLst>
            </p:cNvPr>
            <p:cNvSpPr/>
            <p:nvPr/>
          </p:nvSpPr>
          <p:spPr>
            <a:xfrm>
              <a:off x="8173891" y="1936546"/>
              <a:ext cx="45719" cy="1028428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9" name="Textfeld 238">
              <a:extLst>
                <a:ext uri="{FF2B5EF4-FFF2-40B4-BE49-F238E27FC236}">
                  <a16:creationId xmlns:a16="http://schemas.microsoft.com/office/drawing/2014/main" id="{E96B0D4C-C5A3-2841-8C6F-7292936A460E}"/>
                </a:ext>
              </a:extLst>
            </p:cNvPr>
            <p:cNvSpPr txBox="1"/>
            <p:nvPr/>
          </p:nvSpPr>
          <p:spPr>
            <a:xfrm>
              <a:off x="8463735" y="2107235"/>
              <a:ext cx="369332" cy="68704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de-DE" sz="1200" dirty="0">
                  <a:solidFill>
                    <a:prstClr val="black"/>
                  </a:solidFill>
                  <a:latin typeface="Consolas" panose="020B0609020204030204" pitchFamily="49" charset="0"/>
                  <a:cs typeface="+mn-cs"/>
                </a:rPr>
                <a:t>256x256</a:t>
              </a:r>
            </a:p>
          </p:txBody>
        </p:sp>
        <p:sp>
          <p:nvSpPr>
            <p:cNvPr id="240" name="Textfeld 239">
              <a:extLst>
                <a:ext uri="{FF2B5EF4-FFF2-40B4-BE49-F238E27FC236}">
                  <a16:creationId xmlns:a16="http://schemas.microsoft.com/office/drawing/2014/main" id="{07954596-CB40-92A0-FF48-7DFE48A7A329}"/>
                </a:ext>
              </a:extLst>
            </p:cNvPr>
            <p:cNvSpPr txBox="1"/>
            <p:nvPr/>
          </p:nvSpPr>
          <p:spPr>
            <a:xfrm>
              <a:off x="5666432" y="16888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de-DE" sz="1200" dirty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1</a:t>
              </a:r>
            </a:p>
          </p:txBody>
        </p:sp>
        <p:sp>
          <p:nvSpPr>
            <p:cNvPr id="241" name="Textfeld 240">
              <a:extLst>
                <a:ext uri="{FF2B5EF4-FFF2-40B4-BE49-F238E27FC236}">
                  <a16:creationId xmlns:a16="http://schemas.microsoft.com/office/drawing/2014/main" id="{D23940D0-0276-1F46-C24C-6AC54F6300A7}"/>
                </a:ext>
              </a:extLst>
            </p:cNvPr>
            <p:cNvSpPr txBox="1"/>
            <p:nvPr/>
          </p:nvSpPr>
          <p:spPr>
            <a:xfrm>
              <a:off x="5876970" y="1688867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de-DE" sz="1200" dirty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16</a:t>
              </a:r>
            </a:p>
          </p:txBody>
        </p:sp>
        <p:sp>
          <p:nvSpPr>
            <p:cNvPr id="242" name="Textfeld 241">
              <a:extLst>
                <a:ext uri="{FF2B5EF4-FFF2-40B4-BE49-F238E27FC236}">
                  <a16:creationId xmlns:a16="http://schemas.microsoft.com/office/drawing/2014/main" id="{9C6CA8F2-0662-CA0D-DF7A-E60683140FA9}"/>
                </a:ext>
              </a:extLst>
            </p:cNvPr>
            <p:cNvSpPr txBox="1"/>
            <p:nvPr/>
          </p:nvSpPr>
          <p:spPr>
            <a:xfrm>
              <a:off x="6106672" y="1688867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de-DE" sz="1200" dirty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16</a:t>
              </a:r>
            </a:p>
          </p:txBody>
        </p:sp>
        <p:sp>
          <p:nvSpPr>
            <p:cNvPr id="243" name="Textfeld 242">
              <a:extLst>
                <a:ext uri="{FF2B5EF4-FFF2-40B4-BE49-F238E27FC236}">
                  <a16:creationId xmlns:a16="http://schemas.microsoft.com/office/drawing/2014/main" id="{94F4A181-0829-FCFD-2ED8-52710BC01ECE}"/>
                </a:ext>
              </a:extLst>
            </p:cNvPr>
            <p:cNvSpPr txBox="1"/>
            <p:nvPr/>
          </p:nvSpPr>
          <p:spPr>
            <a:xfrm>
              <a:off x="6369621" y="311911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de-DE" sz="1200" dirty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32</a:t>
              </a:r>
            </a:p>
          </p:txBody>
        </p:sp>
        <p:sp>
          <p:nvSpPr>
            <p:cNvPr id="244" name="Textfeld 243">
              <a:extLst>
                <a:ext uri="{FF2B5EF4-FFF2-40B4-BE49-F238E27FC236}">
                  <a16:creationId xmlns:a16="http://schemas.microsoft.com/office/drawing/2014/main" id="{282215FD-7D40-EBE4-00A3-5660DC71D1D7}"/>
                </a:ext>
              </a:extLst>
            </p:cNvPr>
            <p:cNvSpPr txBox="1"/>
            <p:nvPr/>
          </p:nvSpPr>
          <p:spPr>
            <a:xfrm>
              <a:off x="6599323" y="311911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de-DE" sz="1200" dirty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32</a:t>
              </a:r>
            </a:p>
          </p:txBody>
        </p:sp>
        <p:sp>
          <p:nvSpPr>
            <p:cNvPr id="245" name="Textfeld 244">
              <a:extLst>
                <a:ext uri="{FF2B5EF4-FFF2-40B4-BE49-F238E27FC236}">
                  <a16:creationId xmlns:a16="http://schemas.microsoft.com/office/drawing/2014/main" id="{2BB397C5-0B16-9F77-E42B-85BF6A0997BF}"/>
                </a:ext>
              </a:extLst>
            </p:cNvPr>
            <p:cNvSpPr txBox="1"/>
            <p:nvPr/>
          </p:nvSpPr>
          <p:spPr>
            <a:xfrm>
              <a:off x="5866536" y="3302600"/>
              <a:ext cx="369332" cy="68704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de-DE" sz="1200" dirty="0">
                  <a:solidFill>
                    <a:prstClr val="black"/>
                  </a:solidFill>
                  <a:latin typeface="Consolas" panose="020B0609020204030204" pitchFamily="49" charset="0"/>
                  <a:cs typeface="+mn-cs"/>
                </a:rPr>
                <a:t>128x128</a:t>
              </a:r>
            </a:p>
          </p:txBody>
        </p:sp>
        <p:sp>
          <p:nvSpPr>
            <p:cNvPr id="246" name="Textfeld 245">
              <a:extLst>
                <a:ext uri="{FF2B5EF4-FFF2-40B4-BE49-F238E27FC236}">
                  <a16:creationId xmlns:a16="http://schemas.microsoft.com/office/drawing/2014/main" id="{8B8B0843-7E3C-6613-C72A-7D5034221C92}"/>
                </a:ext>
              </a:extLst>
            </p:cNvPr>
            <p:cNvSpPr txBox="1"/>
            <p:nvPr/>
          </p:nvSpPr>
          <p:spPr>
            <a:xfrm>
              <a:off x="6407323" y="4070974"/>
              <a:ext cx="369332" cy="517129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de-DE" sz="1200" dirty="0">
                  <a:solidFill>
                    <a:prstClr val="black"/>
                  </a:solidFill>
                  <a:latin typeface="Consolas" panose="020B0609020204030204" pitchFamily="49" charset="0"/>
                  <a:cs typeface="+mn-cs"/>
                </a:rPr>
                <a:t>64x64</a:t>
              </a:r>
            </a:p>
          </p:txBody>
        </p:sp>
        <p:sp>
          <p:nvSpPr>
            <p:cNvPr id="247" name="Pfeil: nach rechts 246">
              <a:extLst>
                <a:ext uri="{FF2B5EF4-FFF2-40B4-BE49-F238E27FC236}">
                  <a16:creationId xmlns:a16="http://schemas.microsoft.com/office/drawing/2014/main" id="{C9AAF833-E1C6-9D8F-5564-0C4CBB69CA4D}"/>
                </a:ext>
              </a:extLst>
            </p:cNvPr>
            <p:cNvSpPr/>
            <p:nvPr/>
          </p:nvSpPr>
          <p:spPr>
            <a:xfrm rot="5400000">
              <a:off x="6682463" y="3990580"/>
              <a:ext cx="177742" cy="122532"/>
            </a:xfrm>
            <a:prstGeom prst="rightArrow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8" name="Textfeld 247">
              <a:extLst>
                <a:ext uri="{FF2B5EF4-FFF2-40B4-BE49-F238E27FC236}">
                  <a16:creationId xmlns:a16="http://schemas.microsoft.com/office/drawing/2014/main" id="{855E88E5-CE56-E57B-3C8D-7B905B129F05}"/>
                </a:ext>
              </a:extLst>
            </p:cNvPr>
            <p:cNvSpPr txBox="1"/>
            <p:nvPr/>
          </p:nvSpPr>
          <p:spPr>
            <a:xfrm>
              <a:off x="6599323" y="4483493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de-DE" sz="1200" dirty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32</a:t>
              </a:r>
            </a:p>
          </p:txBody>
        </p:sp>
        <p:sp>
          <p:nvSpPr>
            <p:cNvPr id="249" name="Textfeld 248">
              <a:extLst>
                <a:ext uri="{FF2B5EF4-FFF2-40B4-BE49-F238E27FC236}">
                  <a16:creationId xmlns:a16="http://schemas.microsoft.com/office/drawing/2014/main" id="{2E65A791-510B-9C32-114A-2B5FA8975EF6}"/>
                </a:ext>
              </a:extLst>
            </p:cNvPr>
            <p:cNvSpPr txBox="1"/>
            <p:nvPr/>
          </p:nvSpPr>
          <p:spPr>
            <a:xfrm>
              <a:off x="6821340" y="4483493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de-DE" sz="1200" dirty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64</a:t>
              </a:r>
            </a:p>
          </p:txBody>
        </p:sp>
        <p:sp>
          <p:nvSpPr>
            <p:cNvPr id="250" name="Textfeld 249">
              <a:extLst>
                <a:ext uri="{FF2B5EF4-FFF2-40B4-BE49-F238E27FC236}">
                  <a16:creationId xmlns:a16="http://schemas.microsoft.com/office/drawing/2014/main" id="{6FCD178E-C094-F7F8-2192-A864285A5D5A}"/>
                </a:ext>
              </a:extLst>
            </p:cNvPr>
            <p:cNvSpPr txBox="1"/>
            <p:nvPr/>
          </p:nvSpPr>
          <p:spPr>
            <a:xfrm>
              <a:off x="7088705" y="4483493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de-DE" sz="1200" dirty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64</a:t>
              </a:r>
            </a:p>
          </p:txBody>
        </p:sp>
        <p:sp>
          <p:nvSpPr>
            <p:cNvPr id="251" name="Rechteck 250">
              <a:extLst>
                <a:ext uri="{FF2B5EF4-FFF2-40B4-BE49-F238E27FC236}">
                  <a16:creationId xmlns:a16="http://schemas.microsoft.com/office/drawing/2014/main" id="{4CFE8B99-FBB5-2C0B-F54B-9E81623CDA55}"/>
                </a:ext>
              </a:extLst>
            </p:cNvPr>
            <p:cNvSpPr/>
            <p:nvPr/>
          </p:nvSpPr>
          <p:spPr>
            <a:xfrm>
              <a:off x="7175196" y="3388202"/>
              <a:ext cx="45719" cy="517993"/>
            </a:xfrm>
            <a:prstGeom prst="rect">
              <a:avLst/>
            </a:pr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2" name="Textfeld 251">
              <a:extLst>
                <a:ext uri="{FF2B5EF4-FFF2-40B4-BE49-F238E27FC236}">
                  <a16:creationId xmlns:a16="http://schemas.microsoft.com/office/drawing/2014/main" id="{F46972D0-ED94-7BA6-8F6F-5B0C7B201620}"/>
                </a:ext>
              </a:extLst>
            </p:cNvPr>
            <p:cNvSpPr txBox="1"/>
            <p:nvPr/>
          </p:nvSpPr>
          <p:spPr>
            <a:xfrm>
              <a:off x="7678011" y="3302600"/>
              <a:ext cx="369332" cy="68704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de-DE" sz="1200" dirty="0">
                  <a:solidFill>
                    <a:prstClr val="black"/>
                  </a:solidFill>
                  <a:latin typeface="Consolas" panose="020B0609020204030204" pitchFamily="49" charset="0"/>
                  <a:cs typeface="+mn-cs"/>
                </a:rPr>
                <a:t>128x128</a:t>
              </a:r>
            </a:p>
          </p:txBody>
        </p:sp>
        <p:sp>
          <p:nvSpPr>
            <p:cNvPr id="253" name="Textfeld 252">
              <a:extLst>
                <a:ext uri="{FF2B5EF4-FFF2-40B4-BE49-F238E27FC236}">
                  <a16:creationId xmlns:a16="http://schemas.microsoft.com/office/drawing/2014/main" id="{72A8D6F2-7F78-32DD-DEF3-385ADEAA5BED}"/>
                </a:ext>
              </a:extLst>
            </p:cNvPr>
            <p:cNvSpPr txBox="1"/>
            <p:nvPr/>
          </p:nvSpPr>
          <p:spPr>
            <a:xfrm>
              <a:off x="6940212" y="3119110"/>
              <a:ext cx="5758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de-DE" sz="1200" dirty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32+32</a:t>
              </a:r>
            </a:p>
          </p:txBody>
        </p:sp>
        <p:sp>
          <p:nvSpPr>
            <p:cNvPr id="254" name="Textfeld 253">
              <a:extLst>
                <a:ext uri="{FF2B5EF4-FFF2-40B4-BE49-F238E27FC236}">
                  <a16:creationId xmlns:a16="http://schemas.microsoft.com/office/drawing/2014/main" id="{A7177525-BB30-1700-6E13-50234ED47B82}"/>
                </a:ext>
              </a:extLst>
            </p:cNvPr>
            <p:cNvSpPr txBox="1"/>
            <p:nvPr/>
          </p:nvSpPr>
          <p:spPr>
            <a:xfrm>
              <a:off x="7311281" y="3901215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de-DE" sz="1200" dirty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32</a:t>
              </a:r>
            </a:p>
          </p:txBody>
        </p:sp>
        <p:sp>
          <p:nvSpPr>
            <p:cNvPr id="255" name="Textfeld 254">
              <a:extLst>
                <a:ext uri="{FF2B5EF4-FFF2-40B4-BE49-F238E27FC236}">
                  <a16:creationId xmlns:a16="http://schemas.microsoft.com/office/drawing/2014/main" id="{9006C587-0DFD-F95F-58A0-7F665985CE30}"/>
                </a:ext>
              </a:extLst>
            </p:cNvPr>
            <p:cNvSpPr txBox="1"/>
            <p:nvPr/>
          </p:nvSpPr>
          <p:spPr>
            <a:xfrm>
              <a:off x="7540983" y="3901215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de-DE" sz="1200" dirty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32</a:t>
              </a:r>
            </a:p>
          </p:txBody>
        </p:sp>
        <p:sp>
          <p:nvSpPr>
            <p:cNvPr id="256" name="Pfeil: nach rechts 255">
              <a:extLst>
                <a:ext uri="{FF2B5EF4-FFF2-40B4-BE49-F238E27FC236}">
                  <a16:creationId xmlns:a16="http://schemas.microsoft.com/office/drawing/2014/main" id="{A7B0299F-36BF-E410-2164-3D4B377F080A}"/>
                </a:ext>
              </a:extLst>
            </p:cNvPr>
            <p:cNvSpPr/>
            <p:nvPr/>
          </p:nvSpPr>
          <p:spPr>
            <a:xfrm rot="16200000">
              <a:off x="7154597" y="3990580"/>
              <a:ext cx="177742" cy="122532"/>
            </a:xfrm>
            <a:prstGeom prst="rightArrow">
              <a:avLst/>
            </a:prstGeom>
            <a:solidFill>
              <a:srgbClr val="C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Pfeil: nach rechts 256">
              <a:extLst>
                <a:ext uri="{FF2B5EF4-FFF2-40B4-BE49-F238E27FC236}">
                  <a16:creationId xmlns:a16="http://schemas.microsoft.com/office/drawing/2014/main" id="{11857296-A70C-1185-AA41-7A37277C3342}"/>
                </a:ext>
              </a:extLst>
            </p:cNvPr>
            <p:cNvSpPr/>
            <p:nvPr/>
          </p:nvSpPr>
          <p:spPr>
            <a:xfrm rot="16200000">
              <a:off x="7603795" y="3102228"/>
              <a:ext cx="241536" cy="170710"/>
            </a:xfrm>
            <a:prstGeom prst="rightArrow">
              <a:avLst/>
            </a:prstGeom>
            <a:solidFill>
              <a:srgbClr val="C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Rechteck 257">
              <a:extLst>
                <a:ext uri="{FF2B5EF4-FFF2-40B4-BE49-F238E27FC236}">
                  <a16:creationId xmlns:a16="http://schemas.microsoft.com/office/drawing/2014/main" id="{0A8D1A7D-F0C2-7CD5-E0E1-29EDCB85DF2D}"/>
                </a:ext>
              </a:extLst>
            </p:cNvPr>
            <p:cNvSpPr/>
            <p:nvPr/>
          </p:nvSpPr>
          <p:spPr>
            <a:xfrm>
              <a:off x="7655344" y="1936546"/>
              <a:ext cx="45719" cy="1028428"/>
            </a:xfrm>
            <a:prstGeom prst="rect">
              <a:avLst/>
            </a:pr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9" name="Textfeld 258">
              <a:extLst>
                <a:ext uri="{FF2B5EF4-FFF2-40B4-BE49-F238E27FC236}">
                  <a16:creationId xmlns:a16="http://schemas.microsoft.com/office/drawing/2014/main" id="{4BBC9B3B-B4F6-9A95-0CBC-6B3009210AE0}"/>
                </a:ext>
              </a:extLst>
            </p:cNvPr>
            <p:cNvSpPr txBox="1"/>
            <p:nvPr/>
          </p:nvSpPr>
          <p:spPr>
            <a:xfrm>
              <a:off x="7413163" y="1688866"/>
              <a:ext cx="5758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de-DE" sz="1200" dirty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16+16</a:t>
              </a:r>
            </a:p>
          </p:txBody>
        </p:sp>
        <p:sp>
          <p:nvSpPr>
            <p:cNvPr id="260" name="Textfeld 259">
              <a:extLst>
                <a:ext uri="{FF2B5EF4-FFF2-40B4-BE49-F238E27FC236}">
                  <a16:creationId xmlns:a16="http://schemas.microsoft.com/office/drawing/2014/main" id="{687D424B-D299-ADC2-0C32-DBFC0A4DAE2B}"/>
                </a:ext>
              </a:extLst>
            </p:cNvPr>
            <p:cNvSpPr txBox="1"/>
            <p:nvPr/>
          </p:nvSpPr>
          <p:spPr>
            <a:xfrm>
              <a:off x="7785914" y="297898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de-DE" sz="1200" dirty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16</a:t>
              </a:r>
            </a:p>
          </p:txBody>
        </p:sp>
        <p:sp>
          <p:nvSpPr>
            <p:cNvPr id="261" name="Textfeld 260">
              <a:extLst>
                <a:ext uri="{FF2B5EF4-FFF2-40B4-BE49-F238E27FC236}">
                  <a16:creationId xmlns:a16="http://schemas.microsoft.com/office/drawing/2014/main" id="{31FDF325-9A62-C394-EB02-E7DE67E969B6}"/>
                </a:ext>
              </a:extLst>
            </p:cNvPr>
            <p:cNvSpPr txBox="1"/>
            <p:nvPr/>
          </p:nvSpPr>
          <p:spPr>
            <a:xfrm>
              <a:off x="8015616" y="297898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de-DE" sz="1200" dirty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16</a:t>
              </a:r>
            </a:p>
          </p:txBody>
        </p:sp>
        <p:sp>
          <p:nvSpPr>
            <p:cNvPr id="262" name="Rechteck 261">
              <a:extLst>
                <a:ext uri="{FF2B5EF4-FFF2-40B4-BE49-F238E27FC236}">
                  <a16:creationId xmlns:a16="http://schemas.microsoft.com/office/drawing/2014/main" id="{E80CE949-D874-67A3-EC1C-DBD3E128A00C}"/>
                </a:ext>
              </a:extLst>
            </p:cNvPr>
            <p:cNvSpPr/>
            <p:nvPr/>
          </p:nvSpPr>
          <p:spPr>
            <a:xfrm flipH="1">
              <a:off x="8463735" y="1936546"/>
              <a:ext cx="84426" cy="1028428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3" name="Pfeil: nach rechts 262">
              <a:extLst>
                <a:ext uri="{FF2B5EF4-FFF2-40B4-BE49-F238E27FC236}">
                  <a16:creationId xmlns:a16="http://schemas.microsoft.com/office/drawing/2014/main" id="{F5227F2F-E641-66D1-9D52-1B93DCACF7ED}"/>
                </a:ext>
              </a:extLst>
            </p:cNvPr>
            <p:cNvSpPr/>
            <p:nvPr/>
          </p:nvSpPr>
          <p:spPr>
            <a:xfrm>
              <a:off x="8278807" y="2413000"/>
              <a:ext cx="125731" cy="75520"/>
            </a:xfrm>
            <a:prstGeom prst="rightArrow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Pfeil: nach rechts 263">
              <a:extLst>
                <a:ext uri="{FF2B5EF4-FFF2-40B4-BE49-F238E27FC236}">
                  <a16:creationId xmlns:a16="http://schemas.microsoft.com/office/drawing/2014/main" id="{259707B8-B15C-9D14-C3BC-5830DAEC70AF}"/>
                </a:ext>
              </a:extLst>
            </p:cNvPr>
            <p:cNvSpPr/>
            <p:nvPr/>
          </p:nvSpPr>
          <p:spPr>
            <a:xfrm>
              <a:off x="6410663" y="2394124"/>
              <a:ext cx="1172768" cy="124454"/>
            </a:xfrm>
            <a:prstGeom prst="rightArrow">
              <a:avLst/>
            </a:prstGeom>
            <a:solidFill>
              <a:srgbClr val="E7E6E6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" name="Pfeil: nach rechts 264">
              <a:extLst>
                <a:ext uri="{FF2B5EF4-FFF2-40B4-BE49-F238E27FC236}">
                  <a16:creationId xmlns:a16="http://schemas.microsoft.com/office/drawing/2014/main" id="{696FB99F-4800-1C9A-D73B-DC4E0F213CFA}"/>
                </a:ext>
              </a:extLst>
            </p:cNvPr>
            <p:cNvSpPr/>
            <p:nvPr/>
          </p:nvSpPr>
          <p:spPr>
            <a:xfrm>
              <a:off x="6857503" y="3589726"/>
              <a:ext cx="279088" cy="122852"/>
            </a:xfrm>
            <a:prstGeom prst="rightArrow">
              <a:avLst/>
            </a:prstGeom>
            <a:solidFill>
              <a:srgbClr val="E7E6E6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6" name="Textfeld 265">
              <a:extLst>
                <a:ext uri="{FF2B5EF4-FFF2-40B4-BE49-F238E27FC236}">
                  <a16:creationId xmlns:a16="http://schemas.microsoft.com/office/drawing/2014/main" id="{D01BE22B-9B08-157A-8A0E-1404A8D63FBF}"/>
                </a:ext>
              </a:extLst>
            </p:cNvPr>
            <p:cNvSpPr txBox="1"/>
            <p:nvPr/>
          </p:nvSpPr>
          <p:spPr>
            <a:xfrm>
              <a:off x="8335068" y="297898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de-DE" sz="1200" dirty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49</a:t>
              </a:r>
            </a:p>
          </p:txBody>
        </p:sp>
        <p:grpSp>
          <p:nvGrpSpPr>
            <p:cNvPr id="267" name="Gruppieren 266">
              <a:extLst>
                <a:ext uri="{FF2B5EF4-FFF2-40B4-BE49-F238E27FC236}">
                  <a16:creationId xmlns:a16="http://schemas.microsoft.com/office/drawing/2014/main" id="{75004FA1-D026-C598-D2A2-F2E744673020}"/>
                </a:ext>
              </a:extLst>
            </p:cNvPr>
            <p:cNvGrpSpPr/>
            <p:nvPr/>
          </p:nvGrpSpPr>
          <p:grpSpPr>
            <a:xfrm>
              <a:off x="8275763" y="3881313"/>
              <a:ext cx="2039491" cy="925518"/>
              <a:chOff x="8308519" y="3848102"/>
              <a:chExt cx="2039491" cy="925518"/>
            </a:xfrm>
          </p:grpSpPr>
          <p:sp>
            <p:nvSpPr>
              <p:cNvPr id="269" name="Pfeil: nach rechts 268">
                <a:extLst>
                  <a:ext uri="{FF2B5EF4-FFF2-40B4-BE49-F238E27FC236}">
                    <a16:creationId xmlns:a16="http://schemas.microsoft.com/office/drawing/2014/main" id="{221B4AB1-FC0C-F77C-2017-0262172DD67C}"/>
                  </a:ext>
                </a:extLst>
              </p:cNvPr>
              <p:cNvSpPr/>
              <p:nvPr/>
            </p:nvSpPr>
            <p:spPr>
              <a:xfrm>
                <a:off x="8310403" y="3930599"/>
                <a:ext cx="108000" cy="108000"/>
              </a:xfrm>
              <a:prstGeom prst="rightArrow">
                <a:avLst/>
              </a:prstGeom>
              <a:solidFill>
                <a:srgbClr val="4472C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" name="Pfeil: nach rechts 269">
                <a:extLst>
                  <a:ext uri="{FF2B5EF4-FFF2-40B4-BE49-F238E27FC236}">
                    <a16:creationId xmlns:a16="http://schemas.microsoft.com/office/drawing/2014/main" id="{E7B4A408-2958-F556-9708-6DBB50187B63}"/>
                  </a:ext>
                </a:extLst>
              </p:cNvPr>
              <p:cNvSpPr/>
              <p:nvPr/>
            </p:nvSpPr>
            <p:spPr>
              <a:xfrm>
                <a:off x="8310403" y="4103818"/>
                <a:ext cx="108000" cy="108000"/>
              </a:xfrm>
              <a:prstGeom prst="rightArrow">
                <a:avLst/>
              </a:prstGeom>
              <a:solidFill>
                <a:srgbClr val="E7E6E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" name="Pfeil: nach rechts 270">
                <a:extLst>
                  <a:ext uri="{FF2B5EF4-FFF2-40B4-BE49-F238E27FC236}">
                    <a16:creationId xmlns:a16="http://schemas.microsoft.com/office/drawing/2014/main" id="{F67A9F4B-C28B-552F-C52B-AE6EE16D6186}"/>
                  </a:ext>
                </a:extLst>
              </p:cNvPr>
              <p:cNvSpPr/>
              <p:nvPr/>
            </p:nvSpPr>
            <p:spPr>
              <a:xfrm rot="5400000">
                <a:off x="8308519" y="4268674"/>
                <a:ext cx="108000" cy="108000"/>
              </a:xfrm>
              <a:prstGeom prst="rightArrow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" name="Pfeil: nach rechts 271">
                <a:extLst>
                  <a:ext uri="{FF2B5EF4-FFF2-40B4-BE49-F238E27FC236}">
                    <a16:creationId xmlns:a16="http://schemas.microsoft.com/office/drawing/2014/main" id="{D58F390F-4C02-627A-43DD-A091282EEF74}"/>
                  </a:ext>
                </a:extLst>
              </p:cNvPr>
              <p:cNvSpPr/>
              <p:nvPr/>
            </p:nvSpPr>
            <p:spPr>
              <a:xfrm rot="16200000">
                <a:off x="8308519" y="4433530"/>
                <a:ext cx="108000" cy="108000"/>
              </a:xfrm>
              <a:prstGeom prst="rightArrow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3" name="Pfeil: nach rechts 272">
                <a:extLst>
                  <a:ext uri="{FF2B5EF4-FFF2-40B4-BE49-F238E27FC236}">
                    <a16:creationId xmlns:a16="http://schemas.microsoft.com/office/drawing/2014/main" id="{54C429BE-8187-1B66-D497-5377435ED6C2}"/>
                  </a:ext>
                </a:extLst>
              </p:cNvPr>
              <p:cNvSpPr/>
              <p:nvPr/>
            </p:nvSpPr>
            <p:spPr>
              <a:xfrm>
                <a:off x="8310403" y="4606749"/>
                <a:ext cx="108000" cy="108000"/>
              </a:xfrm>
              <a:prstGeom prst="rightArrow">
                <a:avLst/>
              </a:prstGeom>
              <a:solidFill>
                <a:srgbClr val="7030A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4" name="Textfeld 273">
                <a:extLst>
                  <a:ext uri="{FF2B5EF4-FFF2-40B4-BE49-F238E27FC236}">
                    <a16:creationId xmlns:a16="http://schemas.microsoft.com/office/drawing/2014/main" id="{11BBB4F6-9C2A-D23A-2D0E-8D538755ABFC}"/>
                  </a:ext>
                </a:extLst>
              </p:cNvPr>
              <p:cNvSpPr txBox="1"/>
              <p:nvPr/>
            </p:nvSpPr>
            <p:spPr>
              <a:xfrm>
                <a:off x="8416519" y="3848102"/>
                <a:ext cx="13031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cs typeface="+mn-cs"/>
                  </a:rPr>
                  <a:t>Conv2D 3x3, </a:t>
                </a:r>
                <a:r>
                  <a:rPr kumimoji="0" lang="de-DE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cs typeface="+mn-cs"/>
                  </a:rPr>
                  <a:t>ReLu</a:t>
                </a:r>
                <a:endParaRPr kumimoji="0" lang="de-DE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  <p:sp>
            <p:nvSpPr>
              <p:cNvPr id="275" name="Textfeld 274">
                <a:extLst>
                  <a:ext uri="{FF2B5EF4-FFF2-40B4-BE49-F238E27FC236}">
                    <a16:creationId xmlns:a16="http://schemas.microsoft.com/office/drawing/2014/main" id="{EA3819B2-53E8-74F2-3BF5-01754798F63A}"/>
                  </a:ext>
                </a:extLst>
              </p:cNvPr>
              <p:cNvSpPr txBox="1"/>
              <p:nvPr/>
            </p:nvSpPr>
            <p:spPr>
              <a:xfrm>
                <a:off x="8416519" y="4015030"/>
                <a:ext cx="9707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cs typeface="+mn-cs"/>
                  </a:rPr>
                  <a:t>Concatenate</a:t>
                </a:r>
                <a:endParaRPr kumimoji="0" lang="de-DE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  <p:sp>
            <p:nvSpPr>
              <p:cNvPr id="276" name="Textfeld 275">
                <a:extLst>
                  <a:ext uri="{FF2B5EF4-FFF2-40B4-BE49-F238E27FC236}">
                    <a16:creationId xmlns:a16="http://schemas.microsoft.com/office/drawing/2014/main" id="{5332E28D-1116-9AD3-3141-81E4468A28C0}"/>
                  </a:ext>
                </a:extLst>
              </p:cNvPr>
              <p:cNvSpPr txBox="1"/>
              <p:nvPr/>
            </p:nvSpPr>
            <p:spPr>
              <a:xfrm>
                <a:off x="8416519" y="4172389"/>
                <a:ext cx="11788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cs typeface="+mn-cs"/>
                  </a:rPr>
                  <a:t>MaxPooling</a:t>
                </a:r>
                <a:r>
                  <a:rPr kumimoji="0" lang="de-DE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cs typeface="+mn-cs"/>
                  </a:rPr>
                  <a:t> 2x2</a:t>
                </a:r>
              </a:p>
            </p:txBody>
          </p:sp>
          <p:sp>
            <p:nvSpPr>
              <p:cNvPr id="277" name="Textfeld 276">
                <a:extLst>
                  <a:ext uri="{FF2B5EF4-FFF2-40B4-BE49-F238E27FC236}">
                    <a16:creationId xmlns:a16="http://schemas.microsoft.com/office/drawing/2014/main" id="{EBBD9092-E7A2-2B8C-8243-7C31D0BFA8AF}"/>
                  </a:ext>
                </a:extLst>
              </p:cNvPr>
              <p:cNvSpPr txBox="1"/>
              <p:nvPr/>
            </p:nvSpPr>
            <p:spPr>
              <a:xfrm>
                <a:off x="8416519" y="4344072"/>
                <a:ext cx="19314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cs typeface="+mn-cs"/>
                  </a:rPr>
                  <a:t>Conv2DTranspose 2x2, </a:t>
                </a:r>
                <a:r>
                  <a:rPr kumimoji="0" lang="de-DE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cs typeface="+mn-cs"/>
                  </a:rPr>
                  <a:t>ReLu</a:t>
                </a:r>
                <a:endParaRPr kumimoji="0" lang="de-DE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  <p:sp>
            <p:nvSpPr>
              <p:cNvPr id="278" name="Textfeld 277">
                <a:extLst>
                  <a:ext uri="{FF2B5EF4-FFF2-40B4-BE49-F238E27FC236}">
                    <a16:creationId xmlns:a16="http://schemas.microsoft.com/office/drawing/2014/main" id="{1B66257E-2B57-713D-14F5-DCF4BC93D315}"/>
                  </a:ext>
                </a:extLst>
              </p:cNvPr>
              <p:cNvSpPr txBox="1"/>
              <p:nvPr/>
            </p:nvSpPr>
            <p:spPr>
              <a:xfrm>
                <a:off x="8416519" y="4496621"/>
                <a:ext cx="15143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cs typeface="+mn-cs"/>
                  </a:rPr>
                  <a:t>Conv2D 1x1, </a:t>
                </a:r>
                <a:r>
                  <a:rPr kumimoji="0" lang="de-DE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cs typeface="+mn-cs"/>
                  </a:rPr>
                  <a:t>Softmax</a:t>
                </a:r>
                <a:endParaRPr kumimoji="0" lang="de-DE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</p:grpSp>
        <p:sp>
          <p:nvSpPr>
            <p:cNvPr id="268" name="Rechteck 267">
              <a:extLst>
                <a:ext uri="{FF2B5EF4-FFF2-40B4-BE49-F238E27FC236}">
                  <a16:creationId xmlns:a16="http://schemas.microsoft.com/office/drawing/2014/main" id="{6302EE86-E874-C412-AF31-73BAFD7AB618}"/>
                </a:ext>
              </a:extLst>
            </p:cNvPr>
            <p:cNvSpPr/>
            <p:nvPr/>
          </p:nvSpPr>
          <p:spPr>
            <a:xfrm>
              <a:off x="8205849" y="3881312"/>
              <a:ext cx="2151001" cy="970087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79" name="Rechteck 278">
            <a:extLst>
              <a:ext uri="{FF2B5EF4-FFF2-40B4-BE49-F238E27FC236}">
                <a16:creationId xmlns:a16="http://schemas.microsoft.com/office/drawing/2014/main" id="{47A39E53-CEE6-6EA4-2202-EDBCF54F4A69}"/>
              </a:ext>
            </a:extLst>
          </p:cNvPr>
          <p:cNvSpPr/>
          <p:nvPr/>
        </p:nvSpPr>
        <p:spPr>
          <a:xfrm flipV="1">
            <a:off x="7275989" y="5410063"/>
            <a:ext cx="242241" cy="5518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0668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FF6C5BCF-25D1-B506-35B1-717BE2CF6CC4}"/>
              </a:ext>
            </a:extLst>
          </p:cNvPr>
          <p:cNvGrpSpPr/>
          <p:nvPr/>
        </p:nvGrpSpPr>
        <p:grpSpPr>
          <a:xfrm>
            <a:off x="5056431" y="1349940"/>
            <a:ext cx="4308866" cy="1075186"/>
            <a:chOff x="6735942" y="2687723"/>
            <a:chExt cx="4308866" cy="1075186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C77FD9B5-972D-9F7E-ABE3-4B212BF43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4072" y="2687725"/>
              <a:ext cx="4300736" cy="1075184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B842747F-7255-5DC5-ED95-582B2E732997}"/>
                </a:ext>
              </a:extLst>
            </p:cNvPr>
            <p:cNvSpPr/>
            <p:nvPr/>
          </p:nvSpPr>
          <p:spPr>
            <a:xfrm flipV="1">
              <a:off x="6735942" y="2687724"/>
              <a:ext cx="4300736" cy="107518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79566C20-E808-7A41-AA4A-89F8006DB103}"/>
                </a:ext>
              </a:extLst>
            </p:cNvPr>
            <p:cNvCxnSpPr>
              <a:cxnSpLocks/>
            </p:cNvCxnSpPr>
            <p:nvPr/>
          </p:nvCxnSpPr>
          <p:spPr>
            <a:xfrm>
              <a:off x="7796318" y="2687723"/>
              <a:ext cx="0" cy="104616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7FE026C6-A8BB-E7FD-7B2D-A9A981EC1045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>
              <a:off x="8886310" y="2687724"/>
              <a:ext cx="8130" cy="1046159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41EAFFD1-E828-B0FC-D560-73150BDB5DF7}"/>
                </a:ext>
              </a:extLst>
            </p:cNvPr>
            <p:cNvCxnSpPr>
              <a:cxnSpLocks/>
            </p:cNvCxnSpPr>
            <p:nvPr/>
          </p:nvCxnSpPr>
          <p:spPr>
            <a:xfrm>
              <a:off x="9961494" y="2703984"/>
              <a:ext cx="0" cy="1029899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B8F2C1F-6461-447C-4123-99AE29C9FF8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15.02.2023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757DB00-4FAF-3C4D-289B-935A8437896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Peter Schramm – Optical Music Recognition, schrammp@hochschule-trier.de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7061A8-4D6D-7384-F79B-AA162AC7F5D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53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620B217-E553-DEC4-E3DB-EBF28CA80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OMR-Pipeline – Symbolerkennung (Schritt 4)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06E1F76-0239-7332-2C5C-4723059B86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02" y="2543598"/>
            <a:ext cx="2372190" cy="33527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33" name="Textfeld 232">
            <a:extLst>
              <a:ext uri="{FF2B5EF4-FFF2-40B4-BE49-F238E27FC236}">
                <a16:creationId xmlns:a16="http://schemas.microsoft.com/office/drawing/2014/main" id="{13F059B3-B4B0-1B7F-6E25-15D16CE51A08}"/>
              </a:ext>
            </a:extLst>
          </p:cNvPr>
          <p:cNvSpPr txBox="1"/>
          <p:nvPr/>
        </p:nvSpPr>
        <p:spPr>
          <a:xfrm>
            <a:off x="9325991" y="1651324"/>
            <a:ext cx="461665" cy="44339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dirty="0"/>
              <a:t>256</a:t>
            </a:r>
          </a:p>
        </p:txBody>
      </p:sp>
      <p:sp>
        <p:nvSpPr>
          <p:cNvPr id="234" name="Textfeld 233">
            <a:extLst>
              <a:ext uri="{FF2B5EF4-FFF2-40B4-BE49-F238E27FC236}">
                <a16:creationId xmlns:a16="http://schemas.microsoft.com/office/drawing/2014/main" id="{3E8B89BE-41C0-354C-56EA-7CB32CE865CD}"/>
              </a:ext>
            </a:extLst>
          </p:cNvPr>
          <p:cNvSpPr txBox="1"/>
          <p:nvPr/>
        </p:nvSpPr>
        <p:spPr>
          <a:xfrm>
            <a:off x="5425115" y="242935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256</a:t>
            </a:r>
          </a:p>
        </p:txBody>
      </p:sp>
      <p:sp>
        <p:nvSpPr>
          <p:cNvPr id="235" name="Textfeld 234">
            <a:extLst>
              <a:ext uri="{FF2B5EF4-FFF2-40B4-BE49-F238E27FC236}">
                <a16:creationId xmlns:a16="http://schemas.microsoft.com/office/drawing/2014/main" id="{53C9607E-1AD2-BF26-792A-8C31B1D16278}"/>
              </a:ext>
            </a:extLst>
          </p:cNvPr>
          <p:cNvSpPr txBox="1"/>
          <p:nvPr/>
        </p:nvSpPr>
        <p:spPr>
          <a:xfrm>
            <a:off x="6469380" y="242935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256</a:t>
            </a:r>
          </a:p>
        </p:txBody>
      </p:sp>
      <p:sp>
        <p:nvSpPr>
          <p:cNvPr id="236" name="Textfeld 235">
            <a:extLst>
              <a:ext uri="{FF2B5EF4-FFF2-40B4-BE49-F238E27FC236}">
                <a16:creationId xmlns:a16="http://schemas.microsoft.com/office/drawing/2014/main" id="{23E71B1D-2446-31D2-241F-10ED5DC61633}"/>
              </a:ext>
            </a:extLst>
          </p:cNvPr>
          <p:cNvSpPr txBox="1"/>
          <p:nvPr/>
        </p:nvSpPr>
        <p:spPr>
          <a:xfrm>
            <a:off x="7513645" y="242935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256</a:t>
            </a:r>
          </a:p>
        </p:txBody>
      </p:sp>
      <p:sp>
        <p:nvSpPr>
          <p:cNvPr id="237" name="Textfeld 236">
            <a:extLst>
              <a:ext uri="{FF2B5EF4-FFF2-40B4-BE49-F238E27FC236}">
                <a16:creationId xmlns:a16="http://schemas.microsoft.com/office/drawing/2014/main" id="{EBFA8F47-7FCE-3A4B-D8B5-3B7B94B662EE}"/>
              </a:ext>
            </a:extLst>
          </p:cNvPr>
          <p:cNvSpPr txBox="1"/>
          <p:nvPr/>
        </p:nvSpPr>
        <p:spPr>
          <a:xfrm>
            <a:off x="8557910" y="242935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256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D9552A30-8A0F-B495-53D2-C116F5BB45A1}"/>
              </a:ext>
            </a:extLst>
          </p:cNvPr>
          <p:cNvGrpSpPr/>
          <p:nvPr/>
        </p:nvGrpSpPr>
        <p:grpSpPr>
          <a:xfrm>
            <a:off x="5591944" y="2919520"/>
            <a:ext cx="4906780" cy="3162533"/>
            <a:chOff x="5450070" y="1688866"/>
            <a:chExt cx="4906780" cy="3162533"/>
          </a:xfrm>
        </p:grpSpPr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7E214EF0-C787-89AF-CD72-0A7A14048CF7}"/>
                </a:ext>
              </a:extLst>
            </p:cNvPr>
            <p:cNvSpPr txBox="1"/>
            <p:nvPr/>
          </p:nvSpPr>
          <p:spPr>
            <a:xfrm>
              <a:off x="6124223" y="3890364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de-DE" sz="1200" dirty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16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ED56EEF6-F8B1-5A50-427A-0143F3CD0EFA}"/>
                </a:ext>
              </a:extLst>
            </p:cNvPr>
            <p:cNvSpPr txBox="1"/>
            <p:nvPr/>
          </p:nvSpPr>
          <p:spPr>
            <a:xfrm>
              <a:off x="5450070" y="2107236"/>
              <a:ext cx="369332" cy="68704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de-DE" sz="1200" dirty="0">
                  <a:solidFill>
                    <a:prstClr val="black"/>
                  </a:solidFill>
                  <a:latin typeface="Consolas" panose="020B0609020204030204" pitchFamily="49" charset="0"/>
                  <a:cs typeface="+mn-cs"/>
                </a:rPr>
                <a:t>256x256</a:t>
              </a: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C62BB410-4353-7EB3-A71C-27AC45DE5BED}"/>
                </a:ext>
              </a:extLst>
            </p:cNvPr>
            <p:cNvSpPr/>
            <p:nvPr/>
          </p:nvSpPr>
          <p:spPr>
            <a:xfrm>
              <a:off x="6278246" y="3388202"/>
              <a:ext cx="45719" cy="517993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Pfeil: nach rechts 11">
              <a:extLst>
                <a:ext uri="{FF2B5EF4-FFF2-40B4-BE49-F238E27FC236}">
                  <a16:creationId xmlns:a16="http://schemas.microsoft.com/office/drawing/2014/main" id="{3D600AA9-8C7F-1FFB-AAB6-05D83143C49F}"/>
                </a:ext>
              </a:extLst>
            </p:cNvPr>
            <p:cNvSpPr/>
            <p:nvPr/>
          </p:nvSpPr>
          <p:spPr>
            <a:xfrm>
              <a:off x="6350159" y="3618346"/>
              <a:ext cx="125731" cy="57706"/>
            </a:xfrm>
            <a:prstGeom prst="rightArrow">
              <a:avLst/>
            </a:prstGeom>
            <a:solidFill>
              <a:srgbClr val="4472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DAB624DB-0B9B-3662-894C-250F5F273AAC}"/>
                </a:ext>
              </a:extLst>
            </p:cNvPr>
            <p:cNvSpPr/>
            <p:nvPr/>
          </p:nvSpPr>
          <p:spPr>
            <a:xfrm>
              <a:off x="6502084" y="3388202"/>
              <a:ext cx="45719" cy="517993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Pfeil: nach rechts 13">
              <a:extLst>
                <a:ext uri="{FF2B5EF4-FFF2-40B4-BE49-F238E27FC236}">
                  <a16:creationId xmlns:a16="http://schemas.microsoft.com/office/drawing/2014/main" id="{C5EA3A44-D0E3-0725-B42E-3AB2B9714F16}"/>
                </a:ext>
              </a:extLst>
            </p:cNvPr>
            <p:cNvSpPr/>
            <p:nvPr/>
          </p:nvSpPr>
          <p:spPr>
            <a:xfrm>
              <a:off x="6597809" y="3618346"/>
              <a:ext cx="125731" cy="57706"/>
            </a:xfrm>
            <a:prstGeom prst="rightArrow">
              <a:avLst/>
            </a:prstGeom>
            <a:solidFill>
              <a:srgbClr val="4472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DD4ECD37-77F8-9E35-9084-DE5DB6CBEB53}"/>
                </a:ext>
              </a:extLst>
            </p:cNvPr>
            <p:cNvSpPr/>
            <p:nvPr/>
          </p:nvSpPr>
          <p:spPr>
            <a:xfrm>
              <a:off x="6749734" y="3388202"/>
              <a:ext cx="45719" cy="517993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213F3F4E-FFB5-5F67-8825-3F21FF1D3278}"/>
                </a:ext>
              </a:extLst>
            </p:cNvPr>
            <p:cNvSpPr/>
            <p:nvPr/>
          </p:nvSpPr>
          <p:spPr>
            <a:xfrm>
              <a:off x="6749427" y="4197497"/>
              <a:ext cx="45719" cy="247430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Pfeil: nach rechts 16">
              <a:extLst>
                <a:ext uri="{FF2B5EF4-FFF2-40B4-BE49-F238E27FC236}">
                  <a16:creationId xmlns:a16="http://schemas.microsoft.com/office/drawing/2014/main" id="{2786253F-629B-A13C-A622-CBCB744EC207}"/>
                </a:ext>
              </a:extLst>
            </p:cNvPr>
            <p:cNvSpPr/>
            <p:nvPr/>
          </p:nvSpPr>
          <p:spPr>
            <a:xfrm>
              <a:off x="6821340" y="4298352"/>
              <a:ext cx="125731" cy="45720"/>
            </a:xfrm>
            <a:prstGeom prst="rightArrow">
              <a:avLst/>
            </a:prstGeom>
            <a:solidFill>
              <a:srgbClr val="4472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67E42A19-F7EB-4A49-38D9-D52FF79B3F1F}"/>
                </a:ext>
              </a:extLst>
            </p:cNvPr>
            <p:cNvSpPr/>
            <p:nvPr/>
          </p:nvSpPr>
          <p:spPr>
            <a:xfrm>
              <a:off x="6973265" y="4197497"/>
              <a:ext cx="45719" cy="247430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Pfeil: nach rechts 18">
              <a:extLst>
                <a:ext uri="{FF2B5EF4-FFF2-40B4-BE49-F238E27FC236}">
                  <a16:creationId xmlns:a16="http://schemas.microsoft.com/office/drawing/2014/main" id="{4B493668-4103-3292-9924-61AC860B0606}"/>
                </a:ext>
              </a:extLst>
            </p:cNvPr>
            <p:cNvSpPr/>
            <p:nvPr/>
          </p:nvSpPr>
          <p:spPr>
            <a:xfrm>
              <a:off x="7068990" y="4298352"/>
              <a:ext cx="125731" cy="45720"/>
            </a:xfrm>
            <a:prstGeom prst="rightArrow">
              <a:avLst/>
            </a:prstGeom>
            <a:solidFill>
              <a:srgbClr val="4472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7576F347-69FA-8CF3-053B-47B8096D5C30}"/>
                </a:ext>
              </a:extLst>
            </p:cNvPr>
            <p:cNvSpPr/>
            <p:nvPr/>
          </p:nvSpPr>
          <p:spPr>
            <a:xfrm>
              <a:off x="7220915" y="4197497"/>
              <a:ext cx="45719" cy="247430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61881EC8-6421-37A8-6BBD-B13E9B738102}"/>
                </a:ext>
              </a:extLst>
            </p:cNvPr>
            <p:cNvSpPr/>
            <p:nvPr/>
          </p:nvSpPr>
          <p:spPr>
            <a:xfrm>
              <a:off x="5810921" y="1936546"/>
              <a:ext cx="3600" cy="1028428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Pfeil: nach rechts 24">
              <a:extLst>
                <a:ext uri="{FF2B5EF4-FFF2-40B4-BE49-F238E27FC236}">
                  <a16:creationId xmlns:a16="http://schemas.microsoft.com/office/drawing/2014/main" id="{FACC7CB3-B280-4C39-5912-2F9D7AAED175}"/>
                </a:ext>
              </a:extLst>
            </p:cNvPr>
            <p:cNvSpPr/>
            <p:nvPr/>
          </p:nvSpPr>
          <p:spPr>
            <a:xfrm>
              <a:off x="5882834" y="2413001"/>
              <a:ext cx="125731" cy="75518"/>
            </a:xfrm>
            <a:prstGeom prst="rightArrow">
              <a:avLst/>
            </a:prstGeom>
            <a:solidFill>
              <a:srgbClr val="4472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ACED8EBD-6038-4313-3693-162C4E9C4C6E}"/>
                </a:ext>
              </a:extLst>
            </p:cNvPr>
            <p:cNvSpPr/>
            <p:nvPr/>
          </p:nvSpPr>
          <p:spPr>
            <a:xfrm>
              <a:off x="6034759" y="1936546"/>
              <a:ext cx="45719" cy="1028428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Pfeil: nach rechts 28">
              <a:extLst>
                <a:ext uri="{FF2B5EF4-FFF2-40B4-BE49-F238E27FC236}">
                  <a16:creationId xmlns:a16="http://schemas.microsoft.com/office/drawing/2014/main" id="{CF5375F9-C759-0A04-4F82-678176F191A5}"/>
                </a:ext>
              </a:extLst>
            </p:cNvPr>
            <p:cNvSpPr/>
            <p:nvPr/>
          </p:nvSpPr>
          <p:spPr>
            <a:xfrm>
              <a:off x="6130484" y="2413001"/>
              <a:ext cx="125731" cy="75518"/>
            </a:xfrm>
            <a:prstGeom prst="rightArrow">
              <a:avLst/>
            </a:prstGeom>
            <a:solidFill>
              <a:srgbClr val="4472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49282243-E478-C335-ECE1-6C3F5E6A7163}"/>
                </a:ext>
              </a:extLst>
            </p:cNvPr>
            <p:cNvSpPr/>
            <p:nvPr/>
          </p:nvSpPr>
          <p:spPr>
            <a:xfrm>
              <a:off x="6282409" y="1936546"/>
              <a:ext cx="45719" cy="1028428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Pfeil: nach rechts 30">
              <a:extLst>
                <a:ext uri="{FF2B5EF4-FFF2-40B4-BE49-F238E27FC236}">
                  <a16:creationId xmlns:a16="http://schemas.microsoft.com/office/drawing/2014/main" id="{C989FF5C-9C3C-8E74-C9C0-87C05181D310}"/>
                </a:ext>
              </a:extLst>
            </p:cNvPr>
            <p:cNvSpPr/>
            <p:nvPr/>
          </p:nvSpPr>
          <p:spPr>
            <a:xfrm rot="5400000">
              <a:off x="6181976" y="3102228"/>
              <a:ext cx="241536" cy="170710"/>
            </a:xfrm>
            <a:prstGeom prst="rightArrow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4" name="Rechteck 223">
              <a:extLst>
                <a:ext uri="{FF2B5EF4-FFF2-40B4-BE49-F238E27FC236}">
                  <a16:creationId xmlns:a16="http://schemas.microsoft.com/office/drawing/2014/main" id="{C38A71BA-1730-9301-1895-EBDDAFD079A6}"/>
                </a:ext>
              </a:extLst>
            </p:cNvPr>
            <p:cNvSpPr/>
            <p:nvPr/>
          </p:nvSpPr>
          <p:spPr>
            <a:xfrm>
              <a:off x="7232821" y="3388202"/>
              <a:ext cx="45719" cy="517993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5" name="Pfeil: nach rechts 224">
              <a:extLst>
                <a:ext uri="{FF2B5EF4-FFF2-40B4-BE49-F238E27FC236}">
                  <a16:creationId xmlns:a16="http://schemas.microsoft.com/office/drawing/2014/main" id="{E6903B7C-D701-32C4-4AC7-E2FBCC8826A6}"/>
                </a:ext>
              </a:extLst>
            </p:cNvPr>
            <p:cNvSpPr/>
            <p:nvPr/>
          </p:nvSpPr>
          <p:spPr>
            <a:xfrm>
              <a:off x="7304734" y="3618346"/>
              <a:ext cx="125731" cy="57706"/>
            </a:xfrm>
            <a:prstGeom prst="rightArrow">
              <a:avLst/>
            </a:prstGeom>
            <a:solidFill>
              <a:srgbClr val="4472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6" name="Rechteck 225">
              <a:extLst>
                <a:ext uri="{FF2B5EF4-FFF2-40B4-BE49-F238E27FC236}">
                  <a16:creationId xmlns:a16="http://schemas.microsoft.com/office/drawing/2014/main" id="{2D110FDC-F480-1F36-37FC-E2DF1504FF30}"/>
                </a:ext>
              </a:extLst>
            </p:cNvPr>
            <p:cNvSpPr/>
            <p:nvPr/>
          </p:nvSpPr>
          <p:spPr>
            <a:xfrm>
              <a:off x="7456659" y="3388202"/>
              <a:ext cx="45719" cy="517993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7" name="Pfeil: nach rechts 226">
              <a:extLst>
                <a:ext uri="{FF2B5EF4-FFF2-40B4-BE49-F238E27FC236}">
                  <a16:creationId xmlns:a16="http://schemas.microsoft.com/office/drawing/2014/main" id="{CB47EACB-D1D0-E507-B52B-BD1612421244}"/>
                </a:ext>
              </a:extLst>
            </p:cNvPr>
            <p:cNvSpPr/>
            <p:nvPr/>
          </p:nvSpPr>
          <p:spPr>
            <a:xfrm>
              <a:off x="7552384" y="3618346"/>
              <a:ext cx="125731" cy="57706"/>
            </a:xfrm>
            <a:prstGeom prst="rightArrow">
              <a:avLst/>
            </a:prstGeom>
            <a:solidFill>
              <a:srgbClr val="4472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8" name="Rechteck 227">
              <a:extLst>
                <a:ext uri="{FF2B5EF4-FFF2-40B4-BE49-F238E27FC236}">
                  <a16:creationId xmlns:a16="http://schemas.microsoft.com/office/drawing/2014/main" id="{199F66E2-42ED-3222-B13A-03440DB95238}"/>
                </a:ext>
              </a:extLst>
            </p:cNvPr>
            <p:cNvSpPr/>
            <p:nvPr/>
          </p:nvSpPr>
          <p:spPr>
            <a:xfrm>
              <a:off x="7704309" y="3388202"/>
              <a:ext cx="45719" cy="517993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9" name="Rechteck 228">
              <a:extLst>
                <a:ext uri="{FF2B5EF4-FFF2-40B4-BE49-F238E27FC236}">
                  <a16:creationId xmlns:a16="http://schemas.microsoft.com/office/drawing/2014/main" id="{EE5913ED-3CF5-95E7-5504-95ECDDD71B3B}"/>
                </a:ext>
              </a:extLst>
            </p:cNvPr>
            <p:cNvSpPr/>
            <p:nvPr/>
          </p:nvSpPr>
          <p:spPr>
            <a:xfrm>
              <a:off x="7702403" y="1936546"/>
              <a:ext cx="45719" cy="1028428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0" name="Pfeil: nach rechts 229">
              <a:extLst>
                <a:ext uri="{FF2B5EF4-FFF2-40B4-BE49-F238E27FC236}">
                  <a16:creationId xmlns:a16="http://schemas.microsoft.com/office/drawing/2014/main" id="{8EB8E732-4577-0CB7-1FEB-F114B9235813}"/>
                </a:ext>
              </a:extLst>
            </p:cNvPr>
            <p:cNvSpPr/>
            <p:nvPr/>
          </p:nvSpPr>
          <p:spPr>
            <a:xfrm>
              <a:off x="7774316" y="2413001"/>
              <a:ext cx="125731" cy="75518"/>
            </a:xfrm>
            <a:prstGeom prst="rightArrow">
              <a:avLst/>
            </a:prstGeom>
            <a:solidFill>
              <a:srgbClr val="4472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1" name="Rechteck 230">
              <a:extLst>
                <a:ext uri="{FF2B5EF4-FFF2-40B4-BE49-F238E27FC236}">
                  <a16:creationId xmlns:a16="http://schemas.microsoft.com/office/drawing/2014/main" id="{BEB2BE8D-6069-215D-0002-D40CDA743639}"/>
                </a:ext>
              </a:extLst>
            </p:cNvPr>
            <p:cNvSpPr/>
            <p:nvPr/>
          </p:nvSpPr>
          <p:spPr>
            <a:xfrm>
              <a:off x="7926241" y="1936546"/>
              <a:ext cx="45719" cy="1028428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2" name="Pfeil: nach rechts 231">
              <a:extLst>
                <a:ext uri="{FF2B5EF4-FFF2-40B4-BE49-F238E27FC236}">
                  <a16:creationId xmlns:a16="http://schemas.microsoft.com/office/drawing/2014/main" id="{E9B25733-5BB3-70C0-4D79-7687F02D1A84}"/>
                </a:ext>
              </a:extLst>
            </p:cNvPr>
            <p:cNvSpPr/>
            <p:nvPr/>
          </p:nvSpPr>
          <p:spPr>
            <a:xfrm>
              <a:off x="8021966" y="2413001"/>
              <a:ext cx="125731" cy="75518"/>
            </a:xfrm>
            <a:prstGeom prst="rightArrow">
              <a:avLst/>
            </a:prstGeom>
            <a:solidFill>
              <a:srgbClr val="4472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8" name="Rechteck 237">
              <a:extLst>
                <a:ext uri="{FF2B5EF4-FFF2-40B4-BE49-F238E27FC236}">
                  <a16:creationId xmlns:a16="http://schemas.microsoft.com/office/drawing/2014/main" id="{EEAC066F-8858-29D5-37AC-B8267010760F}"/>
                </a:ext>
              </a:extLst>
            </p:cNvPr>
            <p:cNvSpPr/>
            <p:nvPr/>
          </p:nvSpPr>
          <p:spPr>
            <a:xfrm>
              <a:off x="8173891" y="1936546"/>
              <a:ext cx="45719" cy="1028428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9" name="Textfeld 238">
              <a:extLst>
                <a:ext uri="{FF2B5EF4-FFF2-40B4-BE49-F238E27FC236}">
                  <a16:creationId xmlns:a16="http://schemas.microsoft.com/office/drawing/2014/main" id="{E96B0D4C-C5A3-2841-8C6F-7292936A460E}"/>
                </a:ext>
              </a:extLst>
            </p:cNvPr>
            <p:cNvSpPr txBox="1"/>
            <p:nvPr/>
          </p:nvSpPr>
          <p:spPr>
            <a:xfrm>
              <a:off x="8463735" y="2107235"/>
              <a:ext cx="369332" cy="68704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de-DE" sz="1200" dirty="0">
                  <a:solidFill>
                    <a:prstClr val="black"/>
                  </a:solidFill>
                  <a:latin typeface="Consolas" panose="020B0609020204030204" pitchFamily="49" charset="0"/>
                  <a:cs typeface="+mn-cs"/>
                </a:rPr>
                <a:t>256x256</a:t>
              </a:r>
            </a:p>
          </p:txBody>
        </p:sp>
        <p:sp>
          <p:nvSpPr>
            <p:cNvPr id="240" name="Textfeld 239">
              <a:extLst>
                <a:ext uri="{FF2B5EF4-FFF2-40B4-BE49-F238E27FC236}">
                  <a16:creationId xmlns:a16="http://schemas.microsoft.com/office/drawing/2014/main" id="{07954596-CB40-92A0-FF48-7DFE48A7A329}"/>
                </a:ext>
              </a:extLst>
            </p:cNvPr>
            <p:cNvSpPr txBox="1"/>
            <p:nvPr/>
          </p:nvSpPr>
          <p:spPr>
            <a:xfrm>
              <a:off x="5666432" y="16888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de-DE" sz="1200" dirty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1</a:t>
              </a:r>
            </a:p>
          </p:txBody>
        </p:sp>
        <p:sp>
          <p:nvSpPr>
            <p:cNvPr id="241" name="Textfeld 240">
              <a:extLst>
                <a:ext uri="{FF2B5EF4-FFF2-40B4-BE49-F238E27FC236}">
                  <a16:creationId xmlns:a16="http://schemas.microsoft.com/office/drawing/2014/main" id="{D23940D0-0276-1F46-C24C-6AC54F6300A7}"/>
                </a:ext>
              </a:extLst>
            </p:cNvPr>
            <p:cNvSpPr txBox="1"/>
            <p:nvPr/>
          </p:nvSpPr>
          <p:spPr>
            <a:xfrm>
              <a:off x="5876970" y="1688867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de-DE" sz="1200" dirty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16</a:t>
              </a:r>
            </a:p>
          </p:txBody>
        </p:sp>
        <p:sp>
          <p:nvSpPr>
            <p:cNvPr id="242" name="Textfeld 241">
              <a:extLst>
                <a:ext uri="{FF2B5EF4-FFF2-40B4-BE49-F238E27FC236}">
                  <a16:creationId xmlns:a16="http://schemas.microsoft.com/office/drawing/2014/main" id="{9C6CA8F2-0662-CA0D-DF7A-E60683140FA9}"/>
                </a:ext>
              </a:extLst>
            </p:cNvPr>
            <p:cNvSpPr txBox="1"/>
            <p:nvPr/>
          </p:nvSpPr>
          <p:spPr>
            <a:xfrm>
              <a:off x="6106672" y="1688867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de-DE" sz="1200" dirty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16</a:t>
              </a:r>
            </a:p>
          </p:txBody>
        </p:sp>
        <p:sp>
          <p:nvSpPr>
            <p:cNvPr id="243" name="Textfeld 242">
              <a:extLst>
                <a:ext uri="{FF2B5EF4-FFF2-40B4-BE49-F238E27FC236}">
                  <a16:creationId xmlns:a16="http://schemas.microsoft.com/office/drawing/2014/main" id="{94F4A181-0829-FCFD-2ED8-52710BC01ECE}"/>
                </a:ext>
              </a:extLst>
            </p:cNvPr>
            <p:cNvSpPr txBox="1"/>
            <p:nvPr/>
          </p:nvSpPr>
          <p:spPr>
            <a:xfrm>
              <a:off x="6369621" y="311911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de-DE" sz="1200" dirty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32</a:t>
              </a:r>
            </a:p>
          </p:txBody>
        </p:sp>
        <p:sp>
          <p:nvSpPr>
            <p:cNvPr id="244" name="Textfeld 243">
              <a:extLst>
                <a:ext uri="{FF2B5EF4-FFF2-40B4-BE49-F238E27FC236}">
                  <a16:creationId xmlns:a16="http://schemas.microsoft.com/office/drawing/2014/main" id="{282215FD-7D40-EBE4-00A3-5660DC71D1D7}"/>
                </a:ext>
              </a:extLst>
            </p:cNvPr>
            <p:cNvSpPr txBox="1"/>
            <p:nvPr/>
          </p:nvSpPr>
          <p:spPr>
            <a:xfrm>
              <a:off x="6599323" y="311911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de-DE" sz="1200" dirty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32</a:t>
              </a:r>
            </a:p>
          </p:txBody>
        </p:sp>
        <p:sp>
          <p:nvSpPr>
            <p:cNvPr id="245" name="Textfeld 244">
              <a:extLst>
                <a:ext uri="{FF2B5EF4-FFF2-40B4-BE49-F238E27FC236}">
                  <a16:creationId xmlns:a16="http://schemas.microsoft.com/office/drawing/2014/main" id="{2BB397C5-0B16-9F77-E42B-85BF6A0997BF}"/>
                </a:ext>
              </a:extLst>
            </p:cNvPr>
            <p:cNvSpPr txBox="1"/>
            <p:nvPr/>
          </p:nvSpPr>
          <p:spPr>
            <a:xfrm>
              <a:off x="5866536" y="3302600"/>
              <a:ext cx="369332" cy="68704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de-DE" sz="1200" dirty="0">
                  <a:solidFill>
                    <a:prstClr val="black"/>
                  </a:solidFill>
                  <a:latin typeface="Consolas" panose="020B0609020204030204" pitchFamily="49" charset="0"/>
                  <a:cs typeface="+mn-cs"/>
                </a:rPr>
                <a:t>128x128</a:t>
              </a:r>
            </a:p>
          </p:txBody>
        </p:sp>
        <p:sp>
          <p:nvSpPr>
            <p:cNvPr id="246" name="Textfeld 245">
              <a:extLst>
                <a:ext uri="{FF2B5EF4-FFF2-40B4-BE49-F238E27FC236}">
                  <a16:creationId xmlns:a16="http://schemas.microsoft.com/office/drawing/2014/main" id="{8B8B0843-7E3C-6613-C72A-7D5034221C92}"/>
                </a:ext>
              </a:extLst>
            </p:cNvPr>
            <p:cNvSpPr txBox="1"/>
            <p:nvPr/>
          </p:nvSpPr>
          <p:spPr>
            <a:xfrm>
              <a:off x="6407323" y="4070974"/>
              <a:ext cx="369332" cy="517129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de-DE" sz="1200" dirty="0">
                  <a:solidFill>
                    <a:prstClr val="black"/>
                  </a:solidFill>
                  <a:latin typeface="Consolas" panose="020B0609020204030204" pitchFamily="49" charset="0"/>
                  <a:cs typeface="+mn-cs"/>
                </a:rPr>
                <a:t>64x64</a:t>
              </a:r>
            </a:p>
          </p:txBody>
        </p:sp>
        <p:sp>
          <p:nvSpPr>
            <p:cNvPr id="247" name="Pfeil: nach rechts 246">
              <a:extLst>
                <a:ext uri="{FF2B5EF4-FFF2-40B4-BE49-F238E27FC236}">
                  <a16:creationId xmlns:a16="http://schemas.microsoft.com/office/drawing/2014/main" id="{C9AAF833-E1C6-9D8F-5564-0C4CBB69CA4D}"/>
                </a:ext>
              </a:extLst>
            </p:cNvPr>
            <p:cNvSpPr/>
            <p:nvPr/>
          </p:nvSpPr>
          <p:spPr>
            <a:xfrm rot="5400000">
              <a:off x="6682463" y="3990580"/>
              <a:ext cx="177742" cy="122532"/>
            </a:xfrm>
            <a:prstGeom prst="rightArrow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8" name="Textfeld 247">
              <a:extLst>
                <a:ext uri="{FF2B5EF4-FFF2-40B4-BE49-F238E27FC236}">
                  <a16:creationId xmlns:a16="http://schemas.microsoft.com/office/drawing/2014/main" id="{855E88E5-CE56-E57B-3C8D-7B905B129F05}"/>
                </a:ext>
              </a:extLst>
            </p:cNvPr>
            <p:cNvSpPr txBox="1"/>
            <p:nvPr/>
          </p:nvSpPr>
          <p:spPr>
            <a:xfrm>
              <a:off x="6599323" y="4483493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de-DE" sz="1200" dirty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32</a:t>
              </a:r>
            </a:p>
          </p:txBody>
        </p:sp>
        <p:sp>
          <p:nvSpPr>
            <p:cNvPr id="249" name="Textfeld 248">
              <a:extLst>
                <a:ext uri="{FF2B5EF4-FFF2-40B4-BE49-F238E27FC236}">
                  <a16:creationId xmlns:a16="http://schemas.microsoft.com/office/drawing/2014/main" id="{2E65A791-510B-9C32-114A-2B5FA8975EF6}"/>
                </a:ext>
              </a:extLst>
            </p:cNvPr>
            <p:cNvSpPr txBox="1"/>
            <p:nvPr/>
          </p:nvSpPr>
          <p:spPr>
            <a:xfrm>
              <a:off x="6821340" y="4483493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de-DE" sz="1200" dirty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64</a:t>
              </a:r>
            </a:p>
          </p:txBody>
        </p:sp>
        <p:sp>
          <p:nvSpPr>
            <p:cNvPr id="250" name="Textfeld 249">
              <a:extLst>
                <a:ext uri="{FF2B5EF4-FFF2-40B4-BE49-F238E27FC236}">
                  <a16:creationId xmlns:a16="http://schemas.microsoft.com/office/drawing/2014/main" id="{6FCD178E-C094-F7F8-2192-A864285A5D5A}"/>
                </a:ext>
              </a:extLst>
            </p:cNvPr>
            <p:cNvSpPr txBox="1"/>
            <p:nvPr/>
          </p:nvSpPr>
          <p:spPr>
            <a:xfrm>
              <a:off x="7088705" y="4483493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de-DE" sz="1200" dirty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64</a:t>
              </a:r>
            </a:p>
          </p:txBody>
        </p:sp>
        <p:sp>
          <p:nvSpPr>
            <p:cNvPr id="251" name="Rechteck 250">
              <a:extLst>
                <a:ext uri="{FF2B5EF4-FFF2-40B4-BE49-F238E27FC236}">
                  <a16:creationId xmlns:a16="http://schemas.microsoft.com/office/drawing/2014/main" id="{4CFE8B99-FBB5-2C0B-F54B-9E81623CDA55}"/>
                </a:ext>
              </a:extLst>
            </p:cNvPr>
            <p:cNvSpPr/>
            <p:nvPr/>
          </p:nvSpPr>
          <p:spPr>
            <a:xfrm>
              <a:off x="7186795" y="3388202"/>
              <a:ext cx="45719" cy="517993"/>
            </a:xfrm>
            <a:prstGeom prst="rect">
              <a:avLst/>
            </a:pr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2" name="Textfeld 251">
              <a:extLst>
                <a:ext uri="{FF2B5EF4-FFF2-40B4-BE49-F238E27FC236}">
                  <a16:creationId xmlns:a16="http://schemas.microsoft.com/office/drawing/2014/main" id="{F46972D0-ED94-7BA6-8F6F-5B0C7B201620}"/>
                </a:ext>
              </a:extLst>
            </p:cNvPr>
            <p:cNvSpPr txBox="1"/>
            <p:nvPr/>
          </p:nvSpPr>
          <p:spPr>
            <a:xfrm>
              <a:off x="7678011" y="3302600"/>
              <a:ext cx="369332" cy="68704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de-DE" sz="1200" dirty="0">
                  <a:solidFill>
                    <a:prstClr val="black"/>
                  </a:solidFill>
                  <a:latin typeface="Consolas" panose="020B0609020204030204" pitchFamily="49" charset="0"/>
                  <a:cs typeface="+mn-cs"/>
                </a:rPr>
                <a:t>128x128</a:t>
              </a:r>
            </a:p>
          </p:txBody>
        </p:sp>
        <p:sp>
          <p:nvSpPr>
            <p:cNvPr id="253" name="Textfeld 252">
              <a:extLst>
                <a:ext uri="{FF2B5EF4-FFF2-40B4-BE49-F238E27FC236}">
                  <a16:creationId xmlns:a16="http://schemas.microsoft.com/office/drawing/2014/main" id="{72A8D6F2-7F78-32DD-DEF3-385ADEAA5BED}"/>
                </a:ext>
              </a:extLst>
            </p:cNvPr>
            <p:cNvSpPr txBox="1"/>
            <p:nvPr/>
          </p:nvSpPr>
          <p:spPr>
            <a:xfrm>
              <a:off x="6940212" y="3119110"/>
              <a:ext cx="5758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de-DE" sz="1200" dirty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32+32</a:t>
              </a:r>
            </a:p>
          </p:txBody>
        </p:sp>
        <p:sp>
          <p:nvSpPr>
            <p:cNvPr id="254" name="Textfeld 253">
              <a:extLst>
                <a:ext uri="{FF2B5EF4-FFF2-40B4-BE49-F238E27FC236}">
                  <a16:creationId xmlns:a16="http://schemas.microsoft.com/office/drawing/2014/main" id="{A7177525-BB30-1700-6E13-50234ED47B82}"/>
                </a:ext>
              </a:extLst>
            </p:cNvPr>
            <p:cNvSpPr txBox="1"/>
            <p:nvPr/>
          </p:nvSpPr>
          <p:spPr>
            <a:xfrm>
              <a:off x="7311281" y="3901215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de-DE" sz="1200" dirty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32</a:t>
              </a:r>
            </a:p>
          </p:txBody>
        </p:sp>
        <p:sp>
          <p:nvSpPr>
            <p:cNvPr id="255" name="Textfeld 254">
              <a:extLst>
                <a:ext uri="{FF2B5EF4-FFF2-40B4-BE49-F238E27FC236}">
                  <a16:creationId xmlns:a16="http://schemas.microsoft.com/office/drawing/2014/main" id="{9006C587-0DFD-F95F-58A0-7F665985CE30}"/>
                </a:ext>
              </a:extLst>
            </p:cNvPr>
            <p:cNvSpPr txBox="1"/>
            <p:nvPr/>
          </p:nvSpPr>
          <p:spPr>
            <a:xfrm>
              <a:off x="7540983" y="3901215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de-DE" sz="1200" dirty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32</a:t>
              </a:r>
            </a:p>
          </p:txBody>
        </p:sp>
        <p:sp>
          <p:nvSpPr>
            <p:cNvPr id="256" name="Pfeil: nach rechts 255">
              <a:extLst>
                <a:ext uri="{FF2B5EF4-FFF2-40B4-BE49-F238E27FC236}">
                  <a16:creationId xmlns:a16="http://schemas.microsoft.com/office/drawing/2014/main" id="{A7B0299F-36BF-E410-2164-3D4B377F080A}"/>
                </a:ext>
              </a:extLst>
            </p:cNvPr>
            <p:cNvSpPr/>
            <p:nvPr/>
          </p:nvSpPr>
          <p:spPr>
            <a:xfrm rot="16200000">
              <a:off x="7154597" y="3990580"/>
              <a:ext cx="177742" cy="122532"/>
            </a:xfrm>
            <a:prstGeom prst="rightArrow">
              <a:avLst/>
            </a:prstGeom>
            <a:solidFill>
              <a:srgbClr val="C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Pfeil: nach rechts 256">
              <a:extLst>
                <a:ext uri="{FF2B5EF4-FFF2-40B4-BE49-F238E27FC236}">
                  <a16:creationId xmlns:a16="http://schemas.microsoft.com/office/drawing/2014/main" id="{11857296-A70C-1185-AA41-7A37277C3342}"/>
                </a:ext>
              </a:extLst>
            </p:cNvPr>
            <p:cNvSpPr/>
            <p:nvPr/>
          </p:nvSpPr>
          <p:spPr>
            <a:xfrm rot="16200000">
              <a:off x="7603795" y="3102228"/>
              <a:ext cx="241536" cy="170710"/>
            </a:xfrm>
            <a:prstGeom prst="rightArrow">
              <a:avLst/>
            </a:prstGeom>
            <a:solidFill>
              <a:srgbClr val="C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Rechteck 257">
              <a:extLst>
                <a:ext uri="{FF2B5EF4-FFF2-40B4-BE49-F238E27FC236}">
                  <a16:creationId xmlns:a16="http://schemas.microsoft.com/office/drawing/2014/main" id="{0A8D1A7D-F0C2-7CD5-E0E1-29EDCB85DF2D}"/>
                </a:ext>
              </a:extLst>
            </p:cNvPr>
            <p:cNvSpPr/>
            <p:nvPr/>
          </p:nvSpPr>
          <p:spPr>
            <a:xfrm>
              <a:off x="7655344" y="1936546"/>
              <a:ext cx="45719" cy="1028428"/>
            </a:xfrm>
            <a:prstGeom prst="rect">
              <a:avLst/>
            </a:pr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9" name="Textfeld 258">
              <a:extLst>
                <a:ext uri="{FF2B5EF4-FFF2-40B4-BE49-F238E27FC236}">
                  <a16:creationId xmlns:a16="http://schemas.microsoft.com/office/drawing/2014/main" id="{4BBC9B3B-B4F6-9A95-0CBC-6B3009210AE0}"/>
                </a:ext>
              </a:extLst>
            </p:cNvPr>
            <p:cNvSpPr txBox="1"/>
            <p:nvPr/>
          </p:nvSpPr>
          <p:spPr>
            <a:xfrm>
              <a:off x="7413163" y="1688866"/>
              <a:ext cx="5758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de-DE" sz="1200" dirty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16+16</a:t>
              </a:r>
            </a:p>
          </p:txBody>
        </p:sp>
        <p:sp>
          <p:nvSpPr>
            <p:cNvPr id="260" name="Textfeld 259">
              <a:extLst>
                <a:ext uri="{FF2B5EF4-FFF2-40B4-BE49-F238E27FC236}">
                  <a16:creationId xmlns:a16="http://schemas.microsoft.com/office/drawing/2014/main" id="{687D424B-D299-ADC2-0C32-DBFC0A4DAE2B}"/>
                </a:ext>
              </a:extLst>
            </p:cNvPr>
            <p:cNvSpPr txBox="1"/>
            <p:nvPr/>
          </p:nvSpPr>
          <p:spPr>
            <a:xfrm>
              <a:off x="7785914" y="297898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de-DE" sz="1200" dirty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16</a:t>
              </a:r>
            </a:p>
          </p:txBody>
        </p:sp>
        <p:sp>
          <p:nvSpPr>
            <p:cNvPr id="261" name="Textfeld 260">
              <a:extLst>
                <a:ext uri="{FF2B5EF4-FFF2-40B4-BE49-F238E27FC236}">
                  <a16:creationId xmlns:a16="http://schemas.microsoft.com/office/drawing/2014/main" id="{31FDF325-9A62-C394-EB02-E7DE67E969B6}"/>
                </a:ext>
              </a:extLst>
            </p:cNvPr>
            <p:cNvSpPr txBox="1"/>
            <p:nvPr/>
          </p:nvSpPr>
          <p:spPr>
            <a:xfrm>
              <a:off x="8015616" y="297898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de-DE" sz="1200" dirty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16</a:t>
              </a:r>
            </a:p>
          </p:txBody>
        </p:sp>
        <p:sp>
          <p:nvSpPr>
            <p:cNvPr id="262" name="Rechteck 261">
              <a:extLst>
                <a:ext uri="{FF2B5EF4-FFF2-40B4-BE49-F238E27FC236}">
                  <a16:creationId xmlns:a16="http://schemas.microsoft.com/office/drawing/2014/main" id="{E80CE949-D874-67A3-EC1C-DBD3E128A00C}"/>
                </a:ext>
              </a:extLst>
            </p:cNvPr>
            <p:cNvSpPr/>
            <p:nvPr/>
          </p:nvSpPr>
          <p:spPr>
            <a:xfrm flipH="1">
              <a:off x="8463735" y="1936546"/>
              <a:ext cx="84426" cy="1028428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3" name="Pfeil: nach rechts 262">
              <a:extLst>
                <a:ext uri="{FF2B5EF4-FFF2-40B4-BE49-F238E27FC236}">
                  <a16:creationId xmlns:a16="http://schemas.microsoft.com/office/drawing/2014/main" id="{F5227F2F-E641-66D1-9D52-1B93DCACF7ED}"/>
                </a:ext>
              </a:extLst>
            </p:cNvPr>
            <p:cNvSpPr/>
            <p:nvPr/>
          </p:nvSpPr>
          <p:spPr>
            <a:xfrm>
              <a:off x="8278807" y="2413000"/>
              <a:ext cx="125731" cy="75520"/>
            </a:xfrm>
            <a:prstGeom prst="rightArrow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Pfeil: nach rechts 263">
              <a:extLst>
                <a:ext uri="{FF2B5EF4-FFF2-40B4-BE49-F238E27FC236}">
                  <a16:creationId xmlns:a16="http://schemas.microsoft.com/office/drawing/2014/main" id="{259707B8-B15C-9D14-C3BC-5830DAEC70AF}"/>
                </a:ext>
              </a:extLst>
            </p:cNvPr>
            <p:cNvSpPr/>
            <p:nvPr/>
          </p:nvSpPr>
          <p:spPr>
            <a:xfrm>
              <a:off x="6410663" y="2394124"/>
              <a:ext cx="1172768" cy="124454"/>
            </a:xfrm>
            <a:prstGeom prst="rightArrow">
              <a:avLst/>
            </a:prstGeom>
            <a:solidFill>
              <a:srgbClr val="E7E6E6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" name="Pfeil: nach rechts 264">
              <a:extLst>
                <a:ext uri="{FF2B5EF4-FFF2-40B4-BE49-F238E27FC236}">
                  <a16:creationId xmlns:a16="http://schemas.microsoft.com/office/drawing/2014/main" id="{696FB99F-4800-1C9A-D73B-DC4E0F213CFA}"/>
                </a:ext>
              </a:extLst>
            </p:cNvPr>
            <p:cNvSpPr/>
            <p:nvPr/>
          </p:nvSpPr>
          <p:spPr>
            <a:xfrm>
              <a:off x="6857503" y="3589726"/>
              <a:ext cx="279088" cy="122852"/>
            </a:xfrm>
            <a:prstGeom prst="rightArrow">
              <a:avLst/>
            </a:prstGeom>
            <a:solidFill>
              <a:srgbClr val="E7E6E6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6" name="Textfeld 265">
              <a:extLst>
                <a:ext uri="{FF2B5EF4-FFF2-40B4-BE49-F238E27FC236}">
                  <a16:creationId xmlns:a16="http://schemas.microsoft.com/office/drawing/2014/main" id="{D01BE22B-9B08-157A-8A0E-1404A8D63FBF}"/>
                </a:ext>
              </a:extLst>
            </p:cNvPr>
            <p:cNvSpPr txBox="1"/>
            <p:nvPr/>
          </p:nvSpPr>
          <p:spPr>
            <a:xfrm>
              <a:off x="8335068" y="297898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de-DE" sz="1200" dirty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49</a:t>
              </a:r>
            </a:p>
          </p:txBody>
        </p:sp>
        <p:grpSp>
          <p:nvGrpSpPr>
            <p:cNvPr id="267" name="Gruppieren 266">
              <a:extLst>
                <a:ext uri="{FF2B5EF4-FFF2-40B4-BE49-F238E27FC236}">
                  <a16:creationId xmlns:a16="http://schemas.microsoft.com/office/drawing/2014/main" id="{75004FA1-D026-C598-D2A2-F2E744673020}"/>
                </a:ext>
              </a:extLst>
            </p:cNvPr>
            <p:cNvGrpSpPr/>
            <p:nvPr/>
          </p:nvGrpSpPr>
          <p:grpSpPr>
            <a:xfrm>
              <a:off x="8275763" y="3881313"/>
              <a:ext cx="2039491" cy="925518"/>
              <a:chOff x="8308519" y="3848102"/>
              <a:chExt cx="2039491" cy="925518"/>
            </a:xfrm>
          </p:grpSpPr>
          <p:sp>
            <p:nvSpPr>
              <p:cNvPr id="269" name="Pfeil: nach rechts 268">
                <a:extLst>
                  <a:ext uri="{FF2B5EF4-FFF2-40B4-BE49-F238E27FC236}">
                    <a16:creationId xmlns:a16="http://schemas.microsoft.com/office/drawing/2014/main" id="{221B4AB1-FC0C-F77C-2017-0262172DD67C}"/>
                  </a:ext>
                </a:extLst>
              </p:cNvPr>
              <p:cNvSpPr/>
              <p:nvPr/>
            </p:nvSpPr>
            <p:spPr>
              <a:xfrm>
                <a:off x="8310403" y="3930599"/>
                <a:ext cx="108000" cy="108000"/>
              </a:xfrm>
              <a:prstGeom prst="rightArrow">
                <a:avLst/>
              </a:prstGeom>
              <a:solidFill>
                <a:srgbClr val="4472C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" name="Pfeil: nach rechts 269">
                <a:extLst>
                  <a:ext uri="{FF2B5EF4-FFF2-40B4-BE49-F238E27FC236}">
                    <a16:creationId xmlns:a16="http://schemas.microsoft.com/office/drawing/2014/main" id="{E7B4A408-2958-F556-9708-6DBB50187B63}"/>
                  </a:ext>
                </a:extLst>
              </p:cNvPr>
              <p:cNvSpPr/>
              <p:nvPr/>
            </p:nvSpPr>
            <p:spPr>
              <a:xfrm>
                <a:off x="8310403" y="4103818"/>
                <a:ext cx="108000" cy="108000"/>
              </a:xfrm>
              <a:prstGeom prst="rightArrow">
                <a:avLst/>
              </a:prstGeom>
              <a:solidFill>
                <a:srgbClr val="E7E6E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" name="Pfeil: nach rechts 270">
                <a:extLst>
                  <a:ext uri="{FF2B5EF4-FFF2-40B4-BE49-F238E27FC236}">
                    <a16:creationId xmlns:a16="http://schemas.microsoft.com/office/drawing/2014/main" id="{F67A9F4B-C28B-552F-C52B-AE6EE16D6186}"/>
                  </a:ext>
                </a:extLst>
              </p:cNvPr>
              <p:cNvSpPr/>
              <p:nvPr/>
            </p:nvSpPr>
            <p:spPr>
              <a:xfrm rot="5400000">
                <a:off x="8308519" y="4268674"/>
                <a:ext cx="108000" cy="108000"/>
              </a:xfrm>
              <a:prstGeom prst="rightArrow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" name="Pfeil: nach rechts 271">
                <a:extLst>
                  <a:ext uri="{FF2B5EF4-FFF2-40B4-BE49-F238E27FC236}">
                    <a16:creationId xmlns:a16="http://schemas.microsoft.com/office/drawing/2014/main" id="{D58F390F-4C02-627A-43DD-A091282EEF74}"/>
                  </a:ext>
                </a:extLst>
              </p:cNvPr>
              <p:cNvSpPr/>
              <p:nvPr/>
            </p:nvSpPr>
            <p:spPr>
              <a:xfrm rot="16200000">
                <a:off x="8308519" y="4433530"/>
                <a:ext cx="108000" cy="108000"/>
              </a:xfrm>
              <a:prstGeom prst="rightArrow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3" name="Pfeil: nach rechts 272">
                <a:extLst>
                  <a:ext uri="{FF2B5EF4-FFF2-40B4-BE49-F238E27FC236}">
                    <a16:creationId xmlns:a16="http://schemas.microsoft.com/office/drawing/2014/main" id="{54C429BE-8187-1B66-D497-5377435ED6C2}"/>
                  </a:ext>
                </a:extLst>
              </p:cNvPr>
              <p:cNvSpPr/>
              <p:nvPr/>
            </p:nvSpPr>
            <p:spPr>
              <a:xfrm>
                <a:off x="8310403" y="4606749"/>
                <a:ext cx="108000" cy="108000"/>
              </a:xfrm>
              <a:prstGeom prst="rightArrow">
                <a:avLst/>
              </a:prstGeom>
              <a:solidFill>
                <a:srgbClr val="7030A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4" name="Textfeld 273">
                <a:extLst>
                  <a:ext uri="{FF2B5EF4-FFF2-40B4-BE49-F238E27FC236}">
                    <a16:creationId xmlns:a16="http://schemas.microsoft.com/office/drawing/2014/main" id="{11BBB4F6-9C2A-D23A-2D0E-8D538755ABFC}"/>
                  </a:ext>
                </a:extLst>
              </p:cNvPr>
              <p:cNvSpPr txBox="1"/>
              <p:nvPr/>
            </p:nvSpPr>
            <p:spPr>
              <a:xfrm>
                <a:off x="8416519" y="3848102"/>
                <a:ext cx="13031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cs typeface="+mn-cs"/>
                  </a:rPr>
                  <a:t>Conv2D 3x3, </a:t>
                </a:r>
                <a:r>
                  <a:rPr kumimoji="0" lang="de-DE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cs typeface="+mn-cs"/>
                  </a:rPr>
                  <a:t>ReLu</a:t>
                </a:r>
                <a:endParaRPr kumimoji="0" lang="de-DE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  <p:sp>
            <p:nvSpPr>
              <p:cNvPr id="275" name="Textfeld 274">
                <a:extLst>
                  <a:ext uri="{FF2B5EF4-FFF2-40B4-BE49-F238E27FC236}">
                    <a16:creationId xmlns:a16="http://schemas.microsoft.com/office/drawing/2014/main" id="{EA3819B2-53E8-74F2-3BF5-01754798F63A}"/>
                  </a:ext>
                </a:extLst>
              </p:cNvPr>
              <p:cNvSpPr txBox="1"/>
              <p:nvPr/>
            </p:nvSpPr>
            <p:spPr>
              <a:xfrm>
                <a:off x="8416519" y="4015030"/>
                <a:ext cx="9707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cs typeface="+mn-cs"/>
                  </a:rPr>
                  <a:t>Concatenate</a:t>
                </a:r>
                <a:endParaRPr kumimoji="0" lang="de-DE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  <p:sp>
            <p:nvSpPr>
              <p:cNvPr id="276" name="Textfeld 275">
                <a:extLst>
                  <a:ext uri="{FF2B5EF4-FFF2-40B4-BE49-F238E27FC236}">
                    <a16:creationId xmlns:a16="http://schemas.microsoft.com/office/drawing/2014/main" id="{5332E28D-1116-9AD3-3141-81E4468A28C0}"/>
                  </a:ext>
                </a:extLst>
              </p:cNvPr>
              <p:cNvSpPr txBox="1"/>
              <p:nvPr/>
            </p:nvSpPr>
            <p:spPr>
              <a:xfrm>
                <a:off x="8416519" y="4172389"/>
                <a:ext cx="11788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cs typeface="+mn-cs"/>
                  </a:rPr>
                  <a:t>MaxPooling</a:t>
                </a:r>
                <a:r>
                  <a:rPr kumimoji="0" lang="de-DE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cs typeface="+mn-cs"/>
                  </a:rPr>
                  <a:t> 2x2</a:t>
                </a:r>
              </a:p>
            </p:txBody>
          </p:sp>
          <p:sp>
            <p:nvSpPr>
              <p:cNvPr id="277" name="Textfeld 276">
                <a:extLst>
                  <a:ext uri="{FF2B5EF4-FFF2-40B4-BE49-F238E27FC236}">
                    <a16:creationId xmlns:a16="http://schemas.microsoft.com/office/drawing/2014/main" id="{EBBD9092-E7A2-2B8C-8243-7C31D0BFA8AF}"/>
                  </a:ext>
                </a:extLst>
              </p:cNvPr>
              <p:cNvSpPr txBox="1"/>
              <p:nvPr/>
            </p:nvSpPr>
            <p:spPr>
              <a:xfrm>
                <a:off x="8416519" y="4344072"/>
                <a:ext cx="19314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cs typeface="+mn-cs"/>
                  </a:rPr>
                  <a:t>Conv2DTranspose 2x2, </a:t>
                </a:r>
                <a:r>
                  <a:rPr kumimoji="0" lang="de-DE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cs typeface="+mn-cs"/>
                  </a:rPr>
                  <a:t>ReLu</a:t>
                </a:r>
                <a:endParaRPr kumimoji="0" lang="de-DE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  <p:sp>
            <p:nvSpPr>
              <p:cNvPr id="278" name="Textfeld 277">
                <a:extLst>
                  <a:ext uri="{FF2B5EF4-FFF2-40B4-BE49-F238E27FC236}">
                    <a16:creationId xmlns:a16="http://schemas.microsoft.com/office/drawing/2014/main" id="{1B66257E-2B57-713D-14F5-DCF4BC93D315}"/>
                  </a:ext>
                </a:extLst>
              </p:cNvPr>
              <p:cNvSpPr txBox="1"/>
              <p:nvPr/>
            </p:nvSpPr>
            <p:spPr>
              <a:xfrm>
                <a:off x="8416519" y="4496621"/>
                <a:ext cx="15143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cs typeface="+mn-cs"/>
                  </a:rPr>
                  <a:t>Conv2D 1x1, </a:t>
                </a:r>
                <a:r>
                  <a:rPr kumimoji="0" lang="de-DE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cs typeface="+mn-cs"/>
                  </a:rPr>
                  <a:t>Softmax</a:t>
                </a:r>
                <a:endParaRPr kumimoji="0" lang="de-DE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</p:grpSp>
        <p:sp>
          <p:nvSpPr>
            <p:cNvPr id="268" name="Rechteck 267">
              <a:extLst>
                <a:ext uri="{FF2B5EF4-FFF2-40B4-BE49-F238E27FC236}">
                  <a16:creationId xmlns:a16="http://schemas.microsoft.com/office/drawing/2014/main" id="{6302EE86-E874-C412-AF31-73BAFD7AB618}"/>
                </a:ext>
              </a:extLst>
            </p:cNvPr>
            <p:cNvSpPr/>
            <p:nvPr/>
          </p:nvSpPr>
          <p:spPr>
            <a:xfrm>
              <a:off x="8205849" y="3881312"/>
              <a:ext cx="2151001" cy="970087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79" name="Rechteck 278">
            <a:extLst>
              <a:ext uri="{FF2B5EF4-FFF2-40B4-BE49-F238E27FC236}">
                <a16:creationId xmlns:a16="http://schemas.microsoft.com/office/drawing/2014/main" id="{47A39E53-CEE6-6EA4-2202-EDBCF54F4A69}"/>
              </a:ext>
            </a:extLst>
          </p:cNvPr>
          <p:cNvSpPr/>
          <p:nvPr/>
        </p:nvSpPr>
        <p:spPr>
          <a:xfrm flipV="1">
            <a:off x="8525444" y="3058019"/>
            <a:ext cx="424120" cy="14248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7013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B8F2C1F-6461-447C-4123-99AE29C9FF8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15.02.2023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757DB00-4FAF-3C4D-289B-935A8437896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Peter Schramm – Optical Music Recognition, schrammp@hochschule-trier.de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7061A8-4D6D-7384-F79B-AA162AC7F5D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54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620B217-E553-DEC4-E3DB-EBF28CA80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OMR-Pipeline – Symbolerkennung (Schritt 4)</a:t>
            </a:r>
          </a:p>
        </p:txBody>
      </p:sp>
      <p:pic>
        <p:nvPicPr>
          <p:cNvPr id="283" name="Grafik 282">
            <a:extLst>
              <a:ext uri="{FF2B5EF4-FFF2-40B4-BE49-F238E27FC236}">
                <a16:creationId xmlns:a16="http://schemas.microsoft.com/office/drawing/2014/main" id="{424129C4-41B2-3B97-8DE9-EE241E4B8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1889309"/>
            <a:ext cx="11809312" cy="3966578"/>
          </a:xfrm>
          <a:prstGeom prst="rect">
            <a:avLst/>
          </a:prstGeom>
        </p:spPr>
      </p:pic>
      <p:sp>
        <p:nvSpPr>
          <p:cNvPr id="284" name="Textfeld 283">
            <a:extLst>
              <a:ext uri="{FF2B5EF4-FFF2-40B4-BE49-F238E27FC236}">
                <a16:creationId xmlns:a16="http://schemas.microsoft.com/office/drawing/2014/main" id="{93073CA4-9487-42BA-E7D4-F45C9BBFD237}"/>
              </a:ext>
            </a:extLst>
          </p:cNvPr>
          <p:cNvSpPr txBox="1"/>
          <p:nvPr/>
        </p:nvSpPr>
        <p:spPr>
          <a:xfrm>
            <a:off x="4435213" y="1347746"/>
            <a:ext cx="2801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Verwendete U-Net Klassen:</a:t>
            </a:r>
          </a:p>
        </p:txBody>
      </p:sp>
    </p:spTree>
    <p:extLst>
      <p:ext uri="{BB962C8B-B14F-4D97-AF65-F5344CB8AC3E}">
        <p14:creationId xmlns:p14="http://schemas.microsoft.com/office/powerpoint/2010/main" val="115472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B8F2C1F-6461-447C-4123-99AE29C9FF8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15.02.2023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757DB00-4FAF-3C4D-289B-935A8437896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Peter Schramm – Optical Music Recognition, schrammp@hochschule-trier.de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7061A8-4D6D-7384-F79B-AA162AC7F5D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55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620B217-E553-DEC4-E3DB-EBF28CA80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OMR-Pipeline – Symbolerkennung (Schritt 4)</a:t>
            </a:r>
          </a:p>
        </p:txBody>
      </p:sp>
      <p:pic>
        <p:nvPicPr>
          <p:cNvPr id="283" name="Grafik 282">
            <a:extLst>
              <a:ext uri="{FF2B5EF4-FFF2-40B4-BE49-F238E27FC236}">
                <a16:creationId xmlns:a16="http://schemas.microsoft.com/office/drawing/2014/main" id="{424129C4-41B2-3B97-8DE9-EE241E4B8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1889309"/>
            <a:ext cx="11809312" cy="3966578"/>
          </a:xfrm>
          <a:prstGeom prst="rect">
            <a:avLst/>
          </a:prstGeom>
        </p:spPr>
      </p:pic>
      <p:sp>
        <p:nvSpPr>
          <p:cNvPr id="284" name="Textfeld 283">
            <a:extLst>
              <a:ext uri="{FF2B5EF4-FFF2-40B4-BE49-F238E27FC236}">
                <a16:creationId xmlns:a16="http://schemas.microsoft.com/office/drawing/2014/main" id="{93073CA4-9487-42BA-E7D4-F45C9BBFD237}"/>
              </a:ext>
            </a:extLst>
          </p:cNvPr>
          <p:cNvSpPr txBox="1"/>
          <p:nvPr/>
        </p:nvSpPr>
        <p:spPr>
          <a:xfrm>
            <a:off x="4435213" y="1347746"/>
            <a:ext cx="2801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Verwendete U-Net Klassen: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7370942-0BC4-015D-77AB-C27753AC513B}"/>
              </a:ext>
            </a:extLst>
          </p:cNvPr>
          <p:cNvSpPr/>
          <p:nvPr/>
        </p:nvSpPr>
        <p:spPr>
          <a:xfrm flipV="1">
            <a:off x="7104113" y="1889308"/>
            <a:ext cx="2952328" cy="10356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819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B8F2C1F-6461-447C-4123-99AE29C9FF8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15.02.2023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757DB00-4FAF-3C4D-289B-935A8437896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Peter Schramm – Optical Music Recognition, schrammp@hochschule-trier.de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7061A8-4D6D-7384-F79B-AA162AC7F5D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56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620B217-E553-DEC4-E3DB-EBF28CA80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OMR-Pipeline – Symbolerkennung (Schritt 4)</a:t>
            </a:r>
          </a:p>
        </p:txBody>
      </p:sp>
      <p:pic>
        <p:nvPicPr>
          <p:cNvPr id="283" name="Grafik 282">
            <a:extLst>
              <a:ext uri="{FF2B5EF4-FFF2-40B4-BE49-F238E27FC236}">
                <a16:creationId xmlns:a16="http://schemas.microsoft.com/office/drawing/2014/main" id="{424129C4-41B2-3B97-8DE9-EE241E4B8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1889309"/>
            <a:ext cx="11809312" cy="3966578"/>
          </a:xfrm>
          <a:prstGeom prst="rect">
            <a:avLst/>
          </a:prstGeom>
        </p:spPr>
      </p:pic>
      <p:sp>
        <p:nvSpPr>
          <p:cNvPr id="284" name="Textfeld 283">
            <a:extLst>
              <a:ext uri="{FF2B5EF4-FFF2-40B4-BE49-F238E27FC236}">
                <a16:creationId xmlns:a16="http://schemas.microsoft.com/office/drawing/2014/main" id="{93073CA4-9487-42BA-E7D4-F45C9BBFD237}"/>
              </a:ext>
            </a:extLst>
          </p:cNvPr>
          <p:cNvSpPr txBox="1"/>
          <p:nvPr/>
        </p:nvSpPr>
        <p:spPr>
          <a:xfrm>
            <a:off x="4435213" y="1347746"/>
            <a:ext cx="2801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Verwendete U-Net Klassen: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7370942-0BC4-015D-77AB-C27753AC513B}"/>
              </a:ext>
            </a:extLst>
          </p:cNvPr>
          <p:cNvSpPr/>
          <p:nvPr/>
        </p:nvSpPr>
        <p:spPr>
          <a:xfrm flipV="1">
            <a:off x="235623" y="2877670"/>
            <a:ext cx="7813558" cy="10040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4151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B8F2C1F-6461-447C-4123-99AE29C9FF8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15.02.2023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757DB00-4FAF-3C4D-289B-935A8437896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Peter Schramm – Optical Music Recognition, schrammp@hochschule-trier.de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7061A8-4D6D-7384-F79B-AA162AC7F5D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57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620B217-E553-DEC4-E3DB-EBF28CA80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OMR-Pipeline – Symbolerkennung (Schritt 4)</a:t>
            </a:r>
          </a:p>
        </p:txBody>
      </p:sp>
      <p:pic>
        <p:nvPicPr>
          <p:cNvPr id="283" name="Grafik 282">
            <a:extLst>
              <a:ext uri="{FF2B5EF4-FFF2-40B4-BE49-F238E27FC236}">
                <a16:creationId xmlns:a16="http://schemas.microsoft.com/office/drawing/2014/main" id="{424129C4-41B2-3B97-8DE9-EE241E4B8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1889309"/>
            <a:ext cx="11809312" cy="3966578"/>
          </a:xfrm>
          <a:prstGeom prst="rect">
            <a:avLst/>
          </a:prstGeom>
        </p:spPr>
      </p:pic>
      <p:sp>
        <p:nvSpPr>
          <p:cNvPr id="284" name="Textfeld 283">
            <a:extLst>
              <a:ext uri="{FF2B5EF4-FFF2-40B4-BE49-F238E27FC236}">
                <a16:creationId xmlns:a16="http://schemas.microsoft.com/office/drawing/2014/main" id="{93073CA4-9487-42BA-E7D4-F45C9BBFD237}"/>
              </a:ext>
            </a:extLst>
          </p:cNvPr>
          <p:cNvSpPr txBox="1"/>
          <p:nvPr/>
        </p:nvSpPr>
        <p:spPr>
          <a:xfrm>
            <a:off x="4435213" y="1347746"/>
            <a:ext cx="2801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Verwendete U-Net Klassen: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7370942-0BC4-015D-77AB-C27753AC513B}"/>
              </a:ext>
            </a:extLst>
          </p:cNvPr>
          <p:cNvSpPr/>
          <p:nvPr/>
        </p:nvSpPr>
        <p:spPr>
          <a:xfrm flipV="1">
            <a:off x="4155848" y="3851926"/>
            <a:ext cx="6890774" cy="10040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004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B8F2C1F-6461-447C-4123-99AE29C9FF8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15.02.2023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757DB00-4FAF-3C4D-289B-935A8437896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Peter Schramm – Optical Music Recognition, schrammp@hochschule-trier.de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7061A8-4D6D-7384-F79B-AA162AC7F5D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58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620B217-E553-DEC4-E3DB-EBF28CA80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OMR-Pipeline – Symbolerkennung (Schritt 4)</a:t>
            </a:r>
          </a:p>
        </p:txBody>
      </p:sp>
      <p:pic>
        <p:nvPicPr>
          <p:cNvPr id="283" name="Grafik 282">
            <a:extLst>
              <a:ext uri="{FF2B5EF4-FFF2-40B4-BE49-F238E27FC236}">
                <a16:creationId xmlns:a16="http://schemas.microsoft.com/office/drawing/2014/main" id="{424129C4-41B2-3B97-8DE9-EE241E4B8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1889309"/>
            <a:ext cx="11809312" cy="3966578"/>
          </a:xfrm>
          <a:prstGeom prst="rect">
            <a:avLst/>
          </a:prstGeom>
        </p:spPr>
      </p:pic>
      <p:sp>
        <p:nvSpPr>
          <p:cNvPr id="284" name="Textfeld 283">
            <a:extLst>
              <a:ext uri="{FF2B5EF4-FFF2-40B4-BE49-F238E27FC236}">
                <a16:creationId xmlns:a16="http://schemas.microsoft.com/office/drawing/2014/main" id="{93073CA4-9487-42BA-E7D4-F45C9BBFD237}"/>
              </a:ext>
            </a:extLst>
          </p:cNvPr>
          <p:cNvSpPr txBox="1"/>
          <p:nvPr/>
        </p:nvSpPr>
        <p:spPr>
          <a:xfrm>
            <a:off x="4435213" y="1347746"/>
            <a:ext cx="2801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Verwendete U-Net Klassen: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7370942-0BC4-015D-77AB-C27753AC513B}"/>
              </a:ext>
            </a:extLst>
          </p:cNvPr>
          <p:cNvSpPr/>
          <p:nvPr/>
        </p:nvSpPr>
        <p:spPr>
          <a:xfrm flipV="1">
            <a:off x="5127812" y="1895375"/>
            <a:ext cx="986118" cy="10040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01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B8F2C1F-6461-447C-4123-99AE29C9FF8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15.02.2023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757DB00-4FAF-3C4D-289B-935A8437896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Peter Schramm – Optical Music Recognition, schrammp@hochschule-trier.de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7061A8-4D6D-7384-F79B-AA162AC7F5D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59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620B217-E553-DEC4-E3DB-EBF28CA80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OMR-Pipeline – Symbolerkennung (Schritt 4)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13032E1-227B-B909-7202-DFBBB241539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5360" y="1268760"/>
            <a:ext cx="11520000" cy="5040560"/>
          </a:xfrm>
        </p:spPr>
        <p:txBody>
          <a:bodyPr/>
          <a:lstStyle/>
          <a:p>
            <a:r>
              <a:rPr lang="de-DE" dirty="0"/>
              <a:t>Kombinierung der Klassenausgaben: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Vertikale Linien:</a:t>
            </a:r>
          </a:p>
          <a:p>
            <a:pPr lvl="2"/>
            <a:r>
              <a:rPr lang="de-DE" dirty="0"/>
              <a:t>Notenhals (12)</a:t>
            </a:r>
          </a:p>
          <a:p>
            <a:pPr lvl="2"/>
            <a:r>
              <a:rPr lang="de-DE" dirty="0"/>
              <a:t>Taktstrich (47)</a:t>
            </a:r>
          </a:p>
          <a:p>
            <a:pPr lvl="2"/>
            <a:r>
              <a:rPr lang="de-DE" dirty="0"/>
              <a:t>Taktstrich, dick (48)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Horizontale Linien:</a:t>
            </a:r>
          </a:p>
          <a:p>
            <a:pPr lvl="2"/>
            <a:r>
              <a:rPr lang="de-DE" dirty="0"/>
              <a:t>Hilfslinie (2)</a:t>
            </a:r>
          </a:p>
          <a:p>
            <a:pPr lvl="2"/>
            <a:r>
              <a:rPr lang="de-DE" dirty="0"/>
              <a:t>Notenlinie (46)</a:t>
            </a:r>
          </a:p>
          <a:p>
            <a:endParaRPr lang="de-DE" dirty="0"/>
          </a:p>
          <a:p>
            <a:r>
              <a:rPr lang="de-DE" dirty="0"/>
              <a:t>Eliminierung horizontaler und vertikale Linien von der Prädiktion</a:t>
            </a:r>
          </a:p>
          <a:p>
            <a:r>
              <a:rPr lang="de-DE" dirty="0" err="1"/>
              <a:t>Connected-Component-Labeling</a:t>
            </a:r>
            <a:r>
              <a:rPr lang="de-DE" dirty="0"/>
              <a:t> auf verbliebene Ausgabe</a:t>
            </a:r>
          </a:p>
          <a:p>
            <a:r>
              <a:rPr lang="de-DE" dirty="0"/>
              <a:t>Non-Maximum </a:t>
            </a:r>
            <a:r>
              <a:rPr lang="de-DE" dirty="0" err="1"/>
              <a:t>Surpression</a:t>
            </a:r>
            <a:r>
              <a:rPr lang="de-DE" dirty="0"/>
              <a:t> pro gefundener Komponente</a:t>
            </a:r>
          </a:p>
          <a:p>
            <a:r>
              <a:rPr lang="de-DE" dirty="0"/>
              <a:t>Umfassen jeder Komponente mit einer </a:t>
            </a:r>
            <a:r>
              <a:rPr lang="de-DE" dirty="0" err="1"/>
              <a:t>Bounding</a:t>
            </a:r>
            <a:r>
              <a:rPr lang="de-DE" dirty="0"/>
              <a:t>-Box</a:t>
            </a: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A29E7AD5-17C2-E9A6-CC2C-40DEA3FD1788}"/>
              </a:ext>
            </a:extLst>
          </p:cNvPr>
          <p:cNvGrpSpPr/>
          <p:nvPr/>
        </p:nvGrpSpPr>
        <p:grpSpPr>
          <a:xfrm>
            <a:off x="4367808" y="2060848"/>
            <a:ext cx="2645305" cy="1143442"/>
            <a:chOff x="4367808" y="2060848"/>
            <a:chExt cx="2645305" cy="1143442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A28839ED-5EA6-FC70-DD55-958607055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9003" y="2060848"/>
              <a:ext cx="774110" cy="774110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531E3F84-09BB-68CA-D529-3E73FA373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3406" y="2060848"/>
              <a:ext cx="774110" cy="774110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89AFDA62-23FC-544B-0698-54BC0DC0D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7808" y="2060848"/>
              <a:ext cx="774110" cy="774110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E2DE4C83-5616-7EEE-B5AF-FFD6E10AD96A}"/>
                </a:ext>
              </a:extLst>
            </p:cNvPr>
            <p:cNvSpPr txBox="1"/>
            <p:nvPr/>
          </p:nvSpPr>
          <p:spPr>
            <a:xfrm>
              <a:off x="4474978" y="2834958"/>
              <a:ext cx="559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/>
                <a:t>(12)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2A34BCA7-2E6A-E327-BC7C-4C33E80A6F54}"/>
                </a:ext>
              </a:extLst>
            </p:cNvPr>
            <p:cNvSpPr txBox="1"/>
            <p:nvPr/>
          </p:nvSpPr>
          <p:spPr>
            <a:xfrm>
              <a:off x="5410576" y="2834958"/>
              <a:ext cx="559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/>
                <a:t>(47)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044B80F0-0315-7CEC-EDFC-0E5E4D9E496E}"/>
                </a:ext>
              </a:extLst>
            </p:cNvPr>
            <p:cNvSpPr txBox="1"/>
            <p:nvPr/>
          </p:nvSpPr>
          <p:spPr>
            <a:xfrm>
              <a:off x="6346172" y="2834958"/>
              <a:ext cx="559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/>
                <a:t>(48)</a:t>
              </a: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43F4DD21-37F4-6FFB-5745-66DBF58462E2}"/>
              </a:ext>
            </a:extLst>
          </p:cNvPr>
          <p:cNvGrpSpPr/>
          <p:nvPr/>
        </p:nvGrpSpPr>
        <p:grpSpPr>
          <a:xfrm>
            <a:off x="4363551" y="3653711"/>
            <a:ext cx="1713965" cy="1143139"/>
            <a:chOff x="4363551" y="3653711"/>
            <a:chExt cx="1713965" cy="1143139"/>
          </a:xfrm>
        </p:grpSpPr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0C1A3ECC-CC7D-C476-05A2-6DF867EB76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3406" y="3653711"/>
              <a:ext cx="774110" cy="774110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8FFD85C7-DCAE-2236-779E-5D60FD78A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3551" y="3653711"/>
              <a:ext cx="774110" cy="774110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4CD1D875-EA3B-2854-67D5-CE78C698B412}"/>
                </a:ext>
              </a:extLst>
            </p:cNvPr>
            <p:cNvSpPr txBox="1"/>
            <p:nvPr/>
          </p:nvSpPr>
          <p:spPr>
            <a:xfrm>
              <a:off x="4533488" y="4427518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/>
                <a:t>(2)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DBD1D8EF-E8B6-35CA-1727-CF69B5014D51}"/>
                </a:ext>
              </a:extLst>
            </p:cNvPr>
            <p:cNvSpPr txBox="1"/>
            <p:nvPr/>
          </p:nvSpPr>
          <p:spPr>
            <a:xfrm>
              <a:off x="5410576" y="4427518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/>
                <a:t>(46)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206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5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5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25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18E645-EF95-27D0-4EE7-631677C79EB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15.02.2023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3AC600-4C99-1B99-EE05-43296A0A00C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Peter Schramm – Optical Music Recognition, schrammp@hochschule-trier.de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BBA571-E9A8-6CDC-8E63-D46DE78CA0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6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5956148-44AB-99CE-2169-8AA29C56B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Optical Music Recognition (OMR)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D6335D2-6D9C-C95D-8F70-0C955B09E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899" y="1128033"/>
            <a:ext cx="7696202" cy="4601934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98D543B9-6F2B-E10A-72B5-A59B8CC88E8B}"/>
              </a:ext>
            </a:extLst>
          </p:cNvPr>
          <p:cNvSpPr txBox="1"/>
          <p:nvPr/>
        </p:nvSpPr>
        <p:spPr>
          <a:xfrm>
            <a:off x="2628900" y="5729967"/>
            <a:ext cx="74676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050" dirty="0"/>
              <a:t>IMSLP: (Chopin, Frédéric) Nocturne in C-sharp minor, B.49, 1830. </a:t>
            </a:r>
          </a:p>
          <a:p>
            <a:pPr algn="r"/>
            <a:r>
              <a:rPr lang="en-US" sz="1050" dirty="0">
                <a:hlinkClick r:id="rId3"/>
              </a:rPr>
              <a:t>https://imslp.org/wiki/Nocturne_in_C-sharp_minor,_B.49_(</a:t>
            </a:r>
            <a:r>
              <a:rPr lang="en-US" sz="1050" dirty="0" err="1">
                <a:hlinkClick r:id="rId3"/>
              </a:rPr>
              <a:t>Chopin,_Frédéric</a:t>
            </a:r>
            <a:r>
              <a:rPr lang="en-US" sz="1050" dirty="0">
                <a:hlinkClick r:id="rId3"/>
              </a:rPr>
              <a:t>)</a:t>
            </a:r>
            <a:r>
              <a:rPr lang="en-US" sz="1050" dirty="0"/>
              <a:t> </a:t>
            </a: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255615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B8F2C1F-6461-447C-4123-99AE29C9FF8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15.02.2023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757DB00-4FAF-3C4D-289B-935A8437896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Peter Schramm – Optical Music Recognition, schrammp@hochschule-trier.de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7061A8-4D6D-7384-F79B-AA162AC7F5D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60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620B217-E553-DEC4-E3DB-EBF28CA80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OMR-Pipeline – Symbolerkennung (Schritt 4)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13032E1-227B-B909-7202-DFBBB241539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5360" y="1268760"/>
            <a:ext cx="11520000" cy="5040560"/>
          </a:xfrm>
        </p:spPr>
        <p:txBody>
          <a:bodyPr/>
          <a:lstStyle/>
          <a:p>
            <a:r>
              <a:rPr lang="de-DE" dirty="0"/>
              <a:t>Ergebnis der Symbolerkennung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CF1E776-BC8E-DCD2-CEBA-91459085C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644" y="1916832"/>
            <a:ext cx="7098136" cy="17745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1711B6F2-5206-2525-41EF-C2A497ACF9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644" y="4114267"/>
            <a:ext cx="7098136" cy="17721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564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18E645-EF95-27D0-4EE7-631677C79EB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15.02.2023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3AC600-4C99-1B99-EE05-43296A0A00C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Peter Schramm – Optical Music Recognition, schrammp@hochschule-trier.de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BBA571-E9A8-6CDC-8E63-D46DE78CA0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61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5956148-44AB-99CE-2169-8AA29C56B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OMR-Pipeline – Zusammensetzung (Schritt 5)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6145B817-83C2-73FE-D9D7-E3C0F2624151}"/>
              </a:ext>
            </a:extLst>
          </p:cNvPr>
          <p:cNvCxnSpPr>
            <a:cxnSpLocks/>
          </p:cNvCxnSpPr>
          <p:nvPr/>
        </p:nvCxnSpPr>
        <p:spPr>
          <a:xfrm>
            <a:off x="607908" y="1916531"/>
            <a:ext cx="11209285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49" name="Rechteck: abgerundete Ecken 48">
            <a:extLst>
              <a:ext uri="{FF2B5EF4-FFF2-40B4-BE49-F238E27FC236}">
                <a16:creationId xmlns:a16="http://schemas.microsoft.com/office/drawing/2014/main" id="{6D3C75EC-B50D-AE2A-DEB2-5520CFCEFD7F}"/>
              </a:ext>
            </a:extLst>
          </p:cNvPr>
          <p:cNvSpPr/>
          <p:nvPr/>
        </p:nvSpPr>
        <p:spPr>
          <a:xfrm>
            <a:off x="1210808" y="1555804"/>
            <a:ext cx="1845578" cy="713064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bg1"/>
                </a:solidFill>
              </a:rPr>
              <a:t>Ausgabe der Symboldetektion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1C309788-A23B-A10E-8DC4-5736255C7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71" y="2420887"/>
            <a:ext cx="2369652" cy="305421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4207228"/>
      </p:ext>
    </p:extLst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18E645-EF95-27D0-4EE7-631677C79EB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15.02.2023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3AC600-4C99-1B99-EE05-43296A0A00C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Peter Schramm – Optical Music Recognition, schrammp@hochschule-trier.de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BBA571-E9A8-6CDC-8E63-D46DE78CA0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62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5956148-44AB-99CE-2169-8AA29C56B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OMR-Pipeline – Zusammensetzung (Schritt 5)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6145B817-83C2-73FE-D9D7-E3C0F2624151}"/>
              </a:ext>
            </a:extLst>
          </p:cNvPr>
          <p:cNvCxnSpPr>
            <a:cxnSpLocks/>
          </p:cNvCxnSpPr>
          <p:nvPr/>
        </p:nvCxnSpPr>
        <p:spPr>
          <a:xfrm>
            <a:off x="607908" y="1916531"/>
            <a:ext cx="11209285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49" name="Rechteck: abgerundete Ecken 48">
            <a:extLst>
              <a:ext uri="{FF2B5EF4-FFF2-40B4-BE49-F238E27FC236}">
                <a16:creationId xmlns:a16="http://schemas.microsoft.com/office/drawing/2014/main" id="{6D3C75EC-B50D-AE2A-DEB2-5520CFCEFD7F}"/>
              </a:ext>
            </a:extLst>
          </p:cNvPr>
          <p:cNvSpPr/>
          <p:nvPr/>
        </p:nvSpPr>
        <p:spPr>
          <a:xfrm>
            <a:off x="1210808" y="1555804"/>
            <a:ext cx="1845578" cy="713064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bg1"/>
                </a:solidFill>
              </a:rPr>
              <a:t>Ausgabe der Symboldetektion</a:t>
            </a:r>
          </a:p>
        </p:txBody>
      </p:sp>
      <p:sp>
        <p:nvSpPr>
          <p:cNvPr id="47" name="Rechteck: abgerundete Ecken 46">
            <a:extLst>
              <a:ext uri="{FF2B5EF4-FFF2-40B4-BE49-F238E27FC236}">
                <a16:creationId xmlns:a16="http://schemas.microsoft.com/office/drawing/2014/main" id="{7DC48267-A69D-0221-0645-06A64709B708}"/>
              </a:ext>
            </a:extLst>
          </p:cNvPr>
          <p:cNvSpPr/>
          <p:nvPr/>
        </p:nvSpPr>
        <p:spPr>
          <a:xfrm>
            <a:off x="3857065" y="1555804"/>
            <a:ext cx="1845578" cy="713064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bg1"/>
                </a:solidFill>
              </a:rPr>
              <a:t>Zuweisung zu Notenzeilen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1C309788-A23B-A10E-8DC4-5736255C7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71" y="2420887"/>
            <a:ext cx="2369652" cy="305421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C5C92C71-2BDA-6DC4-D496-D635E236D0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028" y="2420888"/>
            <a:ext cx="2369652" cy="305421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850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18E645-EF95-27D0-4EE7-631677C79EB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15.02.2023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3AC600-4C99-1B99-EE05-43296A0A00C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Peter Schramm – Optical Music Recognition, schrammp@hochschule-trier.de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BBA571-E9A8-6CDC-8E63-D46DE78CA0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63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5956148-44AB-99CE-2169-8AA29C56B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OMR-Pipeline – Zusammensetzung (Schritt 5)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6145B817-83C2-73FE-D9D7-E3C0F2624151}"/>
              </a:ext>
            </a:extLst>
          </p:cNvPr>
          <p:cNvCxnSpPr>
            <a:cxnSpLocks/>
          </p:cNvCxnSpPr>
          <p:nvPr/>
        </p:nvCxnSpPr>
        <p:spPr>
          <a:xfrm>
            <a:off x="607908" y="1916531"/>
            <a:ext cx="11209285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49" name="Rechteck: abgerundete Ecken 48">
            <a:extLst>
              <a:ext uri="{FF2B5EF4-FFF2-40B4-BE49-F238E27FC236}">
                <a16:creationId xmlns:a16="http://schemas.microsoft.com/office/drawing/2014/main" id="{6D3C75EC-B50D-AE2A-DEB2-5520CFCEFD7F}"/>
              </a:ext>
            </a:extLst>
          </p:cNvPr>
          <p:cNvSpPr/>
          <p:nvPr/>
        </p:nvSpPr>
        <p:spPr>
          <a:xfrm>
            <a:off x="1210808" y="1555804"/>
            <a:ext cx="1845578" cy="713064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bg1"/>
                </a:solidFill>
              </a:rPr>
              <a:t>Ausgabe der Symboldetektion</a:t>
            </a:r>
          </a:p>
        </p:txBody>
      </p:sp>
      <p:sp>
        <p:nvSpPr>
          <p:cNvPr id="47" name="Rechteck: abgerundete Ecken 46">
            <a:extLst>
              <a:ext uri="{FF2B5EF4-FFF2-40B4-BE49-F238E27FC236}">
                <a16:creationId xmlns:a16="http://schemas.microsoft.com/office/drawing/2014/main" id="{7DC48267-A69D-0221-0645-06A64709B708}"/>
              </a:ext>
            </a:extLst>
          </p:cNvPr>
          <p:cNvSpPr/>
          <p:nvPr/>
        </p:nvSpPr>
        <p:spPr>
          <a:xfrm>
            <a:off x="3857065" y="1555804"/>
            <a:ext cx="1845578" cy="713064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bg1"/>
                </a:solidFill>
              </a:rPr>
              <a:t>Zuweisung zu Notenzeilen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F89BF729-8FA6-4829-C68C-2245E1BF0264}"/>
              </a:ext>
            </a:extLst>
          </p:cNvPr>
          <p:cNvSpPr/>
          <p:nvPr/>
        </p:nvSpPr>
        <p:spPr>
          <a:xfrm>
            <a:off x="6544911" y="1555804"/>
            <a:ext cx="1845578" cy="713064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bg1"/>
                </a:solidFill>
              </a:rPr>
              <a:t>Masken der Notenköpfe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1C309788-A23B-A10E-8DC4-5736255C7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71" y="2420887"/>
            <a:ext cx="2369652" cy="305421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C5C92C71-2BDA-6DC4-D496-D635E236D0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028" y="2420888"/>
            <a:ext cx="2369652" cy="305421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6BC27163-888C-57A8-A984-EE59E64650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2875" y="2420888"/>
            <a:ext cx="2369650" cy="305421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6079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18E645-EF95-27D0-4EE7-631677C79EB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15.02.2023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3AC600-4C99-1B99-EE05-43296A0A00C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Peter Schramm – Optical Music Recognition, schrammp@hochschule-trier.de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BBA571-E9A8-6CDC-8E63-D46DE78CA0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64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5956148-44AB-99CE-2169-8AA29C56B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OMR-Pipeline – Zusammensetzung (Schritt 5)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6145B817-83C2-73FE-D9D7-E3C0F2624151}"/>
              </a:ext>
            </a:extLst>
          </p:cNvPr>
          <p:cNvCxnSpPr>
            <a:cxnSpLocks/>
          </p:cNvCxnSpPr>
          <p:nvPr/>
        </p:nvCxnSpPr>
        <p:spPr>
          <a:xfrm>
            <a:off x="607908" y="1916531"/>
            <a:ext cx="11209285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49" name="Rechteck: abgerundete Ecken 48">
            <a:extLst>
              <a:ext uri="{FF2B5EF4-FFF2-40B4-BE49-F238E27FC236}">
                <a16:creationId xmlns:a16="http://schemas.microsoft.com/office/drawing/2014/main" id="{6D3C75EC-B50D-AE2A-DEB2-5520CFCEFD7F}"/>
              </a:ext>
            </a:extLst>
          </p:cNvPr>
          <p:cNvSpPr/>
          <p:nvPr/>
        </p:nvSpPr>
        <p:spPr>
          <a:xfrm>
            <a:off x="1210808" y="1555804"/>
            <a:ext cx="1845578" cy="713064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bg1"/>
                </a:solidFill>
              </a:rPr>
              <a:t>Ausgabe der Symboldetektion</a:t>
            </a:r>
          </a:p>
        </p:txBody>
      </p:sp>
      <p:sp>
        <p:nvSpPr>
          <p:cNvPr id="47" name="Rechteck: abgerundete Ecken 46">
            <a:extLst>
              <a:ext uri="{FF2B5EF4-FFF2-40B4-BE49-F238E27FC236}">
                <a16:creationId xmlns:a16="http://schemas.microsoft.com/office/drawing/2014/main" id="{7DC48267-A69D-0221-0645-06A64709B708}"/>
              </a:ext>
            </a:extLst>
          </p:cNvPr>
          <p:cNvSpPr/>
          <p:nvPr/>
        </p:nvSpPr>
        <p:spPr>
          <a:xfrm>
            <a:off x="3857065" y="1555804"/>
            <a:ext cx="1845578" cy="713064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bg1"/>
                </a:solidFill>
              </a:rPr>
              <a:t>Zuweisung zu Notenzeilen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F89BF729-8FA6-4829-C68C-2245E1BF0264}"/>
              </a:ext>
            </a:extLst>
          </p:cNvPr>
          <p:cNvSpPr/>
          <p:nvPr/>
        </p:nvSpPr>
        <p:spPr>
          <a:xfrm>
            <a:off x="6544911" y="1555804"/>
            <a:ext cx="1845578" cy="713064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bg1"/>
                </a:solidFill>
              </a:rPr>
              <a:t>Masken der Notenköpfe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198A78BF-ABDC-0B11-4F96-1E100738E1BB}"/>
              </a:ext>
            </a:extLst>
          </p:cNvPr>
          <p:cNvSpPr/>
          <p:nvPr/>
        </p:nvSpPr>
        <p:spPr>
          <a:xfrm>
            <a:off x="9224905" y="1555804"/>
            <a:ext cx="1845578" cy="713064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bg1"/>
                </a:solidFill>
              </a:rPr>
              <a:t>Schließung der Notenköpfe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1C309788-A23B-A10E-8DC4-5736255C7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71" y="2420887"/>
            <a:ext cx="2369652" cy="305421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C5C92C71-2BDA-6DC4-D496-D635E236D0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028" y="2420888"/>
            <a:ext cx="2369652" cy="305421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6BC27163-888C-57A8-A984-EE59E64650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2875" y="2420888"/>
            <a:ext cx="2369650" cy="305421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C4CAC40E-2425-2FE1-7B17-DD0B6D7366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868" y="2420887"/>
            <a:ext cx="2369651" cy="305421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547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18E645-EF95-27D0-4EE7-631677C79EB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15.02.2023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3AC600-4C99-1B99-EE05-43296A0A00C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Peter Schramm – Optical Music Recognition, schrammp@hochschule-trier.de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BBA571-E9A8-6CDC-8E63-D46DE78CA0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65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5956148-44AB-99CE-2169-8AA29C56B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OMR-Pipeline – Zusammensetzung (Schritt 5)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6145B817-83C2-73FE-D9D7-E3C0F2624151}"/>
              </a:ext>
            </a:extLst>
          </p:cNvPr>
          <p:cNvCxnSpPr>
            <a:cxnSpLocks/>
          </p:cNvCxnSpPr>
          <p:nvPr/>
        </p:nvCxnSpPr>
        <p:spPr>
          <a:xfrm>
            <a:off x="607908" y="1916531"/>
            <a:ext cx="11209285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49" name="Rechteck: abgerundete Ecken 48">
            <a:extLst>
              <a:ext uri="{FF2B5EF4-FFF2-40B4-BE49-F238E27FC236}">
                <a16:creationId xmlns:a16="http://schemas.microsoft.com/office/drawing/2014/main" id="{6D3C75EC-B50D-AE2A-DEB2-5520CFCEFD7F}"/>
              </a:ext>
            </a:extLst>
          </p:cNvPr>
          <p:cNvSpPr/>
          <p:nvPr/>
        </p:nvSpPr>
        <p:spPr>
          <a:xfrm>
            <a:off x="1210808" y="1555804"/>
            <a:ext cx="1845578" cy="713064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bg1"/>
                </a:solidFill>
              </a:rPr>
              <a:t>Ausgabe der Symboldetektion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1C309788-A23B-A10E-8DC4-5736255C7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71" y="2420887"/>
            <a:ext cx="2369652" cy="305421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0F9F7B8-44F3-9E2B-C499-8638582E9F6F}"/>
              </a:ext>
            </a:extLst>
          </p:cNvPr>
          <p:cNvSpPr/>
          <p:nvPr/>
        </p:nvSpPr>
        <p:spPr>
          <a:xfrm>
            <a:off x="3841506" y="1555804"/>
            <a:ext cx="1845578" cy="713064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bg1"/>
                </a:solidFill>
              </a:rPr>
              <a:t>Schließung der Notenköpfe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3314CA0-B5D4-E9B7-FB80-FA32075E14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469" y="2420887"/>
            <a:ext cx="2369651" cy="305421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1946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6816F31A-E73C-F24D-2D56-3083E6E31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96566" y="2420886"/>
            <a:ext cx="2369650" cy="305421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18E645-EF95-27D0-4EE7-631677C79EB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15.02.2023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3AC600-4C99-1B99-EE05-43296A0A00C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Peter Schramm – Optical Music Recognition, schrammp@hochschule-trier.de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BBA571-E9A8-6CDC-8E63-D46DE78CA0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66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5956148-44AB-99CE-2169-8AA29C56B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OMR-Pipeline – Zusammensetzung (Schritt 5)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6145B817-83C2-73FE-D9D7-E3C0F2624151}"/>
              </a:ext>
            </a:extLst>
          </p:cNvPr>
          <p:cNvCxnSpPr>
            <a:cxnSpLocks/>
          </p:cNvCxnSpPr>
          <p:nvPr/>
        </p:nvCxnSpPr>
        <p:spPr>
          <a:xfrm>
            <a:off x="607908" y="1916531"/>
            <a:ext cx="11209285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49" name="Rechteck: abgerundete Ecken 48">
            <a:extLst>
              <a:ext uri="{FF2B5EF4-FFF2-40B4-BE49-F238E27FC236}">
                <a16:creationId xmlns:a16="http://schemas.microsoft.com/office/drawing/2014/main" id="{6D3C75EC-B50D-AE2A-DEB2-5520CFCEFD7F}"/>
              </a:ext>
            </a:extLst>
          </p:cNvPr>
          <p:cNvSpPr/>
          <p:nvPr/>
        </p:nvSpPr>
        <p:spPr>
          <a:xfrm>
            <a:off x="1210808" y="1555804"/>
            <a:ext cx="1845578" cy="713064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bg1"/>
                </a:solidFill>
              </a:rPr>
              <a:t>Ausgabe der Symboldetektion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F89BF729-8FA6-4829-C68C-2245E1BF0264}"/>
              </a:ext>
            </a:extLst>
          </p:cNvPr>
          <p:cNvSpPr/>
          <p:nvPr/>
        </p:nvSpPr>
        <p:spPr>
          <a:xfrm>
            <a:off x="6544911" y="1555804"/>
            <a:ext cx="1845578" cy="713064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bg1"/>
                </a:solidFill>
              </a:rPr>
              <a:t>Distanztransformation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1C309788-A23B-A10E-8DC4-5736255C7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71" y="2420887"/>
            <a:ext cx="2369652" cy="305421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0F9F7B8-44F3-9E2B-C499-8638582E9F6F}"/>
              </a:ext>
            </a:extLst>
          </p:cNvPr>
          <p:cNvSpPr/>
          <p:nvPr/>
        </p:nvSpPr>
        <p:spPr>
          <a:xfrm>
            <a:off x="3841506" y="1555804"/>
            <a:ext cx="1845578" cy="713064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bg1"/>
                </a:solidFill>
              </a:rPr>
              <a:t>Schließung der Notenköpfe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3314CA0-B5D4-E9B7-FB80-FA32075E14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469" y="2420887"/>
            <a:ext cx="2369651" cy="305421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416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6816F31A-E73C-F24D-2D56-3083E6E31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96566" y="2420886"/>
            <a:ext cx="2369650" cy="305421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18E645-EF95-27D0-4EE7-631677C79EB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15.02.2023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3AC600-4C99-1B99-EE05-43296A0A00C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Peter Schramm – Optical Music Recognition, schrammp@hochschule-trier.de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BBA571-E9A8-6CDC-8E63-D46DE78CA0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67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5956148-44AB-99CE-2169-8AA29C56B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OMR-Pipeline – Zusammensetzung (Schritt 5)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6145B817-83C2-73FE-D9D7-E3C0F2624151}"/>
              </a:ext>
            </a:extLst>
          </p:cNvPr>
          <p:cNvCxnSpPr>
            <a:cxnSpLocks/>
          </p:cNvCxnSpPr>
          <p:nvPr/>
        </p:nvCxnSpPr>
        <p:spPr>
          <a:xfrm>
            <a:off x="607908" y="1916531"/>
            <a:ext cx="11209285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49" name="Rechteck: abgerundete Ecken 48">
            <a:extLst>
              <a:ext uri="{FF2B5EF4-FFF2-40B4-BE49-F238E27FC236}">
                <a16:creationId xmlns:a16="http://schemas.microsoft.com/office/drawing/2014/main" id="{6D3C75EC-B50D-AE2A-DEB2-5520CFCEFD7F}"/>
              </a:ext>
            </a:extLst>
          </p:cNvPr>
          <p:cNvSpPr/>
          <p:nvPr/>
        </p:nvSpPr>
        <p:spPr>
          <a:xfrm>
            <a:off x="1210808" y="1555804"/>
            <a:ext cx="1845578" cy="713064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bg1"/>
                </a:solidFill>
              </a:rPr>
              <a:t>Ausgabe der Symboldetektion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F89BF729-8FA6-4829-C68C-2245E1BF0264}"/>
              </a:ext>
            </a:extLst>
          </p:cNvPr>
          <p:cNvSpPr/>
          <p:nvPr/>
        </p:nvSpPr>
        <p:spPr>
          <a:xfrm>
            <a:off x="6544911" y="1555804"/>
            <a:ext cx="1845578" cy="713064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bg1"/>
                </a:solidFill>
              </a:rPr>
              <a:t>Distanztransformation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1C309788-A23B-A10E-8DC4-5736255C7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71" y="2420887"/>
            <a:ext cx="2369652" cy="305421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0F9F7B8-44F3-9E2B-C499-8638582E9F6F}"/>
              </a:ext>
            </a:extLst>
          </p:cNvPr>
          <p:cNvSpPr/>
          <p:nvPr/>
        </p:nvSpPr>
        <p:spPr>
          <a:xfrm>
            <a:off x="3841506" y="1555804"/>
            <a:ext cx="1845578" cy="713064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bg1"/>
                </a:solidFill>
              </a:rPr>
              <a:t>Schließung der Notenköpfe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3314CA0-B5D4-E9B7-FB80-FA32075E14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469" y="2420887"/>
            <a:ext cx="2369651" cy="305421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09A1E73F-E31C-BCC4-768F-7D7AE562E10D}"/>
              </a:ext>
            </a:extLst>
          </p:cNvPr>
          <p:cNvSpPr/>
          <p:nvPr/>
        </p:nvSpPr>
        <p:spPr>
          <a:xfrm>
            <a:off x="9224905" y="1555804"/>
            <a:ext cx="1845578" cy="713064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bg1"/>
                </a:solidFill>
              </a:rPr>
              <a:t>Lokale Maxima Ermittlung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4ABCE1B-3201-F2C6-7B41-9499DFFE6A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868" y="2420886"/>
            <a:ext cx="2369652" cy="305421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830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19A6BE25-5AA4-3EDF-F833-3367BCC36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059" y="2425659"/>
            <a:ext cx="2365947" cy="3049444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18E645-EF95-27D0-4EE7-631677C79EB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15.02.2023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3AC600-4C99-1B99-EE05-43296A0A00C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Peter Schramm – Optical Music Recognition, schrammp@hochschule-trier.de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BBA571-E9A8-6CDC-8E63-D46DE78CA0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68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5956148-44AB-99CE-2169-8AA29C56B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OMR-Pipeline – Zusammensetzung (Schritt 5)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6145B817-83C2-73FE-D9D7-E3C0F2624151}"/>
              </a:ext>
            </a:extLst>
          </p:cNvPr>
          <p:cNvCxnSpPr>
            <a:cxnSpLocks/>
          </p:cNvCxnSpPr>
          <p:nvPr/>
        </p:nvCxnSpPr>
        <p:spPr>
          <a:xfrm>
            <a:off x="607908" y="1916531"/>
            <a:ext cx="11209285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49" name="Rechteck: abgerundete Ecken 48">
            <a:extLst>
              <a:ext uri="{FF2B5EF4-FFF2-40B4-BE49-F238E27FC236}">
                <a16:creationId xmlns:a16="http://schemas.microsoft.com/office/drawing/2014/main" id="{6D3C75EC-B50D-AE2A-DEB2-5520CFCEFD7F}"/>
              </a:ext>
            </a:extLst>
          </p:cNvPr>
          <p:cNvSpPr/>
          <p:nvPr/>
        </p:nvSpPr>
        <p:spPr>
          <a:xfrm>
            <a:off x="1210808" y="1555804"/>
            <a:ext cx="1845578" cy="713064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bg1"/>
                </a:solidFill>
              </a:rPr>
              <a:t>Ausgabe der Symboldetektion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F89BF729-8FA6-4829-C68C-2245E1BF0264}"/>
              </a:ext>
            </a:extLst>
          </p:cNvPr>
          <p:cNvSpPr/>
          <p:nvPr/>
        </p:nvSpPr>
        <p:spPr>
          <a:xfrm>
            <a:off x="6544911" y="1555804"/>
            <a:ext cx="1845578" cy="713064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bg1"/>
                </a:solidFill>
              </a:rPr>
              <a:t>Distanzberechnung bzw. Notenlinienzuweisung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1C309788-A23B-A10E-8DC4-5736255C7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71" y="2420887"/>
            <a:ext cx="2369652" cy="305421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09A1E73F-E31C-BCC4-768F-7D7AE562E10D}"/>
              </a:ext>
            </a:extLst>
          </p:cNvPr>
          <p:cNvSpPr/>
          <p:nvPr/>
        </p:nvSpPr>
        <p:spPr>
          <a:xfrm>
            <a:off x="3846949" y="1555804"/>
            <a:ext cx="1845578" cy="713064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bg1"/>
                </a:solidFill>
              </a:rPr>
              <a:t>Lokale Maxima Ermittlung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4ABCE1B-3201-F2C6-7B41-9499DFFE6A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822" y="2420886"/>
            <a:ext cx="2369652" cy="305421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FAFF404-D881-A6F8-9B24-C44012B796C6}"/>
              </a:ext>
            </a:extLst>
          </p:cNvPr>
          <p:cNvGrpSpPr/>
          <p:nvPr/>
        </p:nvGrpSpPr>
        <p:grpSpPr>
          <a:xfrm>
            <a:off x="8981633" y="2420886"/>
            <a:ext cx="2386135" cy="3054218"/>
            <a:chOff x="8981633" y="2420886"/>
            <a:chExt cx="2386135" cy="3054218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71536C39-51A1-4DE9-F439-71AEAFBF60E1}"/>
                </a:ext>
              </a:extLst>
            </p:cNvPr>
            <p:cNvSpPr/>
            <p:nvPr/>
          </p:nvSpPr>
          <p:spPr>
            <a:xfrm>
              <a:off x="8981634" y="2420886"/>
              <a:ext cx="2386134" cy="30542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813C6AB3-BEF8-6D4B-D3C4-3D492B553656}"/>
                </a:ext>
              </a:extLst>
            </p:cNvPr>
            <p:cNvSpPr txBox="1"/>
            <p:nvPr/>
          </p:nvSpPr>
          <p:spPr>
            <a:xfrm>
              <a:off x="8981633" y="2420886"/>
              <a:ext cx="2386133" cy="28623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900" b="0" dirty="0">
                  <a:effectLst/>
                  <a:latin typeface="Consolas" panose="020B0609020204030204" pitchFamily="49" charset="0"/>
                </a:rPr>
                <a:t>[[{'type': '</a:t>
              </a:r>
              <a:r>
                <a:rPr lang="de-DE" sz="900" b="0" dirty="0" err="1">
                  <a:effectLst/>
                  <a:latin typeface="Consolas" panose="020B0609020204030204" pitchFamily="49" charset="0"/>
                </a:rPr>
                <a:t>ClefG</a:t>
              </a:r>
              <a:r>
                <a:rPr lang="de-DE" sz="900" b="0" dirty="0">
                  <a:effectLst/>
                  <a:latin typeface="Consolas" panose="020B0609020204030204" pitchFamily="49" charset="0"/>
                </a:rPr>
                <a:t>', '</a:t>
              </a:r>
              <a:r>
                <a:rPr lang="de-DE" sz="900" b="0" dirty="0" err="1">
                  <a:effectLst/>
                  <a:latin typeface="Consolas" panose="020B0609020204030204" pitchFamily="49" charset="0"/>
                </a:rPr>
                <a:t>staff</a:t>
              </a:r>
              <a:r>
                <a:rPr lang="de-DE" sz="900" b="0" dirty="0">
                  <a:effectLst/>
                  <a:latin typeface="Consolas" panose="020B0609020204030204" pitchFamily="49" charset="0"/>
                </a:rPr>
                <a:t>': 0, 'x': 41},</a:t>
              </a:r>
            </a:p>
            <a:p>
              <a:r>
                <a:rPr lang="de-DE" sz="900" b="0" dirty="0">
                  <a:effectLst/>
                  <a:latin typeface="Consolas" panose="020B0609020204030204" pitchFamily="49" charset="0"/>
                </a:rPr>
                <a:t>   {'type': '</a:t>
              </a:r>
              <a:r>
                <a:rPr lang="de-DE" sz="900" b="0" dirty="0" err="1">
                  <a:effectLst/>
                  <a:latin typeface="Consolas" panose="020B0609020204030204" pitchFamily="49" charset="0"/>
                </a:rPr>
                <a:t>RestWhole</a:t>
              </a:r>
              <a:r>
                <a:rPr lang="de-DE" sz="900" b="0" dirty="0">
                  <a:effectLst/>
                  <a:latin typeface="Consolas" panose="020B0609020204030204" pitchFamily="49" charset="0"/>
                </a:rPr>
                <a:t>', '</a:t>
              </a:r>
              <a:r>
                <a:rPr lang="de-DE" sz="900" b="0" dirty="0" err="1">
                  <a:effectLst/>
                  <a:latin typeface="Consolas" panose="020B0609020204030204" pitchFamily="49" charset="0"/>
                </a:rPr>
                <a:t>staff</a:t>
              </a:r>
              <a:r>
                <a:rPr lang="de-DE" sz="900" b="0" dirty="0">
                  <a:effectLst/>
                  <a:latin typeface="Consolas" panose="020B0609020204030204" pitchFamily="49" charset="0"/>
                </a:rPr>
                <a:t>': 0, 'x': 157},</a:t>
              </a:r>
            </a:p>
            <a:p>
              <a:r>
                <a:rPr lang="de-DE" sz="900" b="0" dirty="0">
                  <a:effectLst/>
                  <a:latin typeface="Consolas" panose="020B0609020204030204" pitchFamily="49" charset="0"/>
                </a:rPr>
                <a:t>   {'type': '</a:t>
              </a:r>
              <a:r>
                <a:rPr lang="de-DE" sz="900" b="0" dirty="0" err="1">
                  <a:effectLst/>
                  <a:latin typeface="Consolas" panose="020B0609020204030204" pitchFamily="49" charset="0"/>
                </a:rPr>
                <a:t>black</a:t>
              </a:r>
              <a:r>
                <a:rPr lang="de-DE" sz="900" b="0" dirty="0">
                  <a:effectLst/>
                  <a:latin typeface="Consolas" panose="020B0609020204030204" pitchFamily="49" charset="0"/>
                </a:rPr>
                <a:t>', '</a:t>
              </a:r>
              <a:r>
                <a:rPr lang="de-DE" sz="900" b="0" dirty="0" err="1">
                  <a:effectLst/>
                  <a:latin typeface="Consolas" panose="020B0609020204030204" pitchFamily="49" charset="0"/>
                </a:rPr>
                <a:t>staff</a:t>
              </a:r>
              <a:r>
                <a:rPr lang="de-DE" sz="900" b="0" dirty="0">
                  <a:effectLst/>
                  <a:latin typeface="Consolas" panose="020B0609020204030204" pitchFamily="49" charset="0"/>
                </a:rPr>
                <a:t>': 0, 'x': 258, '</a:t>
              </a:r>
              <a:r>
                <a:rPr lang="de-DE" sz="900" b="0" dirty="0" err="1">
                  <a:effectLst/>
                  <a:latin typeface="Consolas" panose="020B0609020204030204" pitchFamily="49" charset="0"/>
                </a:rPr>
                <a:t>pitches</a:t>
              </a:r>
              <a:r>
                <a:rPr lang="de-DE" sz="900" b="0" dirty="0">
                  <a:effectLst/>
                  <a:latin typeface="Consolas" panose="020B0609020204030204" pitchFamily="49" charset="0"/>
                </a:rPr>
                <a:t>': [1], '</a:t>
              </a:r>
              <a:r>
                <a:rPr lang="de-DE" sz="900" b="0" dirty="0" err="1">
                  <a:effectLst/>
                  <a:latin typeface="Consolas" panose="020B0609020204030204" pitchFamily="49" charset="0"/>
                </a:rPr>
                <a:t>beamgroup</a:t>
              </a:r>
              <a:r>
                <a:rPr lang="de-DE" sz="900" b="0" dirty="0">
                  <a:effectLst/>
                  <a:latin typeface="Consolas" panose="020B0609020204030204" pitchFamily="49" charset="0"/>
                </a:rPr>
                <a:t>': -1},</a:t>
              </a:r>
            </a:p>
            <a:p>
              <a:r>
                <a:rPr lang="de-DE" sz="900" b="0" dirty="0">
                  <a:effectLst/>
                  <a:latin typeface="Consolas" panose="020B0609020204030204" pitchFamily="49" charset="0"/>
                </a:rPr>
                <a:t>   {'type': '</a:t>
              </a:r>
              <a:r>
                <a:rPr lang="de-DE" sz="900" b="0" dirty="0" err="1">
                  <a:effectLst/>
                  <a:latin typeface="Consolas" panose="020B0609020204030204" pitchFamily="49" charset="0"/>
                </a:rPr>
                <a:t>black</a:t>
              </a:r>
              <a:r>
                <a:rPr lang="de-DE" sz="900" b="0" dirty="0">
                  <a:effectLst/>
                  <a:latin typeface="Consolas" panose="020B0609020204030204" pitchFamily="49" charset="0"/>
                </a:rPr>
                <a:t>', '</a:t>
              </a:r>
              <a:r>
                <a:rPr lang="de-DE" sz="900" b="0" dirty="0" err="1">
                  <a:effectLst/>
                  <a:latin typeface="Consolas" panose="020B0609020204030204" pitchFamily="49" charset="0"/>
                </a:rPr>
                <a:t>staff</a:t>
              </a:r>
              <a:r>
                <a:rPr lang="de-DE" sz="900" b="0" dirty="0">
                  <a:effectLst/>
                  <a:latin typeface="Consolas" panose="020B0609020204030204" pitchFamily="49" charset="0"/>
                </a:rPr>
                <a:t>': 0, 'x': 308, '</a:t>
              </a:r>
              <a:r>
                <a:rPr lang="de-DE" sz="900" b="0" dirty="0" err="1">
                  <a:effectLst/>
                  <a:latin typeface="Consolas" panose="020B0609020204030204" pitchFamily="49" charset="0"/>
                </a:rPr>
                <a:t>pitches</a:t>
              </a:r>
              <a:r>
                <a:rPr lang="de-DE" sz="900" b="0" dirty="0">
                  <a:effectLst/>
                  <a:latin typeface="Consolas" panose="020B0609020204030204" pitchFamily="49" charset="0"/>
                </a:rPr>
                <a:t>': [3], '</a:t>
              </a:r>
              <a:r>
                <a:rPr lang="de-DE" sz="900" b="0" dirty="0" err="1">
                  <a:effectLst/>
                  <a:latin typeface="Consolas" panose="020B0609020204030204" pitchFamily="49" charset="0"/>
                </a:rPr>
                <a:t>beamgroup</a:t>
              </a:r>
              <a:r>
                <a:rPr lang="de-DE" sz="900" b="0" dirty="0">
                  <a:effectLst/>
                  <a:latin typeface="Consolas" panose="020B0609020204030204" pitchFamily="49" charset="0"/>
                </a:rPr>
                <a:t>': -1},</a:t>
              </a:r>
            </a:p>
            <a:p>
              <a:r>
                <a:rPr lang="de-DE" sz="900" b="0" dirty="0">
                  <a:effectLst/>
                  <a:latin typeface="Consolas" panose="020B0609020204030204" pitchFamily="49" charset="0"/>
                </a:rPr>
                <a:t>   {'type': '</a:t>
              </a:r>
              <a:r>
                <a:rPr lang="de-DE" sz="900" b="0" dirty="0" err="1">
                  <a:effectLst/>
                  <a:latin typeface="Consolas" panose="020B0609020204030204" pitchFamily="49" charset="0"/>
                </a:rPr>
                <a:t>black</a:t>
              </a:r>
              <a:r>
                <a:rPr lang="de-DE" sz="900" b="0" dirty="0">
                  <a:effectLst/>
                  <a:latin typeface="Consolas" panose="020B0609020204030204" pitchFamily="49" charset="0"/>
                </a:rPr>
                <a:t>', '</a:t>
              </a:r>
              <a:r>
                <a:rPr lang="de-DE" sz="900" b="0" dirty="0" err="1">
                  <a:effectLst/>
                  <a:latin typeface="Consolas" panose="020B0609020204030204" pitchFamily="49" charset="0"/>
                </a:rPr>
                <a:t>staff</a:t>
              </a:r>
              <a:r>
                <a:rPr lang="de-DE" sz="900" b="0" dirty="0">
                  <a:effectLst/>
                  <a:latin typeface="Consolas" panose="020B0609020204030204" pitchFamily="49" charset="0"/>
                </a:rPr>
                <a:t>': 0, 'x': 358, '</a:t>
              </a:r>
              <a:r>
                <a:rPr lang="de-DE" sz="900" b="0" dirty="0" err="1">
                  <a:effectLst/>
                  <a:latin typeface="Consolas" panose="020B0609020204030204" pitchFamily="49" charset="0"/>
                </a:rPr>
                <a:t>pitches</a:t>
              </a:r>
              <a:r>
                <a:rPr lang="de-DE" sz="900" b="0" dirty="0">
                  <a:effectLst/>
                  <a:latin typeface="Consolas" panose="020B0609020204030204" pitchFamily="49" charset="0"/>
                </a:rPr>
                <a:t>': [2, 5], '</a:t>
              </a:r>
              <a:r>
                <a:rPr lang="de-DE" sz="900" b="0" dirty="0" err="1">
                  <a:effectLst/>
                  <a:latin typeface="Consolas" panose="020B0609020204030204" pitchFamily="49" charset="0"/>
                </a:rPr>
                <a:t>beamgroup</a:t>
              </a:r>
              <a:r>
                <a:rPr lang="de-DE" sz="900" b="0" dirty="0">
                  <a:effectLst/>
                  <a:latin typeface="Consolas" panose="020B0609020204030204" pitchFamily="49" charset="0"/>
                </a:rPr>
                <a:t>': -1},</a:t>
              </a:r>
            </a:p>
            <a:p>
              <a:r>
                <a:rPr lang="de-DE" sz="900" b="0" dirty="0">
                  <a:effectLst/>
                  <a:latin typeface="Consolas" panose="020B0609020204030204" pitchFamily="49" charset="0"/>
                </a:rPr>
                <a:t>   {'type': 'half',</a:t>
              </a:r>
            </a:p>
            <a:p>
              <a:r>
                <a:rPr lang="de-DE" sz="900" b="0" dirty="0">
                  <a:effectLst/>
                  <a:latin typeface="Consolas" panose="020B0609020204030204" pitchFamily="49" charset="0"/>
                </a:rPr>
                <a:t>    '</a:t>
              </a:r>
              <a:r>
                <a:rPr lang="de-DE" sz="900" b="0" dirty="0" err="1">
                  <a:effectLst/>
                  <a:latin typeface="Consolas" panose="020B0609020204030204" pitchFamily="49" charset="0"/>
                </a:rPr>
                <a:t>staff</a:t>
              </a:r>
              <a:r>
                <a:rPr lang="de-DE" sz="900" b="0" dirty="0">
                  <a:effectLst/>
                  <a:latin typeface="Consolas" panose="020B0609020204030204" pitchFamily="49" charset="0"/>
                </a:rPr>
                <a:t>': 0,</a:t>
              </a:r>
            </a:p>
            <a:p>
              <a:r>
                <a:rPr lang="de-DE" sz="900" b="0" dirty="0">
                  <a:effectLst/>
                  <a:latin typeface="Consolas" panose="020B0609020204030204" pitchFamily="49" charset="0"/>
                </a:rPr>
                <a:t>    'x': 423,</a:t>
              </a:r>
            </a:p>
            <a:p>
              <a:r>
                <a:rPr lang="de-DE" sz="900" b="0" dirty="0">
                  <a:effectLst/>
                  <a:latin typeface="Consolas" panose="020B0609020204030204" pitchFamily="49" charset="0"/>
                </a:rPr>
                <a:t>    '</a:t>
              </a:r>
              <a:r>
                <a:rPr lang="de-DE" sz="900" b="0" dirty="0" err="1">
                  <a:effectLst/>
                  <a:latin typeface="Consolas" panose="020B0609020204030204" pitchFamily="49" charset="0"/>
                </a:rPr>
                <a:t>pitches</a:t>
              </a:r>
              <a:r>
                <a:rPr lang="de-DE" sz="900" b="0" dirty="0">
                  <a:effectLst/>
                  <a:latin typeface="Consolas" panose="020B0609020204030204" pitchFamily="49" charset="0"/>
                </a:rPr>
                <a:t>': [5, 3, 7],</a:t>
              </a:r>
            </a:p>
            <a:p>
              <a:r>
                <a:rPr lang="de-DE" sz="900" b="0" dirty="0">
                  <a:effectLst/>
                  <a:latin typeface="Consolas" panose="020B0609020204030204" pitchFamily="49" charset="0"/>
                </a:rPr>
                <a:t>    '</a:t>
              </a:r>
              <a:r>
                <a:rPr lang="de-DE" sz="900" b="0" dirty="0" err="1">
                  <a:effectLst/>
                  <a:latin typeface="Consolas" panose="020B0609020204030204" pitchFamily="49" charset="0"/>
                </a:rPr>
                <a:t>beamgroup</a:t>
              </a:r>
              <a:r>
                <a:rPr lang="de-DE" sz="900" b="0" dirty="0">
                  <a:effectLst/>
                  <a:latin typeface="Consolas" panose="020B0609020204030204" pitchFamily="49" charset="0"/>
                </a:rPr>
                <a:t>': -1},</a:t>
              </a:r>
            </a:p>
            <a:p>
              <a:endParaRPr lang="de-DE" sz="900" dirty="0">
                <a:latin typeface="Consolas" panose="020B0609020204030204" pitchFamily="49" charset="0"/>
              </a:endParaRPr>
            </a:p>
            <a:p>
              <a:r>
                <a:rPr lang="de-DE" sz="900" dirty="0">
                  <a:latin typeface="Consolas" panose="020B0609020204030204" pitchFamily="49" charset="0"/>
                </a:rPr>
                <a:t>...</a:t>
              </a:r>
              <a:endParaRPr lang="de-DE" sz="900" b="0" dirty="0">
                <a:effectLst/>
                <a:latin typeface="Consolas" panose="020B0609020204030204" pitchFamily="49" charset="0"/>
              </a:endParaRPr>
            </a:p>
          </p:txBody>
        </p:sp>
      </p:grp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A8F86CC-7848-E6B9-19E4-50FBD08F6DA2}"/>
              </a:ext>
            </a:extLst>
          </p:cNvPr>
          <p:cNvSpPr/>
          <p:nvPr/>
        </p:nvSpPr>
        <p:spPr>
          <a:xfrm>
            <a:off x="9251910" y="1555804"/>
            <a:ext cx="1845578" cy="713064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bg1"/>
                </a:solidFill>
              </a:rPr>
              <a:t>Resultierendes</a:t>
            </a:r>
          </a:p>
          <a:p>
            <a:pPr algn="ctr"/>
            <a:r>
              <a:rPr lang="de-DE" sz="1200" b="1" dirty="0">
                <a:solidFill>
                  <a:schemeClr val="bg1"/>
                </a:solidFill>
              </a:rPr>
              <a:t>Python-Dictionary</a:t>
            </a:r>
          </a:p>
        </p:txBody>
      </p:sp>
    </p:spTree>
    <p:extLst>
      <p:ext uri="{BB962C8B-B14F-4D97-AF65-F5344CB8AC3E}">
        <p14:creationId xmlns:p14="http://schemas.microsoft.com/office/powerpoint/2010/main" val="1212352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C2E4576-1EC6-828D-A582-EB29793331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69B448C-45F2-2637-25CE-95C83C643C1D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453188"/>
            <a:ext cx="2481263" cy="285750"/>
          </a:xfrm>
        </p:spPr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15.02.2023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F25A465-2FD5-8C86-9122-D8A05FF41E7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272713" y="6453188"/>
            <a:ext cx="1919287" cy="285750"/>
          </a:xfrm>
        </p:spPr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69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574416222"/>
      </p:ext>
    </p:extLst>
  </p:cSld>
  <p:clrMapOvr>
    <a:masterClrMapping/>
  </p:clrMapOvr>
  <p:transition spd="slow">
    <p:push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18E645-EF95-27D0-4EE7-631677C79EB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15.02.2023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3AC600-4C99-1B99-EE05-43296A0A00C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Peter Schramm – Optical Music Recognition, schrammp@hochschule-trier.de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BBA571-E9A8-6CDC-8E63-D46DE78CA0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7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5956148-44AB-99CE-2169-8AA29C56B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Optical Music Recognition (OMR)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D6335D2-6D9C-C95D-8F70-0C955B09E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899" y="1128033"/>
            <a:ext cx="7696202" cy="4601934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98D543B9-6F2B-E10A-72B5-A59B8CC88E8B}"/>
              </a:ext>
            </a:extLst>
          </p:cNvPr>
          <p:cNvSpPr txBox="1"/>
          <p:nvPr/>
        </p:nvSpPr>
        <p:spPr>
          <a:xfrm>
            <a:off x="2628900" y="5729967"/>
            <a:ext cx="74676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050" dirty="0"/>
              <a:t>IMSLP: (Chopin, Frédéric) Nocturne in C-sharp minor, B.49, 1830. </a:t>
            </a:r>
          </a:p>
          <a:p>
            <a:pPr algn="r"/>
            <a:r>
              <a:rPr lang="en-US" sz="1050" dirty="0">
                <a:hlinkClick r:id="rId3"/>
              </a:rPr>
              <a:t>https://imslp.org/wiki/Nocturne_in_C-sharp_minor,_B.49_(</a:t>
            </a:r>
            <a:r>
              <a:rPr lang="en-US" sz="1050" dirty="0" err="1">
                <a:hlinkClick r:id="rId3"/>
              </a:rPr>
              <a:t>Chopin,_Frédéric</a:t>
            </a:r>
            <a:r>
              <a:rPr lang="en-US" sz="1050" dirty="0">
                <a:hlinkClick r:id="rId3"/>
              </a:rPr>
              <a:t>)</a:t>
            </a:r>
            <a:r>
              <a:rPr lang="en-US" sz="1050" dirty="0"/>
              <a:t> </a:t>
            </a:r>
            <a:endParaRPr lang="de-DE" sz="1050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BDED14F6-E320-4390-B5DE-37FB99F8E046}"/>
              </a:ext>
            </a:extLst>
          </p:cNvPr>
          <p:cNvSpPr/>
          <p:nvPr/>
        </p:nvSpPr>
        <p:spPr>
          <a:xfrm>
            <a:off x="2351584" y="2412499"/>
            <a:ext cx="277316" cy="20882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1E11753-2C60-7D95-724C-95FAC24FF205}"/>
              </a:ext>
            </a:extLst>
          </p:cNvPr>
          <p:cNvSpPr txBox="1"/>
          <p:nvPr/>
        </p:nvSpPr>
        <p:spPr>
          <a:xfrm>
            <a:off x="839416" y="3271949"/>
            <a:ext cx="104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Akkolade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3CA94DBF-8B16-E8A9-B65F-4ED004AB4BC5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880342" y="3456615"/>
            <a:ext cx="35951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30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9F60FEB-9214-826F-7A7E-B2AE55F0CE4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15.02.2023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8AFCCEA-A77C-4B41-F215-E7694C884AC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Peter Schramm – Optical Music Recognition, schrammp@hochschule-trier.de</a:t>
            </a:r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12256C-CF03-3B1F-3164-7DADEC0E9B3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70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C76F228-ED44-ECBB-CD9B-3D989C098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OMR-Pipeline – Zusammensetzung (Schritt 5)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6DCF0F0C-4CD0-5A38-1381-754F1D547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048" y="1700808"/>
            <a:ext cx="3285027" cy="4581128"/>
          </a:xfrm>
          <a:prstGeom prst="rect">
            <a:avLst/>
          </a:prstGeom>
          <a:effectLst/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44F36FE4-C9A8-2C98-25DD-14476BDB5D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36" y="1196752"/>
            <a:ext cx="3285027" cy="4251211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93F9F8F4-7876-2464-A483-6AC7CDC028A4}"/>
              </a:ext>
            </a:extLst>
          </p:cNvPr>
          <p:cNvSpPr txBox="1"/>
          <p:nvPr/>
        </p:nvSpPr>
        <p:spPr>
          <a:xfrm>
            <a:off x="911424" y="5233349"/>
            <a:ext cx="42238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dirty="0" err="1"/>
              <a:t>MuseScore</a:t>
            </a:r>
            <a:r>
              <a:rPr lang="en-US" sz="900" dirty="0"/>
              <a:t>: Canon in D</a:t>
            </a:r>
          </a:p>
          <a:p>
            <a:pPr algn="r"/>
            <a:r>
              <a:rPr lang="en-US" sz="900" dirty="0">
                <a:hlinkClick r:id="rId4"/>
              </a:rPr>
              <a:t>https://musescore.com/user/1809056/scores/1019991</a:t>
            </a:r>
            <a:r>
              <a:rPr lang="en-US" sz="900" dirty="0"/>
              <a:t> 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217DDB66-9AD9-CF92-5A5D-60564ED04F7A}"/>
              </a:ext>
            </a:extLst>
          </p:cNvPr>
          <p:cNvCxnSpPr>
            <a:cxnSpLocks/>
          </p:cNvCxnSpPr>
          <p:nvPr/>
        </p:nvCxnSpPr>
        <p:spPr>
          <a:xfrm flipV="1">
            <a:off x="5340653" y="3501008"/>
            <a:ext cx="955193" cy="2046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5191771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4360749-138C-F3EC-2281-B7BF0147D6E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  <a:p>
            <a:pPr lvl="1"/>
            <a:r>
              <a:rPr lang="de-DE" dirty="0"/>
              <a:t>Deep-Learning-basierte OMR-Pipeline</a:t>
            </a:r>
          </a:p>
          <a:p>
            <a:pPr lvl="1"/>
            <a:r>
              <a:rPr lang="de-DE" dirty="0"/>
              <a:t>Einbettung in eine Web-basierte Desktop-Anwendung</a:t>
            </a:r>
          </a:p>
          <a:p>
            <a:endParaRPr lang="de-DE" dirty="0"/>
          </a:p>
          <a:p>
            <a:r>
              <a:rPr lang="de-DE" dirty="0"/>
              <a:t>Ausblick</a:t>
            </a:r>
          </a:p>
          <a:p>
            <a:pPr lvl="1"/>
            <a:r>
              <a:rPr lang="de-DE" dirty="0"/>
              <a:t>Erweiterung der Pipeline</a:t>
            </a:r>
          </a:p>
          <a:p>
            <a:pPr lvl="1"/>
            <a:r>
              <a:rPr lang="de-DE" dirty="0"/>
              <a:t>Trennen von Symbolen variierender Form und Größe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/>
              <a:t>Anpassung des Datensatzes für das U-Net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A6CE681-A3C4-9751-20F6-BB1AC4D48E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15.02.2023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5FDA25-133C-9E2C-0C2D-74DEC3C06D6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Peter Schramm – Optical Music Recognition, schrammp@hochschule-trier.de</a:t>
            </a:r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D8CA4B4-FCEF-C292-8D0F-253D290327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71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FB8317-9EAC-29C8-0DB2-46473F618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Zusammenfassung/Ausblick</a:t>
            </a: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487AFB9B-DC9C-7364-851C-5A82D023EC23}"/>
              </a:ext>
            </a:extLst>
          </p:cNvPr>
          <p:cNvGrpSpPr/>
          <p:nvPr/>
        </p:nvGrpSpPr>
        <p:grpSpPr>
          <a:xfrm>
            <a:off x="1199456" y="3778376"/>
            <a:ext cx="4468763" cy="1143499"/>
            <a:chOff x="1199456" y="3778376"/>
            <a:chExt cx="4468763" cy="1143499"/>
          </a:xfrm>
        </p:grpSpPr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D2EC4157-266D-66BD-8073-EE293C7E1DE9}"/>
                </a:ext>
              </a:extLst>
            </p:cNvPr>
            <p:cNvSpPr txBox="1"/>
            <p:nvPr/>
          </p:nvSpPr>
          <p:spPr>
            <a:xfrm>
              <a:off x="1365136" y="4552543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/>
                <a:t>(1)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C014BC68-B91F-1EEE-F174-56B3F037EFC3}"/>
                </a:ext>
              </a:extLst>
            </p:cNvPr>
            <p:cNvSpPr txBox="1"/>
            <p:nvPr/>
          </p:nvSpPr>
          <p:spPr>
            <a:xfrm>
              <a:off x="2242224" y="4552543"/>
              <a:ext cx="559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/>
                <a:t>(45)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FEEB9421-5DBB-7426-B4B2-39A817E6448D}"/>
                </a:ext>
              </a:extLst>
            </p:cNvPr>
            <p:cNvSpPr txBox="1"/>
            <p:nvPr/>
          </p:nvSpPr>
          <p:spPr>
            <a:xfrm>
              <a:off x="3177820" y="4552543"/>
              <a:ext cx="559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/>
                <a:t>(42)</a:t>
              </a:r>
            </a:p>
          </p:txBody>
        </p:sp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C8CE6CAC-26DE-47B8-A86F-96FE81EA0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4447" y="3778433"/>
              <a:ext cx="777708" cy="777708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6076C150-8646-E06E-15F2-4A4105B38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0511" y="3778433"/>
              <a:ext cx="777708" cy="777708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C2293D96-42EE-CB09-41B4-85254E366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0652" y="3778376"/>
              <a:ext cx="777611" cy="777611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A6051B49-278C-8CE8-4397-8CAF25DC8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255" y="3778433"/>
              <a:ext cx="777708" cy="777708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F9803432-38EC-5245-A43F-2DEEAF25A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9456" y="3778433"/>
              <a:ext cx="774110" cy="774110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602CFDC9-8703-B8FA-BB29-D439F89630F9}"/>
                </a:ext>
              </a:extLst>
            </p:cNvPr>
            <p:cNvSpPr txBox="1"/>
            <p:nvPr/>
          </p:nvSpPr>
          <p:spPr>
            <a:xfrm>
              <a:off x="4113416" y="4552543"/>
              <a:ext cx="559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/>
                <a:t>(40)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A81D438A-8449-A4AD-C21D-7DA025C35E70}"/>
                </a:ext>
              </a:extLst>
            </p:cNvPr>
            <p:cNvSpPr txBox="1"/>
            <p:nvPr/>
          </p:nvSpPr>
          <p:spPr>
            <a:xfrm>
              <a:off x="4999480" y="4552543"/>
              <a:ext cx="559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/>
                <a:t>(41)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085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183E26B-D309-D059-5B4C-4C67EB6521F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sz="1100" dirty="0" err="1"/>
              <a:t>AbcJS</a:t>
            </a:r>
            <a:r>
              <a:rPr lang="de-DE" sz="1100" dirty="0"/>
              <a:t> - </a:t>
            </a:r>
            <a:r>
              <a:rPr lang="de-DE" sz="1100" dirty="0" err="1"/>
              <a:t>javascript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rendering</a:t>
            </a:r>
            <a:r>
              <a:rPr lang="de-DE" sz="1100" dirty="0"/>
              <a:t> </a:t>
            </a:r>
            <a:r>
              <a:rPr lang="de-DE" sz="1100" dirty="0" err="1"/>
              <a:t>abc</a:t>
            </a:r>
            <a:r>
              <a:rPr lang="de-DE" sz="1100" dirty="0"/>
              <a:t> </a:t>
            </a:r>
            <a:r>
              <a:rPr lang="de-DE" sz="1100" dirty="0" err="1"/>
              <a:t>music</a:t>
            </a:r>
            <a:r>
              <a:rPr lang="de-DE" sz="1100" dirty="0"/>
              <a:t> </a:t>
            </a:r>
            <a:r>
              <a:rPr lang="de-DE" sz="1100" dirty="0" err="1"/>
              <a:t>notation</a:t>
            </a:r>
            <a:r>
              <a:rPr lang="de-DE" sz="1100" dirty="0"/>
              <a:t>. </a:t>
            </a:r>
            <a:r>
              <a:rPr lang="de-DE" sz="1100" dirty="0">
                <a:hlinkClick r:id="rId2"/>
              </a:rPr>
              <a:t>https://www.abcjs.net/</a:t>
            </a:r>
            <a:r>
              <a:rPr lang="de-DE" sz="1100" dirty="0"/>
              <a:t> </a:t>
            </a:r>
          </a:p>
          <a:p>
            <a:r>
              <a:rPr lang="de-DE" sz="1100" dirty="0"/>
              <a:t>Home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abc</a:t>
            </a:r>
            <a:r>
              <a:rPr lang="de-DE" sz="1100" dirty="0"/>
              <a:t> </a:t>
            </a:r>
            <a:r>
              <a:rPr lang="de-DE" sz="1100" dirty="0" err="1"/>
              <a:t>notation</a:t>
            </a:r>
            <a:r>
              <a:rPr lang="de-DE" sz="1100" dirty="0"/>
              <a:t>. </a:t>
            </a:r>
            <a:r>
              <a:rPr lang="de-DE" sz="1100" dirty="0">
                <a:hlinkClick r:id="rId3"/>
              </a:rPr>
              <a:t>https://abcnotation.com/</a:t>
            </a:r>
            <a:r>
              <a:rPr lang="de-DE" sz="1100" dirty="0"/>
              <a:t> </a:t>
            </a:r>
          </a:p>
          <a:p>
            <a:r>
              <a:rPr lang="de-DE" sz="1100" dirty="0"/>
              <a:t>Bainbridge, David und Tim Bell: The Challenge </a:t>
            </a:r>
            <a:r>
              <a:rPr lang="de-DE" sz="1100" dirty="0" err="1"/>
              <a:t>of</a:t>
            </a:r>
            <a:r>
              <a:rPr lang="de-DE" sz="1100" dirty="0"/>
              <a:t> Optical Music Recognition. Computers and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Humanities</a:t>
            </a:r>
            <a:r>
              <a:rPr lang="de-DE" sz="1100" dirty="0"/>
              <a:t>, 35(2):95–121, 2001.</a:t>
            </a:r>
          </a:p>
          <a:p>
            <a:r>
              <a:rPr lang="de-DE" sz="1100" dirty="0"/>
              <a:t>Byrd, Donald und Jakob </a:t>
            </a:r>
            <a:r>
              <a:rPr lang="de-DE" sz="1100" dirty="0" err="1"/>
              <a:t>Grue</a:t>
            </a:r>
            <a:r>
              <a:rPr lang="de-DE" sz="1100" dirty="0"/>
              <a:t> Simonsen: </a:t>
            </a:r>
            <a:r>
              <a:rPr lang="de-DE" sz="1100" dirty="0" err="1"/>
              <a:t>Towards</a:t>
            </a:r>
            <a:r>
              <a:rPr lang="de-DE" sz="1100" dirty="0"/>
              <a:t> a Standard </a:t>
            </a:r>
            <a:r>
              <a:rPr lang="de-DE" sz="1100" dirty="0" err="1"/>
              <a:t>Testbed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Optical Music Recognition: </a:t>
            </a:r>
            <a:r>
              <a:rPr lang="de-DE" sz="1100" dirty="0" err="1"/>
              <a:t>Definitions</a:t>
            </a:r>
            <a:r>
              <a:rPr lang="de-DE" sz="1100" dirty="0"/>
              <a:t>, </a:t>
            </a:r>
            <a:r>
              <a:rPr lang="de-DE" sz="1100" dirty="0" err="1"/>
              <a:t>Metrics</a:t>
            </a:r>
            <a:r>
              <a:rPr lang="de-DE" sz="1100" dirty="0"/>
              <a:t>, and Page Images. Journal </a:t>
            </a:r>
            <a:r>
              <a:rPr lang="de-DE" sz="1100" dirty="0" err="1"/>
              <a:t>of</a:t>
            </a:r>
            <a:r>
              <a:rPr lang="de-DE" sz="1100" dirty="0"/>
              <a:t> New Music Research, 44(3):169–195, 2015.</a:t>
            </a:r>
          </a:p>
          <a:p>
            <a:r>
              <a:rPr lang="de-DE" sz="1100" dirty="0"/>
              <a:t>Calvo-Zaragoza, Jorge, Jan </a:t>
            </a:r>
            <a:r>
              <a:rPr lang="de-DE" sz="1100" dirty="0" err="1"/>
              <a:t>Hajič</a:t>
            </a:r>
            <a:r>
              <a:rPr lang="de-DE" sz="1100" dirty="0"/>
              <a:t> Jr. und Alexander Pacha: Understanding Optical Music Recognition. ACM Computing Surveys, 53(4):1–35, 2021.</a:t>
            </a:r>
          </a:p>
          <a:p>
            <a:r>
              <a:rPr lang="de-DE" sz="1100" dirty="0"/>
              <a:t>Dos Santos Cardoso, Jaime, Artur Capela, Ana </a:t>
            </a:r>
            <a:r>
              <a:rPr lang="de-DE" sz="1100" dirty="0" err="1"/>
              <a:t>Rebelo</a:t>
            </a:r>
            <a:r>
              <a:rPr lang="de-DE" sz="1100" dirty="0"/>
              <a:t>, Carlos Guedes und Joaquim Da Pinto Costa: </a:t>
            </a:r>
            <a:r>
              <a:rPr lang="de-DE" sz="1100" dirty="0" err="1"/>
              <a:t>Staff</a:t>
            </a:r>
            <a:r>
              <a:rPr lang="de-DE" sz="1100" dirty="0"/>
              <a:t> </a:t>
            </a:r>
            <a:r>
              <a:rPr lang="de-DE" sz="1100" dirty="0" err="1"/>
              <a:t>detection</a:t>
            </a:r>
            <a:r>
              <a:rPr lang="de-DE" sz="1100" dirty="0"/>
              <a:t> </a:t>
            </a:r>
            <a:r>
              <a:rPr lang="de-DE" sz="1100" dirty="0" err="1"/>
              <a:t>with</a:t>
            </a:r>
            <a:r>
              <a:rPr lang="de-DE" sz="1100" dirty="0"/>
              <a:t> </a:t>
            </a:r>
            <a:r>
              <a:rPr lang="de-DE" sz="1100" dirty="0" err="1"/>
              <a:t>stable</a:t>
            </a:r>
            <a:r>
              <a:rPr lang="de-DE" sz="1100" dirty="0"/>
              <a:t> </a:t>
            </a:r>
            <a:r>
              <a:rPr lang="de-DE" sz="1100" dirty="0" err="1"/>
              <a:t>paths</a:t>
            </a:r>
            <a:r>
              <a:rPr lang="de-DE" sz="1100" dirty="0"/>
              <a:t>. IEEE Transactions on Pattern Analysis and </a:t>
            </a:r>
            <a:r>
              <a:rPr lang="de-DE" sz="1100" dirty="0" err="1"/>
              <a:t>Machine</a:t>
            </a:r>
            <a:r>
              <a:rPr lang="de-DE" sz="1100" dirty="0"/>
              <a:t> </a:t>
            </a:r>
            <a:r>
              <a:rPr lang="de-DE" sz="1100" dirty="0" err="1"/>
              <a:t>Intelligence</a:t>
            </a:r>
            <a:r>
              <a:rPr lang="de-DE" sz="1100" dirty="0"/>
              <a:t>, 31(6):1134–1139, 2009.</a:t>
            </a:r>
          </a:p>
          <a:p>
            <a:r>
              <a:rPr lang="de-DE" sz="1100" dirty="0" err="1"/>
              <a:t>FuJinaga</a:t>
            </a:r>
            <a:r>
              <a:rPr lang="de-DE" sz="1100" dirty="0"/>
              <a:t>, </a:t>
            </a:r>
            <a:r>
              <a:rPr lang="de-DE" sz="1100" dirty="0" err="1"/>
              <a:t>Ichlro</a:t>
            </a:r>
            <a:r>
              <a:rPr lang="de-DE" sz="1100" dirty="0"/>
              <a:t>: Optical </a:t>
            </a:r>
            <a:r>
              <a:rPr lang="de-DE" sz="1100" dirty="0" err="1"/>
              <a:t>music</a:t>
            </a:r>
            <a:r>
              <a:rPr lang="de-DE" sz="1100" dirty="0"/>
              <a:t> </a:t>
            </a:r>
            <a:r>
              <a:rPr lang="de-DE" sz="1100" dirty="0" err="1"/>
              <a:t>recognition</a:t>
            </a:r>
            <a:r>
              <a:rPr lang="de-DE" sz="1100" dirty="0"/>
              <a:t> </a:t>
            </a:r>
            <a:r>
              <a:rPr lang="de-DE" sz="1100" dirty="0" err="1"/>
              <a:t>using</a:t>
            </a:r>
            <a:r>
              <a:rPr lang="de-DE" sz="1100" dirty="0"/>
              <a:t> </a:t>
            </a:r>
            <a:r>
              <a:rPr lang="de-DE" sz="1100" dirty="0" err="1"/>
              <a:t>projections</a:t>
            </a:r>
            <a:r>
              <a:rPr lang="de-DE" sz="1100" dirty="0"/>
              <a:t>. 1988.</a:t>
            </a:r>
          </a:p>
          <a:p>
            <a:r>
              <a:rPr lang="de-DE" sz="1100" dirty="0" err="1"/>
              <a:t>Hajic</a:t>
            </a:r>
            <a:r>
              <a:rPr lang="de-DE" sz="1100" dirty="0"/>
              <a:t> jr., Jan, Matthias Dorfer, Gerhard Widmer und Pavel </a:t>
            </a:r>
            <a:r>
              <a:rPr lang="de-DE" sz="1100" dirty="0" err="1"/>
              <a:t>Pecina</a:t>
            </a:r>
            <a:r>
              <a:rPr lang="de-DE" sz="1100" dirty="0"/>
              <a:t>: </a:t>
            </a:r>
            <a:r>
              <a:rPr lang="de-DE" sz="1100" dirty="0" err="1"/>
              <a:t>Towards</a:t>
            </a:r>
            <a:r>
              <a:rPr lang="de-DE" sz="1100" dirty="0"/>
              <a:t> </a:t>
            </a:r>
            <a:r>
              <a:rPr lang="de-DE" sz="1100" dirty="0" err="1"/>
              <a:t>Full</a:t>
            </a:r>
            <a:r>
              <a:rPr lang="de-DE" sz="1100" dirty="0"/>
              <a:t>-Pipeline </a:t>
            </a:r>
            <a:r>
              <a:rPr lang="de-DE" sz="1100" dirty="0" err="1"/>
              <a:t>Handwritten</a:t>
            </a:r>
            <a:r>
              <a:rPr lang="de-DE" sz="1100" dirty="0"/>
              <a:t> OMR </a:t>
            </a:r>
            <a:r>
              <a:rPr lang="de-DE" sz="1100" dirty="0" err="1"/>
              <a:t>with</a:t>
            </a:r>
            <a:r>
              <a:rPr lang="de-DE" sz="1100" dirty="0"/>
              <a:t> Musical Symbol </a:t>
            </a:r>
            <a:r>
              <a:rPr lang="de-DE" sz="1100" dirty="0" err="1"/>
              <a:t>Detection</a:t>
            </a:r>
            <a:r>
              <a:rPr lang="de-DE" sz="1100" dirty="0"/>
              <a:t> </a:t>
            </a:r>
            <a:r>
              <a:rPr lang="de-DE" sz="1100" dirty="0" err="1"/>
              <a:t>by</a:t>
            </a:r>
            <a:r>
              <a:rPr lang="de-DE" sz="1100" dirty="0"/>
              <a:t> U-Nets. 2018.</a:t>
            </a:r>
          </a:p>
          <a:p>
            <a:r>
              <a:rPr lang="de-DE" sz="1100" dirty="0" err="1"/>
              <a:t>ImageMagick</a:t>
            </a:r>
            <a:r>
              <a:rPr lang="de-DE" sz="1100" dirty="0"/>
              <a:t> - A </a:t>
            </a:r>
            <a:r>
              <a:rPr lang="de-DE" sz="1100" dirty="0" err="1"/>
              <a:t>free</a:t>
            </a:r>
            <a:r>
              <a:rPr lang="de-DE" sz="1100" dirty="0"/>
              <a:t> and open-source </a:t>
            </a:r>
            <a:r>
              <a:rPr lang="de-DE" sz="1100" dirty="0" err="1"/>
              <a:t>software</a:t>
            </a:r>
            <a:r>
              <a:rPr lang="de-DE" sz="1100" dirty="0"/>
              <a:t> </a:t>
            </a:r>
            <a:r>
              <a:rPr lang="de-DE" sz="1100" dirty="0" err="1"/>
              <a:t>suite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displaying</a:t>
            </a:r>
            <a:r>
              <a:rPr lang="de-DE" sz="1100" dirty="0"/>
              <a:t>, </a:t>
            </a:r>
            <a:r>
              <a:rPr lang="de-DE" sz="1100" dirty="0" err="1"/>
              <a:t>converting</a:t>
            </a:r>
            <a:r>
              <a:rPr lang="de-DE" sz="1100" dirty="0"/>
              <a:t>, and </a:t>
            </a:r>
            <a:r>
              <a:rPr lang="de-DE" sz="1100" dirty="0" err="1"/>
              <a:t>editing</a:t>
            </a:r>
            <a:r>
              <a:rPr lang="de-DE" sz="1100" dirty="0"/>
              <a:t> </a:t>
            </a:r>
            <a:r>
              <a:rPr lang="de-DE" sz="1100" dirty="0" err="1"/>
              <a:t>raster</a:t>
            </a:r>
            <a:r>
              <a:rPr lang="de-DE" sz="1100" dirty="0"/>
              <a:t> </a:t>
            </a:r>
            <a:r>
              <a:rPr lang="de-DE" sz="1100" dirty="0" err="1"/>
              <a:t>image</a:t>
            </a:r>
            <a:r>
              <a:rPr lang="de-DE" sz="1100" dirty="0"/>
              <a:t> and </a:t>
            </a:r>
            <a:r>
              <a:rPr lang="de-DE" sz="1100" dirty="0" err="1"/>
              <a:t>vector</a:t>
            </a:r>
            <a:r>
              <a:rPr lang="de-DE" sz="1100" dirty="0"/>
              <a:t> </a:t>
            </a:r>
            <a:r>
              <a:rPr lang="de-DE" sz="1100" dirty="0" err="1"/>
              <a:t>image</a:t>
            </a:r>
            <a:r>
              <a:rPr lang="de-DE" sz="1100" dirty="0"/>
              <a:t> </a:t>
            </a:r>
            <a:r>
              <a:rPr lang="de-DE" sz="1100" dirty="0" err="1"/>
              <a:t>files</a:t>
            </a:r>
            <a:r>
              <a:rPr lang="de-DE" sz="1100" dirty="0"/>
              <a:t>. </a:t>
            </a:r>
            <a:r>
              <a:rPr lang="de-DE" sz="1100" dirty="0">
                <a:hlinkClick r:id="rId4"/>
              </a:rPr>
              <a:t>https://imagemagick.org/</a:t>
            </a:r>
            <a:r>
              <a:rPr lang="de-DE" sz="1100" dirty="0"/>
              <a:t>  </a:t>
            </a:r>
          </a:p>
          <a:p>
            <a:r>
              <a:rPr lang="de-DE" sz="1100" dirty="0" err="1"/>
              <a:t>Mathematical</a:t>
            </a:r>
            <a:r>
              <a:rPr lang="de-DE" sz="1100" dirty="0"/>
              <a:t> </a:t>
            </a:r>
            <a:r>
              <a:rPr lang="de-DE" sz="1100" dirty="0" err="1"/>
              <a:t>Morphology</a:t>
            </a:r>
            <a:r>
              <a:rPr lang="de-DE" sz="1100" dirty="0"/>
              <a:t>. </a:t>
            </a:r>
            <a:r>
              <a:rPr lang="de-DE" sz="1100" dirty="0">
                <a:hlinkClick r:id="rId5"/>
              </a:rPr>
              <a:t>https://homepages.inf.ed.ac.uk/rbf/HIPR2/matmorph.htm</a:t>
            </a:r>
            <a:r>
              <a:rPr lang="de-DE" sz="1100" dirty="0"/>
              <a:t> </a:t>
            </a:r>
          </a:p>
          <a:p>
            <a:r>
              <a:rPr lang="de-DE" sz="1100" dirty="0" err="1"/>
              <a:t>Musescore</a:t>
            </a:r>
            <a:r>
              <a:rPr lang="de-DE" sz="1100" dirty="0"/>
              <a:t> - </a:t>
            </a:r>
            <a:r>
              <a:rPr lang="de-DE" sz="1100" dirty="0" err="1"/>
              <a:t>Transskription</a:t>
            </a:r>
            <a:r>
              <a:rPr lang="de-DE" sz="1100" dirty="0"/>
              <a:t>. </a:t>
            </a:r>
            <a:r>
              <a:rPr lang="de-DE" sz="1100" dirty="0">
                <a:hlinkClick r:id="rId6"/>
              </a:rPr>
              <a:t>https://musescore.com/user/16006641/scores/4197961</a:t>
            </a:r>
            <a:r>
              <a:rPr lang="de-DE" sz="1100" dirty="0"/>
              <a:t> </a:t>
            </a:r>
          </a:p>
          <a:p>
            <a:r>
              <a:rPr lang="de-DE" sz="1100" dirty="0"/>
              <a:t>Erosion and Dilation </a:t>
            </a:r>
            <a:r>
              <a:rPr lang="de-DE" sz="1100" dirty="0" err="1"/>
              <a:t>of</a:t>
            </a:r>
            <a:r>
              <a:rPr lang="de-DE" sz="1100" dirty="0"/>
              <a:t> Images. </a:t>
            </a:r>
            <a:r>
              <a:rPr lang="de-DE" sz="1100" dirty="0">
                <a:hlinkClick r:id="rId7"/>
              </a:rPr>
              <a:t>https://docs.opencv.org/3.4/db/df6/tutorial_erosion_dilatation.html</a:t>
            </a:r>
            <a:r>
              <a:rPr lang="de-DE" sz="1100" dirty="0"/>
              <a:t> </a:t>
            </a:r>
          </a:p>
          <a:p>
            <a:r>
              <a:rPr lang="de-DE" sz="1100" dirty="0"/>
              <a:t>Pacha, Alexander, Kwon-Young Choi, Bertrand </a:t>
            </a:r>
            <a:r>
              <a:rPr lang="de-DE" sz="1100" dirty="0" err="1"/>
              <a:t>Couasnon</a:t>
            </a:r>
            <a:r>
              <a:rPr lang="de-DE" sz="1100" dirty="0"/>
              <a:t>, Yann </a:t>
            </a:r>
            <a:r>
              <a:rPr lang="de-DE" sz="1100" dirty="0" err="1"/>
              <a:t>Ricquebourg</a:t>
            </a:r>
            <a:r>
              <a:rPr lang="de-DE" sz="1100" dirty="0"/>
              <a:t>, Richard </a:t>
            </a:r>
            <a:r>
              <a:rPr lang="de-DE" sz="1100" dirty="0" err="1"/>
              <a:t>Zanibbi</a:t>
            </a:r>
            <a:r>
              <a:rPr lang="de-DE" sz="1100" dirty="0"/>
              <a:t> und Horst </a:t>
            </a:r>
            <a:r>
              <a:rPr lang="de-DE" sz="1100" dirty="0" err="1"/>
              <a:t>Eidenberger</a:t>
            </a:r>
            <a:r>
              <a:rPr lang="de-DE" sz="1100" dirty="0"/>
              <a:t>: </a:t>
            </a:r>
            <a:r>
              <a:rPr lang="de-DE" sz="1100" dirty="0" err="1"/>
              <a:t>Handwritten</a:t>
            </a:r>
            <a:r>
              <a:rPr lang="de-DE" sz="1100" dirty="0"/>
              <a:t> Music </a:t>
            </a:r>
            <a:r>
              <a:rPr lang="de-DE" sz="1100" dirty="0" err="1"/>
              <a:t>Object</a:t>
            </a:r>
            <a:r>
              <a:rPr lang="de-DE" sz="1100" dirty="0"/>
              <a:t> </a:t>
            </a:r>
            <a:r>
              <a:rPr lang="de-DE" sz="1100" dirty="0" err="1"/>
              <a:t>Detection</a:t>
            </a:r>
            <a:r>
              <a:rPr lang="de-DE" sz="1100" dirty="0"/>
              <a:t>: Open </a:t>
            </a:r>
            <a:r>
              <a:rPr lang="de-DE" sz="1100" dirty="0" err="1"/>
              <a:t>Issues</a:t>
            </a:r>
            <a:r>
              <a:rPr lang="de-DE" sz="1100" dirty="0"/>
              <a:t> and Baseline </a:t>
            </a:r>
            <a:r>
              <a:rPr lang="de-DE" sz="1100" dirty="0" err="1"/>
              <a:t>Results</a:t>
            </a:r>
            <a:r>
              <a:rPr lang="de-DE" sz="1100" dirty="0"/>
              <a:t>. In: 2018 13th IAPR International Workshop on </a:t>
            </a:r>
            <a:r>
              <a:rPr lang="de-DE" sz="1100" dirty="0" err="1"/>
              <a:t>Document</a:t>
            </a:r>
            <a:r>
              <a:rPr lang="de-DE" sz="1100" dirty="0"/>
              <a:t> Analysis Systems (DAS). IEEE, 2018.</a:t>
            </a:r>
          </a:p>
          <a:p>
            <a:r>
              <a:rPr lang="de-DE" sz="1100" dirty="0" err="1"/>
              <a:t>AbcJS</a:t>
            </a:r>
            <a:r>
              <a:rPr lang="de-DE" sz="1100" dirty="0"/>
              <a:t> - </a:t>
            </a:r>
            <a:r>
              <a:rPr lang="de-DE" sz="1100" dirty="0" err="1"/>
              <a:t>javascript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rendering</a:t>
            </a:r>
            <a:r>
              <a:rPr lang="de-DE" sz="1100" dirty="0"/>
              <a:t> </a:t>
            </a:r>
            <a:r>
              <a:rPr lang="de-DE" sz="1100" dirty="0" err="1"/>
              <a:t>abc</a:t>
            </a:r>
            <a:r>
              <a:rPr lang="de-DE" sz="1100" dirty="0"/>
              <a:t> </a:t>
            </a:r>
            <a:r>
              <a:rPr lang="de-DE" sz="1100" dirty="0" err="1"/>
              <a:t>music</a:t>
            </a:r>
            <a:r>
              <a:rPr lang="de-DE" sz="1100" dirty="0"/>
              <a:t> </a:t>
            </a:r>
            <a:r>
              <a:rPr lang="de-DE" sz="1100" dirty="0" err="1"/>
              <a:t>notation</a:t>
            </a:r>
            <a:r>
              <a:rPr lang="de-DE" sz="1100" dirty="0"/>
              <a:t>. </a:t>
            </a:r>
            <a:r>
              <a:rPr lang="de-DE" sz="1100" dirty="0">
                <a:hlinkClick r:id="rId8"/>
              </a:rPr>
              <a:t>https://www.reactjs.org/</a:t>
            </a:r>
            <a:r>
              <a:rPr lang="de-DE" sz="1100" dirty="0"/>
              <a:t> </a:t>
            </a:r>
          </a:p>
          <a:p>
            <a:r>
              <a:rPr lang="de-DE" sz="1100" dirty="0"/>
              <a:t>Ronneberger, Olaf, Philipp Fischer und Thomas Brox: </a:t>
            </a:r>
            <a:r>
              <a:rPr lang="de-DE" sz="1100" dirty="0" err="1"/>
              <a:t>UNet</a:t>
            </a:r>
            <a:r>
              <a:rPr lang="de-DE" sz="1100" dirty="0"/>
              <a:t>: </a:t>
            </a:r>
            <a:r>
              <a:rPr lang="de-DE" sz="1100" dirty="0" err="1"/>
              <a:t>Convolutional</a:t>
            </a:r>
            <a:r>
              <a:rPr lang="de-DE" sz="1100" dirty="0"/>
              <a:t> Networks </a:t>
            </a:r>
            <a:r>
              <a:rPr lang="de-DE" sz="1100" dirty="0" err="1"/>
              <a:t>for</a:t>
            </a:r>
            <a:r>
              <a:rPr lang="de-DE" sz="1100" dirty="0"/>
              <a:t> Biomedical Image Segmentation.</a:t>
            </a:r>
          </a:p>
          <a:p>
            <a:r>
              <a:rPr lang="de-DE" sz="1100" dirty="0" err="1"/>
              <a:t>Rebelo</a:t>
            </a:r>
            <a:r>
              <a:rPr lang="de-DE" sz="1100" dirty="0"/>
              <a:t>, Ana, Ichiro </a:t>
            </a:r>
            <a:r>
              <a:rPr lang="de-DE" sz="1100" dirty="0" err="1"/>
              <a:t>Fujinaga</a:t>
            </a:r>
            <a:r>
              <a:rPr lang="de-DE" sz="1100" dirty="0"/>
              <a:t>, Filipe </a:t>
            </a:r>
            <a:r>
              <a:rPr lang="de-DE" sz="1100" dirty="0" err="1"/>
              <a:t>Paszkiewicz</a:t>
            </a:r>
            <a:r>
              <a:rPr lang="de-DE" sz="1100" dirty="0"/>
              <a:t>, Andre R. S. </a:t>
            </a:r>
            <a:r>
              <a:rPr lang="de-DE" sz="1100" dirty="0" err="1"/>
              <a:t>Marcal</a:t>
            </a:r>
            <a:r>
              <a:rPr lang="de-DE" sz="1100" dirty="0"/>
              <a:t>, Carlos Guedes und Jaime S. Cardoso: Optical </a:t>
            </a:r>
            <a:r>
              <a:rPr lang="de-DE" sz="1100" dirty="0" err="1"/>
              <a:t>music</a:t>
            </a:r>
            <a:r>
              <a:rPr lang="de-DE" sz="1100" dirty="0"/>
              <a:t> </a:t>
            </a:r>
            <a:r>
              <a:rPr lang="de-DE" sz="1100" dirty="0" err="1"/>
              <a:t>recognition</a:t>
            </a:r>
            <a:r>
              <a:rPr lang="de-DE" sz="1100" dirty="0"/>
              <a:t>: </a:t>
            </a:r>
            <a:r>
              <a:rPr lang="de-DE" sz="1100" dirty="0" err="1"/>
              <a:t>state</a:t>
            </a:r>
            <a:r>
              <a:rPr lang="de-DE" sz="1100" dirty="0"/>
              <a:t>-</a:t>
            </a:r>
            <a:r>
              <a:rPr lang="de-DE" sz="1100" dirty="0" err="1"/>
              <a:t>of</a:t>
            </a:r>
            <a:r>
              <a:rPr lang="de-DE" sz="1100" dirty="0"/>
              <a:t>-</a:t>
            </a:r>
            <a:r>
              <a:rPr lang="de-DE" sz="1100" dirty="0" err="1"/>
              <a:t>the</a:t>
            </a:r>
            <a:r>
              <a:rPr lang="de-DE" sz="1100" dirty="0"/>
              <a:t>-art and open </a:t>
            </a:r>
            <a:r>
              <a:rPr lang="de-DE" sz="1100" dirty="0" err="1"/>
              <a:t>issues</a:t>
            </a:r>
            <a:r>
              <a:rPr lang="de-DE" sz="1100" dirty="0"/>
              <a:t>. International Journal </a:t>
            </a:r>
            <a:r>
              <a:rPr lang="de-DE" sz="1100" dirty="0" err="1"/>
              <a:t>of</a:t>
            </a:r>
            <a:r>
              <a:rPr lang="de-DE" sz="1100" dirty="0"/>
              <a:t> Multimedia Information Retrieval, 1(3):173–190, 2012.</a:t>
            </a:r>
          </a:p>
          <a:p>
            <a:r>
              <a:rPr lang="de-DE" sz="1100" dirty="0" err="1"/>
              <a:t>Shatri</a:t>
            </a:r>
            <a:r>
              <a:rPr lang="de-DE" sz="1100" dirty="0"/>
              <a:t>, Elona und György </a:t>
            </a:r>
            <a:r>
              <a:rPr lang="de-DE" sz="1100" dirty="0" err="1"/>
              <a:t>Fazekas</a:t>
            </a:r>
            <a:r>
              <a:rPr lang="de-DE" sz="1100" dirty="0"/>
              <a:t>: Optical Music Recognition: State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Art and Major Challenges. </a:t>
            </a:r>
            <a:r>
              <a:rPr lang="de-DE" sz="1100" dirty="0" err="1"/>
              <a:t>arXiv</a:t>
            </a:r>
            <a:r>
              <a:rPr lang="de-DE" sz="1100" dirty="0"/>
              <a:t>, 2020.</a:t>
            </a:r>
          </a:p>
          <a:p>
            <a:r>
              <a:rPr lang="de-DE" sz="1100" dirty="0" err="1"/>
              <a:t>Tuggener</a:t>
            </a:r>
            <a:r>
              <a:rPr lang="de-DE" sz="1100" dirty="0"/>
              <a:t>, Lukas, Yvan </a:t>
            </a:r>
            <a:r>
              <a:rPr lang="de-DE" sz="1100" dirty="0" err="1"/>
              <a:t>Putra</a:t>
            </a:r>
            <a:r>
              <a:rPr lang="de-DE" sz="1100" dirty="0"/>
              <a:t> </a:t>
            </a:r>
            <a:r>
              <a:rPr lang="de-DE" sz="1100" dirty="0" err="1"/>
              <a:t>Satyawan</a:t>
            </a:r>
            <a:r>
              <a:rPr lang="de-DE" sz="1100" dirty="0"/>
              <a:t>, Alexander Pacha, Jürgen Schmidhuber und Thilo Stadelmann: DeepScoresV2.</a:t>
            </a:r>
          </a:p>
          <a:p>
            <a:r>
              <a:rPr lang="de-DE" sz="1100" dirty="0"/>
              <a:t>Wirth, Michael A.: </a:t>
            </a:r>
            <a:r>
              <a:rPr lang="de-DE" sz="1100" dirty="0" err="1"/>
              <a:t>Grayscale</a:t>
            </a:r>
            <a:r>
              <a:rPr lang="de-DE" sz="1100" dirty="0"/>
              <a:t> Morphological Analysis. </a:t>
            </a:r>
            <a:r>
              <a:rPr lang="de-DE" sz="1100" dirty="0">
                <a:hlinkClick r:id="rId9"/>
              </a:rPr>
              <a:t>http://www.cyto.purdue.edu/cdroms/micro2/content/education/wirth08.pdf</a:t>
            </a:r>
            <a:r>
              <a:rPr lang="de-DE" sz="1100" dirty="0"/>
              <a:t>, 2004.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3B4EF38-96FC-EF5F-32EF-C75B4AFB1B2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15.02.2023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3BA70D-4A44-34F8-1EF4-9466DBE3256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Peter Schramm – Optical Music Recognition, schrammp@hochschule-trier.de</a:t>
            </a:r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A44BA66-D29E-C988-CF85-63C81E08D3E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72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3C3D8B7-C1FC-48C4-3B27-2C8D7C48E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1748537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54FAA69-4000-D0CF-21B5-C91B7D52B4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Vielen Dank für Ihre Aufmerksamkeit!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Fragen?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03E9AA9-6C39-BC03-9860-63D62E71C2D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272713" y="6453188"/>
            <a:ext cx="1919287" cy="285750"/>
          </a:xfrm>
        </p:spPr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73</a:t>
            </a:fld>
            <a:endParaRPr lang="de-DE" alt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D258AC2-EA18-20E2-A31D-3454F4B9AA93}"/>
              </a:ext>
            </a:extLst>
          </p:cNvPr>
          <p:cNvSpPr txBox="1"/>
          <p:nvPr/>
        </p:nvSpPr>
        <p:spPr>
          <a:xfrm>
            <a:off x="341772" y="6093296"/>
            <a:ext cx="3187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Peter Schramm</a:t>
            </a:r>
          </a:p>
          <a:p>
            <a:r>
              <a:rPr lang="de-DE" dirty="0"/>
              <a:t>schrammp@hochschule-trier.de</a:t>
            </a:r>
          </a:p>
        </p:txBody>
      </p:sp>
    </p:spTree>
    <p:extLst>
      <p:ext uri="{BB962C8B-B14F-4D97-AF65-F5344CB8AC3E}">
        <p14:creationId xmlns:p14="http://schemas.microsoft.com/office/powerpoint/2010/main" val="661855734"/>
      </p:ext>
    </p:extLst>
  </p:cSld>
  <p:clrMapOvr>
    <a:masterClrMapping/>
  </p:clrMapOvr>
  <p:transition spd="slow">
    <p:push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18E645-EF95-27D0-4EE7-631677C79EB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15.02.2023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3AC600-4C99-1B99-EE05-43296A0A00C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Peter Schramm – Optical Music Recognition, schrammp@hochschule-trier.de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BBA571-E9A8-6CDC-8E63-D46DE78CA0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8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5956148-44AB-99CE-2169-8AA29C56B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Optical Music Recognition (OMR)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D6335D2-6D9C-C95D-8F70-0C955B09E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899" y="1128033"/>
            <a:ext cx="7696202" cy="4601934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98D543B9-6F2B-E10A-72B5-A59B8CC88E8B}"/>
              </a:ext>
            </a:extLst>
          </p:cNvPr>
          <p:cNvSpPr txBox="1"/>
          <p:nvPr/>
        </p:nvSpPr>
        <p:spPr>
          <a:xfrm>
            <a:off x="2628900" y="5729967"/>
            <a:ext cx="74676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050" dirty="0"/>
              <a:t>IMSLP: (Chopin, Frédéric) Nocturne in C-sharp minor, B.49, 1830. </a:t>
            </a:r>
          </a:p>
          <a:p>
            <a:pPr algn="r"/>
            <a:r>
              <a:rPr lang="en-US" sz="1050" dirty="0">
                <a:hlinkClick r:id="rId3"/>
              </a:rPr>
              <a:t>https://imslp.org/wiki/Nocturne_in_C-sharp_minor,_B.49_(</a:t>
            </a:r>
            <a:r>
              <a:rPr lang="en-US" sz="1050" dirty="0" err="1">
                <a:hlinkClick r:id="rId3"/>
              </a:rPr>
              <a:t>Chopin,_Frédéric</a:t>
            </a:r>
            <a:r>
              <a:rPr lang="en-US" sz="1050" dirty="0">
                <a:hlinkClick r:id="rId3"/>
              </a:rPr>
              <a:t>)</a:t>
            </a:r>
            <a:r>
              <a:rPr lang="en-US" sz="1050" dirty="0"/>
              <a:t> </a:t>
            </a:r>
            <a:endParaRPr lang="de-DE" sz="1050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BDED14F6-E320-4390-B5DE-37FB99F8E046}"/>
              </a:ext>
            </a:extLst>
          </p:cNvPr>
          <p:cNvSpPr/>
          <p:nvPr/>
        </p:nvSpPr>
        <p:spPr>
          <a:xfrm>
            <a:off x="2575997" y="2436255"/>
            <a:ext cx="7376492" cy="6075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1E11753-2C60-7D95-724C-95FAC24FF205}"/>
              </a:ext>
            </a:extLst>
          </p:cNvPr>
          <p:cNvSpPr txBox="1"/>
          <p:nvPr/>
        </p:nvSpPr>
        <p:spPr>
          <a:xfrm>
            <a:off x="839416" y="3271949"/>
            <a:ext cx="104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Akkolade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3CA94DBF-8B16-E8A9-B65F-4ED004AB4BC5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880342" y="3456615"/>
            <a:ext cx="35951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6F4FEBBB-CDDD-3395-94B3-5F2663A3A963}"/>
              </a:ext>
            </a:extLst>
          </p:cNvPr>
          <p:cNvSpPr/>
          <p:nvPr/>
        </p:nvSpPr>
        <p:spPr>
          <a:xfrm>
            <a:off x="2575997" y="3884804"/>
            <a:ext cx="7376492" cy="6075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015CF9C-45C3-F531-5ECD-EFA49A81D534}"/>
              </a:ext>
            </a:extLst>
          </p:cNvPr>
          <p:cNvSpPr txBox="1"/>
          <p:nvPr/>
        </p:nvSpPr>
        <p:spPr>
          <a:xfrm>
            <a:off x="10560496" y="3271949"/>
            <a:ext cx="119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Notenzeile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B11CC561-D126-5899-98D9-09532DB1723D}"/>
              </a:ext>
            </a:extLst>
          </p:cNvPr>
          <p:cNvCxnSpPr>
            <a:cxnSpLocks/>
          </p:cNvCxnSpPr>
          <p:nvPr/>
        </p:nvCxnSpPr>
        <p:spPr>
          <a:xfrm>
            <a:off x="10096500" y="2852936"/>
            <a:ext cx="463996" cy="4190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3A035E84-445B-1010-18B9-B1C6F07D72CF}"/>
              </a:ext>
            </a:extLst>
          </p:cNvPr>
          <p:cNvCxnSpPr>
            <a:cxnSpLocks/>
          </p:cNvCxnSpPr>
          <p:nvPr/>
        </p:nvCxnSpPr>
        <p:spPr>
          <a:xfrm flipV="1">
            <a:off x="10096500" y="3690962"/>
            <a:ext cx="463996" cy="4976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15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18E645-EF95-27D0-4EE7-631677C79EB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15.02.2023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3AC600-4C99-1B99-EE05-43296A0A00C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Peter Schramm – Optical Music Recognition, schrammp@hochschule-trier.de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BBA571-E9A8-6CDC-8E63-D46DE78CA0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9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5956148-44AB-99CE-2169-8AA29C56B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Optical Music Recognition (OMR)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D6335D2-6D9C-C95D-8F70-0C955B09E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899" y="1128033"/>
            <a:ext cx="7696202" cy="4601934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98D543B9-6F2B-E10A-72B5-A59B8CC88E8B}"/>
              </a:ext>
            </a:extLst>
          </p:cNvPr>
          <p:cNvSpPr txBox="1"/>
          <p:nvPr/>
        </p:nvSpPr>
        <p:spPr>
          <a:xfrm>
            <a:off x="2628900" y="5729967"/>
            <a:ext cx="74676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050" dirty="0"/>
              <a:t>IMSLP: (Chopin, Frédéric) Nocturne in C-sharp minor, B.49, 1830. </a:t>
            </a:r>
          </a:p>
          <a:p>
            <a:pPr algn="r"/>
            <a:r>
              <a:rPr lang="en-US" sz="1050" dirty="0">
                <a:hlinkClick r:id="rId3"/>
              </a:rPr>
              <a:t>https://imslp.org/wiki/Nocturne_in_C-sharp_minor,_B.49_(</a:t>
            </a:r>
            <a:r>
              <a:rPr lang="en-US" sz="1050" dirty="0" err="1">
                <a:hlinkClick r:id="rId3"/>
              </a:rPr>
              <a:t>Chopin,_Frédéric</a:t>
            </a:r>
            <a:r>
              <a:rPr lang="en-US" sz="1050" dirty="0">
                <a:hlinkClick r:id="rId3"/>
              </a:rPr>
              <a:t>)</a:t>
            </a:r>
            <a:r>
              <a:rPr lang="en-US" sz="1050" dirty="0"/>
              <a:t> </a:t>
            </a:r>
            <a:endParaRPr lang="de-DE" sz="1050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BDED14F6-E320-4390-B5DE-37FB99F8E046}"/>
              </a:ext>
            </a:extLst>
          </p:cNvPr>
          <p:cNvSpPr/>
          <p:nvPr/>
        </p:nvSpPr>
        <p:spPr>
          <a:xfrm>
            <a:off x="2692866" y="2132856"/>
            <a:ext cx="405934" cy="10801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1E11753-2C60-7D95-724C-95FAC24FF205}"/>
              </a:ext>
            </a:extLst>
          </p:cNvPr>
          <p:cNvSpPr txBox="1"/>
          <p:nvPr/>
        </p:nvSpPr>
        <p:spPr>
          <a:xfrm>
            <a:off x="839416" y="3271949"/>
            <a:ext cx="104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Akkolade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3CA94DBF-8B16-E8A9-B65F-4ED004AB4BC5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880342" y="3456615"/>
            <a:ext cx="35951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6F4FEBBB-CDDD-3395-94B3-5F2663A3A963}"/>
              </a:ext>
            </a:extLst>
          </p:cNvPr>
          <p:cNvSpPr/>
          <p:nvPr/>
        </p:nvSpPr>
        <p:spPr>
          <a:xfrm>
            <a:off x="2628900" y="3858936"/>
            <a:ext cx="469900" cy="5117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015CF9C-45C3-F531-5ECD-EFA49A81D534}"/>
              </a:ext>
            </a:extLst>
          </p:cNvPr>
          <p:cNvSpPr txBox="1"/>
          <p:nvPr/>
        </p:nvSpPr>
        <p:spPr>
          <a:xfrm>
            <a:off x="10560496" y="3271949"/>
            <a:ext cx="119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Notenzeile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B11CC561-D126-5899-98D9-09532DB1723D}"/>
              </a:ext>
            </a:extLst>
          </p:cNvPr>
          <p:cNvCxnSpPr>
            <a:cxnSpLocks/>
          </p:cNvCxnSpPr>
          <p:nvPr/>
        </p:nvCxnSpPr>
        <p:spPr>
          <a:xfrm>
            <a:off x="10096500" y="2852936"/>
            <a:ext cx="463996" cy="4190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3A035E84-445B-1010-18B9-B1C6F07D72CF}"/>
              </a:ext>
            </a:extLst>
          </p:cNvPr>
          <p:cNvCxnSpPr>
            <a:cxnSpLocks/>
          </p:cNvCxnSpPr>
          <p:nvPr/>
        </p:nvCxnSpPr>
        <p:spPr>
          <a:xfrm flipV="1">
            <a:off x="10096500" y="3690962"/>
            <a:ext cx="463996" cy="4976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B3B10D5C-B492-10DD-58E9-BCD8B86EB415}"/>
              </a:ext>
            </a:extLst>
          </p:cNvPr>
          <p:cNvSpPr txBox="1"/>
          <p:nvPr/>
        </p:nvSpPr>
        <p:spPr>
          <a:xfrm>
            <a:off x="1331079" y="4738136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Bassschlüssel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8D1296C-9147-834B-26AD-36B9E1F1628B}"/>
              </a:ext>
            </a:extLst>
          </p:cNvPr>
          <p:cNvSpPr txBox="1"/>
          <p:nvPr/>
        </p:nvSpPr>
        <p:spPr>
          <a:xfrm>
            <a:off x="1331079" y="1540630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Violinschlüssel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43365801-9C95-3E7A-BF20-5DC72A3125D7}"/>
              </a:ext>
            </a:extLst>
          </p:cNvPr>
          <p:cNvCxnSpPr>
            <a:cxnSpLocks/>
          </p:cNvCxnSpPr>
          <p:nvPr/>
        </p:nvCxnSpPr>
        <p:spPr>
          <a:xfrm>
            <a:off x="2106945" y="1897801"/>
            <a:ext cx="463996" cy="4190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4FCEB380-1ABE-1B43-F10D-08BEE6C2DB4D}"/>
              </a:ext>
            </a:extLst>
          </p:cNvPr>
          <p:cNvCxnSpPr>
            <a:cxnSpLocks/>
          </p:cNvCxnSpPr>
          <p:nvPr/>
        </p:nvCxnSpPr>
        <p:spPr>
          <a:xfrm flipV="1">
            <a:off x="2060101" y="4214923"/>
            <a:ext cx="463996" cy="4976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15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arissa">
  <a:themeElements>
    <a:clrScheme name="Hauptcampus-Informatik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8FD6BD"/>
      </a:accent1>
      <a:accent2>
        <a:srgbClr val="BE531C"/>
      </a:accent2>
      <a:accent3>
        <a:srgbClr val="D9C756"/>
      </a:accent3>
      <a:accent4>
        <a:srgbClr val="115E67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svorlage_FB_Informatik_PowerPoint_2017_04_270.potx" id="{175A3E79-0251-4921-B08E-985339380192}" vid="{B31C4806-589C-412D-95EE-0F70159E18D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Praesentationsvorlage_FB_Informatik_PowerPoint_2017_04_27</Template>
  <TotalTime>0</TotalTime>
  <Words>4194</Words>
  <Application>Microsoft Office PowerPoint</Application>
  <PresentationFormat>Breitbild</PresentationFormat>
  <Paragraphs>869</Paragraphs>
  <Slides>73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73</vt:i4>
      </vt:variant>
    </vt:vector>
  </HeadingPairs>
  <TitlesOfParts>
    <vt:vector size="81" baseType="lpstr">
      <vt:lpstr>Alwyn New Lt</vt:lpstr>
      <vt:lpstr>Alwyn New Rg</vt:lpstr>
      <vt:lpstr>Arial</vt:lpstr>
      <vt:lpstr>Calibri</vt:lpstr>
      <vt:lpstr>Cambria Math</vt:lpstr>
      <vt:lpstr>Consolas</vt:lpstr>
      <vt:lpstr>Verdana</vt:lpstr>
      <vt:lpstr>Larissa</vt:lpstr>
      <vt:lpstr>PowerPoint-Präsentation</vt:lpstr>
      <vt:lpstr> Idee</vt:lpstr>
      <vt:lpstr> Idee</vt:lpstr>
      <vt:lpstr> Idee</vt:lpstr>
      <vt:lpstr> Inhaltsübersicht</vt:lpstr>
      <vt:lpstr> Optical Music Recognition (OMR)</vt:lpstr>
      <vt:lpstr> Optical Music Recognition (OMR)</vt:lpstr>
      <vt:lpstr> Optical Music Recognition (OMR)</vt:lpstr>
      <vt:lpstr> Optical Music Recognition (OMR)</vt:lpstr>
      <vt:lpstr> Optical Music Recognition (OMR)</vt:lpstr>
      <vt:lpstr> Optical Music Recognition (OMR)</vt:lpstr>
      <vt:lpstr> Optical Music Recognition (OMR)</vt:lpstr>
      <vt:lpstr> Optical Music Recognition (OMR)</vt:lpstr>
      <vt:lpstr> Optical Music Recognition (OMR)</vt:lpstr>
      <vt:lpstr> Optical Music Recognition (OMR) - Zielsetzung</vt:lpstr>
      <vt:lpstr> Optical Music Recognition (OMR) - Einordnung</vt:lpstr>
      <vt:lpstr> Optical Music Recognition (OMR) - Einordnung</vt:lpstr>
      <vt:lpstr> Optical Music Recognition (OMR) - Einordnung</vt:lpstr>
      <vt:lpstr> ABC-Notation</vt:lpstr>
      <vt:lpstr> ABC-Notation</vt:lpstr>
      <vt:lpstr> ABC-Notation</vt:lpstr>
      <vt:lpstr> ABC-Notation</vt:lpstr>
      <vt:lpstr> ABC-Notation</vt:lpstr>
      <vt:lpstr> ABC-Notation</vt:lpstr>
      <vt:lpstr> ABC-Notation</vt:lpstr>
      <vt:lpstr> ABC-Notation</vt:lpstr>
      <vt:lpstr> ABC-Notation</vt:lpstr>
      <vt:lpstr> OMR-Pipeline - Überblick</vt:lpstr>
      <vt:lpstr> OMR-Pipeline - Überblick</vt:lpstr>
      <vt:lpstr> OMR-Pipeline - Überblick</vt:lpstr>
      <vt:lpstr> OMR-Pipeline - Überblick</vt:lpstr>
      <vt:lpstr> OMR-Pipeline - Überblick</vt:lpstr>
      <vt:lpstr> OMR-Pipeline - Merkmalsextraktion (Schritt 1)</vt:lpstr>
      <vt:lpstr> OMR-Pipeline - Merkmalsextraktion (Schritt 1)</vt:lpstr>
      <vt:lpstr> OMR-Pipeline - Merkmalsextraktion (Schritt 1)</vt:lpstr>
      <vt:lpstr> OMR-Pipeline - Akkoladen-Extraktion (Schritt 2)</vt:lpstr>
      <vt:lpstr> OMR-Pipeline - Akkoladen-Extraktion (Schritt 2)</vt:lpstr>
      <vt:lpstr> OMR-Pipeline - Akkoladen-Extraktion (Schritt 2)</vt:lpstr>
      <vt:lpstr> OMR-Pipeline - Akkoladen-Extraktion (Schritt 2)</vt:lpstr>
      <vt:lpstr> OMR-Pipeline – Notenzeilenerkennung (Schritt 3)</vt:lpstr>
      <vt:lpstr> OMR-Pipeline – Notenzeilenerkennung (Schritt 3)</vt:lpstr>
      <vt:lpstr> OMR-Pipeline – Notenzeilenerkennung (Schritt 3)</vt:lpstr>
      <vt:lpstr> OMR-Pipeline – Notenzeilenerkennung (Schritt 3)</vt:lpstr>
      <vt:lpstr> OMR-Pipeline – Notenzeilenerkennung (Schritt 3)</vt:lpstr>
      <vt:lpstr> OMR-Pipeline – Notenzeilenerkennung (Schritt 3)</vt:lpstr>
      <vt:lpstr> OMR-Pipeline – Notenzeilenerkennung (Schritt 3)</vt:lpstr>
      <vt:lpstr> OMR-Pipeline – Symbolerkennung (Schritt 4)</vt:lpstr>
      <vt:lpstr> OMR-Pipeline – Symbolerkennung (Schritt 4)</vt:lpstr>
      <vt:lpstr> OMR-Pipeline – Symbolerkennung (Schritt 4)</vt:lpstr>
      <vt:lpstr> OMR-Pipeline – Symbolerkennung (Schritt 4)</vt:lpstr>
      <vt:lpstr> OMR-Pipeline – Symbolerkennung (Schritt 4)</vt:lpstr>
      <vt:lpstr> OMR-Pipeline – Symbolerkennung (Schritt 4)</vt:lpstr>
      <vt:lpstr> OMR-Pipeline – Symbolerkennung (Schritt 4)</vt:lpstr>
      <vt:lpstr> OMR-Pipeline – Symbolerkennung (Schritt 4)</vt:lpstr>
      <vt:lpstr> OMR-Pipeline – Symbolerkennung (Schritt 4)</vt:lpstr>
      <vt:lpstr> OMR-Pipeline – Symbolerkennung (Schritt 4)</vt:lpstr>
      <vt:lpstr> OMR-Pipeline – Symbolerkennung (Schritt 4)</vt:lpstr>
      <vt:lpstr> OMR-Pipeline – Symbolerkennung (Schritt 4)</vt:lpstr>
      <vt:lpstr> OMR-Pipeline – Symbolerkennung (Schritt 4)</vt:lpstr>
      <vt:lpstr> OMR-Pipeline – Symbolerkennung (Schritt 4)</vt:lpstr>
      <vt:lpstr> OMR-Pipeline – Zusammensetzung (Schritt 5)</vt:lpstr>
      <vt:lpstr> OMR-Pipeline – Zusammensetzung (Schritt 5)</vt:lpstr>
      <vt:lpstr> OMR-Pipeline – Zusammensetzung (Schritt 5)</vt:lpstr>
      <vt:lpstr> OMR-Pipeline – Zusammensetzung (Schritt 5)</vt:lpstr>
      <vt:lpstr> OMR-Pipeline – Zusammensetzung (Schritt 5)</vt:lpstr>
      <vt:lpstr> OMR-Pipeline – Zusammensetzung (Schritt 5)</vt:lpstr>
      <vt:lpstr> OMR-Pipeline – Zusammensetzung (Schritt 5)</vt:lpstr>
      <vt:lpstr> OMR-Pipeline – Zusammensetzung (Schritt 5)</vt:lpstr>
      <vt:lpstr>PowerPoint-Präsentation</vt:lpstr>
      <vt:lpstr> OMR-Pipeline – Zusammensetzung (Schritt 5)</vt:lpstr>
      <vt:lpstr> Zusammenfassung/Ausblick</vt:lpstr>
      <vt:lpstr> Quellen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Peter Schramm</dc:creator>
  <cp:lastModifiedBy>Peter Schramm</cp:lastModifiedBy>
  <cp:revision>116</cp:revision>
  <dcterms:created xsi:type="dcterms:W3CDTF">2023-02-13T11:32:35Z</dcterms:created>
  <dcterms:modified xsi:type="dcterms:W3CDTF">2023-02-15T06:41:18Z</dcterms:modified>
</cp:coreProperties>
</file>