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10/17/2012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10/17/2012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10/17/2012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mashingmagazine.com/2007/08/02/data-visualization-modern-approaches" TargetMode="External"/><Relationship Id="rId2" Type="http://schemas.openxmlformats.org/officeDocument/2006/relationships/hyperlink" Target="http://en.wikipedia.org/wiki/Data_visu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ltrib.com/sltrib/news/54849375-78/data-meyer-science-visualization.html.csp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Steve 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end users to access and analyze data without knowing database table structure or writing queries</a:t>
            </a:r>
          </a:p>
          <a:p>
            <a:r>
              <a:rPr lang="en-US" dirty="0" smtClean="0"/>
              <a:t>Present single, sanitized view of data</a:t>
            </a:r>
          </a:p>
          <a:p>
            <a:r>
              <a:rPr lang="en-US" dirty="0" smtClean="0"/>
              <a:t>Allow users to summarize, create charts, and drill down</a:t>
            </a:r>
          </a:p>
          <a:p>
            <a:r>
              <a:rPr lang="en-US" dirty="0" smtClean="0"/>
              <a:t>Detect trends, boundary conditions, and </a:t>
            </a:r>
            <a:r>
              <a:rPr lang="en-US" dirty="0" err="1" smtClean="0"/>
              <a:t>anomalities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 </a:t>
            </a:r>
            <a:r>
              <a:rPr lang="en-US" dirty="0" err="1" smtClean="0"/>
              <a:t>vs</a:t>
            </a:r>
            <a:r>
              <a:rPr lang="en-US" dirty="0" smtClean="0"/>
              <a:t>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formal</a:t>
            </a:r>
          </a:p>
          <a:p>
            <a:r>
              <a:rPr lang="en-US" dirty="0" smtClean="0"/>
              <a:t>Exploration typically comes before mining</a:t>
            </a:r>
          </a:p>
          <a:p>
            <a:r>
              <a:rPr lang="en-US" dirty="0" smtClean="0"/>
              <a:t>Before finding trends and </a:t>
            </a:r>
            <a:r>
              <a:rPr lang="en-US" dirty="0" err="1" smtClean="0"/>
              <a:t>anomalities</a:t>
            </a:r>
            <a:r>
              <a:rPr lang="en-US" dirty="0" smtClean="0"/>
              <a:t>, be aware of available data</a:t>
            </a:r>
          </a:p>
          <a:p>
            <a:r>
              <a:rPr lang="en-US" dirty="0" smtClean="0"/>
              <a:t>Mining typically carried out by analysts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large data sets</a:t>
            </a:r>
          </a:p>
          <a:p>
            <a:r>
              <a:rPr lang="en-US" dirty="0" smtClean="0"/>
              <a:t>Unstructured data</a:t>
            </a:r>
          </a:p>
          <a:p>
            <a:r>
              <a:rPr lang="en-US" dirty="0" smtClean="0"/>
              <a:t>Disparate data sources</a:t>
            </a:r>
          </a:p>
          <a:p>
            <a:r>
              <a:rPr lang="en-US" dirty="0" smtClean="0"/>
              <a:t>Low cohesion</a:t>
            </a:r>
          </a:p>
          <a:p>
            <a:r>
              <a:rPr lang="en-US" dirty="0" smtClean="0"/>
              <a:t>Poor data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7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ETL</a:t>
            </a:r>
          </a:p>
          <a:p>
            <a:pPr lvl="1"/>
            <a:r>
              <a:rPr lang="en-US" dirty="0" smtClean="0"/>
              <a:t>Consolidates data into a data warehouse</a:t>
            </a:r>
          </a:p>
          <a:p>
            <a:pPr lvl="1"/>
            <a:r>
              <a:rPr lang="en-US" dirty="0" smtClean="0"/>
              <a:t>Batch-oriented</a:t>
            </a:r>
          </a:p>
          <a:p>
            <a:pPr lvl="1"/>
            <a:r>
              <a:rPr lang="en-US" dirty="0" smtClean="0"/>
              <a:t>Transforms occur in memory or in database</a:t>
            </a:r>
          </a:p>
          <a:p>
            <a:pPr lvl="1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Open Source: </a:t>
            </a:r>
            <a:r>
              <a:rPr lang="en-US" dirty="0" err="1" smtClean="0"/>
              <a:t>Talend</a:t>
            </a:r>
            <a:r>
              <a:rPr lang="en-US" dirty="0" smtClean="0"/>
              <a:t> Open Studio, </a:t>
            </a:r>
            <a:r>
              <a:rPr lang="en-US" dirty="0" err="1" smtClean="0"/>
              <a:t>Pentaho</a:t>
            </a:r>
            <a:r>
              <a:rPr lang="en-US" dirty="0" smtClean="0"/>
              <a:t> Kettle, Clover ETL</a:t>
            </a:r>
          </a:p>
          <a:p>
            <a:pPr lvl="2"/>
            <a:r>
              <a:rPr lang="en-US" dirty="0" smtClean="0"/>
              <a:t>Proprietary: Microsoft SSIS, SAS, SAP Business Objects, Oracle OWB and ODI, </a:t>
            </a:r>
            <a:r>
              <a:rPr lang="en-US" dirty="0" err="1" smtClean="0"/>
              <a:t>Informatica</a:t>
            </a:r>
            <a:endParaRPr lang="en-US" dirty="0" smtClean="0"/>
          </a:p>
          <a:p>
            <a:r>
              <a:rPr lang="en-US" dirty="0" smtClean="0"/>
              <a:t>Data Virtualization</a:t>
            </a:r>
          </a:p>
          <a:p>
            <a:pPr lvl="1"/>
            <a:r>
              <a:rPr lang="en-US" dirty="0" smtClean="0"/>
              <a:t>Allows real time data source consolidation</a:t>
            </a:r>
          </a:p>
          <a:p>
            <a:pPr lvl="1"/>
            <a:r>
              <a:rPr lang="en-US" dirty="0" smtClean="0"/>
              <a:t>Most joins occur in memory</a:t>
            </a:r>
          </a:p>
          <a:p>
            <a:pPr lvl="1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Open Source: </a:t>
            </a:r>
            <a:r>
              <a:rPr lang="en-US" dirty="0" err="1" smtClean="0"/>
              <a:t>JBoss</a:t>
            </a:r>
            <a:r>
              <a:rPr lang="en-US" dirty="0" smtClean="0"/>
              <a:t> </a:t>
            </a:r>
            <a:r>
              <a:rPr lang="en-US" dirty="0" err="1" smtClean="0"/>
              <a:t>Teiid</a:t>
            </a:r>
            <a:r>
              <a:rPr lang="en-US" dirty="0" smtClean="0"/>
              <a:t>, </a:t>
            </a:r>
            <a:r>
              <a:rPr lang="en-US" dirty="0" err="1" smtClean="0"/>
              <a:t>XAware</a:t>
            </a:r>
            <a:endParaRPr lang="en-US" dirty="0" smtClean="0"/>
          </a:p>
          <a:p>
            <a:pPr lvl="2"/>
            <a:r>
              <a:rPr lang="en-US" dirty="0" smtClean="0"/>
              <a:t>Proprietary: Red Hat EDS, </a:t>
            </a:r>
            <a:r>
              <a:rPr lang="en-US" dirty="0" err="1" smtClean="0"/>
              <a:t>UnityJDBC</a:t>
            </a:r>
            <a:r>
              <a:rPr lang="en-US" dirty="0" smtClean="0"/>
              <a:t>, Connection Cloud, </a:t>
            </a:r>
            <a:r>
              <a:rPr lang="en-US" dirty="0" err="1" smtClean="0"/>
              <a:t>OpenLink</a:t>
            </a:r>
            <a:r>
              <a:rPr lang="en-US" dirty="0" smtClean="0"/>
              <a:t> Virtuoso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sz="3200" dirty="0" smtClean="0"/>
              <a:t>(</a:t>
            </a:r>
            <a:r>
              <a:rPr lang="en-US" sz="3200" dirty="0" err="1" smtClean="0"/>
              <a:t>cont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layer</a:t>
            </a:r>
          </a:p>
          <a:p>
            <a:pPr lvl="1"/>
            <a:r>
              <a:rPr lang="en-US" dirty="0" smtClean="0"/>
              <a:t>Data access definition</a:t>
            </a:r>
          </a:p>
          <a:p>
            <a:pPr lvl="1"/>
            <a:r>
              <a:rPr lang="en-US" dirty="0" smtClean="0"/>
              <a:t>Used to generate SQL queries or other data access invocations</a:t>
            </a:r>
          </a:p>
          <a:p>
            <a:pPr lvl="1"/>
            <a:r>
              <a:rPr lang="en-US" dirty="0" smtClean="0"/>
              <a:t>Presents unified, logical view of data</a:t>
            </a:r>
          </a:p>
          <a:p>
            <a:pPr lvl="1"/>
            <a:r>
              <a:rPr lang="en-US" dirty="0" smtClean="0"/>
              <a:t>Products</a:t>
            </a:r>
          </a:p>
          <a:p>
            <a:pPr lvl="2"/>
            <a:r>
              <a:rPr lang="en-US" dirty="0" err="1" smtClean="0"/>
              <a:t>Cognos</a:t>
            </a:r>
            <a:r>
              <a:rPr lang="en-US" dirty="0" smtClean="0"/>
              <a:t> Universe, Business Objects Universe, Microsoft SSAS, </a:t>
            </a:r>
            <a:r>
              <a:rPr lang="en-US" dirty="0" err="1" smtClean="0"/>
              <a:t>Jaspersoft</a:t>
            </a:r>
            <a:r>
              <a:rPr lang="en-US" dirty="0" smtClean="0"/>
              <a:t> Domain, </a:t>
            </a:r>
            <a:r>
              <a:rPr lang="en-US" dirty="0" err="1" smtClean="0"/>
              <a:t>Pentaho</a:t>
            </a:r>
            <a:r>
              <a:rPr lang="en-US" dirty="0" smtClean="0"/>
              <a:t> Domain</a:t>
            </a:r>
          </a:p>
          <a:p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Presents graphical representation of data</a:t>
            </a:r>
          </a:p>
          <a:p>
            <a:pPr lvl="1"/>
            <a:r>
              <a:rPr lang="en-US" dirty="0" smtClean="0"/>
              <a:t>Users can interact with and change view</a:t>
            </a:r>
          </a:p>
          <a:p>
            <a:pPr lvl="1"/>
            <a:r>
              <a:rPr lang="en-US" dirty="0" smtClean="0"/>
              <a:t>Products</a:t>
            </a:r>
          </a:p>
          <a:p>
            <a:pPr lvl="2"/>
            <a:r>
              <a:rPr lang="en-US" dirty="0" err="1" smtClean="0"/>
              <a:t>LogiXML</a:t>
            </a:r>
            <a:r>
              <a:rPr lang="en-US" dirty="0" smtClean="0"/>
              <a:t>, Tableau, </a:t>
            </a:r>
            <a:r>
              <a:rPr lang="en-US" dirty="0" err="1" smtClean="0"/>
              <a:t>Jaspersoft</a:t>
            </a:r>
            <a:r>
              <a:rPr lang="en-US" dirty="0" smtClean="0"/>
              <a:t> Ad Hoc reporting, Data Desk, </a:t>
            </a:r>
            <a:r>
              <a:rPr lang="en-US" dirty="0" err="1" smtClean="0"/>
              <a:t>Spotfire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en.wikipedia.org/wiki/Data_visualization</a:t>
            </a:r>
            <a:endParaRPr lang="en-US" dirty="0" smtClean="0"/>
          </a:p>
          <a:p>
            <a:r>
              <a:rPr lang="en-US" dirty="0" smtClean="0"/>
              <a:t>Article on modern approaches to Data Visualization by </a:t>
            </a:r>
            <a:r>
              <a:rPr lang="en-US" dirty="0" err="1" smtClean="0"/>
              <a:t>Vitaly</a:t>
            </a:r>
            <a:r>
              <a:rPr lang="en-US" dirty="0" smtClean="0"/>
              <a:t> Friedman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www.smashingmagazine.com/2007/08/02/data-visualization-modern-approaches</a:t>
            </a:r>
            <a:endParaRPr lang="en-US" dirty="0" smtClean="0"/>
          </a:p>
          <a:p>
            <a:r>
              <a:rPr lang="en-US" dirty="0" smtClean="0"/>
              <a:t>Big Data Visualization research at the U of U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www.sltrib.com/sltrib/news/54849375-78/data-meyer-science-visualization.html.csp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98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and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5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</TotalTime>
  <Words>282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Adjacency</vt:lpstr>
      <vt:lpstr>Data Exploration</vt:lpstr>
      <vt:lpstr>Goals</vt:lpstr>
      <vt:lpstr>Data Exploration vs Data Mining</vt:lpstr>
      <vt:lpstr>Challenges</vt:lpstr>
      <vt:lpstr>Tools</vt:lpstr>
      <vt:lpstr>Tools (cont)</vt:lpstr>
      <vt:lpstr>Demo</vt:lpstr>
      <vt:lpstr>Additional Resources</vt:lpstr>
      <vt:lpstr>Q and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System User</dc:creator>
  <cp:lastModifiedBy>System User</cp:lastModifiedBy>
  <cp:revision>8</cp:revision>
  <dcterms:created xsi:type="dcterms:W3CDTF">2012-10-17T17:08:25Z</dcterms:created>
  <dcterms:modified xsi:type="dcterms:W3CDTF">2012-10-17T17:59:47Z</dcterms:modified>
</cp:coreProperties>
</file>