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61" r:id="rId4"/>
    <p:sldId id="256" r:id="rId5"/>
    <p:sldId id="257" r:id="rId6"/>
    <p:sldId id="262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6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CI_GSITM_Eng_Largesiz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92" y="5524500"/>
            <a:ext cx="199292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997200"/>
            <a:ext cx="10363200" cy="4587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4005264"/>
            <a:ext cx="8534400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428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785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816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755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31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65045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872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989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8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70402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9606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6835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52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CI_GSITM_Eng_Largesiz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92" y="5524500"/>
            <a:ext cx="199292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997200"/>
            <a:ext cx="10363200" cy="4587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4005264"/>
            <a:ext cx="8534400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7945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7793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557728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529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1108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16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68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066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164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2215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8651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10779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030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1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DB32-7E10-45DC-A5DF-1176BEB0C64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20BE-0A49-4C7B-BCBF-7C75445F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>
            <a:extLst>
              <a:ext uri="{FF2B5EF4-FFF2-40B4-BE49-F238E27FC236}">
                <a16:creationId xmlns:a16="http://schemas.microsoft.com/office/drawing/2014/main" xmlns="" id="{326B99B5-2D74-3C41-8A5B-91212853B9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54078" y="6553201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4B3753D-ECBF-44B3-B9DE-DD201A46EA20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027" name="Text Box 25">
            <a:extLst>
              <a:ext uri="{FF2B5EF4-FFF2-40B4-BE49-F238E27FC236}">
                <a16:creationId xmlns:a16="http://schemas.microsoft.com/office/drawing/2014/main" xmlns="" id="{7EB74BA8-7208-3D45-8FF1-7F2B38D89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385" y="6559550"/>
            <a:ext cx="1083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200">
                <a:solidFill>
                  <a:srgbClr val="000000"/>
                </a:solidFill>
                <a:latin typeface="Arial" panose="020B0604020202020204" pitchFamily="34" charset="0"/>
              </a:rPr>
              <a:t>고객사 로고</a:t>
            </a:r>
            <a:r>
              <a:rPr lang="en-US" altLang="ko-KR" sz="12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graphicFrame>
        <p:nvGraphicFramePr>
          <p:cNvPr id="1081" name="Group 57">
            <a:extLst>
              <a:ext uri="{FF2B5EF4-FFF2-40B4-BE49-F238E27FC236}">
                <a16:creationId xmlns:a16="http://schemas.microsoft.com/office/drawing/2014/main" xmlns="" id="{DDA877AA-CFA4-2B4E-9A3F-EEF799989E8A}"/>
              </a:ext>
            </a:extLst>
          </p:cNvPr>
          <p:cNvGraphicFramePr>
            <a:graphicFrameLocks noGrp="1"/>
          </p:cNvGraphicFramePr>
          <p:nvPr/>
        </p:nvGraphicFramePr>
        <p:xfrm>
          <a:off x="246185" y="152400"/>
          <a:ext cx="11699630" cy="315914"/>
        </p:xfrm>
        <a:graphic>
          <a:graphicData uri="http://schemas.openxmlformats.org/drawingml/2006/table">
            <a:tbl>
              <a:tblPr/>
              <a:tblGrid>
                <a:gridCol w="14184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86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795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bg2"/>
                          </a:solidFill>
                        </a:rPr>
                        <a:t>맛집 게시판</a:t>
                      </a:r>
                      <a:r>
                        <a:rPr lang="en-US" altLang="ko-KR" sz="8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bg2"/>
                          </a:solidFill>
                        </a:rPr>
                        <a:t>yami</a:t>
                      </a:r>
                      <a:r>
                        <a:rPr lang="en-US" altLang="ko-KR" sz="800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bg2"/>
                          </a:solidFill>
                        </a:rPr>
                        <a:t>구축 프로젝트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문서번호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IW1415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95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화면정의서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45" name="Picture 66" descr="CI_GSITM_Eng_Smallsize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493" y="6572251"/>
            <a:ext cx="84992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34">
            <a:extLst>
              <a:ext uri="{FF2B5EF4-FFF2-40B4-BE49-F238E27FC236}">
                <a16:creationId xmlns:a16="http://schemas.microsoft.com/office/drawing/2014/main" xmlns="" id="{8EE97B86-9F44-6B4E-8FC4-E18D06E44E76}"/>
              </a:ext>
            </a:extLst>
          </p:cNvPr>
          <p:cNvGraphicFramePr>
            <a:graphicFrameLocks noGrp="1"/>
          </p:cNvGraphicFramePr>
          <p:nvPr/>
        </p:nvGraphicFramePr>
        <p:xfrm>
          <a:off x="9353062" y="981075"/>
          <a:ext cx="2749061" cy="5543550"/>
        </p:xfrm>
        <a:graphic>
          <a:graphicData uri="http://schemas.openxmlformats.org/drawingml/2006/table">
            <a:tbl>
              <a:tblPr/>
              <a:tblGrid>
                <a:gridCol w="2749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6000" marB="360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03" name="Group 79">
            <a:extLst>
              <a:ext uri="{FF2B5EF4-FFF2-40B4-BE49-F238E27FC236}">
                <a16:creationId xmlns:a16="http://schemas.microsoft.com/office/drawing/2014/main" xmlns="" id="{08A5B91D-84FD-4D4B-A887-2B338DB83823}"/>
              </a:ext>
            </a:extLst>
          </p:cNvPr>
          <p:cNvGraphicFramePr>
            <a:graphicFrameLocks noGrp="1"/>
          </p:cNvGraphicFramePr>
          <p:nvPr/>
        </p:nvGraphicFramePr>
        <p:xfrm>
          <a:off x="197340" y="982663"/>
          <a:ext cx="9075615" cy="5543550"/>
        </p:xfrm>
        <a:graphic>
          <a:graphicData uri="http://schemas.openxmlformats.org/drawingml/2006/table">
            <a:tbl>
              <a:tblPr/>
              <a:tblGrid>
                <a:gridCol w="907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6000" marB="360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0795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4pPr>
      <a:lvl5pPr marL="14287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>
            <a:extLst>
              <a:ext uri="{FF2B5EF4-FFF2-40B4-BE49-F238E27FC236}">
                <a16:creationId xmlns:a16="http://schemas.microsoft.com/office/drawing/2014/main" xmlns="" id="{326B99B5-2D74-3C41-8A5B-91212853B9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54078" y="6553201"/>
            <a:ext cx="5180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4B3753D-ECBF-44B3-B9DE-DD201A46EA20}" type="slidenum">
              <a:rPr lang="en-US" altLang="ko-KR" sz="1000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en-US" altLang="ko-KR" sz="100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027" name="Text Box 25">
            <a:extLst>
              <a:ext uri="{FF2B5EF4-FFF2-40B4-BE49-F238E27FC236}">
                <a16:creationId xmlns:a16="http://schemas.microsoft.com/office/drawing/2014/main" xmlns="" id="{7EB74BA8-7208-3D45-8FF1-7F2B38D89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5385" y="6559550"/>
            <a:ext cx="10839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200">
                <a:solidFill>
                  <a:srgbClr val="000000"/>
                </a:solidFill>
                <a:latin typeface="Arial" panose="020B0604020202020204" pitchFamily="34" charset="0"/>
              </a:rPr>
              <a:t>고객사 로고</a:t>
            </a:r>
            <a:r>
              <a:rPr lang="en-US" altLang="ko-KR" sz="12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</p:txBody>
      </p:sp>
      <p:graphicFrame>
        <p:nvGraphicFramePr>
          <p:cNvPr id="1081" name="Group 57">
            <a:extLst>
              <a:ext uri="{FF2B5EF4-FFF2-40B4-BE49-F238E27FC236}">
                <a16:creationId xmlns:a16="http://schemas.microsoft.com/office/drawing/2014/main" xmlns="" id="{DDA877AA-CFA4-2B4E-9A3F-EEF799989E8A}"/>
              </a:ext>
            </a:extLst>
          </p:cNvPr>
          <p:cNvGraphicFramePr>
            <a:graphicFrameLocks noGrp="1"/>
          </p:cNvGraphicFramePr>
          <p:nvPr/>
        </p:nvGraphicFramePr>
        <p:xfrm>
          <a:off x="246185" y="152400"/>
          <a:ext cx="11699631" cy="315914"/>
        </p:xfrm>
        <a:graphic>
          <a:graphicData uri="http://schemas.openxmlformats.org/drawingml/2006/table">
            <a:tbl>
              <a:tblPr/>
              <a:tblGrid>
                <a:gridCol w="14184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86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795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프로젝트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bg2"/>
                          </a:solidFill>
                        </a:rPr>
                        <a:t>맛집 게시판</a:t>
                      </a:r>
                      <a:r>
                        <a:rPr lang="en-US" altLang="ko-KR" sz="8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bg2"/>
                          </a:solidFill>
                        </a:rPr>
                        <a:t>yami</a:t>
                      </a:r>
                      <a:r>
                        <a:rPr lang="en-US" altLang="ko-KR" sz="800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bg2"/>
                          </a:solidFill>
                        </a:rPr>
                        <a:t>구축 프로젝트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]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문서번호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IW1415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957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문서명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화면정의서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1.1</a:t>
                      </a:r>
                    </a:p>
                  </a:txBody>
                  <a:tcPr marL="110769" marR="110769" marT="18004" marB="1800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45" name="Picture 66" descr="CI_GSITM_Eng_Smallsize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493" y="6572251"/>
            <a:ext cx="84992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34">
            <a:extLst>
              <a:ext uri="{FF2B5EF4-FFF2-40B4-BE49-F238E27FC236}">
                <a16:creationId xmlns:a16="http://schemas.microsoft.com/office/drawing/2014/main" xmlns="" id="{8EE97B86-9F44-6B4E-8FC4-E18D06E44E76}"/>
              </a:ext>
            </a:extLst>
          </p:cNvPr>
          <p:cNvGraphicFramePr>
            <a:graphicFrameLocks noGrp="1"/>
          </p:cNvGraphicFramePr>
          <p:nvPr/>
        </p:nvGraphicFramePr>
        <p:xfrm>
          <a:off x="9353062" y="981075"/>
          <a:ext cx="2749061" cy="5543550"/>
        </p:xfrm>
        <a:graphic>
          <a:graphicData uri="http://schemas.openxmlformats.org/drawingml/2006/table">
            <a:tbl>
              <a:tblPr/>
              <a:tblGrid>
                <a:gridCol w="2749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6000" marB="360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03" name="Group 79">
            <a:extLst>
              <a:ext uri="{FF2B5EF4-FFF2-40B4-BE49-F238E27FC236}">
                <a16:creationId xmlns:a16="http://schemas.microsoft.com/office/drawing/2014/main" xmlns="" id="{08A5B91D-84FD-4D4B-A887-2B338DB83823}"/>
              </a:ext>
            </a:extLst>
          </p:cNvPr>
          <p:cNvGraphicFramePr>
            <a:graphicFrameLocks noGrp="1"/>
          </p:cNvGraphicFramePr>
          <p:nvPr/>
        </p:nvGraphicFramePr>
        <p:xfrm>
          <a:off x="197340" y="982663"/>
          <a:ext cx="9075615" cy="5543550"/>
        </p:xfrm>
        <a:graphic>
          <a:graphicData uri="http://schemas.openxmlformats.org/drawingml/2006/table">
            <a:tbl>
              <a:tblPr/>
              <a:tblGrid>
                <a:gridCol w="907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4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0000" marR="120000" marT="36000" marB="360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99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0795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4pPr>
      <a:lvl5pPr marL="14287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9"/>
          <p:cNvSpPr>
            <a:spLocks noChangeArrowheads="1"/>
          </p:cNvSpPr>
          <p:nvPr/>
        </p:nvSpPr>
        <p:spPr bwMode="auto">
          <a:xfrm>
            <a:off x="3852863" y="1047815"/>
            <a:ext cx="4464050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0000"/>
                </a:solidFill>
              </a:rPr>
              <a:t>[</a:t>
            </a:r>
            <a:r>
              <a:rPr lang="ko-KR" altLang="en-US" dirty="0" smtClean="0">
                <a:solidFill>
                  <a:srgbClr val="000000"/>
                </a:solidFill>
              </a:rPr>
              <a:t>중고나라 게시판 구축 </a:t>
            </a:r>
            <a:r>
              <a:rPr lang="ko-KR" altLang="en-US" dirty="0">
                <a:solidFill>
                  <a:srgbClr val="000000"/>
                </a:solidFill>
              </a:rPr>
              <a:t>프로젝트</a:t>
            </a:r>
            <a:r>
              <a:rPr lang="en-US" altLang="ko-KR" dirty="0">
                <a:solidFill>
                  <a:srgbClr val="000000"/>
                </a:solidFill>
              </a:rPr>
              <a:t>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en-US" altLang="ko-KR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 정의서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900" dirty="0">
              <a:solidFill>
                <a:srgbClr val="000000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버전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000000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2021.08.23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2107" name="Group 59">
            <a:extLst>
              <a:ext uri="{FF2B5EF4-FFF2-40B4-BE49-F238E27FC236}">
                <a16:creationId xmlns:a16="http://schemas.microsoft.com/office/drawing/2014/main" xmlns="" id="{EDCB47BD-DD59-624C-BC63-EDB602A88F89}"/>
              </a:ext>
            </a:extLst>
          </p:cNvPr>
          <p:cNvGraphicFramePr>
            <a:graphicFrameLocks noGrp="1"/>
          </p:cNvGraphicFramePr>
          <p:nvPr/>
        </p:nvGraphicFramePr>
        <p:xfrm>
          <a:off x="3854450" y="3530601"/>
          <a:ext cx="4457700" cy="17700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3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2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승 인 사 항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성명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직급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일자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서명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작성자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홍길동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/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인턴사원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2020.04.24</a:t>
                      </a: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검토자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승인자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고객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132" name="Rectangle 55"/>
          <p:cNvSpPr>
            <a:spLocks noChangeArrowheads="1"/>
          </p:cNvSpPr>
          <p:nvPr/>
        </p:nvSpPr>
        <p:spPr bwMode="auto">
          <a:xfrm>
            <a:off x="1366838" y="528638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[</a:t>
            </a:r>
            <a:r>
              <a:rPr lang="ko-KR" altLang="en-US" dirty="0" err="1">
                <a:solidFill>
                  <a:srgbClr val="000000"/>
                </a:solidFill>
              </a:rPr>
              <a:t>고객사</a:t>
            </a:r>
            <a:r>
              <a:rPr lang="ko-KR" altLang="en-US" dirty="0">
                <a:solidFill>
                  <a:srgbClr val="000000"/>
                </a:solidFill>
              </a:rPr>
              <a:t> 로고</a:t>
            </a:r>
            <a:r>
              <a:rPr lang="en-US" altLang="ko-KR" dirty="0">
                <a:solidFill>
                  <a:srgbClr val="000000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0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중고나라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050" y="9525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중고나라 게시판</a:t>
            </a:r>
            <a:endParaRPr lang="en-US" altLang="ko-KR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759700" y="1537275"/>
            <a:ext cx="1511300" cy="41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45400" y="1231900"/>
            <a:ext cx="482600" cy="254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30400" y="1854200"/>
            <a:ext cx="419100" cy="25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2" name="Group 289">
            <a:extLst>
              <a:ext uri="{FF2B5EF4-FFF2-40B4-BE49-F238E27FC236}">
                <a16:creationId xmlns:a16="http://schemas.microsoft.com/office/drawing/2014/main" xmlns="" id="{8094C4FC-96E9-D540-8762-C921F7C16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78355"/>
              </p:ext>
            </p:extLst>
          </p:nvPr>
        </p:nvGraphicFramePr>
        <p:xfrm>
          <a:off x="53975" y="114300"/>
          <a:ext cx="11947525" cy="267275"/>
        </p:xfrm>
        <a:graphic>
          <a:graphicData uri="http://schemas.openxmlformats.org/drawingml/2006/table">
            <a:tbl>
              <a:tblPr/>
              <a:tblGrid>
                <a:gridCol w="113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2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996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76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UI_AP_002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IST-ORD-002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문예은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572772"/>
              </p:ext>
            </p:extLst>
          </p:nvPr>
        </p:nvGraphicFramePr>
        <p:xfrm>
          <a:off x="50800" y="2122050"/>
          <a:ext cx="9105900" cy="401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/>
                <a:gridCol w="3582670"/>
                <a:gridCol w="939800"/>
                <a:gridCol w="1651000"/>
                <a:gridCol w="1111250"/>
              </a:tblGrid>
              <a:tr h="803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말머리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</a:t>
                      </a:r>
                      <a:endParaRPr lang="ko-KR" altLang="en-US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영상가전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엘지</a:t>
                      </a:r>
                      <a:r>
                        <a:rPr lang="en-US" altLang="ko-KR" dirty="0" smtClean="0"/>
                        <a:t>TV </a:t>
                      </a:r>
                      <a:r>
                        <a:rPr lang="ko-KR" altLang="en-US" dirty="0" smtClean="0"/>
                        <a:t>미사용 판매합니다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싸요싸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2021-08-20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티셔츠 판매합니다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사세요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2021-08-21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악기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수제 바이올린 판매합니다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옹이네 상점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2021-08-22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803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베스트셀러 </a:t>
                      </a:r>
                      <a:r>
                        <a:rPr lang="ko-KR" altLang="en-US" dirty="0" err="1" smtClean="0"/>
                        <a:t>인기책</a:t>
                      </a:r>
                      <a:r>
                        <a:rPr lang="ko-KR" altLang="en-US" dirty="0" smtClean="0"/>
                        <a:t> 판매합니다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독서남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2021-08-23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Group 421">
            <a:extLst>
              <a:ext uri="{FF2B5EF4-FFF2-40B4-BE49-F238E27FC236}">
                <a16:creationId xmlns:a16="http://schemas.microsoft.com/office/drawing/2014/main" xmlns="" id="{115E49C3-B608-7344-940C-B1DE06BC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64980"/>
              </p:ext>
            </p:extLst>
          </p:nvPr>
        </p:nvGraphicFramePr>
        <p:xfrm>
          <a:off x="9759950" y="2122050"/>
          <a:ext cx="2122487" cy="3313549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xmlns="" val="1655284053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xmlns="" val="1687706111"/>
                    </a:ext>
                  </a:extLst>
                </a:gridCol>
              </a:tblGrid>
              <a:tr h="617904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325172"/>
                  </a:ext>
                </a:extLst>
              </a:tr>
              <a:tr h="68814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게시글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목록 화면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586230"/>
                  </a:ext>
                </a:extLst>
              </a:tr>
              <a:tr h="926885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글쓰기 버튼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글쓰기 페이지로 이동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049440"/>
                  </a:ext>
                </a:extLst>
              </a:tr>
              <a:tr h="1080611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클릭시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세부 페이지로 이동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48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050" y="952500"/>
            <a:ext cx="811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prstClr val="black"/>
                </a:solidFill>
              </a:rPr>
              <a:t>중고나라 게시판</a:t>
            </a:r>
            <a:endParaRPr lang="en-US" altLang="ko-KR" sz="3200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2087" y="5909875"/>
            <a:ext cx="1511300" cy="41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목록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906" y="2858363"/>
            <a:ext cx="476250" cy="25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2387" y="1904712"/>
            <a:ext cx="482600" cy="254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56437" y="5584625"/>
            <a:ext cx="419100" cy="25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1" name="Group 421">
            <a:extLst>
              <a:ext uri="{FF2B5EF4-FFF2-40B4-BE49-F238E27FC236}">
                <a16:creationId xmlns:a16="http://schemas.microsoft.com/office/drawing/2014/main" xmlns="" id="{4E1DEB29-2667-E94D-924C-68423FCC3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61318"/>
              </p:ext>
            </p:extLst>
          </p:nvPr>
        </p:nvGraphicFramePr>
        <p:xfrm>
          <a:off x="9563100" y="1721712"/>
          <a:ext cx="2438400" cy="4188164"/>
        </p:xfrm>
        <a:graphic>
          <a:graphicData uri="http://schemas.openxmlformats.org/drawingml/2006/table">
            <a:tbl>
              <a:tblPr/>
              <a:tblGrid>
                <a:gridCol w="280863">
                  <a:extLst>
                    <a:ext uri="{9D8B030D-6E8A-4147-A177-3AD203B41FA5}">
                      <a16:colId xmlns:a16="http://schemas.microsoft.com/office/drawing/2014/main" xmlns="" val="1655284053"/>
                    </a:ext>
                  </a:extLst>
                </a:gridCol>
                <a:gridCol w="2157537">
                  <a:extLst>
                    <a:ext uri="{9D8B030D-6E8A-4147-A177-3AD203B41FA5}">
                      <a16:colId xmlns:a16="http://schemas.microsoft.com/office/drawing/2014/main" xmlns="" val="1687706111"/>
                    </a:ext>
                  </a:extLst>
                </a:gridCol>
              </a:tblGrid>
              <a:tr h="624834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325172"/>
                  </a:ext>
                </a:extLst>
              </a:tr>
              <a:tr h="61093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글쓰기 화면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24586230"/>
                  </a:ext>
                </a:extLst>
              </a:tr>
              <a:tr h="93726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말머리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영상가전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의류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악기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049440"/>
                  </a:ext>
                </a:extLst>
              </a:tr>
              <a:tr h="100756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말머리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영상가전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의류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악기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도서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46482200"/>
                  </a:ext>
                </a:extLst>
              </a:tr>
              <a:tr h="1007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클릭시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세부 페이지로 이동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5" marB="45735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1133234"/>
                  </a:ext>
                </a:extLst>
              </a:tr>
            </a:tbl>
          </a:graphicData>
        </a:graphic>
      </p:graphicFrame>
      <p:graphicFrame>
        <p:nvGraphicFramePr>
          <p:cNvPr id="12" name="Group 289">
            <a:extLst>
              <a:ext uri="{FF2B5EF4-FFF2-40B4-BE49-F238E27FC236}">
                <a16:creationId xmlns:a16="http://schemas.microsoft.com/office/drawing/2014/main" xmlns="" id="{8094C4FC-96E9-D540-8762-C921F7C165D2}"/>
              </a:ext>
            </a:extLst>
          </p:cNvPr>
          <p:cNvGraphicFramePr>
            <a:graphicFrameLocks noGrp="1"/>
          </p:cNvGraphicFramePr>
          <p:nvPr/>
        </p:nvGraphicFramePr>
        <p:xfrm>
          <a:off x="53975" y="114300"/>
          <a:ext cx="11947525" cy="267275"/>
        </p:xfrm>
        <a:graphic>
          <a:graphicData uri="http://schemas.openxmlformats.org/drawingml/2006/table">
            <a:tbl>
              <a:tblPr/>
              <a:tblGrid>
                <a:gridCol w="113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2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4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996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76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UI_AP_002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IST-ORD-002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문예은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839" marB="4583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056437" y="5888850"/>
            <a:ext cx="1511300" cy="41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등록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2531" y="1844358"/>
            <a:ext cx="7994650" cy="37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게시판을 선택해 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7700" y="2322929"/>
            <a:ext cx="7994650" cy="37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입력해 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62531" y="2795150"/>
            <a:ext cx="7994650" cy="285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662531" y="3136900"/>
            <a:ext cx="799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531" y="2801500"/>
            <a:ext cx="737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사진을 선택해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8204200" y="1895158"/>
            <a:ext cx="330200" cy="2765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54150" y="4171637"/>
            <a:ext cx="67437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dirty="0" smtClean="0"/>
              <a:t>내용을 입력해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241924" y="5593375"/>
            <a:ext cx="419100" cy="25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4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45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169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맑은 고딕</vt:lpstr>
      <vt:lpstr>Arial</vt:lpstr>
      <vt:lpstr>Wingdings</vt:lpstr>
      <vt:lpstr>Office 테마</vt:lpstr>
      <vt:lpstr>기본 디자인</vt:lpstr>
      <vt:lpstr>1_기본 디자인</vt:lpstr>
      <vt:lpstr>PowerPoint 프레젠테이션</vt:lpstr>
      <vt:lpstr>중고나라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중고나라 게시판</dc:title>
  <dc:creator>user</dc:creator>
  <cp:lastModifiedBy>user</cp:lastModifiedBy>
  <cp:revision>5</cp:revision>
  <dcterms:created xsi:type="dcterms:W3CDTF">2021-08-23T06:01:29Z</dcterms:created>
  <dcterms:modified xsi:type="dcterms:W3CDTF">2021-08-23T06:31:31Z</dcterms:modified>
</cp:coreProperties>
</file>