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58" r:id="rId7"/>
    <p:sldId id="259" r:id="rId8"/>
    <p:sldId id="257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63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4DB4E6-C433-458A-9DB2-FAFDD54EF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7A94781-07D8-486C-BF06-A935423DE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726871-1D8E-4F0D-ABF9-A92EC8A3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EAF544-B005-450C-8893-DE86538F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64A180-9AC1-4A56-B077-CA6A0DF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14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8540CA-C241-4A89-A10E-7F8395C0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FE4E1BB-3C89-48A8-B920-0E5835FE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2AEC890-CCFF-4EBE-8BE5-E4CED0CA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1906805-1346-4B8D-975B-988A9C7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DEEEFB-6188-4C0A-914F-3556815C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1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2C1EFD-C012-4F05-B360-0EA09A06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1D80DA-1D05-4798-9B80-32479EAA8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129E66-1812-467B-99F1-0835EA7A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4354E6-E824-4040-8324-BF18D228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C9DF5E-F405-48D3-9072-810D4473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5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D61323-9F4A-4052-8A24-9F203A8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8DC8F9B-B2C8-4FB6-BD7B-8EA8AF5F3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623CF44-5DB4-4C06-A3B8-5B6324F99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BAF3F09-F70F-4C2B-B260-C85AB6CF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D02C21E-3156-45F8-83E2-0C12F756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70F3A4-638B-4871-83F0-6257E5E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6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86B8C6-45E4-4588-B1F8-73EC8FB1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E98F01-D3B5-4089-A44B-E18BB90B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EBA53D3-E2CA-4864-9205-E47C8B3B1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4252612-33A7-40B3-874B-64C90C381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AD52F00-126C-431D-BF1E-E08A6D69F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C57723D7-95ED-45EC-9CA9-72650862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6B033AE-4338-4918-B123-5B407949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93E5F5E-B636-4C7D-9F65-5CD7DC2B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3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5216D7-0593-454E-82B2-59F03722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7FD1FB8-CEDD-40CC-8FAF-FD8F720D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38C8CC-C207-4F60-879D-B3763517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44EBF99-BAC7-4ECA-B3FA-81E6C8E2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20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D3876B6-38D0-4A32-ACC0-60D45531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38B230F-B6A2-40F5-98B0-4B6A99F0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BA126B-41A5-4D25-8346-A31AE9D0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7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2BEA96-113B-4C36-B351-68643B19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2FB315-38CA-46A3-8005-78A5CBD0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8CD8C0C-AF78-4B5D-BA65-4DCA7F69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14E82A-775F-4A76-B5D4-E95ECCE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0C40DEE-144C-42D4-A5C4-B08F725E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1AFEB-8B72-4780-9B6F-5EB96841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5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39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7F35BDD-9A3E-4F63-A801-F5231E2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3C2FE85-DCC8-4828-830A-F78969C9D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A45E9A6-D8EB-4991-A4BA-CB10B484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EC2ACFD-7349-4D68-8A06-A92B824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58B65D-BF82-4D20-9CC3-E41637B9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8E82FAE-33FE-40D3-BC3D-3F4FB69B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0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D56BD6-E4CE-42D6-840D-47CFCBD0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D827207-9D6B-4E26-864F-ECFC83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C3A6E3-9DE5-42DB-B3D7-E30E1EA2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F978627-2B12-4162-8C53-3E4609A3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35D6427-9DA7-445F-BCA5-E916C51B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4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037E80D-1F42-41CE-A4C7-C7B2BC66A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F528EEF-A4B3-484B-9E42-E009A529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76F12C-780F-48D0-88E2-5EA094D0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BF5E64-14EF-4F6B-BDDE-E78469D3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D177A7-A0F2-4F0D-B827-3C5D678F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30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3169AD-33E0-49CC-BBC9-2839D5C5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6679815-23EF-4865-A360-B997BF89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27387F-FF79-4B31-A4CD-2595E89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7053F3-2A82-4263-BEBC-4EE2FC21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D16875-5823-4E3B-B002-D8144E75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44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C9EDB8-DFF1-4693-B75A-E42EBDFE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B16B36-0537-43C0-B0C1-ECBA3B2F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07D203-152D-4417-A058-D0BC75F5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06F0A2-F8F2-471B-A690-D01940A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BBD1A7-CC72-4373-8CED-FC21C99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86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854AAD-73F7-454F-878F-2BA557C8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E77EE8-B793-4B6D-8AF1-8F563BB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59886D-C28B-4FE4-9136-527C25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90FAE1-4485-4C9F-9D32-2B7D33F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1F07D2-99F6-4A3B-BA22-4E9BC8F5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25F522-0408-4B0A-8D37-1CA4D316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47F17C-451D-4A52-B0A5-519C187E1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E9AD9F8-DFCB-4990-B2C1-3FF1B95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7A67DC-8FAB-4740-96AB-EC5C3AF8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406FF2-BDCE-48B0-B018-8BD0743A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3C3874-A907-479C-92AD-EB22F24B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D2DE09-7CD0-48FC-9DA5-3C4C2D3A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2CA1DD5-9B1B-4C38-BB3B-E7ADCE0A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4ADA99-5DFC-49AD-AC6D-261974FB4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4E8A43C-F1A7-433A-B007-1A38CBAD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3AFC7B9-2088-4AD5-9458-48270199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DCD88FB-BDA2-4D4C-9212-807F843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3ED735D-91C7-4988-9246-CB96F1E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78F04C2-8709-482B-A310-25D7C43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31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E4B278-9E81-4D3E-A84C-EA18C6E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04C8939-E973-4034-8B60-CF4030F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36D1AEA-D081-4493-9AF3-BF3B0F4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306CB7B-BF42-4509-955B-599DC3F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97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1C5FCAC-B170-4F4D-9F16-CE75483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8DF1F68-4032-490D-A2A5-EB15B86D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B392180-C1F8-491E-83F2-F181A5F5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488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31E26D-F988-49A2-999D-FB8BC36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B36E03-F1C4-497E-B177-0FCD596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176BA2C-F770-460D-A2AE-BEBBE818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98C0FB1-6BC4-4943-8396-F8ADF94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994D809-6C37-4639-84FF-5000DA0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0A13C5-2869-43B5-BF68-10D05FB7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739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F3A899-4928-45C2-B419-2EDF9157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8B1295-3FDD-4C37-B687-6ACF8522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70BC1E-ACCC-4233-AE9A-45374237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AD48D6D-CB0E-4DF6-A4B1-60E6E00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DBC6D7F-032A-4097-84B1-8CD632E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E8A1BB9-CCD1-4E45-9518-79CA2A7E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08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18F991-5250-46AB-9EC4-0712337D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FC127A-23A8-447F-8515-B59030A1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773A90-1DA1-4A34-A5F4-D23EB72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37016C-90B6-4F71-95CA-73FD1D2C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408DD3-FCDE-45E9-ACCF-74AA247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31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58334CD-EEE8-4A0C-B23E-4E00478BA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D46720-E9AC-4E30-A2A5-E733AE65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5EB7E0-31E6-46EB-8EA3-1D30DD93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8CB55A-0A28-4C58-8B5F-0CBD02D7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E68809-4E73-4582-A852-7ADC2C4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53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3169AD-33E0-49CC-BBC9-2839D5C5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6679815-23EF-4865-A360-B997BF89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27387F-FF79-4B31-A4CD-2595E89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7053F3-2A82-4263-BEBC-4EE2FC21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D16875-5823-4E3B-B002-D8144E75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03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C9EDB8-DFF1-4693-B75A-E42EBDFE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B16B36-0537-43C0-B0C1-ECBA3B2F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07D203-152D-4417-A058-D0BC75F5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06F0A2-F8F2-471B-A690-D01940A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BBD1A7-CC72-4373-8CED-FC21C99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982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854AAD-73F7-454F-878F-2BA557C8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E77EE8-B793-4B6D-8AF1-8F563BB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59886D-C28B-4FE4-9136-527C25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90FAE1-4485-4C9F-9D32-2B7D33F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1F07D2-99F6-4A3B-BA22-4E9BC8F5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70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25F522-0408-4B0A-8D37-1CA4D316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47F17C-451D-4A52-B0A5-519C187E1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E9AD9F8-DFCB-4990-B2C1-3FF1B95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7A67DC-8FAB-4740-96AB-EC5C3AF8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406FF2-BDCE-48B0-B018-8BD0743A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3C3874-A907-479C-92AD-EB22F24B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568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D2DE09-7CD0-48FC-9DA5-3C4C2D3A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2CA1DD5-9B1B-4C38-BB3B-E7ADCE0A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4ADA99-5DFC-49AD-AC6D-261974FB4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4E8A43C-F1A7-433A-B007-1A38CBAD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3AFC7B9-2088-4AD5-9458-48270199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DCD88FB-BDA2-4D4C-9212-807F843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3ED735D-91C7-4988-9246-CB96F1E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78F04C2-8709-482B-A310-25D7C43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11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E4B278-9E81-4D3E-A84C-EA18C6E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04C8939-E973-4034-8B60-CF4030F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36D1AEA-D081-4493-9AF3-BF3B0F4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306CB7B-BF42-4509-955B-599DC3F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4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463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1C5FCAC-B170-4F4D-9F16-CE75483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8DF1F68-4032-490D-A2A5-EB15B86D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B392180-C1F8-491E-83F2-F181A5F5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975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31E26D-F988-49A2-999D-FB8BC36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B36E03-F1C4-497E-B177-0FCD596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176BA2C-F770-460D-A2AE-BEBBE818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98C0FB1-6BC4-4943-8396-F8ADF94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994D809-6C37-4639-84FF-5000DA0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0A13C5-2869-43B5-BF68-10D05FB7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98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F3A899-4928-45C2-B419-2EDF9157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8B1295-3FDD-4C37-B687-6ACF8522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70BC1E-ACCC-4233-AE9A-45374237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AD48D6D-CB0E-4DF6-A4B1-60E6E00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DBC6D7F-032A-4097-84B1-8CD632E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E8A1BB9-CCD1-4E45-9518-79CA2A7E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81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18F991-5250-46AB-9EC4-0712337D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FC127A-23A8-447F-8515-B59030A1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773A90-1DA1-4A34-A5F4-D23EB72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37016C-90B6-4F71-95CA-73FD1D2C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408DD3-FCDE-45E9-ACCF-74AA247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53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58334CD-EEE8-4A0C-B23E-4E00478BA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D46720-E9AC-4E30-A2A5-E733AE65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5EB7E0-31E6-46EB-8EA3-1D30DD93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8CB55A-0A28-4C58-8B5F-0CBD02D7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E68809-4E73-4582-A852-7ADC2C4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31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3169AD-33E0-49CC-BBC9-2839D5C5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6679815-23EF-4865-A360-B997BF89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27387F-FF79-4B31-A4CD-2595E89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7053F3-2A82-4263-BEBC-4EE2FC21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D16875-5823-4E3B-B002-D8144E75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160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C9EDB8-DFF1-4693-B75A-E42EBDFE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5B16B36-0537-43C0-B0C1-ECBA3B2F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07D203-152D-4417-A058-D0BC75F5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06F0A2-F8F2-471B-A690-D01940A9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BBD1A7-CC72-4373-8CED-FC21C99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142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854AAD-73F7-454F-878F-2BA557C8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E77EE8-B793-4B6D-8AF1-8F563BB8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E59886D-C28B-4FE4-9136-527C25D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90FAE1-4485-4C9F-9D32-2B7D33F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1F07D2-99F6-4A3B-BA22-4E9BC8F5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39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25F522-0408-4B0A-8D37-1CA4D316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147F17C-451D-4A52-B0A5-519C187E1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E9AD9F8-DFCB-4990-B2C1-3FF1B95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7A67DC-8FAB-4740-96AB-EC5C3AF8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0406FF2-BDCE-48B0-B018-8BD0743A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13C3874-A907-479C-92AD-EB22F24B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048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D2DE09-7CD0-48FC-9DA5-3C4C2D3A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2CA1DD5-9B1B-4C38-BB3B-E7ADCE0A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4ADA99-5DFC-49AD-AC6D-261974FB4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4E8A43C-F1A7-433A-B007-1A38CBAD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3AFC7B9-2088-4AD5-9458-48270199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DCD88FB-BDA2-4D4C-9212-807F843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3ED735D-91C7-4988-9246-CB96F1E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78F04C2-8709-482B-A310-25D7C43E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644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E4B278-9E81-4D3E-A84C-EA18C6E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04C8939-E973-4034-8B60-CF4030F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36D1AEA-D081-4493-9AF3-BF3B0F4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306CB7B-BF42-4509-955B-599DC3F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91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1C5FCAC-B170-4F4D-9F16-CE75483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8DF1F68-4032-490D-A2A5-EB15B86D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B392180-C1F8-491E-83F2-F181A5F5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54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31E26D-F988-49A2-999D-FB8BC36C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3B36E03-F1C4-497E-B177-0FCD596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176BA2C-F770-460D-A2AE-BEBBE818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98C0FB1-6BC4-4943-8396-F8ADF94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994D809-6C37-4639-84FF-5000DA06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0A13C5-2869-43B5-BF68-10D05FB7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02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F3A899-4928-45C2-B419-2EDF9157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48B1295-3FDD-4C37-B687-6ACF8522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470BC1E-ACCC-4233-AE9A-45374237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AD48D6D-CB0E-4DF6-A4B1-60E6E00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DBC6D7F-032A-4097-84B1-8CD632E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E8A1BB9-CCD1-4E45-9518-79CA2A7E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865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18F991-5250-46AB-9EC4-0712337D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FC127A-23A8-447F-8515-B59030A14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773A90-1DA1-4A34-A5F4-D23EB72C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37016C-90B6-4F71-95CA-73FD1D2C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408DD3-FCDE-45E9-ACCF-74AA247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658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58334CD-EEE8-4A0C-B23E-4E00478BA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D46720-E9AC-4E30-A2A5-E733AE65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5EB7E0-31E6-46EB-8EA3-1D30DD93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8CB55A-0A28-4C58-8B5F-0CBD02D7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4E68809-4E73-4582-A852-7ADC2C4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7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1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9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7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A617-8A93-4263-845E-59A5AD1C8D9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DADC-173A-4661-AFEF-9184C450D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7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E7C5476-4A3E-4705-97F7-6DBC8E00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3A8402-190A-4AFD-A566-561CA43D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5DBB6A-43F9-4D95-811C-B63B261B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6253-D429-4789-BED3-EA4A83D0EE1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8341FB-75E8-47A7-9BDC-8B0F5DA88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7EF4D8-AC9B-46E7-8D93-041D063C9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822A-90EF-498A-B1D6-A0EE5C8A13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80E0E52-ABEB-4D55-AF1B-01365F8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AE6E8A-92F3-4D22-B5A4-2274CB6B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893B02-C51C-4FB8-8EB3-6108F505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3AE04E-A58A-4DFC-BAF3-D68D754B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A97FD4-28BD-4AAB-832E-29BCCC3AF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80E0E52-ABEB-4D55-AF1B-01365F8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AE6E8A-92F3-4D22-B5A4-2274CB6B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893B02-C51C-4FB8-8EB3-6108F505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3AE04E-A58A-4DFC-BAF3-D68D754B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A97FD4-28BD-4AAB-832E-29BCCC3AF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80E0E52-ABEB-4D55-AF1B-01365F8B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AE6E8A-92F3-4D22-B5A4-2274CB6B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893B02-C51C-4FB8-8EB3-6108F5052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B2EC-B4D9-4D6C-B387-FE60A3ADCD5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3AE04E-A58A-4DFC-BAF3-D68D754B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0A97FD4-28BD-4AAB-832E-29BCCC3AF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6014-4B72-48EB-A6CF-AD6133FA260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277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246909" y="751793"/>
            <a:ext cx="9698182" cy="976395"/>
          </a:xfrm>
        </p:spPr>
        <p:txBody>
          <a:bodyPr>
            <a:normAutofit/>
          </a:bodyPr>
          <a:lstStyle/>
          <a:p>
            <a:r>
              <a:rPr lang="ko-KR" altLang="en-US" dirty="0"/>
              <a:t>피트니스 회원 관리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AF93C8D-936B-4A12-BCDB-CB2EB25BBE59}"/>
              </a:ext>
            </a:extLst>
          </p:cNvPr>
          <p:cNvSpPr/>
          <p:nvPr/>
        </p:nvSpPr>
        <p:spPr>
          <a:xfrm>
            <a:off x="7772392" y="1932725"/>
            <a:ext cx="3713018" cy="817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9F9E988-C8A5-429C-A8C8-212669739911}"/>
              </a:ext>
            </a:extLst>
          </p:cNvPr>
          <p:cNvSpPr/>
          <p:nvPr/>
        </p:nvSpPr>
        <p:spPr>
          <a:xfrm>
            <a:off x="997527" y="1932725"/>
            <a:ext cx="6220691" cy="3304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위치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FD3C286-75D6-40AD-94E9-89A274B36EA2}"/>
              </a:ext>
            </a:extLst>
          </p:cNvPr>
          <p:cNvSpPr/>
          <p:nvPr/>
        </p:nvSpPr>
        <p:spPr>
          <a:xfrm>
            <a:off x="997527" y="5441563"/>
            <a:ext cx="6220691" cy="806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오시는길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59800" y="1257300"/>
          <a:ext cx="3632200" cy="5179850"/>
        </p:xfrm>
        <a:graphic>
          <a:graphicData uri="http://schemas.openxmlformats.org/drawingml/2006/table">
            <a:tbl>
              <a:tblPr/>
              <a:tblGrid>
                <a:gridCol w="418369"/>
                <a:gridCol w="3213831"/>
              </a:tblGrid>
              <a:tr h="977796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5604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회원용 식단관리 페이지</a:t>
                      </a:r>
                      <a:endParaRPr kumimoji="0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1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1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 이동 버튼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endParaRPr kumimoji="0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endParaRPr kumimoji="0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51811"/>
              </p:ext>
            </p:extLst>
          </p:nvPr>
        </p:nvGraphicFramePr>
        <p:xfrm>
          <a:off x="126997" y="1187026"/>
          <a:ext cx="8331204" cy="56709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0172"/>
                <a:gridCol w="1190172"/>
                <a:gridCol w="1190172"/>
                <a:gridCol w="1190172"/>
                <a:gridCol w="1190172"/>
                <a:gridCol w="1190172"/>
                <a:gridCol w="1190172"/>
              </a:tblGrid>
              <a:tr h="80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1630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</a:tr>
              <a:tr h="161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</a:tr>
              <a:tr h="161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479800" y="342900"/>
            <a:ext cx="23114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08/01~08/07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3200" y="342900"/>
            <a:ext cx="469900" cy="444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&lt;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900" y="342900"/>
            <a:ext cx="469900" cy="444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&gt;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0900" y="342900"/>
            <a:ext cx="14605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ㅇㅇㅇ회원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" name="그림 23">
            <a:extLst>
              <a:ext uri="{FF2B5EF4-FFF2-40B4-BE49-F238E27FC236}">
                <a16:creationId xmlns:a16="http://schemas.microsoft.com/office/drawing/2014/main" xmlns="" id="{B494483C-08EE-4F12-942D-2B73F95E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4" y="114300"/>
            <a:ext cx="340365" cy="342900"/>
          </a:xfrm>
          <a:prstGeom prst="rect">
            <a:avLst/>
          </a:prstGeom>
        </p:spPr>
      </p:pic>
      <p:pic>
        <p:nvPicPr>
          <p:cNvPr id="14" name="그림 27">
            <a:extLst>
              <a:ext uri="{FF2B5EF4-FFF2-40B4-BE49-F238E27FC236}">
                <a16:creationId xmlns:a16="http://schemas.microsoft.com/office/drawing/2014/main" xmlns="" id="{3549B45A-967D-4182-95A3-CC6DF345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05" y="85937"/>
            <a:ext cx="388690" cy="3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1">
            <a:extLst>
              <a:ext uri="{FF2B5EF4-FFF2-40B4-BE49-F238E27FC236}">
                <a16:creationId xmlns="" xmlns:a16="http://schemas.microsoft.com/office/drawing/2014/main" id="{115E49C3-B608-7344-940C-B1DE06BC83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12201" y="1567589"/>
          <a:ext cx="2905034" cy="4041709"/>
        </p:xfrm>
        <a:graphic>
          <a:graphicData uri="http://schemas.openxmlformats.org/drawingml/2006/table">
            <a:tbl>
              <a:tblPr/>
              <a:tblGrid>
                <a:gridCol w="334612">
                  <a:extLst>
                    <a:ext uri="{9D8B030D-6E8A-4147-A177-3AD203B41FA5}">
                      <a16:colId xmlns="" xmlns:a16="http://schemas.microsoft.com/office/drawing/2014/main" val="1655284053"/>
                    </a:ext>
                  </a:extLst>
                </a:gridCol>
                <a:gridCol w="2570422">
                  <a:extLst>
                    <a:ext uri="{9D8B030D-6E8A-4147-A177-3AD203B41FA5}">
                      <a16:colId xmlns="" xmlns:a16="http://schemas.microsoft.com/office/drawing/2014/main" val="1687706111"/>
                    </a:ext>
                  </a:extLst>
                </a:gridCol>
              </a:tblGrid>
              <a:tr h="738630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4325172"/>
                  </a:ext>
                </a:extLst>
              </a:tr>
              <a:tr h="82259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4586230"/>
                  </a:ext>
                </a:extLst>
              </a:tr>
              <a:tr h="110797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아이디와 비밀번호가 일치하면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관리자계정체크 후 페이지로 이동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유저일 경우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관리자일 경우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신청관리페이지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5049440"/>
                  </a:ext>
                </a:extLst>
              </a:tr>
              <a:tr h="1291740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버튼 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페이지로 이동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482200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 flipH="1">
            <a:off x="2639106" y="1407024"/>
            <a:ext cx="35194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4400" dirty="0" smtClean="0">
                <a:solidFill>
                  <a:prstClr val="black"/>
                </a:solidFill>
              </a:rPr>
              <a:t> 로그인</a:t>
            </a:r>
            <a:endParaRPr lang="ko-KR" altLang="en-US" sz="44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7886" y="2482851"/>
            <a:ext cx="5080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아이디를 입력하세요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7886" y="3770314"/>
            <a:ext cx="5080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비밀번호를 입력하세요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9686" y="5157358"/>
            <a:ext cx="1765300" cy="499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76465" y="5157357"/>
            <a:ext cx="1765300" cy="499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회원가입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07886" y="4991100"/>
            <a:ext cx="5080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44"/>
          <p:cNvSpPr>
            <a:spLocks noChangeArrowheads="1"/>
          </p:cNvSpPr>
          <p:nvPr/>
        </p:nvSpPr>
        <p:spPr bwMode="auto">
          <a:xfrm>
            <a:off x="1961923" y="5260975"/>
            <a:ext cx="244475" cy="146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" name="직사각형 44"/>
          <p:cNvSpPr>
            <a:spLocks noChangeArrowheads="1"/>
          </p:cNvSpPr>
          <p:nvPr/>
        </p:nvSpPr>
        <p:spPr bwMode="auto">
          <a:xfrm>
            <a:off x="4480153" y="5260975"/>
            <a:ext cx="244475" cy="146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b="1" dirty="0" smtClean="0">
                <a:solidFill>
                  <a:srgbClr val="FFFFFF"/>
                </a:solidFill>
              </a:rPr>
              <a:t>2</a:t>
            </a:r>
            <a:endParaRPr lang="en-US" altLang="ko-KR" sz="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1">
            <a:extLst>
              <a:ext uri="{FF2B5EF4-FFF2-40B4-BE49-F238E27FC236}">
                <a16:creationId xmlns="" xmlns:a16="http://schemas.microsoft.com/office/drawing/2014/main" id="{115E49C3-B608-7344-940C-B1DE06BC8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9595"/>
              </p:ext>
            </p:extLst>
          </p:nvPr>
        </p:nvGraphicFramePr>
        <p:xfrm>
          <a:off x="8708571" y="1567589"/>
          <a:ext cx="2908664" cy="4662214"/>
        </p:xfrm>
        <a:graphic>
          <a:graphicData uri="http://schemas.openxmlformats.org/drawingml/2006/table">
            <a:tbl>
              <a:tblPr/>
              <a:tblGrid>
                <a:gridCol w="335030">
                  <a:extLst>
                    <a:ext uri="{9D8B030D-6E8A-4147-A177-3AD203B41FA5}">
                      <a16:colId xmlns="" xmlns:a16="http://schemas.microsoft.com/office/drawing/2014/main" val="1655284053"/>
                    </a:ext>
                  </a:extLst>
                </a:gridCol>
                <a:gridCol w="2573634">
                  <a:extLst>
                    <a:ext uri="{9D8B030D-6E8A-4147-A177-3AD203B41FA5}">
                      <a16:colId xmlns="" xmlns:a16="http://schemas.microsoft.com/office/drawing/2014/main" val="1687706111"/>
                    </a:ext>
                  </a:extLst>
                </a:gridCol>
              </a:tblGrid>
              <a:tr h="869401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4325172"/>
                  </a:ext>
                </a:extLst>
              </a:tr>
              <a:tr h="968236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화면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4586230"/>
                  </a:ext>
                </a:extLst>
              </a:tr>
              <a:tr h="1304141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 버튼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페이지로 이동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5049440"/>
                  </a:ext>
                </a:extLst>
              </a:tr>
              <a:tr h="1520436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 버튼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페이지로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30" marB="4573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46482200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 flipH="1">
            <a:off x="2842646" y="840623"/>
            <a:ext cx="35194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4400" smtClean="0">
                <a:solidFill>
                  <a:prstClr val="black"/>
                </a:solidFill>
              </a:rPr>
              <a:t>회원가입</a:t>
            </a:r>
            <a:endParaRPr lang="ko-KR" altLang="en-US" sz="4400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07886" y="1763257"/>
            <a:ext cx="5080000" cy="6533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성명을 </a:t>
            </a:r>
            <a:r>
              <a:rPr lang="ko-KR" altLang="en-US" dirty="0">
                <a:solidFill>
                  <a:prstClr val="black"/>
                </a:solidFill>
              </a:rPr>
              <a:t>입력하세요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7886" y="2652755"/>
            <a:ext cx="5080000" cy="661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연락처를 </a:t>
            </a:r>
            <a:r>
              <a:rPr lang="ko-KR" altLang="en-US" dirty="0">
                <a:solidFill>
                  <a:prstClr val="black"/>
                </a:solidFill>
              </a:rPr>
              <a:t>입력하세요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839686" y="6126186"/>
            <a:ext cx="1765300" cy="499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가입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376465" y="6126185"/>
            <a:ext cx="1765300" cy="499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취소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407886" y="5959928"/>
            <a:ext cx="50800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44"/>
          <p:cNvSpPr>
            <a:spLocks noChangeArrowheads="1"/>
          </p:cNvSpPr>
          <p:nvPr/>
        </p:nvSpPr>
        <p:spPr bwMode="auto">
          <a:xfrm>
            <a:off x="1961923" y="6229803"/>
            <a:ext cx="244475" cy="146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" name="직사각형 44"/>
          <p:cNvSpPr>
            <a:spLocks noChangeArrowheads="1"/>
          </p:cNvSpPr>
          <p:nvPr/>
        </p:nvSpPr>
        <p:spPr bwMode="auto">
          <a:xfrm>
            <a:off x="4480153" y="6229803"/>
            <a:ext cx="244475" cy="146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288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07886" y="3550167"/>
            <a:ext cx="5080000" cy="5744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아이디를 </a:t>
            </a:r>
            <a:r>
              <a:rPr lang="ko-KR" altLang="en-US" dirty="0">
                <a:solidFill>
                  <a:prstClr val="black"/>
                </a:solidFill>
              </a:rPr>
              <a:t>입력하세요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07886" y="4360765"/>
            <a:ext cx="5080000" cy="6000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비밀번호를 </a:t>
            </a:r>
            <a:r>
              <a:rPr lang="ko-KR" altLang="en-US" dirty="0">
                <a:solidFill>
                  <a:prstClr val="black"/>
                </a:solidFill>
              </a:rPr>
              <a:t>입력하세요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58093" y="5142940"/>
            <a:ext cx="1128485" cy="6000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여자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02390" y="5121067"/>
            <a:ext cx="1128485" cy="6000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남자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94116" y="5410321"/>
            <a:ext cx="122237" cy="85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315346" y="5400200"/>
            <a:ext cx="122237" cy="85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277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246909" y="751790"/>
            <a:ext cx="9698182" cy="976395"/>
          </a:xfrm>
        </p:spPr>
        <p:txBody>
          <a:bodyPr>
            <a:normAutofit/>
          </a:bodyPr>
          <a:lstStyle/>
          <a:p>
            <a:r>
              <a:rPr lang="ko-KR" altLang="en-US" dirty="0"/>
              <a:t>피트니스 회원 관리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AF93C8D-936B-4A12-BCDB-CB2EB25BBE59}"/>
              </a:ext>
            </a:extLst>
          </p:cNvPr>
          <p:cNvSpPr/>
          <p:nvPr/>
        </p:nvSpPr>
        <p:spPr>
          <a:xfrm>
            <a:off x="7772392" y="1932722"/>
            <a:ext cx="3713018" cy="817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ㅇㅇㅇ님</a:t>
            </a:r>
            <a:r>
              <a:rPr lang="ko-KR" altLang="en-US" dirty="0">
                <a:solidFill>
                  <a:schemeClr val="tx1"/>
                </a:solidFill>
              </a:rPr>
              <a:t>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9F9E988-C8A5-429C-A8C8-212669739911}"/>
              </a:ext>
            </a:extLst>
          </p:cNvPr>
          <p:cNvSpPr/>
          <p:nvPr/>
        </p:nvSpPr>
        <p:spPr>
          <a:xfrm>
            <a:off x="997527" y="1932722"/>
            <a:ext cx="6220691" cy="3733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 식단표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AF93C8D-936B-4A12-BCDB-CB2EB25BBE59}"/>
              </a:ext>
            </a:extLst>
          </p:cNvPr>
          <p:cNvSpPr/>
          <p:nvPr/>
        </p:nvSpPr>
        <p:spPr>
          <a:xfrm>
            <a:off x="7772392" y="4682863"/>
            <a:ext cx="3713018" cy="817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신청하기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FC5AD8-196D-419A-AD5D-6F4B09CB6DAB}"/>
              </a:ext>
            </a:extLst>
          </p:cNvPr>
          <p:cNvSpPr txBox="1"/>
          <p:nvPr/>
        </p:nvSpPr>
        <p:spPr>
          <a:xfrm>
            <a:off x="791497" y="579057"/>
            <a:ext cx="35483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피트니스 신청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3A1DF0B7-C96F-4197-AF79-131CF0633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07763"/>
              </p:ext>
            </p:extLst>
          </p:nvPr>
        </p:nvGraphicFramePr>
        <p:xfrm>
          <a:off x="958645" y="4535129"/>
          <a:ext cx="1909056" cy="15130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4708">
                  <a:extLst>
                    <a:ext uri="{9D8B030D-6E8A-4147-A177-3AD203B41FA5}">
                      <a16:colId xmlns:a16="http://schemas.microsoft.com/office/drawing/2014/main" xmlns="" val="3523270618"/>
                    </a:ext>
                  </a:extLst>
                </a:gridCol>
                <a:gridCol w="844348">
                  <a:extLst>
                    <a:ext uri="{9D8B030D-6E8A-4147-A177-3AD203B41FA5}">
                      <a16:colId xmlns:a16="http://schemas.microsoft.com/office/drawing/2014/main" xmlns="" val="3122318600"/>
                    </a:ext>
                  </a:extLst>
                </a:gridCol>
              </a:tblGrid>
              <a:tr h="405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4580882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김철수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76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신짱아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611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97688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xmlns="" id="{A7D54F81-30C0-4F72-B1A1-BE4B1745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41246"/>
              </p:ext>
            </p:extLst>
          </p:nvPr>
        </p:nvGraphicFramePr>
        <p:xfrm>
          <a:off x="5426757" y="901832"/>
          <a:ext cx="2671092" cy="51206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12954">
                  <a:extLst>
                    <a:ext uri="{9D8B030D-6E8A-4147-A177-3AD203B41FA5}">
                      <a16:colId xmlns:a16="http://schemas.microsoft.com/office/drawing/2014/main" xmlns="" val="3794303788"/>
                    </a:ext>
                  </a:extLst>
                </a:gridCol>
                <a:gridCol w="1658138">
                  <a:extLst>
                    <a:ext uri="{9D8B030D-6E8A-4147-A177-3AD203B41FA5}">
                      <a16:colId xmlns:a16="http://schemas.microsoft.com/office/drawing/2014/main" xmlns="" val="3235824264"/>
                    </a:ext>
                  </a:extLst>
                </a:gridCol>
              </a:tblGrid>
              <a:tr h="3628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9373840"/>
                  </a:ext>
                </a:extLst>
              </a:tr>
              <a:tr h="617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9:00~</a:t>
                      </a:r>
                      <a:endParaRPr lang="ko-KR" dirty="0"/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2018850"/>
                  </a:ext>
                </a:extLst>
              </a:tr>
              <a:tr h="617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10:00~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7412669"/>
                  </a:ext>
                </a:extLst>
              </a:tr>
              <a:tr h="617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11:00~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마감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940057"/>
                  </a:ext>
                </a:extLst>
              </a:tr>
              <a:tr h="9071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13:00~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 dirty="0"/>
                        <a:t>14:00</a:t>
                      </a:r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3072785"/>
                  </a:ext>
                </a:extLst>
              </a:tr>
              <a:tr h="617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14:00~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15:00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722494"/>
                  </a:ext>
                </a:extLst>
              </a:tr>
              <a:tr h="617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15:00~</a:t>
                      </a:r>
                    </a:p>
                    <a:p>
                      <a:pPr lvl="0">
                        <a:buNone/>
                      </a:pPr>
                      <a:r>
                        <a:rPr lang="ko-KR" altLang="en-US"/>
                        <a:t>16:00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1440755"/>
                  </a:ext>
                </a:extLst>
              </a:tr>
              <a:tr h="6170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16:00~</a:t>
                      </a:r>
                      <a:endParaRPr lang="ko-KR"/>
                    </a:p>
                    <a:p>
                      <a:pPr lvl="0">
                        <a:buNone/>
                      </a:pPr>
                      <a:r>
                        <a:rPr lang="ko-KR" altLang="en-US"/>
                        <a:t>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휴무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0450328"/>
                  </a:ext>
                </a:extLst>
              </a:tr>
            </a:tbl>
          </a:graphicData>
        </a:graphic>
      </p:graphicFrame>
      <p:pic>
        <p:nvPicPr>
          <p:cNvPr id="5" name="그림 6" descr="하얀색, 노란색, 옅은이(가) 표시된 사진&#10;&#10;자동 생성된 설명">
            <a:extLst>
              <a:ext uri="{FF2B5EF4-FFF2-40B4-BE49-F238E27FC236}">
                <a16:creationId xmlns:a16="http://schemas.microsoft.com/office/drawing/2014/main" xmlns="" id="{61944994-6EB1-4650-B3CD-2E7F5D8C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7" y="1310227"/>
            <a:ext cx="3345425" cy="246773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17F48C4E-63A0-4DDC-A25A-097A05623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38036"/>
              </p:ext>
            </p:extLst>
          </p:nvPr>
        </p:nvGraphicFramePr>
        <p:xfrm>
          <a:off x="9757031" y="579057"/>
          <a:ext cx="2250022" cy="42876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5991">
                  <a:extLst>
                    <a:ext uri="{9D8B030D-6E8A-4147-A177-3AD203B41FA5}">
                      <a16:colId xmlns:a16="http://schemas.microsoft.com/office/drawing/2014/main" xmlns="" val="2701098490"/>
                    </a:ext>
                  </a:extLst>
                </a:gridCol>
                <a:gridCol w="1994031">
                  <a:extLst>
                    <a:ext uri="{9D8B030D-6E8A-4147-A177-3AD203B41FA5}">
                      <a16:colId xmlns:a16="http://schemas.microsoft.com/office/drawing/2014/main" xmlns="" val="1796530669"/>
                    </a:ext>
                  </a:extLst>
                </a:gridCol>
              </a:tblGrid>
              <a:tr h="376285">
                <a:tc gridSpan="2"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baseline="0" dirty="0">
                          <a:ln>
                            <a:noFill/>
                          </a:ln>
                          <a:effectLst/>
                        </a:rPr>
                        <a:t>Description (</a:t>
                      </a:r>
                      <a:r>
                        <a:rPr kumimoji="1" lang="ko-KR" altLang="en-US" sz="1000" kern="1200" baseline="0" dirty="0">
                          <a:ln>
                            <a:noFill/>
                          </a:ln>
                          <a:effectLst/>
                        </a:rPr>
                        <a:t>화면설명</a:t>
                      </a:r>
                      <a:r>
                        <a:rPr kumimoji="1" lang="en-US" altLang="ko-KR" sz="1000" kern="120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7218085"/>
                  </a:ext>
                </a:extLst>
              </a:tr>
              <a:tr h="558759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900" kern="120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432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baseline="0" dirty="0">
                          <a:ln>
                            <a:noFill/>
                          </a:ln>
                          <a:effectLst/>
                        </a:rPr>
                        <a:t>신청화면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38588484"/>
                  </a:ext>
                </a:extLst>
              </a:tr>
              <a:tr h="917963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900" kern="120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baseline="0" dirty="0">
                          <a:ln>
                            <a:noFill/>
                          </a:ln>
                          <a:effectLst/>
                        </a:rPr>
                        <a:t>날짜 선택 시 그날 출근한 피트니스강사들 선택창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5859965"/>
                  </a:ext>
                </a:extLst>
              </a:tr>
              <a:tr h="957875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900" kern="120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baseline="0" dirty="0">
                          <a:ln>
                            <a:noFill/>
                          </a:ln>
                          <a:effectLst/>
                        </a:rPr>
                        <a:t>강사선택시 시간대별로 신청가능한 시간대 선택창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42499957"/>
                  </a:ext>
                </a:extLst>
              </a:tr>
              <a:tr h="558759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900" kern="120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baseline="0" dirty="0">
                          <a:ln>
                            <a:noFill/>
                          </a:ln>
                          <a:effectLst/>
                        </a:rPr>
                        <a:t>원하는 시간대 선택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043690975"/>
                  </a:ext>
                </a:extLst>
              </a:tr>
              <a:tr h="917963">
                <a:tc>
                  <a:txBody>
                    <a:bodyPr/>
                    <a:lstStyle/>
                    <a:p>
                      <a:pPr marL="0" marR="0" indent="0" algn="ctr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kumimoji="1" lang="en-US" sz="900" kern="120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1" hangingPunct="1">
                        <a:spcBef>
                          <a:spcPts val="216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 baseline="0" dirty="0">
                          <a:ln>
                            <a:noFill/>
                          </a:ln>
                          <a:effectLst/>
                        </a:rPr>
                        <a:t>최종선택 완료 후 신청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41795313"/>
                  </a:ext>
                </a:extLst>
              </a:tr>
            </a:tbl>
          </a:graphicData>
        </a:graphic>
      </p:graphicFrame>
      <p:pic>
        <p:nvPicPr>
          <p:cNvPr id="23" name="그림 23">
            <a:extLst>
              <a:ext uri="{FF2B5EF4-FFF2-40B4-BE49-F238E27FC236}">
                <a16:creationId xmlns:a16="http://schemas.microsoft.com/office/drawing/2014/main" xmlns="" id="{FE41D3B6-BB93-4EC8-986B-87753BDF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18" y="2140006"/>
            <a:ext cx="276225" cy="228600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xmlns="" id="{C1A664A8-A7D0-4A9A-8C53-B209FD19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82" y="5054361"/>
            <a:ext cx="266700" cy="228600"/>
          </a:xfrm>
          <a:prstGeom prst="rect">
            <a:avLst/>
          </a:prstGeom>
        </p:spPr>
      </p:pic>
      <p:pic>
        <p:nvPicPr>
          <p:cNvPr id="28" name="그림 28">
            <a:extLst>
              <a:ext uri="{FF2B5EF4-FFF2-40B4-BE49-F238E27FC236}">
                <a16:creationId xmlns:a16="http://schemas.microsoft.com/office/drawing/2014/main" xmlns="" id="{23B77785-A8C5-44D3-9777-1562DD0F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284" y="1503153"/>
            <a:ext cx="276225" cy="228600"/>
          </a:xfrm>
          <a:prstGeom prst="rect">
            <a:avLst/>
          </a:prstGeom>
        </p:spPr>
      </p:pic>
      <p:pic>
        <p:nvPicPr>
          <p:cNvPr id="29" name="그림 29">
            <a:extLst>
              <a:ext uri="{FF2B5EF4-FFF2-40B4-BE49-F238E27FC236}">
                <a16:creationId xmlns:a16="http://schemas.microsoft.com/office/drawing/2014/main" xmlns="" id="{5CA9904A-AD1D-419A-B457-8E2988E4A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246" y="5888247"/>
            <a:ext cx="276225" cy="228600"/>
          </a:xfrm>
          <a:prstGeom prst="rect">
            <a:avLst/>
          </a:prstGeom>
        </p:spPr>
      </p:pic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xmlns="" id="{AAB373DE-F965-464B-BE7B-8E7213A9BAAB}"/>
              </a:ext>
            </a:extLst>
          </p:cNvPr>
          <p:cNvSpPr/>
          <p:nvPr/>
        </p:nvSpPr>
        <p:spPr>
          <a:xfrm>
            <a:off x="8136668" y="1399133"/>
            <a:ext cx="959796" cy="33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black"/>
                </a:solidFill>
              </a:rPr>
              <a:t>선택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xmlns="" id="{BF964501-E16F-4667-A79A-B01A4E8A75C7}"/>
              </a:ext>
            </a:extLst>
          </p:cNvPr>
          <p:cNvSpPr/>
          <p:nvPr/>
        </p:nvSpPr>
        <p:spPr>
          <a:xfrm>
            <a:off x="9931375" y="5772803"/>
            <a:ext cx="1025755" cy="4993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신청</a:t>
            </a:r>
          </a:p>
        </p:txBody>
      </p:sp>
      <p:sp>
        <p:nvSpPr>
          <p:cNvPr id="32" name="모서리가 둥근 직사각형 13">
            <a:extLst>
              <a:ext uri="{FF2B5EF4-FFF2-40B4-BE49-F238E27FC236}">
                <a16:creationId xmlns:a16="http://schemas.microsoft.com/office/drawing/2014/main" xmlns="" id="{77FBE1F8-5AC1-4B89-A9F3-7E277AD71744}"/>
              </a:ext>
            </a:extLst>
          </p:cNvPr>
          <p:cNvSpPr/>
          <p:nvPr/>
        </p:nvSpPr>
        <p:spPr>
          <a:xfrm>
            <a:off x="2389843" y="2035231"/>
            <a:ext cx="678485" cy="33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xmlns="" id="{427B529E-E315-45BC-BA48-3C19DB9F0848}"/>
              </a:ext>
            </a:extLst>
          </p:cNvPr>
          <p:cNvSpPr/>
          <p:nvPr/>
        </p:nvSpPr>
        <p:spPr>
          <a:xfrm>
            <a:off x="2914746" y="4960032"/>
            <a:ext cx="678485" cy="322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black"/>
                </a:solidFill>
              </a:rPr>
              <a:t>선택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xmlns="" id="{4220B5AE-BEDE-4D91-BD0A-2BF123E9E4B2}"/>
              </a:ext>
            </a:extLst>
          </p:cNvPr>
          <p:cNvSpPr/>
          <p:nvPr/>
        </p:nvSpPr>
        <p:spPr>
          <a:xfrm>
            <a:off x="2914745" y="5326093"/>
            <a:ext cx="678485" cy="322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</p:txBody>
      </p:sp>
      <p:sp>
        <p:nvSpPr>
          <p:cNvPr id="35" name="모서리가 둥근 직사각형 13">
            <a:extLst>
              <a:ext uri="{FF2B5EF4-FFF2-40B4-BE49-F238E27FC236}">
                <a16:creationId xmlns:a16="http://schemas.microsoft.com/office/drawing/2014/main" xmlns="" id="{C8C56A5A-5D3A-40FD-B8FB-6A0948100AEF}"/>
              </a:ext>
            </a:extLst>
          </p:cNvPr>
          <p:cNvSpPr/>
          <p:nvPr/>
        </p:nvSpPr>
        <p:spPr>
          <a:xfrm>
            <a:off x="2925129" y="5692154"/>
            <a:ext cx="678485" cy="3229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xmlns="" id="{3779EA0B-C1AC-4F3B-BFC9-D5CB636DB873}"/>
              </a:ext>
            </a:extLst>
          </p:cNvPr>
          <p:cNvSpPr/>
          <p:nvPr/>
        </p:nvSpPr>
        <p:spPr>
          <a:xfrm>
            <a:off x="8134619" y="3418939"/>
            <a:ext cx="959796" cy="33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</p:txBody>
      </p:sp>
      <p:sp>
        <p:nvSpPr>
          <p:cNvPr id="37" name="모서리가 둥근 직사각형 13">
            <a:extLst>
              <a:ext uri="{FF2B5EF4-FFF2-40B4-BE49-F238E27FC236}">
                <a16:creationId xmlns:a16="http://schemas.microsoft.com/office/drawing/2014/main" xmlns="" id="{39CC2DC6-7DF4-4940-99FD-445A81F893A4}"/>
              </a:ext>
            </a:extLst>
          </p:cNvPr>
          <p:cNvSpPr/>
          <p:nvPr/>
        </p:nvSpPr>
        <p:spPr>
          <a:xfrm>
            <a:off x="8144683" y="4231059"/>
            <a:ext cx="959796" cy="333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black"/>
                </a:solidFill>
              </a:rPr>
              <a:t>선택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40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-2474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피트니스 회원 관리 시스템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42040" y="1961271"/>
            <a:ext cx="12499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prstClr val="black"/>
                </a:solidFill>
              </a:rPr>
              <a:t>출처</a:t>
            </a:r>
            <a:r>
              <a:rPr lang="en-US" altLang="ko-KR" sz="500" dirty="0">
                <a:solidFill>
                  <a:prstClr val="black"/>
                </a:solidFill>
              </a:rPr>
              <a:t>:https://brunch.co.kr/@qula15/2</a:t>
            </a:r>
            <a:endParaRPr lang="ko-KR" altLang="en-US" sz="500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1BFD0F5-5C35-439B-B890-35019912326F}"/>
              </a:ext>
            </a:extLst>
          </p:cNvPr>
          <p:cNvSpPr txBox="1">
            <a:spLocks/>
          </p:cNvSpPr>
          <p:nvPr/>
        </p:nvSpPr>
        <p:spPr>
          <a:xfrm>
            <a:off x="1" y="2181138"/>
            <a:ext cx="2053696" cy="46768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b="1" dirty="0">
                <a:solidFill>
                  <a:prstClr val="black"/>
                </a:solidFill>
              </a:rPr>
              <a:t>신청관리</a:t>
            </a:r>
            <a:endParaRPr lang="en-US" altLang="ko-KR" sz="1800" b="1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강사관리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 err="1">
                <a:solidFill>
                  <a:prstClr val="black"/>
                </a:solidFill>
              </a:rPr>
              <a:t>회원별</a:t>
            </a:r>
            <a:r>
              <a:rPr lang="ko-KR" altLang="en-US" sz="1800" dirty="0">
                <a:solidFill>
                  <a:prstClr val="black"/>
                </a:solidFill>
              </a:rPr>
              <a:t> 식단관리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스케줄관리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3D2A41-98F9-42E5-8E8F-2A5EEFE02E2E}"/>
              </a:ext>
            </a:extLst>
          </p:cNvPr>
          <p:cNvSpPr txBox="1"/>
          <p:nvPr/>
        </p:nvSpPr>
        <p:spPr>
          <a:xfrm>
            <a:off x="10733820" y="3573550"/>
            <a:ext cx="1128086" cy="303463"/>
          </a:xfrm>
          <a:prstGeom prst="rect">
            <a:avLst/>
          </a:prstGeom>
          <a:ln/>
          <a:effectLst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승인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AF77E153-1248-493D-A78A-4E7D44CE8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63891"/>
              </p:ext>
            </p:extLst>
          </p:nvPr>
        </p:nvGraphicFramePr>
        <p:xfrm>
          <a:off x="2295494" y="3575386"/>
          <a:ext cx="8128003" cy="1742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24155">
                  <a:extLst>
                    <a:ext uri="{9D8B030D-6E8A-4147-A177-3AD203B41FA5}">
                      <a16:colId xmlns:a16="http://schemas.microsoft.com/office/drawing/2014/main" xmlns="" val="33904625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xmlns="" val="1228490744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xmlns="" val="95763497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686931063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xmlns="" val="1730770101"/>
                    </a:ext>
                  </a:extLst>
                </a:gridCol>
                <a:gridCol w="1075394">
                  <a:extLst>
                    <a:ext uri="{9D8B030D-6E8A-4147-A177-3AD203B41FA5}">
                      <a16:colId xmlns:a16="http://schemas.microsoft.com/office/drawing/2014/main" xmlns="" val="24884900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xmlns="" val="45093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요일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시간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강사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승인여부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115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gildong12</a:t>
                      </a:r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서울시 독산동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9:00~10:00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고길동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4493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25532822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A2B440-5C07-46DE-822B-7C00E5F6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478" y="4297768"/>
            <a:ext cx="336415" cy="371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66E6C48-4ADA-454C-8811-CE15A733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820" y="4822457"/>
            <a:ext cx="1295581" cy="99073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19AA36D-1B6B-4B7B-8B23-337E7ABFBA11}"/>
              </a:ext>
            </a:extLst>
          </p:cNvPr>
          <p:cNvSpPr txBox="1"/>
          <p:nvPr/>
        </p:nvSpPr>
        <p:spPr>
          <a:xfrm>
            <a:off x="10733820" y="3953750"/>
            <a:ext cx="1128086" cy="369332"/>
          </a:xfrm>
          <a:prstGeom prst="rect">
            <a:avLst/>
          </a:prstGeom>
          <a:ln/>
          <a:effectLst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승인취소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79BEE6-FC79-451B-BEC3-DE598AC3A235}"/>
              </a:ext>
            </a:extLst>
          </p:cNvPr>
          <p:cNvSpPr txBox="1"/>
          <p:nvPr/>
        </p:nvSpPr>
        <p:spPr>
          <a:xfrm>
            <a:off x="10651532" y="44897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강사</a:t>
            </a:r>
          </a:p>
        </p:txBody>
      </p:sp>
    </p:spTree>
    <p:extLst>
      <p:ext uri="{BB962C8B-B14F-4D97-AF65-F5344CB8AC3E}">
        <p14:creationId xmlns:p14="http://schemas.microsoft.com/office/powerpoint/2010/main" val="3457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40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-2474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피트니스 회원 관리 시스템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42040" y="1961271"/>
            <a:ext cx="12499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prstClr val="black"/>
                </a:solidFill>
              </a:rPr>
              <a:t>출처</a:t>
            </a:r>
            <a:r>
              <a:rPr lang="en-US" altLang="ko-KR" sz="500" dirty="0">
                <a:solidFill>
                  <a:prstClr val="black"/>
                </a:solidFill>
              </a:rPr>
              <a:t>:https://brunch.co.kr/@qula15/2</a:t>
            </a:r>
            <a:endParaRPr lang="ko-KR" altLang="en-US" sz="500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1BFD0F5-5C35-439B-B890-35019912326F}"/>
              </a:ext>
            </a:extLst>
          </p:cNvPr>
          <p:cNvSpPr txBox="1">
            <a:spLocks/>
          </p:cNvSpPr>
          <p:nvPr/>
        </p:nvSpPr>
        <p:spPr>
          <a:xfrm>
            <a:off x="1" y="2181138"/>
            <a:ext cx="2053696" cy="46768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신청관리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강사관리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 err="1">
                <a:solidFill>
                  <a:prstClr val="black"/>
                </a:solidFill>
              </a:rPr>
              <a:t>회원별</a:t>
            </a:r>
            <a:r>
              <a:rPr lang="ko-KR" altLang="en-US" sz="1800" dirty="0">
                <a:solidFill>
                  <a:prstClr val="black"/>
                </a:solidFill>
              </a:rPr>
              <a:t> 식단관리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스케줄관리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E64D1A-E5C6-4C42-9103-C547797B98B0}"/>
              </a:ext>
            </a:extLst>
          </p:cNvPr>
          <p:cNvSpPr txBox="1"/>
          <p:nvPr/>
        </p:nvSpPr>
        <p:spPr>
          <a:xfrm>
            <a:off x="2885654" y="2416029"/>
            <a:ext cx="9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prstClr val="black"/>
                </a:solidFill>
              </a:rPr>
              <a:t>강사명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63F9122-C864-4505-8974-BE10088E5487}"/>
              </a:ext>
            </a:extLst>
          </p:cNvPr>
          <p:cNvSpPr txBox="1"/>
          <p:nvPr/>
        </p:nvSpPr>
        <p:spPr>
          <a:xfrm>
            <a:off x="4143759" y="2399251"/>
            <a:ext cx="69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성별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A235E26-BE0A-4D07-90A8-D13B7E71A3A8}"/>
              </a:ext>
            </a:extLst>
          </p:cNvPr>
          <p:cNvSpPr txBox="1"/>
          <p:nvPr/>
        </p:nvSpPr>
        <p:spPr>
          <a:xfrm>
            <a:off x="6417175" y="2416029"/>
            <a:ext cx="69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주소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3FC73C2-CE29-4794-9211-4146DCC495CE}"/>
              </a:ext>
            </a:extLst>
          </p:cNvPr>
          <p:cNvSpPr txBox="1"/>
          <p:nvPr/>
        </p:nvSpPr>
        <p:spPr>
          <a:xfrm>
            <a:off x="9124101" y="2416029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연락처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4D547B-7DD4-47D4-BBF5-806B070AD48B}"/>
              </a:ext>
            </a:extLst>
          </p:cNvPr>
          <p:cNvSpPr txBox="1"/>
          <p:nvPr/>
        </p:nvSpPr>
        <p:spPr>
          <a:xfrm>
            <a:off x="2854248" y="2852257"/>
            <a:ext cx="100667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12DEF2C-D92A-4CF0-ABF3-34BA9B61AD9C}"/>
              </a:ext>
            </a:extLst>
          </p:cNvPr>
          <p:cNvSpPr txBox="1"/>
          <p:nvPr/>
        </p:nvSpPr>
        <p:spPr>
          <a:xfrm>
            <a:off x="4089204" y="2852257"/>
            <a:ext cx="8081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8528CD7-5354-46B1-A2DB-FFCADA65B527}"/>
              </a:ext>
            </a:extLst>
          </p:cNvPr>
          <p:cNvSpPr txBox="1"/>
          <p:nvPr/>
        </p:nvSpPr>
        <p:spPr>
          <a:xfrm>
            <a:off x="5125673" y="2852257"/>
            <a:ext cx="324653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A3275BB-7155-494C-B62F-358A18190B9A}"/>
              </a:ext>
            </a:extLst>
          </p:cNvPr>
          <p:cNvSpPr txBox="1"/>
          <p:nvPr/>
        </p:nvSpPr>
        <p:spPr>
          <a:xfrm>
            <a:off x="8600489" y="2852257"/>
            <a:ext cx="205390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2F5C8DA-DF5A-43FB-8D97-AD24BD24AB2D}"/>
              </a:ext>
            </a:extLst>
          </p:cNvPr>
          <p:cNvSpPr/>
          <p:nvPr/>
        </p:nvSpPr>
        <p:spPr>
          <a:xfrm>
            <a:off x="2854248" y="3429000"/>
            <a:ext cx="7824937" cy="27788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7" name="표 33">
            <a:extLst>
              <a:ext uri="{FF2B5EF4-FFF2-40B4-BE49-F238E27FC236}">
                <a16:creationId xmlns:a16="http://schemas.microsoft.com/office/drawing/2014/main" xmlns="" id="{5BE160CA-DFEB-4CDB-8452-5C0EB2115C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54248" y="3428999"/>
          <a:ext cx="7824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234">
                  <a:extLst>
                    <a:ext uri="{9D8B030D-6E8A-4147-A177-3AD203B41FA5}">
                      <a16:colId xmlns:a16="http://schemas.microsoft.com/office/drawing/2014/main" xmlns="" val="3678613470"/>
                    </a:ext>
                  </a:extLst>
                </a:gridCol>
                <a:gridCol w="1956234">
                  <a:extLst>
                    <a:ext uri="{9D8B030D-6E8A-4147-A177-3AD203B41FA5}">
                      <a16:colId xmlns:a16="http://schemas.microsoft.com/office/drawing/2014/main" xmlns="" val="3663745117"/>
                    </a:ext>
                  </a:extLst>
                </a:gridCol>
                <a:gridCol w="1956234">
                  <a:extLst>
                    <a:ext uri="{9D8B030D-6E8A-4147-A177-3AD203B41FA5}">
                      <a16:colId xmlns:a16="http://schemas.microsoft.com/office/drawing/2014/main" xmlns="" val="1581702945"/>
                    </a:ext>
                  </a:extLst>
                </a:gridCol>
                <a:gridCol w="1956234">
                  <a:extLst>
                    <a:ext uri="{9D8B030D-6E8A-4147-A177-3AD203B41FA5}">
                      <a16:colId xmlns:a16="http://schemas.microsoft.com/office/drawing/2014/main" xmlns="" val="397478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강사명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1455882"/>
                  </a:ext>
                </a:extLst>
              </a:tr>
            </a:tbl>
          </a:graphicData>
        </a:graphic>
      </p:graphicFrame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xmlns="" id="{8C63B509-C07A-4D8B-8521-71A3F09A8E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54248" y="3799839"/>
          <a:ext cx="7824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234">
                  <a:extLst>
                    <a:ext uri="{9D8B030D-6E8A-4147-A177-3AD203B41FA5}">
                      <a16:colId xmlns:a16="http://schemas.microsoft.com/office/drawing/2014/main" xmlns="" val="3185821316"/>
                    </a:ext>
                  </a:extLst>
                </a:gridCol>
                <a:gridCol w="1956234">
                  <a:extLst>
                    <a:ext uri="{9D8B030D-6E8A-4147-A177-3AD203B41FA5}">
                      <a16:colId xmlns:a16="http://schemas.microsoft.com/office/drawing/2014/main" xmlns="" val="3945023022"/>
                    </a:ext>
                  </a:extLst>
                </a:gridCol>
                <a:gridCol w="1956234">
                  <a:extLst>
                    <a:ext uri="{9D8B030D-6E8A-4147-A177-3AD203B41FA5}">
                      <a16:colId xmlns:a16="http://schemas.microsoft.com/office/drawing/2014/main" xmlns="" val="211123812"/>
                    </a:ext>
                  </a:extLst>
                </a:gridCol>
                <a:gridCol w="1956234">
                  <a:extLst>
                    <a:ext uri="{9D8B030D-6E8A-4147-A177-3AD203B41FA5}">
                      <a16:colId xmlns:a16="http://schemas.microsoft.com/office/drawing/2014/main" xmlns="" val="211515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서울특별시 금천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6714579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FB419E02-F5B7-47EC-AD73-F0D297D4317E}"/>
              </a:ext>
            </a:extLst>
          </p:cNvPr>
          <p:cNvGrpSpPr/>
          <p:nvPr/>
        </p:nvGrpSpPr>
        <p:grpSpPr>
          <a:xfrm>
            <a:off x="10942040" y="2852257"/>
            <a:ext cx="808192" cy="2087785"/>
            <a:chOff x="11162924" y="2852257"/>
            <a:chExt cx="808192" cy="20877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F3D2A41-98F9-42E5-8E8F-2A5EEFE02E2E}"/>
                </a:ext>
              </a:extLst>
            </p:cNvPr>
            <p:cNvSpPr txBox="1"/>
            <p:nvPr/>
          </p:nvSpPr>
          <p:spPr>
            <a:xfrm>
              <a:off x="11162924" y="2852257"/>
              <a:ext cx="808192" cy="369332"/>
            </a:xfrm>
            <a:prstGeom prst="rect">
              <a:avLst/>
            </a:prstGeom>
            <a:ln/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</a:rPr>
                <a:t>추가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EF8A1425-F4CA-4C56-817B-DA076D09481A}"/>
                </a:ext>
              </a:extLst>
            </p:cNvPr>
            <p:cNvSpPr txBox="1"/>
            <p:nvPr/>
          </p:nvSpPr>
          <p:spPr>
            <a:xfrm>
              <a:off x="11162924" y="3832626"/>
              <a:ext cx="808192" cy="369332"/>
            </a:xfrm>
            <a:prstGeom prst="rect">
              <a:avLst/>
            </a:prstGeom>
            <a:ln/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</a:rPr>
                <a:t>삭제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D3735A9-18C4-465F-A92A-1686A2135FD9}"/>
                </a:ext>
              </a:extLst>
            </p:cNvPr>
            <p:cNvSpPr txBox="1"/>
            <p:nvPr/>
          </p:nvSpPr>
          <p:spPr>
            <a:xfrm>
              <a:off x="11162924" y="4570710"/>
              <a:ext cx="808192" cy="369332"/>
            </a:xfrm>
            <a:prstGeom prst="rect">
              <a:avLst/>
            </a:prstGeom>
            <a:ln/>
            <a:effectLst>
              <a:softEdge rad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</a:rPr>
                <a:t>수정</a:t>
              </a:r>
            </a:p>
          </p:txBody>
        </p:sp>
      </p:grpSp>
      <p:pic>
        <p:nvPicPr>
          <p:cNvPr id="40" name="그림 23">
            <a:extLst>
              <a:ext uri="{FF2B5EF4-FFF2-40B4-BE49-F238E27FC236}">
                <a16:creationId xmlns:a16="http://schemas.microsoft.com/office/drawing/2014/main" xmlns="" id="{B494483C-08EE-4F12-942D-2B73F95E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585" y="3107289"/>
            <a:ext cx="226910" cy="228600"/>
          </a:xfrm>
          <a:prstGeom prst="rect">
            <a:avLst/>
          </a:prstGeom>
        </p:spPr>
      </p:pic>
      <p:pic>
        <p:nvPicPr>
          <p:cNvPr id="41" name="그림 27">
            <a:extLst>
              <a:ext uri="{FF2B5EF4-FFF2-40B4-BE49-F238E27FC236}">
                <a16:creationId xmlns:a16="http://schemas.microsoft.com/office/drawing/2014/main" xmlns="" id="{3549B45A-967D-4182-95A3-CC6DF345A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795" y="4074400"/>
            <a:ext cx="266700" cy="228600"/>
          </a:xfrm>
          <a:prstGeom prst="rect">
            <a:avLst/>
          </a:prstGeom>
        </p:spPr>
      </p:pic>
      <p:pic>
        <p:nvPicPr>
          <p:cNvPr id="42" name="그림 28">
            <a:extLst>
              <a:ext uri="{FF2B5EF4-FFF2-40B4-BE49-F238E27FC236}">
                <a16:creationId xmlns:a16="http://schemas.microsoft.com/office/drawing/2014/main" xmlns="" id="{EEBB0674-A668-4457-BEB1-20B8CBF73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8585" y="4829683"/>
            <a:ext cx="266701" cy="2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140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0" y="-24742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피트니스 회원 관리 시스템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42040" y="1961271"/>
            <a:ext cx="12499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prstClr val="black"/>
                </a:solidFill>
              </a:rPr>
              <a:t>출처</a:t>
            </a:r>
            <a:r>
              <a:rPr lang="en-US" altLang="ko-KR" sz="500" dirty="0">
                <a:solidFill>
                  <a:prstClr val="black"/>
                </a:solidFill>
              </a:rPr>
              <a:t>:https://brunch.co.kr/@qula15/2</a:t>
            </a:r>
            <a:endParaRPr lang="ko-KR" altLang="en-US" sz="500" dirty="0">
              <a:solidFill>
                <a:prstClr val="black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1BFD0F5-5C35-439B-B890-35019912326F}"/>
              </a:ext>
            </a:extLst>
          </p:cNvPr>
          <p:cNvSpPr txBox="1">
            <a:spLocks/>
          </p:cNvSpPr>
          <p:nvPr/>
        </p:nvSpPr>
        <p:spPr>
          <a:xfrm>
            <a:off x="1" y="2181138"/>
            <a:ext cx="2053696" cy="46768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신청관리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강사관리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 err="1">
                <a:solidFill>
                  <a:prstClr val="black"/>
                </a:solidFill>
              </a:rPr>
              <a:t>회원별</a:t>
            </a:r>
            <a:r>
              <a:rPr lang="ko-KR" altLang="en-US" sz="1800" dirty="0">
                <a:solidFill>
                  <a:prstClr val="black"/>
                </a:solidFill>
              </a:rPr>
              <a:t> 식단관리</a:t>
            </a:r>
            <a:endParaRPr lang="en-US" altLang="ko-KR" sz="1800" dirty="0">
              <a:solidFill>
                <a:prstClr val="black"/>
              </a:solidFill>
            </a:endParaRPr>
          </a:p>
          <a:p>
            <a:pPr algn="l"/>
            <a:r>
              <a:rPr lang="en-US" altLang="ko-KR" sz="1800" dirty="0">
                <a:solidFill>
                  <a:prstClr val="black"/>
                </a:solidFill>
              </a:rPr>
              <a:t>- </a:t>
            </a:r>
            <a:r>
              <a:rPr lang="ko-KR" altLang="en-US" sz="1800" dirty="0">
                <a:solidFill>
                  <a:prstClr val="black"/>
                </a:solidFill>
              </a:rPr>
              <a:t>스케줄관리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D3735A9-18C4-465F-A92A-1686A2135FD9}"/>
              </a:ext>
            </a:extLst>
          </p:cNvPr>
          <p:cNvSpPr txBox="1"/>
          <p:nvPr/>
        </p:nvSpPr>
        <p:spPr>
          <a:xfrm>
            <a:off x="11010519" y="4460351"/>
            <a:ext cx="808192" cy="369332"/>
          </a:xfrm>
          <a:prstGeom prst="rect">
            <a:avLst/>
          </a:prstGeom>
          <a:ln/>
          <a:effectLst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저장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4FC86483-9225-417F-A07B-C38B15A7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44619"/>
              </p:ext>
            </p:extLst>
          </p:nvPr>
        </p:nvGraphicFramePr>
        <p:xfrm>
          <a:off x="2524346" y="2750513"/>
          <a:ext cx="8128001" cy="326518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14509892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8359118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5511485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7032006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3538654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5422328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299079728"/>
                    </a:ext>
                  </a:extLst>
                </a:gridCol>
              </a:tblGrid>
              <a:tr h="296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12870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09:00~10:00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09:20~10:20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4684010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홍길동님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임보라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825769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10:30~11:20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040826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현동환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3928252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5404977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4416047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4173192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/>
                        <a:t>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/>
                        <a:t>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/>
                        <a:t>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200" dirty="0"/>
                        <a:t>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ja-JP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ja-JP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︙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ja-JP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︙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0017812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297267"/>
                  </a:ext>
                </a:extLst>
              </a:tr>
              <a:tr h="29683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476393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22A8116-5C05-4CA5-A10E-0695950F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2881" y="2988178"/>
            <a:ext cx="96215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559800" y="1257300"/>
          <a:ext cx="3632200" cy="5179850"/>
        </p:xfrm>
        <a:graphic>
          <a:graphicData uri="http://schemas.openxmlformats.org/drawingml/2006/table">
            <a:tbl>
              <a:tblPr/>
              <a:tblGrid>
                <a:gridCol w="418369"/>
                <a:gridCol w="3213831"/>
              </a:tblGrid>
              <a:tr h="977796">
                <a:tc gridSpan="2"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Description (</a:t>
                      </a:r>
                      <a:r>
                        <a:rPr kumimoji="1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화면설명</a:t>
                      </a:r>
                      <a:r>
                        <a:rPr kumimoji="1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5604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관리자용 식단관리 페이지</a:t>
                      </a:r>
                      <a:endParaRPr kumimoji="0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1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선택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19"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40000"/>
                        </a:spcBef>
                        <a:buFont typeface="Wingdings" panose="05000000000000000000" pitchFamily="2" charset="2"/>
                        <a:tabLst>
                          <a:tab pos="87313" algn="l"/>
                        </a:tabLst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40000"/>
                        </a:spcBef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40000"/>
                        </a:spcBef>
                        <a:spcAft>
                          <a:spcPct val="0"/>
                        </a:spcAft>
                        <a:tabLst>
                          <a:tab pos="87313" algn="l"/>
                        </a:tabLs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  <a:defRPr/>
                      </a:pPr>
                      <a:r>
                        <a:rPr kumimoji="1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 이동 버튼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endParaRPr kumimoji="0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kumimoji="1" lang="en-US" altLang="ko-KR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식단표 관리 버튼</a:t>
                      </a:r>
                      <a:endParaRPr kumimoji="0" lang="en-US" altLang="ko-KR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 </a:t>
                      </a: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식단표 작성</a:t>
                      </a: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endParaRPr kumimoji="0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702" marB="45702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85271"/>
              </p:ext>
            </p:extLst>
          </p:nvPr>
        </p:nvGraphicFramePr>
        <p:xfrm>
          <a:off x="126997" y="1187026"/>
          <a:ext cx="8331204" cy="567097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0172"/>
                <a:gridCol w="1190172"/>
                <a:gridCol w="1190172"/>
                <a:gridCol w="1190172"/>
                <a:gridCol w="1190172"/>
                <a:gridCol w="1190172"/>
                <a:gridCol w="1190172"/>
              </a:tblGrid>
              <a:tr h="808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</a:tr>
              <a:tr h="1630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아침</a:t>
                      </a:r>
                      <a:endParaRPr lang="ko-KR" altLang="en-US" dirty="0"/>
                    </a:p>
                  </a:txBody>
                  <a:tcPr/>
                </a:tc>
              </a:tr>
              <a:tr h="161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점심</a:t>
                      </a:r>
                      <a:endParaRPr lang="ko-KR" altLang="en-US" dirty="0"/>
                    </a:p>
                  </a:txBody>
                  <a:tcPr/>
                </a:tc>
              </a:tr>
              <a:tr h="1616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저녁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479800" y="342900"/>
            <a:ext cx="23114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08/01~08/07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3200" y="342900"/>
            <a:ext cx="469900" cy="444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&lt;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900" y="342900"/>
            <a:ext cx="469900" cy="444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black"/>
                </a:solidFill>
              </a:rPr>
              <a:t>&gt;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454900" y="571500"/>
            <a:ext cx="889000" cy="40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관리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0900" y="342900"/>
            <a:ext cx="1460500" cy="44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ㅇㅇㅇ회원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3" name="그림 23">
            <a:extLst>
              <a:ext uri="{FF2B5EF4-FFF2-40B4-BE49-F238E27FC236}">
                <a16:creationId xmlns:a16="http://schemas.microsoft.com/office/drawing/2014/main" xmlns="" id="{B494483C-08EE-4F12-942D-2B73F95E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4" y="114300"/>
            <a:ext cx="340365" cy="342900"/>
          </a:xfrm>
          <a:prstGeom prst="rect">
            <a:avLst/>
          </a:prstGeom>
        </p:spPr>
      </p:pic>
      <p:pic>
        <p:nvPicPr>
          <p:cNvPr id="18" name="그림 27">
            <a:extLst>
              <a:ext uri="{FF2B5EF4-FFF2-40B4-BE49-F238E27FC236}">
                <a16:creationId xmlns:a16="http://schemas.microsoft.com/office/drawing/2014/main" xmlns="" id="{3549B45A-967D-4182-95A3-CC6DF345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05" y="85937"/>
            <a:ext cx="388690" cy="333163"/>
          </a:xfrm>
          <a:prstGeom prst="rect">
            <a:avLst/>
          </a:prstGeom>
        </p:spPr>
      </p:pic>
      <p:pic>
        <p:nvPicPr>
          <p:cNvPr id="19" name="그림 28">
            <a:extLst>
              <a:ext uri="{FF2B5EF4-FFF2-40B4-BE49-F238E27FC236}">
                <a16:creationId xmlns:a16="http://schemas.microsoft.com/office/drawing/2014/main" xmlns="" id="{EEBB0674-A668-4457-BEB1-20B8CBF73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5" y="121807"/>
            <a:ext cx="359229" cy="2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402</Words>
  <Application>Microsoft Office PowerPoint</Application>
  <PresentationFormat>와이드스크린</PresentationFormat>
  <Paragraphs>253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游ゴシック</vt:lpstr>
      <vt:lpstr>굴림</vt:lpstr>
      <vt:lpstr>맑은 고딕</vt:lpstr>
      <vt:lpstr>Arial</vt:lpstr>
      <vt:lpstr>Office 테마</vt:lpstr>
      <vt:lpstr>1_Office 테마</vt:lpstr>
      <vt:lpstr>2_Office 테마</vt:lpstr>
      <vt:lpstr>3_Office 테마</vt:lpstr>
      <vt:lpstr>4_Office 테마</vt:lpstr>
      <vt:lpstr>피트니스 회원 관리 시스템</vt:lpstr>
      <vt:lpstr>PowerPoint 프레젠테이션</vt:lpstr>
      <vt:lpstr>PowerPoint 프레젠테이션</vt:lpstr>
      <vt:lpstr>피트니스 회원 관리 시스템</vt:lpstr>
      <vt:lpstr>PowerPoint 프레젠테이션</vt:lpstr>
      <vt:lpstr>피트니스 회원 관리 시스템 </vt:lpstr>
      <vt:lpstr>피트니스 회원 관리 시스템 </vt:lpstr>
      <vt:lpstr>피트니스 회원 관리 시스템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피트니스 회원 관리 시스템 </dc:title>
  <dc:creator>user</dc:creator>
  <cp:lastModifiedBy>user</cp:lastModifiedBy>
  <cp:revision>8</cp:revision>
  <dcterms:created xsi:type="dcterms:W3CDTF">2021-08-23T07:36:54Z</dcterms:created>
  <dcterms:modified xsi:type="dcterms:W3CDTF">2021-08-23T14:00:40Z</dcterms:modified>
</cp:coreProperties>
</file>