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1314-B494-4E21-93DD-79C4C4F3A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A73A0-8456-40E3-99E8-761C743A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FE5B-2540-4B8D-BBA6-7E7375E8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7688-9858-40C0-A0D1-6C0CC6E5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588E-2FD6-473A-B0DF-0E4C1BD2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E145-5FF5-496C-8B9F-5EF6D5E4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E6BFE-ADAC-4A86-8AB5-43C0A79C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C781-19FE-4950-8BD9-338E2A0F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92E8A-EB2E-4C64-A89E-BC419FB3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67FE-56AD-403B-874C-8F93431C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2B513-FD66-4C91-8AD3-4B567F1D2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C18D5-2FD2-4D05-A2C6-FFFA9610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3E14-5C08-4371-9EE1-345548B6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AB0B-FCE9-4352-92A3-BFE649E6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A033-42E4-4B18-8435-E6639A6E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1A4F-0557-4FEA-80B2-394C5739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8A92-A866-4604-8341-ECDF61F0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970B-9FE0-4FDA-90F8-7707D5B5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FDD4-17EA-488C-B6D2-74D6EEE4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3C9E-9A0E-4621-8900-8465FDD1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60E2-3051-4ACF-9FE7-38657F2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18F6-7EFE-40CE-A317-4FF0A9B2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028C-D696-43C0-8F70-18A056D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C17B-C337-46D2-8E4A-782E1792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93E7-500C-484A-9D13-D8B4A14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460D-B84A-4C68-B2D3-ED6543A8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A77-8FAD-4E34-9641-5B297C53E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43A6-C621-4F59-8DBA-D194FEF0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FF1F0-BCFA-446A-AA20-BBBC7471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E39E-0169-45DD-886F-B2A1A3FC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3B69-E051-486A-B2F3-574AA86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61C-0430-438A-8874-800F3370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3A25-017C-4A04-AB35-098FDB66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392FA-5C6C-48CB-9963-94E105F2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7F365-7EB5-40E2-8BEA-12D07E75F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0522-2D64-4AB3-BD95-4219C6595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CF19-FD5F-4648-A851-03A6D5C8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506CF-371C-4E07-AC2F-02A4A61E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73E6-B92A-494E-AE88-20D57C42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F7B6-4B00-499A-B89F-3BC9DC7C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D5A61-293D-47A2-921C-534CA095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7171-A993-4FFC-B0DB-73191EEE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25286-9D3D-459C-9B74-B384E482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5BD3B-F6A1-4C50-8EEB-210A308C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31778-562D-4473-95F8-7CF93E1D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8B00-C32C-4E8F-AD20-80191A88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DF55-A1C9-4B27-9E44-0F3D8F03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0F2E-617D-4EEF-AB0D-58802562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98DDC-39A9-48FF-B76F-FCCBF0806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61FF3-9DEA-42C2-B8EC-52B6A239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EF5F-0890-45A8-9A08-A1E3532A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A6C43-A753-41A5-9432-9271026A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1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C174-7151-4D33-88DD-0DEA738B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6D9D8-19E3-4057-A634-93D1EAEA6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34ED2-3958-4A7F-8E7E-5E929E5F4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C2E4F-E0B6-451C-8711-FFEFF3A7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EF94E-4DCE-48C2-969F-EF2AD298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ACD13-DB3C-4496-949C-821A8FB6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22D79-4D67-476C-90BD-076CF99C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60FB0-0E35-4DD8-998A-B0168A14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C32E-22F7-4DCD-85B7-1B6A442E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5463-B2E3-4399-9D92-49DECCF4F78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6F05-D46F-41EC-93AA-FC4D42BB2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DDCF-7ACE-4F0D-82F6-AC6BEFA41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C1A5-3121-468F-A57C-3C01732F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744D-10AA-4656-B2D3-16981264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56" y="385894"/>
            <a:ext cx="3358393" cy="85567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0AAE2-939D-4EB4-BCD4-E4E92547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661" y="1605458"/>
            <a:ext cx="1152088" cy="1655762"/>
          </a:xfrm>
        </p:spPr>
        <p:txBody>
          <a:bodyPr/>
          <a:lstStyle/>
          <a:p>
            <a:r>
              <a:rPr lang="en-US" dirty="0"/>
              <a:t>Nook</a:t>
            </a:r>
          </a:p>
        </p:txBody>
      </p:sp>
    </p:spTree>
    <p:extLst>
      <p:ext uri="{BB962C8B-B14F-4D97-AF65-F5344CB8AC3E}">
        <p14:creationId xmlns:p14="http://schemas.microsoft.com/office/powerpoint/2010/main" val="18204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D06C-2DC6-45C6-8627-500E00F9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A464-E891-49C9-9AF8-BBDF12E1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564"/>
            <a:ext cx="10515600" cy="2998045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1: clone project from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https://github.com/nuenook/basicGit.git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2: switch to </a:t>
            </a:r>
            <a:r>
              <a:rPr lang="en-US" b="1" dirty="0"/>
              <a:t>nook</a:t>
            </a:r>
            <a:r>
              <a:rPr lang="en-US" dirty="0"/>
              <a:t> branch</a:t>
            </a:r>
          </a:p>
          <a:p>
            <a:pPr marL="0" indent="0">
              <a:buNone/>
            </a:pPr>
            <a:r>
              <a:rPr lang="en-US" dirty="0"/>
              <a:t>4: create new branch name: </a:t>
            </a:r>
            <a:r>
              <a:rPr lang="en-US" b="1" dirty="0"/>
              <a:t>nook-edit</a:t>
            </a:r>
          </a:p>
          <a:p>
            <a:pPr marL="0" indent="0">
              <a:buNone/>
            </a:pPr>
            <a:r>
              <a:rPr lang="en-US" dirty="0"/>
              <a:t>5: look at refect.js and then change declare variable from </a:t>
            </a:r>
            <a:r>
              <a:rPr lang="en-US" b="1" dirty="0" err="1"/>
              <a:t>var</a:t>
            </a:r>
            <a:r>
              <a:rPr lang="en-US" dirty="0"/>
              <a:t> to </a:t>
            </a:r>
            <a:r>
              <a:rPr lang="en-US" b="1" dirty="0"/>
              <a:t>let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6: merge </a:t>
            </a:r>
            <a:r>
              <a:rPr lang="en-US" b="1" dirty="0"/>
              <a:t>nook</a:t>
            </a:r>
            <a:r>
              <a:rPr lang="en-US" dirty="0"/>
              <a:t> branch with </a:t>
            </a:r>
            <a:r>
              <a:rPr lang="en-US" b="1" dirty="0"/>
              <a:t>nook-edit</a:t>
            </a:r>
            <a:r>
              <a:rPr lang="en-US" dirty="0"/>
              <a:t> branch</a:t>
            </a:r>
          </a:p>
          <a:p>
            <a:pPr marL="0" indent="0">
              <a:buNone/>
            </a:pPr>
            <a:r>
              <a:rPr lang="en-US" dirty="0"/>
              <a:t>7: save and push code to </a:t>
            </a:r>
            <a:r>
              <a:rPr lang="en-US" b="1" dirty="0"/>
              <a:t>nook branch </a:t>
            </a:r>
            <a:r>
              <a:rPr lang="en-US" dirty="0"/>
              <a:t>on remote</a:t>
            </a:r>
          </a:p>
          <a:p>
            <a:pPr marL="0" indent="0">
              <a:buNone/>
            </a:pPr>
            <a:r>
              <a:rPr lang="en-US" dirty="0"/>
              <a:t>8: delete </a:t>
            </a:r>
            <a:r>
              <a:rPr lang="en-US" b="1" dirty="0"/>
              <a:t>nook-edit</a:t>
            </a:r>
            <a:r>
              <a:rPr lang="en-US" dirty="0"/>
              <a:t> branch on remote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B48892-2B70-4776-85B9-EC26376B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1" y="63252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https://github.com/nuenook/basicGit.git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4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2B25-6515-454C-B886-34E67665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27AC-EDED-48FA-ADB4-562E41EE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https://blog.nextzy.me/%E0%B8%A1%E0%B8%B2%E0%B9%80%E0%B8%A3%E0%B8%B5%E0%B8%A2%E0%B8%99%E0%B8%A3%E0%B8%B9%E0%B9%89-git-%E0%B9%81%E0%B8%9A%E0%B8%9A%E0%B8%87%E0%B9%88%E0%B8%B2%E0%B8%A2%E0%B9%86%E0%B8%81%E0%B8%B1%E0%B8%99%E0%B9%80%E0%B8%96%E0%B8%AD%E0%B8%B0-427398e62f82</a:t>
            </a:r>
          </a:p>
        </p:txBody>
      </p:sp>
    </p:spTree>
    <p:extLst>
      <p:ext uri="{BB962C8B-B14F-4D97-AF65-F5344CB8AC3E}">
        <p14:creationId xmlns:p14="http://schemas.microsoft.com/office/powerpoint/2010/main" val="89027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EBE0-AA85-4169-83F3-1FC4D5AF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233240"/>
            <a:ext cx="3498908" cy="1325563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71FB5-EC93-470B-A626-4853493D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17" y="1558803"/>
            <a:ext cx="7473065" cy="435133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E0F817-04E7-484F-9F0E-AF5BE5CC1389}"/>
              </a:ext>
            </a:extLst>
          </p:cNvPr>
          <p:cNvSpPr txBox="1">
            <a:spLocks/>
          </p:cNvSpPr>
          <p:nvPr/>
        </p:nvSpPr>
        <p:spPr>
          <a:xfrm>
            <a:off x="6641284" y="1915851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Remote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0FB357-36FD-4534-B317-7E7677B3568C}"/>
              </a:ext>
            </a:extLst>
          </p:cNvPr>
          <p:cNvSpPr txBox="1">
            <a:spLocks/>
          </p:cNvSpPr>
          <p:nvPr/>
        </p:nvSpPr>
        <p:spPr>
          <a:xfrm>
            <a:off x="6751739" y="4375223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8454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FC08-1688-4899-9F25-2C851B7C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109414"/>
            <a:ext cx="10515600" cy="709176"/>
          </a:xfrm>
        </p:spPr>
        <p:txBody>
          <a:bodyPr/>
          <a:lstStyle/>
          <a:p>
            <a:r>
              <a:rPr lang="en-US" dirty="0"/>
              <a:t>Start 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110C-FEF3-4C36-BCD9-D4F6BD5A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761550"/>
            <a:ext cx="3448574" cy="623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Command Line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67CC60-26C4-4A8F-9FDC-0C97374C3DFA}"/>
              </a:ext>
            </a:extLst>
          </p:cNvPr>
          <p:cNvSpPr txBox="1">
            <a:spLocks/>
          </p:cNvSpPr>
          <p:nvPr/>
        </p:nvSpPr>
        <p:spPr>
          <a:xfrm>
            <a:off x="1104549" y="2108289"/>
            <a:ext cx="3459061" cy="146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git </a:t>
            </a:r>
            <a:r>
              <a:rPr lang="en-US" i="1" dirty="0" err="1">
                <a:solidFill>
                  <a:srgbClr val="FF0000"/>
                </a:solidFill>
              </a:rPr>
              <a:t>init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On first time only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06667-092A-4BE7-9DAC-2B5768554E0D}"/>
              </a:ext>
            </a:extLst>
          </p:cNvPr>
          <p:cNvSpPr/>
          <p:nvPr/>
        </p:nvSpPr>
        <p:spPr>
          <a:xfrm>
            <a:off x="854278" y="1918503"/>
            <a:ext cx="3180826" cy="159074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82A4D-E4DC-4413-858B-CECDA3868598}"/>
              </a:ext>
            </a:extLst>
          </p:cNvPr>
          <p:cNvSpPr/>
          <p:nvPr/>
        </p:nvSpPr>
        <p:spPr>
          <a:xfrm>
            <a:off x="858471" y="4161387"/>
            <a:ext cx="3951216" cy="145923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69F3CA-C651-41FB-A0D7-E61FA59061BE}"/>
              </a:ext>
            </a:extLst>
          </p:cNvPr>
          <p:cNvSpPr txBox="1">
            <a:spLocks/>
          </p:cNvSpPr>
          <p:nvPr/>
        </p:nvSpPr>
        <p:spPr>
          <a:xfrm>
            <a:off x="914399" y="4272001"/>
            <a:ext cx="4002948" cy="124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git add 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git commit –</a:t>
            </a:r>
            <a:r>
              <a:rPr lang="en-US" i="1" dirty="0" err="1">
                <a:solidFill>
                  <a:srgbClr val="FF0000"/>
                </a:solidFill>
              </a:rPr>
              <a:t>m”message</a:t>
            </a:r>
            <a:r>
              <a:rPr lang="en-US" i="1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9BE0A-8098-49B2-9E6E-BB925E69131C}"/>
              </a:ext>
            </a:extLst>
          </p:cNvPr>
          <p:cNvSpPr/>
          <p:nvPr/>
        </p:nvSpPr>
        <p:spPr>
          <a:xfrm>
            <a:off x="7324985" y="1819766"/>
            <a:ext cx="3951216" cy="159074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79BAA-E117-48F6-B64A-0F2525031F21}"/>
              </a:ext>
            </a:extLst>
          </p:cNvPr>
          <p:cNvSpPr/>
          <p:nvPr/>
        </p:nvSpPr>
        <p:spPr>
          <a:xfrm>
            <a:off x="5566208" y="223797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git push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79827-1276-402B-975C-E166E1C8E6AF}"/>
              </a:ext>
            </a:extLst>
          </p:cNvPr>
          <p:cNvSpPr/>
          <p:nvPr/>
        </p:nvSpPr>
        <p:spPr>
          <a:xfrm>
            <a:off x="5566207" y="397672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git pull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E052DE2-3498-443B-8B6F-808A8C6B8B1D}"/>
              </a:ext>
            </a:extLst>
          </p:cNvPr>
          <p:cNvSpPr txBox="1">
            <a:spLocks/>
          </p:cNvSpPr>
          <p:nvPr/>
        </p:nvSpPr>
        <p:spPr>
          <a:xfrm>
            <a:off x="7424955" y="2330635"/>
            <a:ext cx="4002948" cy="124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git commit –</a:t>
            </a:r>
            <a:r>
              <a:rPr lang="en-US" i="1" dirty="0" err="1">
                <a:solidFill>
                  <a:srgbClr val="FF0000"/>
                </a:solidFill>
              </a:rPr>
              <a:t>m”message</a:t>
            </a:r>
            <a:r>
              <a:rPr lang="en-US" i="1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B802F32-DFAE-4394-A91B-F4FD10F6F800}"/>
              </a:ext>
            </a:extLst>
          </p:cNvPr>
          <p:cNvSpPr txBox="1">
            <a:spLocks/>
          </p:cNvSpPr>
          <p:nvPr/>
        </p:nvSpPr>
        <p:spPr>
          <a:xfrm>
            <a:off x="8380601" y="1202691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Remote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3566AC5-42DD-4FBD-A39D-D14872418A85}"/>
              </a:ext>
            </a:extLst>
          </p:cNvPr>
          <p:cNvSpPr txBox="1">
            <a:spLocks/>
          </p:cNvSpPr>
          <p:nvPr/>
        </p:nvSpPr>
        <p:spPr>
          <a:xfrm>
            <a:off x="1701566" y="1326417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Local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44C1BE-097F-469C-8871-CB18EF9A1DD7}"/>
              </a:ext>
            </a:extLst>
          </p:cNvPr>
          <p:cNvCxnSpPr>
            <a:cxnSpLocks/>
          </p:cNvCxnSpPr>
          <p:nvPr/>
        </p:nvCxnSpPr>
        <p:spPr>
          <a:xfrm>
            <a:off x="5922628" y="761550"/>
            <a:ext cx="0" cy="591608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1F1334-0716-4AFD-9C3A-9140BDFE607E}"/>
              </a:ext>
            </a:extLst>
          </p:cNvPr>
          <p:cNvCxnSpPr/>
          <p:nvPr/>
        </p:nvCxnSpPr>
        <p:spPr>
          <a:xfrm>
            <a:off x="4211273" y="2776756"/>
            <a:ext cx="29193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9BA152-A340-467F-BF0D-25292298B90B}"/>
              </a:ext>
            </a:extLst>
          </p:cNvPr>
          <p:cNvCxnSpPr/>
          <p:nvPr/>
        </p:nvCxnSpPr>
        <p:spPr>
          <a:xfrm flipH="1">
            <a:off x="4917347" y="4462943"/>
            <a:ext cx="2649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F7371F-11CF-41FD-8ECD-BE1AA0BDF945}"/>
              </a:ext>
            </a:extLst>
          </p:cNvPr>
          <p:cNvCxnSpPr/>
          <p:nvPr/>
        </p:nvCxnSpPr>
        <p:spPr>
          <a:xfrm>
            <a:off x="4454554" y="3573201"/>
            <a:ext cx="2676088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5AB3AD7-8E59-4E02-9B2E-A81D2E112BB2}"/>
              </a:ext>
            </a:extLst>
          </p:cNvPr>
          <p:cNvSpPr/>
          <p:nvPr/>
        </p:nvSpPr>
        <p:spPr>
          <a:xfrm>
            <a:off x="5586477" y="3195480"/>
            <a:ext cx="951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git fetch</a:t>
            </a:r>
          </a:p>
        </p:txBody>
      </p:sp>
    </p:spTree>
    <p:extLst>
      <p:ext uri="{BB962C8B-B14F-4D97-AF65-F5344CB8AC3E}">
        <p14:creationId xmlns:p14="http://schemas.microsoft.com/office/powerpoint/2010/main" val="377956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FEB9-2648-4C22-8237-1A6924A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63121"/>
            <a:ext cx="3549242" cy="1035837"/>
          </a:xfrm>
        </p:spPr>
        <p:txBody>
          <a:bodyPr/>
          <a:lstStyle/>
          <a:p>
            <a:r>
              <a:rPr lang="en-US" dirty="0"/>
              <a:t>Git Conflict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274F39-B608-4337-9D51-1197FB4D3B20}"/>
              </a:ext>
            </a:extLst>
          </p:cNvPr>
          <p:cNvSpPr txBox="1">
            <a:spLocks/>
          </p:cNvSpPr>
          <p:nvPr/>
        </p:nvSpPr>
        <p:spPr>
          <a:xfrm>
            <a:off x="4597167" y="773368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Remote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30C3-85AF-43B3-83B9-3307572ED4E4}"/>
              </a:ext>
            </a:extLst>
          </p:cNvPr>
          <p:cNvSpPr/>
          <p:nvPr/>
        </p:nvSpPr>
        <p:spPr>
          <a:xfrm>
            <a:off x="4328719" y="551971"/>
            <a:ext cx="2351714" cy="109397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85B10-3BF6-4CCF-8994-42FCED43575D}"/>
              </a:ext>
            </a:extLst>
          </p:cNvPr>
          <p:cNvCxnSpPr>
            <a:cxnSpLocks/>
          </p:cNvCxnSpPr>
          <p:nvPr/>
        </p:nvCxnSpPr>
        <p:spPr>
          <a:xfrm>
            <a:off x="5637403" y="2424418"/>
            <a:ext cx="0" cy="416094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77F4F67-95F0-4CED-ACF8-8B42DF73E78F}"/>
              </a:ext>
            </a:extLst>
          </p:cNvPr>
          <p:cNvSpPr txBox="1">
            <a:spLocks/>
          </p:cNvSpPr>
          <p:nvPr/>
        </p:nvSpPr>
        <p:spPr>
          <a:xfrm>
            <a:off x="275438" y="5934178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Local 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E30F7FF-3D6D-4A24-A7B6-CB390AD08E18}"/>
              </a:ext>
            </a:extLst>
          </p:cNvPr>
          <p:cNvSpPr txBox="1">
            <a:spLocks/>
          </p:cNvSpPr>
          <p:nvPr/>
        </p:nvSpPr>
        <p:spPr>
          <a:xfrm>
            <a:off x="10753287" y="6007474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Local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C43AF6-882C-4A4C-A27D-AB1CD74B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8" y="3424334"/>
            <a:ext cx="4097887" cy="1707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F7F331-3E55-44CE-8A83-AD45657D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245817"/>
            <a:ext cx="4410269" cy="18859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D3959EA-7374-463F-BFF5-45239F3243AE}"/>
              </a:ext>
            </a:extLst>
          </p:cNvPr>
          <p:cNvSpPr/>
          <p:nvPr/>
        </p:nvSpPr>
        <p:spPr>
          <a:xfrm>
            <a:off x="8731581" y="5200298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simple.js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12D686-39B3-4DE0-BF0E-1DC64C6B3486}"/>
              </a:ext>
            </a:extLst>
          </p:cNvPr>
          <p:cNvSpPr/>
          <p:nvPr/>
        </p:nvSpPr>
        <p:spPr>
          <a:xfrm>
            <a:off x="1877776" y="5110235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simple.js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318268-B7AD-4380-A8D4-2A563C3E9713}"/>
              </a:ext>
            </a:extLst>
          </p:cNvPr>
          <p:cNvCxnSpPr/>
          <p:nvPr/>
        </p:nvCxnSpPr>
        <p:spPr>
          <a:xfrm flipV="1">
            <a:off x="1677798" y="1719743"/>
            <a:ext cx="2281806" cy="12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FCB4C5-7A7E-4AEE-A894-B53584B26991}"/>
              </a:ext>
            </a:extLst>
          </p:cNvPr>
          <p:cNvCxnSpPr/>
          <p:nvPr/>
        </p:nvCxnSpPr>
        <p:spPr>
          <a:xfrm flipH="1" flipV="1">
            <a:off x="6857999" y="1719743"/>
            <a:ext cx="2126610" cy="142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2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FEB9-2648-4C22-8237-1A6924A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63121"/>
            <a:ext cx="4883092" cy="1035837"/>
          </a:xfrm>
        </p:spPr>
        <p:txBody>
          <a:bodyPr>
            <a:normAutofit/>
          </a:bodyPr>
          <a:lstStyle/>
          <a:p>
            <a:r>
              <a:rPr lang="en-US" dirty="0"/>
              <a:t>Git Conflict (cont.)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7F4F67-95F0-4CED-ACF8-8B42DF73E78F}"/>
              </a:ext>
            </a:extLst>
          </p:cNvPr>
          <p:cNvSpPr txBox="1">
            <a:spLocks/>
          </p:cNvSpPr>
          <p:nvPr/>
        </p:nvSpPr>
        <p:spPr>
          <a:xfrm>
            <a:off x="300769" y="1090857"/>
            <a:ext cx="1839985" cy="6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Local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29D1F-4F76-47AF-944A-B6DB616F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9" y="1574256"/>
            <a:ext cx="6157474" cy="321585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B9CE3AAA-3678-4A22-BB58-4DDD420C9254}"/>
              </a:ext>
            </a:extLst>
          </p:cNvPr>
          <p:cNvSpPr txBox="1">
            <a:spLocks/>
          </p:cNvSpPr>
          <p:nvPr/>
        </p:nvSpPr>
        <p:spPr>
          <a:xfrm>
            <a:off x="7144623" y="1742037"/>
            <a:ext cx="4004345" cy="2458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Step: </a:t>
            </a:r>
          </a:p>
          <a:p>
            <a:pPr marL="0" indent="0">
              <a:buNone/>
            </a:pPr>
            <a:r>
              <a:rPr lang="en-US" dirty="0"/>
              <a:t>Pull code from remote</a:t>
            </a:r>
          </a:p>
          <a:p>
            <a:pPr marL="0" indent="0">
              <a:buNone/>
            </a:pPr>
            <a:r>
              <a:rPr lang="en-US" dirty="0"/>
              <a:t>fix conflict </a:t>
            </a:r>
          </a:p>
          <a:p>
            <a:pPr marL="0" indent="0">
              <a:buNone/>
            </a:pPr>
            <a:r>
              <a:rPr lang="en-US" dirty="0"/>
              <a:t>Merge Commit</a:t>
            </a:r>
          </a:p>
          <a:p>
            <a:pPr marL="0" indent="0">
              <a:buNone/>
            </a:pPr>
            <a:r>
              <a:rPr lang="en-US" dirty="0"/>
              <a:t>Push to remote</a:t>
            </a:r>
          </a:p>
        </p:txBody>
      </p:sp>
    </p:spTree>
    <p:extLst>
      <p:ext uri="{BB962C8B-B14F-4D97-AF65-F5344CB8AC3E}">
        <p14:creationId xmlns:p14="http://schemas.microsoft.com/office/powerpoint/2010/main" val="33981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FD40-37A6-4165-B31E-F8C612D0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230902"/>
            <a:ext cx="3087848" cy="742222"/>
          </a:xfrm>
        </p:spPr>
        <p:txBody>
          <a:bodyPr/>
          <a:lstStyle/>
          <a:p>
            <a:r>
              <a:rPr lang="en-US" dirty="0"/>
              <a:t>Git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6C88C-EE9E-4A9D-B76F-B93E5E62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9" y="933613"/>
            <a:ext cx="3015199" cy="2827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10002D-31A5-4599-AEEF-91E76A4B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53" y="1012634"/>
            <a:ext cx="3120713" cy="27481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C1F8C5-936F-44D6-8A7B-70FFCF1ED364}"/>
              </a:ext>
            </a:extLst>
          </p:cNvPr>
          <p:cNvSpPr/>
          <p:nvPr/>
        </p:nvSpPr>
        <p:spPr>
          <a:xfrm>
            <a:off x="4252784" y="1012634"/>
            <a:ext cx="2090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git branch b-name</a:t>
            </a:r>
          </a:p>
          <a:p>
            <a:r>
              <a:rPr lang="en-US" i="1" dirty="0">
                <a:solidFill>
                  <a:srgbClr val="FF0000"/>
                </a:solidFill>
              </a:rPr>
              <a:t>git checkout b-name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36421-415E-406F-B265-2064715CB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958" y="4146386"/>
            <a:ext cx="3205460" cy="2216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12B018-02A2-4F30-B44B-F102EB605FE1}"/>
              </a:ext>
            </a:extLst>
          </p:cNvPr>
          <p:cNvSpPr/>
          <p:nvPr/>
        </p:nvSpPr>
        <p:spPr>
          <a:xfrm>
            <a:off x="4505333" y="3865119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git merge b-name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457586-1D40-4756-9F94-8175D272578A}"/>
              </a:ext>
            </a:extLst>
          </p:cNvPr>
          <p:cNvCxnSpPr/>
          <p:nvPr/>
        </p:nvCxnSpPr>
        <p:spPr>
          <a:xfrm>
            <a:off x="3422708" y="1335799"/>
            <a:ext cx="71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6C01C2-BB4A-4085-B778-F625BC5608CC}"/>
              </a:ext>
            </a:extLst>
          </p:cNvPr>
          <p:cNvCxnSpPr/>
          <p:nvPr/>
        </p:nvCxnSpPr>
        <p:spPr>
          <a:xfrm>
            <a:off x="6628168" y="1347536"/>
            <a:ext cx="71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96B5FE-5185-470F-AB8E-04B30B88657B}"/>
              </a:ext>
            </a:extLst>
          </p:cNvPr>
          <p:cNvCxnSpPr>
            <a:cxnSpLocks/>
          </p:cNvCxnSpPr>
          <p:nvPr/>
        </p:nvCxnSpPr>
        <p:spPr>
          <a:xfrm flipH="1">
            <a:off x="6786694" y="4049785"/>
            <a:ext cx="18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6CF5-A03B-40BE-A4A9-EDCE7A59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3" y="256068"/>
            <a:ext cx="10515600" cy="675109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C318-2A47-4B3F-9F60-531B358D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297119"/>
            <a:ext cx="10515600" cy="5430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: initial new git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clone </a:t>
            </a:r>
            <a:r>
              <a:rPr lang="en-US" sz="1800" dirty="0"/>
              <a:t>: get repository from remote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add . || &lt;</a:t>
            </a:r>
            <a:r>
              <a:rPr lang="en-US" sz="1800" dirty="0" err="1">
                <a:solidFill>
                  <a:srgbClr val="FF0000"/>
                </a:solidFill>
              </a:rPr>
              <a:t>file_name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  <a:r>
              <a:rPr lang="en-US" sz="1800" dirty="0"/>
              <a:t>: </a:t>
            </a:r>
            <a:r>
              <a:rPr lang="en-US" sz="1800" dirty="0" err="1"/>
              <a:t>tage</a:t>
            </a:r>
            <a:r>
              <a:rPr lang="en-US" sz="1800" dirty="0"/>
              <a:t> file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commit –</a:t>
            </a:r>
            <a:r>
              <a:rPr lang="en-US" sz="1800" dirty="0" err="1">
                <a:solidFill>
                  <a:srgbClr val="FF0000"/>
                </a:solidFill>
              </a:rPr>
              <a:t>m”message</a:t>
            </a:r>
            <a:r>
              <a:rPr lang="en-US" sz="1800" dirty="0">
                <a:solidFill>
                  <a:srgbClr val="FF0000"/>
                </a:solidFill>
              </a:rPr>
              <a:t>” </a:t>
            </a:r>
            <a:r>
              <a:rPr lang="en-US" sz="1800" dirty="0"/>
              <a:t>: save point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branch </a:t>
            </a:r>
            <a:r>
              <a:rPr lang="en-US" sz="1800" dirty="0"/>
              <a:t>: get all branch name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branch &lt;</a:t>
            </a:r>
            <a:r>
              <a:rPr lang="en-US" sz="1800" dirty="0" err="1">
                <a:solidFill>
                  <a:srgbClr val="FF0000"/>
                </a:solidFill>
              </a:rPr>
              <a:t>new_name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/>
              <a:t> : create new branch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checkout &lt;</a:t>
            </a:r>
            <a:r>
              <a:rPr lang="en-US" sz="1800" dirty="0" err="1">
                <a:solidFill>
                  <a:srgbClr val="FF0000"/>
                </a:solidFill>
              </a:rPr>
              <a:t>branch_name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  <a:r>
              <a:rPr lang="en-US" sz="1800" dirty="0"/>
              <a:t>: switch to branch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pull </a:t>
            </a:r>
            <a:r>
              <a:rPr lang="en-US" sz="1800" dirty="0"/>
              <a:t>: get code from remote to local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push </a:t>
            </a:r>
            <a:r>
              <a:rPr lang="en-US" sz="1800" dirty="0"/>
              <a:t>: push code from local to remote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status </a:t>
            </a:r>
            <a:r>
              <a:rPr lang="en-US" sz="1800" dirty="0"/>
              <a:t>: check current status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git merge &lt;</a:t>
            </a:r>
            <a:r>
              <a:rPr lang="en-US" sz="1800" dirty="0" err="1">
                <a:solidFill>
                  <a:srgbClr val="FF0000"/>
                </a:solidFill>
              </a:rPr>
              <a:t>branch_name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  <a:r>
              <a:rPr lang="en-US" sz="1800" dirty="0"/>
              <a:t>: merge current branch with &lt;</a:t>
            </a:r>
            <a:r>
              <a:rPr lang="en-US" sz="1800" dirty="0" err="1"/>
              <a:t>branch_name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99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D06C-2DC6-45C6-8627-500E00F9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A464-E891-49C9-9AF8-BBDF12E1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564"/>
            <a:ext cx="10515600" cy="2998045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1: clone project from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https://github.com/nuenook/basicGit.git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2: create branch with your name</a:t>
            </a:r>
          </a:p>
          <a:p>
            <a:pPr marL="0" indent="0">
              <a:buNone/>
            </a:pPr>
            <a:r>
              <a:rPr lang="en-US" dirty="0"/>
              <a:t>3: write answers in question.md</a:t>
            </a:r>
          </a:p>
          <a:p>
            <a:pPr marL="0" indent="0">
              <a:buNone/>
            </a:pPr>
            <a:r>
              <a:rPr lang="en-US" dirty="0"/>
              <a:t>4: save and push code to </a:t>
            </a:r>
            <a:r>
              <a:rPr lang="en-US" b="1" dirty="0"/>
              <a:t>your branch </a:t>
            </a:r>
            <a:r>
              <a:rPr lang="en-US" dirty="0"/>
              <a:t>on remote.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37DEAE-64B2-4979-8C91-89429FD0A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1" y="63252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https://github.com/nuenook/basicGit.git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D06C-2DC6-45C6-8627-500E00F9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A464-E891-49C9-9AF8-BBDF12E1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564"/>
            <a:ext cx="10515600" cy="29980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1: create new project then initial git command</a:t>
            </a:r>
          </a:p>
          <a:p>
            <a:pPr marL="0" indent="0">
              <a:buNone/>
            </a:pPr>
            <a:r>
              <a:rPr lang="en-US" dirty="0"/>
              <a:t>2: save change code</a:t>
            </a:r>
          </a:p>
          <a:p>
            <a:pPr marL="0" indent="0">
              <a:buNone/>
            </a:pPr>
            <a:r>
              <a:rPr lang="en-US" dirty="0"/>
              <a:t>3: push to public </a:t>
            </a:r>
            <a:r>
              <a:rPr lang="en-US" dirty="0" err="1"/>
              <a:t>Github</a:t>
            </a:r>
            <a:r>
              <a:rPr lang="en-US" dirty="0"/>
              <a:t> by your-account</a:t>
            </a:r>
          </a:p>
          <a:p>
            <a:pPr marL="0" indent="0">
              <a:buNone/>
            </a:pPr>
            <a:r>
              <a:rPr lang="en-US" dirty="0"/>
              <a:t>4: can share this </a:t>
            </a:r>
            <a:r>
              <a:rPr lang="en-US" dirty="0" err="1"/>
              <a:t>Github</a:t>
            </a:r>
            <a:r>
              <a:rPr lang="en-US" dirty="0"/>
              <a:t> project link to everyone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499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SFMono-Regular</vt:lpstr>
      <vt:lpstr>Office Theme</vt:lpstr>
      <vt:lpstr>Basic GIT</vt:lpstr>
      <vt:lpstr>Introduction </vt:lpstr>
      <vt:lpstr>Start using GIT</vt:lpstr>
      <vt:lpstr>Git Conflict</vt:lpstr>
      <vt:lpstr>Git Conflict (cont.)</vt:lpstr>
      <vt:lpstr>Git Branch</vt:lpstr>
      <vt:lpstr>summary </vt:lpstr>
      <vt:lpstr>Homework 1 </vt:lpstr>
      <vt:lpstr>Homework 2 </vt:lpstr>
      <vt:lpstr>Homework 3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Nook</dc:creator>
  <cp:lastModifiedBy>Nook</cp:lastModifiedBy>
  <cp:revision>14</cp:revision>
  <dcterms:created xsi:type="dcterms:W3CDTF">2018-06-03T03:11:23Z</dcterms:created>
  <dcterms:modified xsi:type="dcterms:W3CDTF">2018-06-03T05:54:45Z</dcterms:modified>
</cp:coreProperties>
</file>