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11"/>
  </p:notesMasterIdLst>
  <p:sldIdLst>
    <p:sldId id="256" r:id="rId3"/>
    <p:sldId id="284" r:id="rId4"/>
    <p:sldId id="285" r:id="rId5"/>
    <p:sldId id="264" r:id="rId6"/>
    <p:sldId id="288" r:id="rId7"/>
    <p:sldId id="286" r:id="rId8"/>
    <p:sldId id="287" r:id="rId9"/>
    <p:sldId id="279" r:id="rId10"/>
  </p:sldIdLst>
  <p:sldSz cx="9144000" cy="5143500" type="screen16x9"/>
  <p:notesSz cx="6858000" cy="9144000"/>
  <p:embeddedFontLst>
    <p:embeddedFont>
      <p:font typeface="Raleway Light" panose="020B060402020202020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Raleway ExtraBold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2B2E8FA-EDB0-49C6-98CF-33E420A0064B}">
  <a:tblStyle styleId="{72B2E8FA-EDB0-49C6-98CF-33E420A00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71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86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1371600"/>
            <a:ext cx="4457700" cy="260746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999" y="1371600"/>
            <a:ext cx="2194560" cy="2607469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603250" y="1271587"/>
            <a:ext cx="4197350" cy="2471738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54517" y="1405890"/>
            <a:ext cx="3894817" cy="2203133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0" y="1684496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" y="1287"/>
            <a:ext cx="9141714" cy="5142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36" y="4343400"/>
            <a:ext cx="6086564" cy="52625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571500" y="700087"/>
            <a:ext cx="3086100" cy="3082099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744327" y="834767"/>
            <a:ext cx="2728840" cy="281273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71436" y="3886200"/>
            <a:ext cx="2674620" cy="37033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0" indent="0">
              <a:spcBef>
                <a:spcPts val="900"/>
              </a:spcBef>
              <a:buNone/>
              <a:defRPr sz="1350"/>
            </a:lvl2pPr>
            <a:lvl3pPr marL="0" indent="0">
              <a:spcBef>
                <a:spcPts val="900"/>
              </a:spcBef>
              <a:buNone/>
              <a:defRPr sz="1350"/>
            </a:lvl3pPr>
            <a:lvl4pPr marL="0" indent="0">
              <a:spcBef>
                <a:spcPts val="900"/>
              </a:spcBef>
              <a:buNone/>
              <a:defRPr sz="1350"/>
            </a:lvl4pPr>
            <a:lvl5pPr marL="0" indent="0">
              <a:spcBef>
                <a:spcPts val="900"/>
              </a:spcBef>
              <a:buNone/>
              <a:defRPr sz="13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3975100" y="700087"/>
            <a:ext cx="3086100" cy="3082099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4147926" y="834767"/>
            <a:ext cx="2728840" cy="281273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175036" y="3886200"/>
            <a:ext cx="2674620" cy="370332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0" indent="0">
              <a:spcBef>
                <a:spcPts val="900"/>
              </a:spcBef>
              <a:buNone/>
              <a:defRPr sz="1350"/>
            </a:lvl2pPr>
            <a:lvl3pPr marL="0" indent="0">
              <a:spcBef>
                <a:spcPts val="900"/>
              </a:spcBef>
              <a:buNone/>
              <a:defRPr sz="1350"/>
            </a:lvl3pPr>
            <a:lvl4pPr marL="0" indent="0">
              <a:spcBef>
                <a:spcPts val="900"/>
              </a:spcBef>
              <a:buNone/>
              <a:defRPr sz="1350"/>
            </a:lvl4pPr>
            <a:lvl5pPr marL="0" indent="0">
              <a:spcBef>
                <a:spcPts val="900"/>
              </a:spcBef>
              <a:buNone/>
              <a:defRPr sz="13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4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" y="1287"/>
            <a:ext cx="9141714" cy="5142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36" y="3979068"/>
            <a:ext cx="6078062" cy="43494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571500" y="700087"/>
            <a:ext cx="4000500" cy="3082099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743916" y="834767"/>
            <a:ext cx="3655668" cy="281273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4742905" y="725487"/>
            <a:ext cx="2243207" cy="145078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4879519" y="832307"/>
            <a:ext cx="1969979" cy="123714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742905" y="2295716"/>
            <a:ext cx="2243207" cy="145078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4879519" y="2402536"/>
            <a:ext cx="1969979" cy="123714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71436" y="4439441"/>
            <a:ext cx="6078062" cy="37306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900"/>
              </a:spcBef>
              <a:buNone/>
              <a:defRPr sz="1350"/>
            </a:lvl2pPr>
            <a:lvl3pPr marL="0" indent="0">
              <a:spcBef>
                <a:spcPts val="900"/>
              </a:spcBef>
              <a:buNone/>
              <a:defRPr sz="1350"/>
            </a:lvl3pPr>
            <a:lvl4pPr marL="0" indent="0">
              <a:spcBef>
                <a:spcPts val="900"/>
              </a:spcBef>
              <a:buNone/>
              <a:defRPr sz="1350"/>
            </a:lvl4pPr>
            <a:lvl5pPr marL="0" indent="0">
              <a:spcBef>
                <a:spcPts val="900"/>
              </a:spcBef>
              <a:buNone/>
              <a:defRPr sz="13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2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" y="213"/>
            <a:ext cx="9141714" cy="5144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050" y="273844"/>
            <a:ext cx="1600200" cy="115490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3136900" y="198784"/>
            <a:ext cx="3924299" cy="226501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3318326" y="327237"/>
            <a:ext cx="3561446" cy="200811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612141" y="288543"/>
            <a:ext cx="2359659" cy="142100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759767" y="403674"/>
            <a:ext cx="2064409" cy="1190744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12141" y="1858771"/>
            <a:ext cx="2359659" cy="142100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759767" y="1973902"/>
            <a:ext cx="2064409" cy="1190744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612141" y="3429000"/>
            <a:ext cx="2359659" cy="1421008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759767" y="3544131"/>
            <a:ext cx="2064409" cy="1190744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3136900" y="2586384"/>
            <a:ext cx="3924299" cy="226501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3318326" y="2714837"/>
            <a:ext cx="3561446" cy="200811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3844"/>
            <a:ext cx="1371599" cy="3705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3844"/>
            <a:ext cx="5143500" cy="37052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143" y="1"/>
            <a:ext cx="914171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00050"/>
            <a:ext cx="6343650" cy="1371600"/>
          </a:xfrm>
        </p:spPr>
        <p:txBody>
          <a:bodyPr anchor="b">
            <a:normAutofit/>
          </a:bodyPr>
          <a:lstStyle>
            <a:lvl1pPr algn="l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828800"/>
            <a:ext cx="5314950" cy="685800"/>
          </a:xfrm>
        </p:spPr>
        <p:txBody>
          <a:bodyPr>
            <a:normAutofit/>
          </a:bodyPr>
          <a:lstStyle>
            <a:lvl1pPr marL="0" indent="0" algn="l">
              <a:spcBef>
                <a:spcPts val="900"/>
              </a:spcBef>
              <a:buNone/>
              <a:defRPr sz="1800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9141714" cy="5142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00050"/>
            <a:ext cx="5486400" cy="1371600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8800"/>
            <a:ext cx="4114800" cy="6858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369219"/>
            <a:ext cx="3291840" cy="2606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369219"/>
            <a:ext cx="3291840" cy="2606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3291840" cy="5969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968500"/>
            <a:ext cx="3291840" cy="200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371600"/>
            <a:ext cx="3291840" cy="5969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1968500"/>
            <a:ext cx="3291840" cy="2006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914162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372350" cy="812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68580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7350" y="4812507"/>
            <a:ext cx="3429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0" y="4812507"/>
            <a:ext cx="1028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12507"/>
            <a:ext cx="6286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716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Entity Framework</a:t>
            </a:r>
            <a:r>
              <a:rPr lang="en" dirty="0"/>
              <a:t> </a:t>
            </a:r>
            <a:r>
              <a:rPr lang="en" dirty="0">
                <a:solidFill>
                  <a:srgbClr val="434343"/>
                </a:solidFill>
              </a:rPr>
              <a:t>D</a:t>
            </a:r>
            <a:r>
              <a:rPr lang="en-US" dirty="0" err="1">
                <a:solidFill>
                  <a:srgbClr val="434343"/>
                </a:solidFill>
              </a:rPr>
              <a:t>ot</a:t>
            </a:r>
            <a:r>
              <a:rPr lang="en-US" dirty="0">
                <a:solidFill>
                  <a:srgbClr val="434343"/>
                </a:solidFill>
              </a:rPr>
              <a:t> Net Core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Scaffold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13850" y="2050074"/>
            <a:ext cx="76824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Scaffold-</a:t>
            </a:r>
            <a:r>
              <a:rPr lang="en-US" dirty="0" err="1"/>
              <a:t>DbContext</a:t>
            </a:r>
            <a:r>
              <a:rPr lang="en-US" dirty="0"/>
              <a:t> "Server=(local);user=</a:t>
            </a:r>
            <a:r>
              <a:rPr lang="en-US" dirty="0" err="1"/>
              <a:t>nook;password</a:t>
            </a:r>
            <a:r>
              <a:rPr lang="en-US" dirty="0"/>
              <a:t>=1234;Database=</a:t>
            </a:r>
            <a:r>
              <a:rPr lang="en-US" dirty="0" err="1"/>
              <a:t>NORTHWND;Trusted_Connection</a:t>
            </a:r>
            <a:r>
              <a:rPr lang="en-US" dirty="0"/>
              <a:t>=True;"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OutputDir</a:t>
            </a:r>
            <a:r>
              <a:rPr lang="en-US" dirty="0"/>
              <a:t> Models –Tables </a:t>
            </a:r>
            <a:r>
              <a:rPr lang="en-US" dirty="0" err="1"/>
              <a:t>Customers,Orders,"Order</a:t>
            </a:r>
            <a:r>
              <a:rPr lang="en-US" dirty="0"/>
              <a:t> </a:t>
            </a:r>
            <a:r>
              <a:rPr lang="en-US" dirty="0" err="1"/>
              <a:t>Details",Products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434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59477" y="614228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B600"/>
                </a:solidFill>
              </a:rPr>
              <a:t>Link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59477" y="1526443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https://docs.microsoft.com/en-us/ef/core/get-started/aspnetcore/existing-db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24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50599" y="84505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LINQ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083598" y="2064208"/>
            <a:ext cx="5646586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Query</a:t>
            </a:r>
            <a:endParaRPr b="1" dirty="0"/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db.customers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cust.City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"London"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101F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cust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650599" y="2120040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Lamda</a:t>
            </a:r>
            <a:endParaRPr lang="en-US" b="1" dirty="0"/>
          </a:p>
          <a:p>
            <a:pPr marL="0" indent="0">
              <a:buNone/>
            </a:pPr>
            <a:r>
              <a:rPr lang="en-US" altLang="en-US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altLang="en-US" dirty="0" err="1">
                <a:solidFill>
                  <a:srgbClr val="000088"/>
                </a:solidFill>
                <a:latin typeface="Menlo"/>
              </a:rPr>
              <a:t>params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)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=&gt;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statements</a:t>
            </a:r>
            <a:r>
              <a:rPr lang="en-US" altLang="en-US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55109"/>
            <a:ext cx="5486400" cy="628650"/>
          </a:xfrm>
        </p:spPr>
        <p:txBody>
          <a:bodyPr/>
          <a:lstStyle/>
          <a:p>
            <a:r>
              <a:rPr lang="en-US" dirty="0" err="1"/>
              <a:t>Northwind</a:t>
            </a:r>
            <a:r>
              <a:rPr lang="en-US" dirty="0"/>
              <a:t>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4735286"/>
            <a:ext cx="4914900" cy="400050"/>
          </a:xfrm>
        </p:spPr>
        <p:txBody>
          <a:bodyPr>
            <a:normAutofit/>
          </a:bodyPr>
          <a:lstStyle/>
          <a:p>
            <a:r>
              <a:rPr lang="en-US" dirty="0"/>
              <a:t>From https://northwinddatabase.codeplex.com/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00088"/>
            <a:ext cx="7719831" cy="41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98" y="1216478"/>
            <a:ext cx="5462504" cy="30861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8600" y="114300"/>
            <a:ext cx="2514600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Assignment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914400"/>
            <a:ext cx="6286500" cy="28575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A63121"/>
              </a:solidFill>
              <a:latin typeface="Arial" panose="020B0604020202020204"/>
            </a:endParaRP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6743700" y="1957387"/>
            <a:ext cx="257175" cy="38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" y="3829050"/>
            <a:ext cx="5886450" cy="5715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318DCB"/>
              </a:solidFill>
              <a:latin typeface="Arial" panose="020B0604020202020204"/>
            </a:endParaRP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6686550" y="3829050"/>
            <a:ext cx="433304" cy="285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910770" y="1600200"/>
            <a:ext cx="3143250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1.) What SQL 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743700" y="2673803"/>
            <a:ext cx="2265291" cy="117157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What SQL ?</a:t>
            </a:r>
          </a:p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    2) Max Price</a:t>
            </a:r>
          </a:p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    3) Min Price</a:t>
            </a:r>
          </a:p>
          <a:p>
            <a:pPr defTabSz="685800">
              <a:buClrTx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</a:rPr>
              <a:t>    4) Average Price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43200" y="285750"/>
            <a:ext cx="4526799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/>
              </a:rPr>
              <a:t>Using NORTWIND Database to query.</a:t>
            </a:r>
          </a:p>
          <a:p>
            <a:pPr defTabSz="685800">
              <a:buClrTx/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/>
              </a:rPr>
              <a:t>In this assignment query from Product table.</a:t>
            </a:r>
          </a:p>
        </p:txBody>
      </p:sp>
    </p:spTree>
    <p:extLst>
      <p:ext uri="{BB962C8B-B14F-4D97-AF65-F5344CB8AC3E}">
        <p14:creationId xmlns:p14="http://schemas.microsoft.com/office/powerpoint/2010/main" val="6882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9" y="1128895"/>
            <a:ext cx="5372100" cy="319817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8600" y="114300"/>
            <a:ext cx="2514600" cy="5143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Advance Assignment</a:t>
            </a:r>
          </a:p>
        </p:txBody>
      </p:sp>
      <p:sp>
        <p:nvSpPr>
          <p:cNvPr id="4" name="Oval 3"/>
          <p:cNvSpPr/>
          <p:nvPr/>
        </p:nvSpPr>
        <p:spPr>
          <a:xfrm>
            <a:off x="38930" y="899183"/>
            <a:ext cx="6286500" cy="27432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25430" y="1836035"/>
            <a:ext cx="257175" cy="44291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1500" y="3407478"/>
            <a:ext cx="5886450" cy="10287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6457950" y="3807528"/>
            <a:ext cx="433304" cy="114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6172200" y="1200150"/>
            <a:ext cx="3143250" cy="51435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1.) What SQL ?</a:t>
            </a:r>
          </a:p>
          <a:p>
            <a:r>
              <a:rPr lang="en-US" sz="1425" dirty="0"/>
              <a:t>(</a:t>
            </a:r>
            <a:r>
              <a:rPr lang="en-US" sz="1425" dirty="0" err="1"/>
              <a:t>TotalOrderPrice</a:t>
            </a:r>
            <a:r>
              <a:rPr lang="en-US" sz="1425" dirty="0"/>
              <a:t> = Quantity * </a:t>
            </a:r>
            <a:r>
              <a:rPr lang="en-US" sz="1425" dirty="0" err="1"/>
              <a:t>UnitPrice</a:t>
            </a:r>
            <a:r>
              <a:rPr lang="en-US" sz="1425" dirty="0"/>
              <a:t>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82604" y="2680947"/>
            <a:ext cx="2272859" cy="11715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/>
              <a:t> What SQL ?</a:t>
            </a:r>
          </a:p>
          <a:p>
            <a:r>
              <a:rPr lang="en-US" sz="1350" dirty="0"/>
              <a:t>    2) Max </a:t>
            </a:r>
            <a:r>
              <a:rPr lang="en-US" sz="1350" dirty="0" err="1"/>
              <a:t>TotalOrderPrice</a:t>
            </a:r>
            <a:endParaRPr lang="en-US" sz="1350" dirty="0"/>
          </a:p>
          <a:p>
            <a:r>
              <a:rPr lang="en-US" sz="1350" dirty="0"/>
              <a:t>    3) Min </a:t>
            </a:r>
            <a:r>
              <a:rPr lang="en-US" sz="1350" dirty="0" err="1"/>
              <a:t>TotalOrderPrice</a:t>
            </a:r>
            <a:endParaRPr lang="en-US" sz="1350" dirty="0"/>
          </a:p>
          <a:p>
            <a:r>
              <a:rPr lang="en-US" sz="1350" dirty="0"/>
              <a:t>    4) Average </a:t>
            </a:r>
            <a:r>
              <a:rPr lang="en-US" sz="1350" dirty="0" err="1"/>
              <a:t>TotalOrderPrice</a:t>
            </a:r>
            <a:endParaRPr lang="en-US" sz="1350" dirty="0"/>
          </a:p>
          <a:p>
            <a:r>
              <a:rPr lang="en-US" sz="1350" dirty="0"/>
              <a:t>    5) Sum </a:t>
            </a:r>
            <a:r>
              <a:rPr lang="en-US" sz="1350" dirty="0" err="1"/>
              <a:t>TotalOrderPrice</a:t>
            </a:r>
            <a:endParaRPr lang="en-US" sz="135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743200" y="285750"/>
            <a:ext cx="5200650" cy="514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Using NORTWIND Database to query.</a:t>
            </a:r>
          </a:p>
          <a:p>
            <a:r>
              <a:rPr lang="en-US" sz="1500" dirty="0"/>
              <a:t>In this assignment query from Product table and relate table. </a:t>
            </a:r>
          </a:p>
        </p:txBody>
      </p:sp>
    </p:spTree>
    <p:extLst>
      <p:ext uri="{BB962C8B-B14F-4D97-AF65-F5344CB8AC3E}">
        <p14:creationId xmlns:p14="http://schemas.microsoft.com/office/powerpoint/2010/main" val="39597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sz="3600" b="1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DE8BD18C-BB6B-4682-868D-83DA48E4EB75}" vid="{737B1A93-DF05-4E1D-9B85-4E3AAA23E5A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222</Words>
  <Application>Microsoft Office PowerPoint</Application>
  <PresentationFormat>On-screen Show (16:9)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Times New Roman</vt:lpstr>
      <vt:lpstr>Menlo</vt:lpstr>
      <vt:lpstr>Raleway Light</vt:lpstr>
      <vt:lpstr>Arial</vt:lpstr>
      <vt:lpstr>Consolas</vt:lpstr>
      <vt:lpstr>Raleway ExtraBold</vt:lpstr>
      <vt:lpstr>Olivia template</vt:lpstr>
      <vt:lpstr>Children Friends 16x9</vt:lpstr>
      <vt:lpstr>Entity Framework Dot Net Core </vt:lpstr>
      <vt:lpstr>Scaffold</vt:lpstr>
      <vt:lpstr>Link</vt:lpstr>
      <vt:lpstr>LINQ</vt:lpstr>
      <vt:lpstr>Northwind database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scrfford</dc:title>
  <dc:creator>Ittipon</dc:creator>
  <cp:lastModifiedBy>Nook</cp:lastModifiedBy>
  <cp:revision>12</cp:revision>
  <dcterms:modified xsi:type="dcterms:W3CDTF">2018-04-20T06:00:14Z</dcterms:modified>
</cp:coreProperties>
</file>