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279F5-09F9-422A-B617-FBFC3A55D7B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08255-587D-4A61-98A0-88EC0CCEA60F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A292F698-A37A-44B0-AE6F-FF72F7EEBACF}" type="parTrans" cxnId="{C089CA1A-BC00-4AEE-B6B0-00ED674DDE75}">
      <dgm:prSet/>
      <dgm:spPr/>
      <dgm:t>
        <a:bodyPr/>
        <a:lstStyle/>
        <a:p>
          <a:endParaRPr lang="en-US"/>
        </a:p>
      </dgm:t>
    </dgm:pt>
    <dgm:pt modelId="{10B3F895-13DB-4531-8AA9-9DC404CECF15}" type="sibTrans" cxnId="{C089CA1A-BC00-4AEE-B6B0-00ED674DDE75}">
      <dgm:prSet/>
      <dgm:spPr/>
      <dgm:t>
        <a:bodyPr/>
        <a:lstStyle/>
        <a:p>
          <a:endParaRPr lang="en-US"/>
        </a:p>
      </dgm:t>
    </dgm:pt>
    <dgm:pt modelId="{F64484DF-476F-4270-8051-8BED8ED01DE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3D0705B-E188-48A6-983B-E974D236C57A}" type="parTrans" cxnId="{B8AA8084-49A2-45D0-AF5E-6E1ECD3DE217}">
      <dgm:prSet/>
      <dgm:spPr/>
      <dgm:t>
        <a:bodyPr/>
        <a:lstStyle/>
        <a:p>
          <a:endParaRPr lang="en-US"/>
        </a:p>
      </dgm:t>
    </dgm:pt>
    <dgm:pt modelId="{F45234AB-5F06-4987-815F-A9F6DA007148}" type="sibTrans" cxnId="{B8AA8084-49A2-45D0-AF5E-6E1ECD3DE217}">
      <dgm:prSet/>
      <dgm:spPr/>
      <dgm:t>
        <a:bodyPr/>
        <a:lstStyle/>
        <a:p>
          <a:endParaRPr lang="en-US"/>
        </a:p>
      </dgm:t>
    </dgm:pt>
    <dgm:pt modelId="{8CEBCD33-DB40-41C1-B0EF-540EBC1C9418}">
      <dgm:prSet phldrT="[Text]"/>
      <dgm:spPr/>
      <dgm:t>
        <a:bodyPr/>
        <a:lstStyle/>
        <a:p>
          <a:r>
            <a:rPr lang="en-US" dirty="0"/>
            <a:t>Redirect web</a:t>
          </a:r>
        </a:p>
      </dgm:t>
    </dgm:pt>
    <dgm:pt modelId="{1B359552-4BA9-4184-8DD8-A99AB9219C93}" type="parTrans" cxnId="{213C3E60-B6A2-4F7F-8D25-D1E50BC43F50}">
      <dgm:prSet/>
      <dgm:spPr/>
      <dgm:t>
        <a:bodyPr/>
        <a:lstStyle/>
        <a:p>
          <a:endParaRPr lang="en-US"/>
        </a:p>
      </dgm:t>
    </dgm:pt>
    <dgm:pt modelId="{895DC7C2-2666-4E87-B6B9-1520C2202BA1}" type="sibTrans" cxnId="{213C3E60-B6A2-4F7F-8D25-D1E50BC43F50}">
      <dgm:prSet/>
      <dgm:spPr/>
      <dgm:t>
        <a:bodyPr/>
        <a:lstStyle/>
        <a:p>
          <a:endParaRPr lang="en-US"/>
        </a:p>
      </dgm:t>
    </dgm:pt>
    <dgm:pt modelId="{AF3C27ED-2F65-4DD0-8876-14714EDFAC0E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0582E0A0-3E22-4B30-918C-79D4343089CB}" type="parTrans" cxnId="{E4A79DB2-9C05-42AE-B3A5-29A3301BD362}">
      <dgm:prSet/>
      <dgm:spPr/>
      <dgm:t>
        <a:bodyPr/>
        <a:lstStyle/>
        <a:p>
          <a:endParaRPr lang="en-US"/>
        </a:p>
      </dgm:t>
    </dgm:pt>
    <dgm:pt modelId="{9090FD93-4BC6-43C8-9F08-8D4C704D506F}" type="sibTrans" cxnId="{E4A79DB2-9C05-42AE-B3A5-29A3301BD362}">
      <dgm:prSet/>
      <dgm:spPr/>
      <dgm:t>
        <a:bodyPr/>
        <a:lstStyle/>
        <a:p>
          <a:endParaRPr lang="en-US"/>
        </a:p>
      </dgm:t>
    </dgm:pt>
    <dgm:pt modelId="{A7D1A1DE-533B-48CF-9FA8-693BE530A56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E6901F1-6AD0-419F-9650-910E32951BF3}" type="parTrans" cxnId="{EB1708B9-D451-4599-8A67-23EA529AC50B}">
      <dgm:prSet/>
      <dgm:spPr/>
      <dgm:t>
        <a:bodyPr/>
        <a:lstStyle/>
        <a:p>
          <a:endParaRPr lang="en-US"/>
        </a:p>
      </dgm:t>
    </dgm:pt>
    <dgm:pt modelId="{6E21421A-E64D-4202-949B-FDB7FC42B09E}" type="sibTrans" cxnId="{EB1708B9-D451-4599-8A67-23EA529AC50B}">
      <dgm:prSet/>
      <dgm:spPr/>
      <dgm:t>
        <a:bodyPr/>
        <a:lstStyle/>
        <a:p>
          <a:endParaRPr lang="en-US"/>
        </a:p>
      </dgm:t>
    </dgm:pt>
    <dgm:pt modelId="{F96C6F49-0A43-41BB-9C00-B4210C60BA60}">
      <dgm:prSet phldrT="[Text]"/>
      <dgm:spPr/>
      <dgm:t>
        <a:bodyPr/>
        <a:lstStyle/>
        <a:p>
          <a:r>
            <a:rPr lang="en-US" dirty="0"/>
            <a:t>Data is stored in request body package</a:t>
          </a:r>
        </a:p>
      </dgm:t>
    </dgm:pt>
    <dgm:pt modelId="{72072B2C-2039-4E43-9744-45FF9A74B344}" type="parTrans" cxnId="{E3FEFA67-8E44-4388-8206-686A9ABEF437}">
      <dgm:prSet/>
      <dgm:spPr/>
      <dgm:t>
        <a:bodyPr/>
        <a:lstStyle/>
        <a:p>
          <a:endParaRPr lang="en-US"/>
        </a:p>
      </dgm:t>
    </dgm:pt>
    <dgm:pt modelId="{AB47638B-6186-4690-A71F-6D70BF2525AB}" type="sibTrans" cxnId="{E3FEFA67-8E44-4388-8206-686A9ABEF437}">
      <dgm:prSet/>
      <dgm:spPr/>
      <dgm:t>
        <a:bodyPr/>
        <a:lstStyle/>
        <a:p>
          <a:endParaRPr lang="en-US"/>
        </a:p>
      </dgm:t>
    </dgm:pt>
    <dgm:pt modelId="{93E352FA-7107-4F04-BD27-2B5CCEE90851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D8C90AB9-AFF9-45AA-B8D0-8A877964FB8F}" type="parTrans" cxnId="{ACB276CF-68BE-4934-B8D0-8A4A658D3FB2}">
      <dgm:prSet/>
      <dgm:spPr/>
      <dgm:t>
        <a:bodyPr/>
        <a:lstStyle/>
        <a:p>
          <a:endParaRPr lang="en-US"/>
        </a:p>
      </dgm:t>
    </dgm:pt>
    <dgm:pt modelId="{95242FA2-AFD5-4075-849C-0AA745AB7960}" type="sibTrans" cxnId="{ACB276CF-68BE-4934-B8D0-8A4A658D3FB2}">
      <dgm:prSet/>
      <dgm:spPr/>
      <dgm:t>
        <a:bodyPr/>
        <a:lstStyle/>
        <a:p>
          <a:endParaRPr lang="en-US"/>
        </a:p>
      </dgm:t>
    </dgm:pt>
    <dgm:pt modelId="{6C2F6F19-FD78-43AD-AEB9-5B09CA5F08E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43495DF-1C34-48B9-A0BC-5E1768A1A617}" type="parTrans" cxnId="{F350D72F-C630-4937-BF8C-D1699C3FAF93}">
      <dgm:prSet/>
      <dgm:spPr/>
      <dgm:t>
        <a:bodyPr/>
        <a:lstStyle/>
        <a:p>
          <a:endParaRPr lang="en-US"/>
        </a:p>
      </dgm:t>
    </dgm:pt>
    <dgm:pt modelId="{AE9E7025-A923-4DB7-AE0B-CDBBE9D86769}" type="sibTrans" cxnId="{F350D72F-C630-4937-BF8C-D1699C3FAF93}">
      <dgm:prSet/>
      <dgm:spPr/>
      <dgm:t>
        <a:bodyPr/>
        <a:lstStyle/>
        <a:p>
          <a:endParaRPr lang="en-US"/>
        </a:p>
      </dgm:t>
    </dgm:pt>
    <dgm:pt modelId="{73E7B13D-2EC5-4D48-92D5-80A0CD443165}">
      <dgm:prSet phldrT="[Text]"/>
      <dgm:spPr/>
      <dgm:t>
        <a:bodyPr/>
        <a:lstStyle/>
        <a:p>
          <a:r>
            <a:rPr lang="en-US" b="0" i="0" dirty="0"/>
            <a:t>The difference between POST and PUT is that PUT requests are idempotent</a:t>
          </a:r>
          <a:endParaRPr lang="en-US" dirty="0"/>
        </a:p>
      </dgm:t>
    </dgm:pt>
    <dgm:pt modelId="{88E1F3F1-880D-4547-BCDB-2CC11B00D3F0}" type="parTrans" cxnId="{92F5E1C0-10E4-4853-ADA4-C4B669235CDA}">
      <dgm:prSet/>
      <dgm:spPr/>
      <dgm:t>
        <a:bodyPr/>
        <a:lstStyle/>
        <a:p>
          <a:endParaRPr lang="en-US"/>
        </a:p>
      </dgm:t>
    </dgm:pt>
    <dgm:pt modelId="{B5C7E31F-9EE3-416F-95FA-5CAF97CD0C03}" type="sibTrans" cxnId="{92F5E1C0-10E4-4853-ADA4-C4B669235CDA}">
      <dgm:prSet/>
      <dgm:spPr/>
      <dgm:t>
        <a:bodyPr/>
        <a:lstStyle/>
        <a:p>
          <a:endParaRPr lang="en-US"/>
        </a:p>
      </dgm:t>
    </dgm:pt>
    <dgm:pt modelId="{B2AD312D-D825-43A0-B98B-15B0C9B7B220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523840EC-29D3-4996-9061-FB4D6E8BB206}" type="parTrans" cxnId="{D7CF8AC3-86F6-454B-BB71-4D11EE859DC9}">
      <dgm:prSet/>
      <dgm:spPr/>
      <dgm:t>
        <a:bodyPr/>
        <a:lstStyle/>
        <a:p>
          <a:endParaRPr lang="en-US"/>
        </a:p>
      </dgm:t>
    </dgm:pt>
    <dgm:pt modelId="{95D25F50-CC60-44B0-88C1-A694C4CD3EAE}" type="sibTrans" cxnId="{D7CF8AC3-86F6-454B-BB71-4D11EE859DC9}">
      <dgm:prSet/>
      <dgm:spPr/>
      <dgm:t>
        <a:bodyPr/>
        <a:lstStyle/>
        <a:p>
          <a:endParaRPr lang="en-US"/>
        </a:p>
      </dgm:t>
    </dgm:pt>
    <dgm:pt modelId="{F1A4FEA9-B7B6-4752-B0AE-F5F4BEC2A5DD}">
      <dgm:prSet phldrT="[Text]"/>
      <dgm:spPr/>
      <dgm:t>
        <a:bodyPr/>
        <a:lstStyle/>
        <a:p>
          <a:endParaRPr lang="en-US" dirty="0"/>
        </a:p>
      </dgm:t>
    </dgm:pt>
    <dgm:pt modelId="{B7857ECA-BEC1-4EDC-BAC2-0249F988F40E}" type="parTrans" cxnId="{06663292-9D76-479E-B88D-6B7ABA0D2F9A}">
      <dgm:prSet/>
      <dgm:spPr/>
      <dgm:t>
        <a:bodyPr/>
        <a:lstStyle/>
        <a:p>
          <a:endParaRPr lang="en-US"/>
        </a:p>
      </dgm:t>
    </dgm:pt>
    <dgm:pt modelId="{77E4A5CD-832C-4988-B439-0FC5B67B5A96}" type="sibTrans" cxnId="{06663292-9D76-479E-B88D-6B7ABA0D2F9A}">
      <dgm:prSet/>
      <dgm:spPr/>
      <dgm:t>
        <a:bodyPr/>
        <a:lstStyle/>
        <a:p>
          <a:endParaRPr lang="en-US"/>
        </a:p>
      </dgm:t>
    </dgm:pt>
    <dgm:pt modelId="{982FAE2B-F1D6-45C9-8194-3FEC2D444DFA}">
      <dgm:prSet phldrT="[Text]"/>
      <dgm:spPr/>
      <dgm:t>
        <a:bodyPr/>
        <a:lstStyle/>
        <a:p>
          <a:r>
            <a:rPr lang="en-US" b="0" i="0" dirty="0"/>
            <a:t>The DELETE method deletes the specified resource.</a:t>
          </a:r>
        </a:p>
      </dgm:t>
    </dgm:pt>
    <dgm:pt modelId="{F5B4B5CF-A67E-4AEB-8525-C306764FA17C}" type="parTrans" cxnId="{25C8F156-57A0-4882-9BC0-2AD23B9FF430}">
      <dgm:prSet/>
      <dgm:spPr/>
      <dgm:t>
        <a:bodyPr/>
        <a:lstStyle/>
        <a:p>
          <a:endParaRPr lang="en-US"/>
        </a:p>
      </dgm:t>
    </dgm:pt>
    <dgm:pt modelId="{390DCF39-DE7D-40C7-B94B-AD4019235BC3}" type="sibTrans" cxnId="{25C8F156-57A0-4882-9BC0-2AD23B9FF430}">
      <dgm:prSet/>
      <dgm:spPr/>
      <dgm:t>
        <a:bodyPr/>
        <a:lstStyle/>
        <a:p>
          <a:endParaRPr lang="en-US"/>
        </a:p>
      </dgm:t>
    </dgm:pt>
    <dgm:pt modelId="{70CD25AB-489D-4320-934B-87B4BF49DF04}">
      <dgm:prSet phldrT="[Text]"/>
      <dgm:spPr/>
      <dgm:t>
        <a:bodyPr/>
        <a:lstStyle/>
        <a:p>
          <a:r>
            <a:rPr lang="en-US" b="0" i="0" dirty="0"/>
            <a:t>GET /</a:t>
          </a:r>
          <a:r>
            <a:rPr lang="en-US" b="0" i="0" dirty="0" err="1"/>
            <a:t>api</a:t>
          </a:r>
          <a:r>
            <a:rPr lang="en-US" b="0" i="0" dirty="0"/>
            <a:t>/</a:t>
          </a:r>
          <a:r>
            <a:rPr lang="en-US" b="0" i="0" dirty="0" err="1"/>
            <a:t>todo</a:t>
          </a:r>
          <a:r>
            <a:rPr lang="en-US" b="0" i="0" dirty="0"/>
            <a:t>/{id}</a:t>
          </a:r>
          <a:endParaRPr lang="en-US" dirty="0"/>
        </a:p>
      </dgm:t>
    </dgm:pt>
    <dgm:pt modelId="{9D4ADF21-2261-4A94-B499-965CA008B5BA}" type="parTrans" cxnId="{17658B1C-6A8E-4F70-A0EF-88794588B2CB}">
      <dgm:prSet/>
      <dgm:spPr/>
      <dgm:t>
        <a:bodyPr/>
        <a:lstStyle/>
        <a:p>
          <a:endParaRPr lang="en-US"/>
        </a:p>
      </dgm:t>
    </dgm:pt>
    <dgm:pt modelId="{5B8AD838-AA06-4247-A637-C7767B23AC9A}" type="sibTrans" cxnId="{17658B1C-6A8E-4F70-A0EF-88794588B2CB}">
      <dgm:prSet/>
      <dgm:spPr/>
      <dgm:t>
        <a:bodyPr/>
        <a:lstStyle/>
        <a:p>
          <a:endParaRPr lang="en-US"/>
        </a:p>
      </dgm:t>
    </dgm:pt>
    <dgm:pt modelId="{03CC3463-20C0-4D07-9CF0-4A62AA62DF4C}">
      <dgm:prSet phldrT="[Text]"/>
      <dgm:spPr/>
      <dgm:t>
        <a:bodyPr/>
        <a:lstStyle/>
        <a:p>
          <a:endParaRPr lang="en-US" dirty="0"/>
        </a:p>
      </dgm:t>
    </dgm:pt>
    <dgm:pt modelId="{550E07AD-62F2-4110-B0B9-E37FE323EE3F}" type="parTrans" cxnId="{374EFBDD-3663-4A98-B81A-7751DE36DDCA}">
      <dgm:prSet/>
      <dgm:spPr/>
      <dgm:t>
        <a:bodyPr/>
        <a:lstStyle/>
        <a:p>
          <a:endParaRPr lang="en-US"/>
        </a:p>
      </dgm:t>
    </dgm:pt>
    <dgm:pt modelId="{6AE16035-6ADD-4C92-BFF8-FE0C39B496A7}" type="sibTrans" cxnId="{374EFBDD-3663-4A98-B81A-7751DE36DDCA}">
      <dgm:prSet/>
      <dgm:spPr/>
      <dgm:t>
        <a:bodyPr/>
        <a:lstStyle/>
        <a:p>
          <a:endParaRPr lang="en-US"/>
        </a:p>
      </dgm:t>
    </dgm:pt>
    <dgm:pt modelId="{314E4B6A-53D7-4B97-A433-7CDCAF2028FC}">
      <dgm:prSet phldrT="[Text]"/>
      <dgm:spPr/>
      <dgm:t>
        <a:bodyPr/>
        <a:lstStyle/>
        <a:p>
          <a:r>
            <a:rPr lang="en-US" b="0" i="0" dirty="0"/>
            <a:t>have length restrictions</a:t>
          </a:r>
          <a:endParaRPr lang="en-US" dirty="0"/>
        </a:p>
      </dgm:t>
    </dgm:pt>
    <dgm:pt modelId="{CB5D4B0D-FB9A-4B32-BC8E-1D86F26586FA}" type="parTrans" cxnId="{D08EF24F-393B-4D56-BCE0-A71E594BC2FF}">
      <dgm:prSet/>
      <dgm:spPr/>
      <dgm:t>
        <a:bodyPr/>
        <a:lstStyle/>
        <a:p>
          <a:endParaRPr lang="en-US"/>
        </a:p>
      </dgm:t>
    </dgm:pt>
    <dgm:pt modelId="{10317D7E-2166-4E55-85FC-680405F2AF09}" type="sibTrans" cxnId="{D08EF24F-393B-4D56-BCE0-A71E594BC2FF}">
      <dgm:prSet/>
      <dgm:spPr/>
      <dgm:t>
        <a:bodyPr/>
        <a:lstStyle/>
        <a:p>
          <a:endParaRPr lang="en-US"/>
        </a:p>
      </dgm:t>
    </dgm:pt>
    <dgm:pt modelId="{95A68240-4466-41AD-82EE-5132B0EF2DE2}">
      <dgm:prSet phldrT="[Text]"/>
      <dgm:spPr/>
      <dgm:t>
        <a:bodyPr/>
        <a:lstStyle/>
        <a:p>
          <a:r>
            <a:rPr lang="en-US" b="0" i="0" dirty="0"/>
            <a:t>no restrictions on data length</a:t>
          </a:r>
          <a:endParaRPr lang="en-US" dirty="0"/>
        </a:p>
      </dgm:t>
    </dgm:pt>
    <dgm:pt modelId="{8EC2CA05-1EC4-41DA-9755-A5E91DAAAA53}" type="parTrans" cxnId="{56689449-69A2-4AA4-901A-BD580DF2D121}">
      <dgm:prSet/>
      <dgm:spPr/>
      <dgm:t>
        <a:bodyPr/>
        <a:lstStyle/>
        <a:p>
          <a:endParaRPr lang="en-US"/>
        </a:p>
      </dgm:t>
    </dgm:pt>
    <dgm:pt modelId="{648BBF4F-8BE9-450F-B8E8-92F2231EA9EB}" type="sibTrans" cxnId="{56689449-69A2-4AA4-901A-BD580DF2D121}">
      <dgm:prSet/>
      <dgm:spPr/>
      <dgm:t>
        <a:bodyPr/>
        <a:lstStyle/>
        <a:p>
          <a:endParaRPr lang="en-US"/>
        </a:p>
      </dgm:t>
    </dgm:pt>
    <dgm:pt modelId="{684806A3-4394-45BE-AC16-1EF5EB87F3C1}">
      <dgm:prSet phldrT="[Text]"/>
      <dgm:spPr/>
      <dgm:t>
        <a:bodyPr/>
        <a:lstStyle/>
        <a:p>
          <a:r>
            <a:rPr lang="en-US" b="0" i="0" dirty="0"/>
            <a:t>POST /</a:t>
          </a:r>
          <a:r>
            <a:rPr lang="en-US" b="0" i="0" dirty="0" err="1"/>
            <a:t>api</a:t>
          </a:r>
          <a:r>
            <a:rPr lang="en-US" b="0" i="0" dirty="0"/>
            <a:t>/</a:t>
          </a:r>
          <a:r>
            <a:rPr lang="en-US" b="0" i="0" dirty="0" err="1"/>
            <a:t>todo</a:t>
          </a:r>
          <a:endParaRPr lang="en-US" dirty="0"/>
        </a:p>
      </dgm:t>
    </dgm:pt>
    <dgm:pt modelId="{4D02A538-0FA2-4ED9-B38C-BC5B76F37030}" type="parTrans" cxnId="{74C396CC-C0DF-4FF6-989F-BC6E7583E9EE}">
      <dgm:prSet/>
      <dgm:spPr/>
      <dgm:t>
        <a:bodyPr/>
        <a:lstStyle/>
        <a:p>
          <a:endParaRPr lang="en-US"/>
        </a:p>
      </dgm:t>
    </dgm:pt>
    <dgm:pt modelId="{B95B3838-7E8E-463A-886F-3146C407F769}" type="sibTrans" cxnId="{74C396CC-C0DF-4FF6-989F-BC6E7583E9EE}">
      <dgm:prSet/>
      <dgm:spPr/>
      <dgm:t>
        <a:bodyPr/>
        <a:lstStyle/>
        <a:p>
          <a:endParaRPr lang="en-US"/>
        </a:p>
      </dgm:t>
    </dgm:pt>
    <dgm:pt modelId="{3A2CAD87-8960-42CE-AA29-585F8BA667A1}">
      <dgm:prSet phldrT="[Text]"/>
      <dgm:spPr/>
      <dgm:t>
        <a:bodyPr/>
        <a:lstStyle/>
        <a:p>
          <a:r>
            <a:rPr lang="en-US" b="0" i="0" dirty="0"/>
            <a:t>calling a POST request repeatedly have side effects of creating the same resource multiple times</a:t>
          </a:r>
          <a:endParaRPr lang="en-US" dirty="0"/>
        </a:p>
      </dgm:t>
    </dgm:pt>
    <dgm:pt modelId="{CF0F6BE1-4B75-4AA2-A444-6145AD66C81C}" type="parTrans" cxnId="{27FDB7D4-8AEA-4944-B1E1-44DAA3AD8125}">
      <dgm:prSet/>
      <dgm:spPr/>
      <dgm:t>
        <a:bodyPr/>
        <a:lstStyle/>
        <a:p>
          <a:endParaRPr lang="en-US"/>
        </a:p>
      </dgm:t>
    </dgm:pt>
    <dgm:pt modelId="{973D02E5-3623-4078-A96B-1C5FCF6041AB}" type="sibTrans" cxnId="{27FDB7D4-8AEA-4944-B1E1-44DAA3AD8125}">
      <dgm:prSet/>
      <dgm:spPr/>
      <dgm:t>
        <a:bodyPr/>
        <a:lstStyle/>
        <a:p>
          <a:endParaRPr lang="en-US"/>
        </a:p>
      </dgm:t>
    </dgm:pt>
    <dgm:pt modelId="{996C530F-4CF8-42CC-A936-921FACEFAF58}">
      <dgm:prSet phldrT="[Text]"/>
      <dgm:spPr/>
      <dgm:t>
        <a:bodyPr/>
        <a:lstStyle/>
        <a:p>
          <a:r>
            <a:rPr lang="en-US" b="0" i="0" dirty="0"/>
            <a:t>PUT /</a:t>
          </a:r>
          <a:r>
            <a:rPr lang="en-US" b="0" i="0" dirty="0" err="1"/>
            <a:t>api</a:t>
          </a:r>
          <a:r>
            <a:rPr lang="en-US" b="0" i="0" dirty="0"/>
            <a:t>/</a:t>
          </a:r>
          <a:r>
            <a:rPr lang="en-US" b="0" i="0" dirty="0" err="1"/>
            <a:t>todo</a:t>
          </a:r>
          <a:r>
            <a:rPr lang="en-US" b="0" i="0" dirty="0"/>
            <a:t>/{id}</a:t>
          </a:r>
          <a:endParaRPr lang="en-US" dirty="0"/>
        </a:p>
      </dgm:t>
    </dgm:pt>
    <dgm:pt modelId="{D1523CFF-AD3A-46B6-8E50-F814F9293D97}" type="parTrans" cxnId="{9D93E315-B8E3-4CE3-98B8-322712D8BFB5}">
      <dgm:prSet/>
      <dgm:spPr/>
      <dgm:t>
        <a:bodyPr/>
        <a:lstStyle/>
        <a:p>
          <a:endParaRPr lang="en-US"/>
        </a:p>
      </dgm:t>
    </dgm:pt>
    <dgm:pt modelId="{CD56822A-7858-4EF9-84E2-16ABB046E154}" type="sibTrans" cxnId="{9D93E315-B8E3-4CE3-98B8-322712D8BFB5}">
      <dgm:prSet/>
      <dgm:spPr/>
      <dgm:t>
        <a:bodyPr/>
        <a:lstStyle/>
        <a:p>
          <a:endParaRPr lang="en-US"/>
        </a:p>
      </dgm:t>
    </dgm:pt>
    <dgm:pt modelId="{A04411A2-74A8-4318-A9F1-51F5D8A96A5E}">
      <dgm:prSet phldrT="[Text]"/>
      <dgm:spPr/>
      <dgm:t>
        <a:bodyPr/>
        <a:lstStyle/>
        <a:p>
          <a:r>
            <a:rPr lang="en-US" b="0" i="0" dirty="0"/>
            <a:t>DELETE /</a:t>
          </a:r>
          <a:r>
            <a:rPr lang="en-US" b="0" i="0" dirty="0" err="1"/>
            <a:t>api</a:t>
          </a:r>
          <a:r>
            <a:rPr lang="en-US" b="0" i="0" dirty="0"/>
            <a:t>/</a:t>
          </a:r>
          <a:r>
            <a:rPr lang="en-US" b="0" i="0" dirty="0" err="1"/>
            <a:t>todo</a:t>
          </a:r>
          <a:r>
            <a:rPr lang="en-US" b="0" i="0" dirty="0"/>
            <a:t>/{id} </a:t>
          </a:r>
        </a:p>
      </dgm:t>
    </dgm:pt>
    <dgm:pt modelId="{A5C2DDE0-4B52-4C78-93C2-4B73F92224CA}" type="parTrans" cxnId="{5F1CE2CA-306C-4B54-86E2-24D5F7D3034E}">
      <dgm:prSet/>
      <dgm:spPr/>
      <dgm:t>
        <a:bodyPr/>
        <a:lstStyle/>
        <a:p>
          <a:endParaRPr lang="en-US"/>
        </a:p>
      </dgm:t>
    </dgm:pt>
    <dgm:pt modelId="{A1C2F603-BB02-4728-8BA2-2C14ACBD270C}" type="sibTrans" cxnId="{5F1CE2CA-306C-4B54-86E2-24D5F7D3034E}">
      <dgm:prSet/>
      <dgm:spPr/>
      <dgm:t>
        <a:bodyPr/>
        <a:lstStyle/>
        <a:p>
          <a:endParaRPr lang="en-US"/>
        </a:p>
      </dgm:t>
    </dgm:pt>
    <dgm:pt modelId="{F8305085-1F6B-418E-953F-1246B2B13660}" type="pres">
      <dgm:prSet presAssocID="{8B6279F5-09F9-422A-B617-FBFC3A55D7B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603EEE8-A1C0-46FB-8456-BD04CB828EA0}" type="pres">
      <dgm:prSet presAssocID="{0D508255-587D-4A61-98A0-88EC0CCEA60F}" presName="composite" presStyleCnt="0"/>
      <dgm:spPr/>
    </dgm:pt>
    <dgm:pt modelId="{E17A0B5F-F3B5-4397-AAB7-42DCB745B66F}" type="pres">
      <dgm:prSet presAssocID="{0D508255-587D-4A61-98A0-88EC0CCEA60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7C848C6-100F-4BF1-A026-84D5D4A9F668}" type="pres">
      <dgm:prSet presAssocID="{0D508255-587D-4A61-98A0-88EC0CCEA60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B9DA1815-1092-4E33-87E3-3E651460520C}" type="pres">
      <dgm:prSet presAssocID="{0D508255-587D-4A61-98A0-88EC0CCEA60F}" presName="Accent" presStyleLbl="parChTrans1D1" presStyleIdx="0" presStyleCnt="4"/>
      <dgm:spPr/>
    </dgm:pt>
    <dgm:pt modelId="{A0315E3C-00C0-4E12-A52B-CF3832C21FE2}" type="pres">
      <dgm:prSet presAssocID="{0D508255-587D-4A61-98A0-88EC0CCEA60F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224CD4F-EAF8-4745-8B3B-A9F982EF5FF5}" type="pres">
      <dgm:prSet presAssocID="{10B3F895-13DB-4531-8AA9-9DC404CECF15}" presName="sibTrans" presStyleCnt="0"/>
      <dgm:spPr/>
    </dgm:pt>
    <dgm:pt modelId="{691DE0D6-9780-4CF9-A8BF-5EC7527790EE}" type="pres">
      <dgm:prSet presAssocID="{AF3C27ED-2F65-4DD0-8876-14714EDFAC0E}" presName="composite" presStyleCnt="0"/>
      <dgm:spPr/>
    </dgm:pt>
    <dgm:pt modelId="{86F8C6C9-B8F1-407E-BE5A-71BA36644B2C}" type="pres">
      <dgm:prSet presAssocID="{AF3C27ED-2F65-4DD0-8876-14714EDFAC0E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D4EC6A46-6F68-4EF1-A854-3F7809245963}" type="pres">
      <dgm:prSet presAssocID="{AF3C27ED-2F65-4DD0-8876-14714EDFAC0E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E61DD6A8-0C26-46B3-9B71-C00BA8EF1185}" type="pres">
      <dgm:prSet presAssocID="{AF3C27ED-2F65-4DD0-8876-14714EDFAC0E}" presName="Accent" presStyleLbl="parChTrans1D1" presStyleIdx="1" presStyleCnt="4"/>
      <dgm:spPr/>
    </dgm:pt>
    <dgm:pt modelId="{C1310989-1469-4A29-B381-59593D86612B}" type="pres">
      <dgm:prSet presAssocID="{AF3C27ED-2F65-4DD0-8876-14714EDFAC0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7D16A69-F37C-4056-BB18-C0C3199EBDE4}" type="pres">
      <dgm:prSet presAssocID="{9090FD93-4BC6-43C8-9F08-8D4C704D506F}" presName="sibTrans" presStyleCnt="0"/>
      <dgm:spPr/>
    </dgm:pt>
    <dgm:pt modelId="{64174824-B552-4450-BB8C-36B0D95E9426}" type="pres">
      <dgm:prSet presAssocID="{93E352FA-7107-4F04-BD27-2B5CCEE90851}" presName="composite" presStyleCnt="0"/>
      <dgm:spPr/>
    </dgm:pt>
    <dgm:pt modelId="{C0D43CB6-117F-4F23-9397-C0DDF31D9065}" type="pres">
      <dgm:prSet presAssocID="{93E352FA-7107-4F04-BD27-2B5CCEE90851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51C919F6-2016-435B-99DE-5C38A4341492}" type="pres">
      <dgm:prSet presAssocID="{93E352FA-7107-4F04-BD27-2B5CCEE90851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14C96091-7044-4C01-840E-5F8F9A460B25}" type="pres">
      <dgm:prSet presAssocID="{93E352FA-7107-4F04-BD27-2B5CCEE90851}" presName="Accent" presStyleLbl="parChTrans1D1" presStyleIdx="2" presStyleCnt="4"/>
      <dgm:spPr/>
    </dgm:pt>
    <dgm:pt modelId="{CC74645B-B708-4E27-AB5F-A7F50C8BCF9B}" type="pres">
      <dgm:prSet presAssocID="{93E352FA-7107-4F04-BD27-2B5CCEE90851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9C4CAD2B-53B3-4F2C-A4A2-73140EF923E3}" type="pres">
      <dgm:prSet presAssocID="{95242FA2-AFD5-4075-849C-0AA745AB7960}" presName="sibTrans" presStyleCnt="0"/>
      <dgm:spPr/>
    </dgm:pt>
    <dgm:pt modelId="{6D613830-80B5-4BD4-A9D0-E06009433E32}" type="pres">
      <dgm:prSet presAssocID="{B2AD312D-D825-43A0-B98B-15B0C9B7B220}" presName="composite" presStyleCnt="0"/>
      <dgm:spPr/>
    </dgm:pt>
    <dgm:pt modelId="{CF25DF7D-91B7-4036-B12F-C9A9B4548729}" type="pres">
      <dgm:prSet presAssocID="{B2AD312D-D825-43A0-B98B-15B0C9B7B220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33F94E12-4ED9-4B14-82CD-4DF7AA2C1A0B}" type="pres">
      <dgm:prSet presAssocID="{B2AD312D-D825-43A0-B98B-15B0C9B7B22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E9F7DE2-7BEE-4092-80A9-F8AAC9225B72}" type="pres">
      <dgm:prSet presAssocID="{B2AD312D-D825-43A0-B98B-15B0C9B7B220}" presName="Accent" presStyleLbl="parChTrans1D1" presStyleIdx="3" presStyleCnt="4"/>
      <dgm:spPr/>
    </dgm:pt>
    <dgm:pt modelId="{54B166C1-825F-40AA-AE25-DE63F2FF9824}" type="pres">
      <dgm:prSet presAssocID="{B2AD312D-D825-43A0-B98B-15B0C9B7B220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57AA704-AF5F-41CE-9D0C-2F4288D92D05}" type="presOf" srcId="{73E7B13D-2EC5-4D48-92D5-80A0CD443165}" destId="{CC74645B-B708-4E27-AB5F-A7F50C8BCF9B}" srcOrd="0" destOrd="0" presId="urn:microsoft.com/office/officeart/2011/layout/TabList"/>
    <dgm:cxn modelId="{2CA99209-72AD-4621-957C-31E0CAB29FAB}" type="presOf" srcId="{8CEBCD33-DB40-41C1-B0EF-540EBC1C9418}" destId="{A0315E3C-00C0-4E12-A52B-CF3832C21FE2}" srcOrd="0" destOrd="0" presId="urn:microsoft.com/office/officeart/2011/layout/TabList"/>
    <dgm:cxn modelId="{E6E7B112-039A-44E2-AF2E-CDEBA7AF10FC}" type="presOf" srcId="{3A2CAD87-8960-42CE-AA29-585F8BA667A1}" destId="{CC74645B-B708-4E27-AB5F-A7F50C8BCF9B}" srcOrd="0" destOrd="1" presId="urn:microsoft.com/office/officeart/2011/layout/TabList"/>
    <dgm:cxn modelId="{9D93E315-B8E3-4CE3-98B8-322712D8BFB5}" srcId="{93E352FA-7107-4F04-BD27-2B5CCEE90851}" destId="{996C530F-4CF8-42CC-A936-921FACEFAF58}" srcOrd="3" destOrd="0" parTransId="{D1523CFF-AD3A-46B6-8E50-F814F9293D97}" sibTransId="{CD56822A-7858-4EF9-84E2-16ABB046E154}"/>
    <dgm:cxn modelId="{B6162018-3EF4-46EC-922D-B91A593878FC}" type="presOf" srcId="{95A68240-4466-41AD-82EE-5132B0EF2DE2}" destId="{C1310989-1469-4A29-B381-59593D86612B}" srcOrd="0" destOrd="1" presId="urn:microsoft.com/office/officeart/2011/layout/TabList"/>
    <dgm:cxn modelId="{C089CA1A-BC00-4AEE-B6B0-00ED674DDE75}" srcId="{8B6279F5-09F9-422A-B617-FBFC3A55D7B4}" destId="{0D508255-587D-4A61-98A0-88EC0CCEA60F}" srcOrd="0" destOrd="0" parTransId="{A292F698-A37A-44B0-AE6F-FF72F7EEBACF}" sibTransId="{10B3F895-13DB-4531-8AA9-9DC404CECF15}"/>
    <dgm:cxn modelId="{17658B1C-6A8E-4F70-A0EF-88794588B2CB}" srcId="{0D508255-587D-4A61-98A0-88EC0CCEA60F}" destId="{70CD25AB-489D-4320-934B-87B4BF49DF04}" srcOrd="3" destOrd="0" parTransId="{9D4ADF21-2261-4A94-B499-965CA008B5BA}" sibTransId="{5B8AD838-AA06-4247-A637-C7767B23AC9A}"/>
    <dgm:cxn modelId="{F350D72F-C630-4937-BF8C-D1699C3FAF93}" srcId="{93E352FA-7107-4F04-BD27-2B5CCEE90851}" destId="{6C2F6F19-FD78-43AD-AEB9-5B09CA5F08EE}" srcOrd="0" destOrd="0" parTransId="{143495DF-1C34-48B9-A0BC-5E1768A1A617}" sibTransId="{AE9E7025-A923-4DB7-AE0B-CDBBE9D86769}"/>
    <dgm:cxn modelId="{6D06A737-248F-4703-A292-347472BAB322}" type="presOf" srcId="{B2AD312D-D825-43A0-B98B-15B0C9B7B220}" destId="{33F94E12-4ED9-4B14-82CD-4DF7AA2C1A0B}" srcOrd="0" destOrd="0" presId="urn:microsoft.com/office/officeart/2011/layout/TabList"/>
    <dgm:cxn modelId="{CC28893F-48DB-424A-B9EA-815DB64BB07E}" type="presOf" srcId="{996C530F-4CF8-42CC-A936-921FACEFAF58}" destId="{CC74645B-B708-4E27-AB5F-A7F50C8BCF9B}" srcOrd="0" destOrd="2" presId="urn:microsoft.com/office/officeart/2011/layout/TabList"/>
    <dgm:cxn modelId="{213C3E60-B6A2-4F7F-8D25-D1E50BC43F50}" srcId="{0D508255-587D-4A61-98A0-88EC0CCEA60F}" destId="{8CEBCD33-DB40-41C1-B0EF-540EBC1C9418}" srcOrd="1" destOrd="0" parTransId="{1B359552-4BA9-4184-8DD8-A99AB9219C93}" sibTransId="{895DC7C2-2666-4E87-B6B9-1520C2202BA1}"/>
    <dgm:cxn modelId="{F8A2F445-604D-4F89-8A9F-7D8DDC2D0D33}" type="presOf" srcId="{0D508255-587D-4A61-98A0-88EC0CCEA60F}" destId="{E7C848C6-100F-4BF1-A026-84D5D4A9F668}" srcOrd="0" destOrd="0" presId="urn:microsoft.com/office/officeart/2011/layout/TabList"/>
    <dgm:cxn modelId="{E3FEFA67-8E44-4388-8206-686A9ABEF437}" srcId="{AF3C27ED-2F65-4DD0-8876-14714EDFAC0E}" destId="{F96C6F49-0A43-41BB-9C00-B4210C60BA60}" srcOrd="1" destOrd="0" parTransId="{72072B2C-2039-4E43-9744-45FF9A74B344}" sibTransId="{AB47638B-6186-4690-A71F-6D70BF2525AB}"/>
    <dgm:cxn modelId="{37BA6949-34C7-41BB-B292-E8A17E813A36}" type="presOf" srcId="{A7D1A1DE-533B-48CF-9FA8-693BE530A565}" destId="{86F8C6C9-B8F1-407E-BE5A-71BA36644B2C}" srcOrd="0" destOrd="0" presId="urn:microsoft.com/office/officeart/2011/layout/TabList"/>
    <dgm:cxn modelId="{56689449-69A2-4AA4-901A-BD580DF2D121}" srcId="{AF3C27ED-2F65-4DD0-8876-14714EDFAC0E}" destId="{95A68240-4466-41AD-82EE-5132B0EF2DE2}" srcOrd="2" destOrd="0" parTransId="{8EC2CA05-1EC4-41DA-9755-A5E91DAAAA53}" sibTransId="{648BBF4F-8BE9-450F-B8E8-92F2231EA9EB}"/>
    <dgm:cxn modelId="{CD34FA6D-F202-41C3-906D-946DB6819DCB}" type="presOf" srcId="{314E4B6A-53D7-4B97-A433-7CDCAF2028FC}" destId="{A0315E3C-00C0-4E12-A52B-CF3832C21FE2}" srcOrd="0" destOrd="1" presId="urn:microsoft.com/office/officeart/2011/layout/TabList"/>
    <dgm:cxn modelId="{D08EF24F-393B-4D56-BCE0-A71E594BC2FF}" srcId="{0D508255-587D-4A61-98A0-88EC0CCEA60F}" destId="{314E4B6A-53D7-4B97-A433-7CDCAF2028FC}" srcOrd="2" destOrd="0" parTransId="{CB5D4B0D-FB9A-4B32-BC8E-1D86F26586FA}" sibTransId="{10317D7E-2166-4E55-85FC-680405F2AF09}"/>
    <dgm:cxn modelId="{F4370870-10AE-49FA-933F-5AA78D1772D8}" type="presOf" srcId="{F1A4FEA9-B7B6-4752-B0AE-F5F4BEC2A5DD}" destId="{CF25DF7D-91B7-4036-B12F-C9A9B4548729}" srcOrd="0" destOrd="0" presId="urn:microsoft.com/office/officeart/2011/layout/TabList"/>
    <dgm:cxn modelId="{25C8F156-57A0-4882-9BC0-2AD23B9FF430}" srcId="{B2AD312D-D825-43A0-B98B-15B0C9B7B220}" destId="{982FAE2B-F1D6-45C9-8194-3FEC2D444DFA}" srcOrd="1" destOrd="0" parTransId="{F5B4B5CF-A67E-4AEB-8525-C306764FA17C}" sibTransId="{390DCF39-DE7D-40C7-B94B-AD4019235BC3}"/>
    <dgm:cxn modelId="{24AC9A7E-CFD6-47CA-97B9-1B88F94DEF8F}" type="presOf" srcId="{F96C6F49-0A43-41BB-9C00-B4210C60BA60}" destId="{C1310989-1469-4A29-B381-59593D86612B}" srcOrd="0" destOrd="0" presId="urn:microsoft.com/office/officeart/2011/layout/TabList"/>
    <dgm:cxn modelId="{B8AA8084-49A2-45D0-AF5E-6E1ECD3DE217}" srcId="{0D508255-587D-4A61-98A0-88EC0CCEA60F}" destId="{F64484DF-476F-4270-8051-8BED8ED01DEC}" srcOrd="0" destOrd="0" parTransId="{03D0705B-E188-48A6-983B-E974D236C57A}" sibTransId="{F45234AB-5F06-4987-815F-A9F6DA007148}"/>
    <dgm:cxn modelId="{1808F988-233B-4F20-86B2-4168AD1C9B51}" type="presOf" srcId="{8B6279F5-09F9-422A-B617-FBFC3A55D7B4}" destId="{F8305085-1F6B-418E-953F-1246B2B13660}" srcOrd="0" destOrd="0" presId="urn:microsoft.com/office/officeart/2011/layout/TabList"/>
    <dgm:cxn modelId="{41B24F8C-864F-415E-AAB7-79683060EF0C}" type="presOf" srcId="{A04411A2-74A8-4318-A9F1-51F5D8A96A5E}" destId="{54B166C1-825F-40AA-AE25-DE63F2FF9824}" srcOrd="0" destOrd="1" presId="urn:microsoft.com/office/officeart/2011/layout/TabList"/>
    <dgm:cxn modelId="{06663292-9D76-479E-B88D-6B7ABA0D2F9A}" srcId="{B2AD312D-D825-43A0-B98B-15B0C9B7B220}" destId="{F1A4FEA9-B7B6-4752-B0AE-F5F4BEC2A5DD}" srcOrd="0" destOrd="0" parTransId="{B7857ECA-BEC1-4EDC-BAC2-0249F988F40E}" sibTransId="{77E4A5CD-832C-4988-B439-0FC5B67B5A96}"/>
    <dgm:cxn modelId="{E4A79DB2-9C05-42AE-B3A5-29A3301BD362}" srcId="{8B6279F5-09F9-422A-B617-FBFC3A55D7B4}" destId="{AF3C27ED-2F65-4DD0-8876-14714EDFAC0E}" srcOrd="1" destOrd="0" parTransId="{0582E0A0-3E22-4B30-918C-79D4343089CB}" sibTransId="{9090FD93-4BC6-43C8-9F08-8D4C704D506F}"/>
    <dgm:cxn modelId="{86B2B0B2-0483-424D-99C4-9C90434B5A8C}" type="presOf" srcId="{684806A3-4394-45BE-AC16-1EF5EB87F3C1}" destId="{C1310989-1469-4A29-B381-59593D86612B}" srcOrd="0" destOrd="2" presId="urn:microsoft.com/office/officeart/2011/layout/TabList"/>
    <dgm:cxn modelId="{EB1708B9-D451-4599-8A67-23EA529AC50B}" srcId="{AF3C27ED-2F65-4DD0-8876-14714EDFAC0E}" destId="{A7D1A1DE-533B-48CF-9FA8-693BE530A565}" srcOrd="0" destOrd="0" parTransId="{9E6901F1-6AD0-419F-9650-910E32951BF3}" sibTransId="{6E21421A-E64D-4202-949B-FDB7FC42B09E}"/>
    <dgm:cxn modelId="{92F5E1C0-10E4-4853-ADA4-C4B669235CDA}" srcId="{93E352FA-7107-4F04-BD27-2B5CCEE90851}" destId="{73E7B13D-2EC5-4D48-92D5-80A0CD443165}" srcOrd="1" destOrd="0" parTransId="{88E1F3F1-880D-4547-BCDB-2CC11B00D3F0}" sibTransId="{B5C7E31F-9EE3-416F-95FA-5CAF97CD0C03}"/>
    <dgm:cxn modelId="{D7CF8AC3-86F6-454B-BB71-4D11EE859DC9}" srcId="{8B6279F5-09F9-422A-B617-FBFC3A55D7B4}" destId="{B2AD312D-D825-43A0-B98B-15B0C9B7B220}" srcOrd="3" destOrd="0" parTransId="{523840EC-29D3-4996-9061-FB4D6E8BB206}" sibTransId="{95D25F50-CC60-44B0-88C1-A694C4CD3EAE}"/>
    <dgm:cxn modelId="{1748B4C3-89E5-42F1-9970-47EA37936337}" type="presOf" srcId="{93E352FA-7107-4F04-BD27-2B5CCEE90851}" destId="{51C919F6-2016-435B-99DE-5C38A4341492}" srcOrd="0" destOrd="0" presId="urn:microsoft.com/office/officeart/2011/layout/TabList"/>
    <dgm:cxn modelId="{5F1CE2CA-306C-4B54-86E2-24D5F7D3034E}" srcId="{B2AD312D-D825-43A0-B98B-15B0C9B7B220}" destId="{A04411A2-74A8-4318-A9F1-51F5D8A96A5E}" srcOrd="2" destOrd="0" parTransId="{A5C2DDE0-4B52-4C78-93C2-4B73F92224CA}" sibTransId="{A1C2F603-BB02-4728-8BA2-2C14ACBD270C}"/>
    <dgm:cxn modelId="{74C396CC-C0DF-4FF6-989F-BC6E7583E9EE}" srcId="{AF3C27ED-2F65-4DD0-8876-14714EDFAC0E}" destId="{684806A3-4394-45BE-AC16-1EF5EB87F3C1}" srcOrd="3" destOrd="0" parTransId="{4D02A538-0FA2-4ED9-B38C-BC5B76F37030}" sibTransId="{B95B3838-7E8E-463A-886F-3146C407F769}"/>
    <dgm:cxn modelId="{ACB276CF-68BE-4934-B8D0-8A4A658D3FB2}" srcId="{8B6279F5-09F9-422A-B617-FBFC3A55D7B4}" destId="{93E352FA-7107-4F04-BD27-2B5CCEE90851}" srcOrd="2" destOrd="0" parTransId="{D8C90AB9-AFF9-45AA-B8D0-8A877964FB8F}" sibTransId="{95242FA2-AFD5-4075-849C-0AA745AB7960}"/>
    <dgm:cxn modelId="{27FDB7D4-8AEA-4944-B1E1-44DAA3AD8125}" srcId="{93E352FA-7107-4F04-BD27-2B5CCEE90851}" destId="{3A2CAD87-8960-42CE-AA29-585F8BA667A1}" srcOrd="2" destOrd="0" parTransId="{CF0F6BE1-4B75-4AA2-A444-6145AD66C81C}" sibTransId="{973D02E5-3623-4078-A96B-1C5FCF6041AB}"/>
    <dgm:cxn modelId="{0406C3D7-D4FF-4282-B0C3-691A430E42BC}" type="presOf" srcId="{AF3C27ED-2F65-4DD0-8876-14714EDFAC0E}" destId="{D4EC6A46-6F68-4EF1-A854-3F7809245963}" srcOrd="0" destOrd="0" presId="urn:microsoft.com/office/officeart/2011/layout/TabList"/>
    <dgm:cxn modelId="{374EFBDD-3663-4A98-B81A-7751DE36DDCA}" srcId="{AF3C27ED-2F65-4DD0-8876-14714EDFAC0E}" destId="{03CC3463-20C0-4D07-9CF0-4A62AA62DF4C}" srcOrd="4" destOrd="0" parTransId="{550E07AD-62F2-4110-B0B9-E37FE323EE3F}" sibTransId="{6AE16035-6ADD-4C92-BFF8-FE0C39B496A7}"/>
    <dgm:cxn modelId="{792CB5E4-50AB-40BB-B6B3-CD0CBB2FA685}" type="presOf" srcId="{F64484DF-476F-4270-8051-8BED8ED01DEC}" destId="{E17A0B5F-F3B5-4397-AAB7-42DCB745B66F}" srcOrd="0" destOrd="0" presId="urn:microsoft.com/office/officeart/2011/layout/TabList"/>
    <dgm:cxn modelId="{1551E8E8-FD55-4F70-8FF4-91646FEAA58A}" type="presOf" srcId="{6C2F6F19-FD78-43AD-AEB9-5B09CA5F08EE}" destId="{C0D43CB6-117F-4F23-9397-C0DDF31D9065}" srcOrd="0" destOrd="0" presId="urn:microsoft.com/office/officeart/2011/layout/TabList"/>
    <dgm:cxn modelId="{E948EEEA-C33A-464E-BBFA-5CB6C9F2F7BA}" type="presOf" srcId="{03CC3463-20C0-4D07-9CF0-4A62AA62DF4C}" destId="{C1310989-1469-4A29-B381-59593D86612B}" srcOrd="0" destOrd="3" presId="urn:microsoft.com/office/officeart/2011/layout/TabList"/>
    <dgm:cxn modelId="{DB775BEC-E87A-4E93-9A30-6766968D5500}" type="presOf" srcId="{982FAE2B-F1D6-45C9-8194-3FEC2D444DFA}" destId="{54B166C1-825F-40AA-AE25-DE63F2FF9824}" srcOrd="0" destOrd="0" presId="urn:microsoft.com/office/officeart/2011/layout/TabList"/>
    <dgm:cxn modelId="{5032E4F6-6AA2-4D95-BEC4-1FFD96DAE9A6}" type="presOf" srcId="{70CD25AB-489D-4320-934B-87B4BF49DF04}" destId="{A0315E3C-00C0-4E12-A52B-CF3832C21FE2}" srcOrd="0" destOrd="2" presId="urn:microsoft.com/office/officeart/2011/layout/TabList"/>
    <dgm:cxn modelId="{B4DCDDE2-86C5-4548-82E9-23BD4FE3364F}" type="presParOf" srcId="{F8305085-1F6B-418E-953F-1246B2B13660}" destId="{C603EEE8-A1C0-46FB-8456-BD04CB828EA0}" srcOrd="0" destOrd="0" presId="urn:microsoft.com/office/officeart/2011/layout/TabList"/>
    <dgm:cxn modelId="{681FBF9A-B24B-47ED-ADB0-3E4D73AA19F7}" type="presParOf" srcId="{C603EEE8-A1C0-46FB-8456-BD04CB828EA0}" destId="{E17A0B5F-F3B5-4397-AAB7-42DCB745B66F}" srcOrd="0" destOrd="0" presId="urn:microsoft.com/office/officeart/2011/layout/TabList"/>
    <dgm:cxn modelId="{7C36E53B-4FA9-47D8-8535-E724FDCA3DFE}" type="presParOf" srcId="{C603EEE8-A1C0-46FB-8456-BD04CB828EA0}" destId="{E7C848C6-100F-4BF1-A026-84D5D4A9F668}" srcOrd="1" destOrd="0" presId="urn:microsoft.com/office/officeart/2011/layout/TabList"/>
    <dgm:cxn modelId="{C50B3E13-EA0A-4FF7-9709-D5D65F6BDFAE}" type="presParOf" srcId="{C603EEE8-A1C0-46FB-8456-BD04CB828EA0}" destId="{B9DA1815-1092-4E33-87E3-3E651460520C}" srcOrd="2" destOrd="0" presId="urn:microsoft.com/office/officeart/2011/layout/TabList"/>
    <dgm:cxn modelId="{7D46E3FE-58B0-406F-896E-DEFBF1CCA5EF}" type="presParOf" srcId="{F8305085-1F6B-418E-953F-1246B2B13660}" destId="{A0315E3C-00C0-4E12-A52B-CF3832C21FE2}" srcOrd="1" destOrd="0" presId="urn:microsoft.com/office/officeart/2011/layout/TabList"/>
    <dgm:cxn modelId="{A04B3758-EC09-41A1-A155-799DFC4A133F}" type="presParOf" srcId="{F8305085-1F6B-418E-953F-1246B2B13660}" destId="{A224CD4F-EAF8-4745-8B3B-A9F982EF5FF5}" srcOrd="2" destOrd="0" presId="urn:microsoft.com/office/officeart/2011/layout/TabList"/>
    <dgm:cxn modelId="{32F95BD8-A34F-49FC-A861-F6EE5BF34311}" type="presParOf" srcId="{F8305085-1F6B-418E-953F-1246B2B13660}" destId="{691DE0D6-9780-4CF9-A8BF-5EC7527790EE}" srcOrd="3" destOrd="0" presId="urn:microsoft.com/office/officeart/2011/layout/TabList"/>
    <dgm:cxn modelId="{D5FDB80F-31F9-4597-965C-54B2F0977935}" type="presParOf" srcId="{691DE0D6-9780-4CF9-A8BF-5EC7527790EE}" destId="{86F8C6C9-B8F1-407E-BE5A-71BA36644B2C}" srcOrd="0" destOrd="0" presId="urn:microsoft.com/office/officeart/2011/layout/TabList"/>
    <dgm:cxn modelId="{B0A24CB4-449F-4C67-A424-31B529C9E5CF}" type="presParOf" srcId="{691DE0D6-9780-4CF9-A8BF-5EC7527790EE}" destId="{D4EC6A46-6F68-4EF1-A854-3F7809245963}" srcOrd="1" destOrd="0" presId="urn:microsoft.com/office/officeart/2011/layout/TabList"/>
    <dgm:cxn modelId="{C4D22FAE-A9FF-42CF-A17C-06811DC4D14A}" type="presParOf" srcId="{691DE0D6-9780-4CF9-A8BF-5EC7527790EE}" destId="{E61DD6A8-0C26-46B3-9B71-C00BA8EF1185}" srcOrd="2" destOrd="0" presId="urn:microsoft.com/office/officeart/2011/layout/TabList"/>
    <dgm:cxn modelId="{91CEB6CE-6335-47EE-B0FF-1F549CCF057C}" type="presParOf" srcId="{F8305085-1F6B-418E-953F-1246B2B13660}" destId="{C1310989-1469-4A29-B381-59593D86612B}" srcOrd="4" destOrd="0" presId="urn:microsoft.com/office/officeart/2011/layout/TabList"/>
    <dgm:cxn modelId="{413BF906-E9C1-4E6E-90F7-19DE1F18991F}" type="presParOf" srcId="{F8305085-1F6B-418E-953F-1246B2B13660}" destId="{17D16A69-F37C-4056-BB18-C0C3199EBDE4}" srcOrd="5" destOrd="0" presId="urn:microsoft.com/office/officeart/2011/layout/TabList"/>
    <dgm:cxn modelId="{D6161DA7-2C92-4219-AEFB-4FCA5D4E60DF}" type="presParOf" srcId="{F8305085-1F6B-418E-953F-1246B2B13660}" destId="{64174824-B552-4450-BB8C-36B0D95E9426}" srcOrd="6" destOrd="0" presId="urn:microsoft.com/office/officeart/2011/layout/TabList"/>
    <dgm:cxn modelId="{092B5DC5-94FE-49DB-A36D-23E662022C01}" type="presParOf" srcId="{64174824-B552-4450-BB8C-36B0D95E9426}" destId="{C0D43CB6-117F-4F23-9397-C0DDF31D9065}" srcOrd="0" destOrd="0" presId="urn:microsoft.com/office/officeart/2011/layout/TabList"/>
    <dgm:cxn modelId="{0528A149-9CAF-4CBD-9280-3909D84FC6E4}" type="presParOf" srcId="{64174824-B552-4450-BB8C-36B0D95E9426}" destId="{51C919F6-2016-435B-99DE-5C38A4341492}" srcOrd="1" destOrd="0" presId="urn:microsoft.com/office/officeart/2011/layout/TabList"/>
    <dgm:cxn modelId="{7E396686-591D-4F68-9161-EBC601EB9497}" type="presParOf" srcId="{64174824-B552-4450-BB8C-36B0D95E9426}" destId="{14C96091-7044-4C01-840E-5F8F9A460B25}" srcOrd="2" destOrd="0" presId="urn:microsoft.com/office/officeart/2011/layout/TabList"/>
    <dgm:cxn modelId="{8B056FDD-E573-4BAC-A998-F02AA09AE56D}" type="presParOf" srcId="{F8305085-1F6B-418E-953F-1246B2B13660}" destId="{CC74645B-B708-4E27-AB5F-A7F50C8BCF9B}" srcOrd="7" destOrd="0" presId="urn:microsoft.com/office/officeart/2011/layout/TabList"/>
    <dgm:cxn modelId="{C531804F-FF43-468B-B96E-D74151C3DE43}" type="presParOf" srcId="{F8305085-1F6B-418E-953F-1246B2B13660}" destId="{9C4CAD2B-53B3-4F2C-A4A2-73140EF923E3}" srcOrd="8" destOrd="0" presId="urn:microsoft.com/office/officeart/2011/layout/TabList"/>
    <dgm:cxn modelId="{3BF96504-35F2-4988-8690-F48059E62FE6}" type="presParOf" srcId="{F8305085-1F6B-418E-953F-1246B2B13660}" destId="{6D613830-80B5-4BD4-A9D0-E06009433E32}" srcOrd="9" destOrd="0" presId="urn:microsoft.com/office/officeart/2011/layout/TabList"/>
    <dgm:cxn modelId="{CFDE172C-A368-4097-9D8B-6285D82238B8}" type="presParOf" srcId="{6D613830-80B5-4BD4-A9D0-E06009433E32}" destId="{CF25DF7D-91B7-4036-B12F-C9A9B4548729}" srcOrd="0" destOrd="0" presId="urn:microsoft.com/office/officeart/2011/layout/TabList"/>
    <dgm:cxn modelId="{FFF8AB3E-1D51-48D8-8E4E-8883DBD5CC91}" type="presParOf" srcId="{6D613830-80B5-4BD4-A9D0-E06009433E32}" destId="{33F94E12-4ED9-4B14-82CD-4DF7AA2C1A0B}" srcOrd="1" destOrd="0" presId="urn:microsoft.com/office/officeart/2011/layout/TabList"/>
    <dgm:cxn modelId="{57D6578F-76DD-45C0-8B25-7F2E2160395D}" type="presParOf" srcId="{6D613830-80B5-4BD4-A9D0-E06009433E32}" destId="{BE9F7DE2-7BEE-4092-80A9-F8AAC9225B72}" srcOrd="2" destOrd="0" presId="urn:microsoft.com/office/officeart/2011/layout/TabList"/>
    <dgm:cxn modelId="{92A9BBD9-F501-4D96-902B-7E89DD1642D9}" type="presParOf" srcId="{F8305085-1F6B-418E-953F-1246B2B13660}" destId="{54B166C1-825F-40AA-AE25-DE63F2FF9824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F7DE2-7BEE-4092-80A9-F8AAC9225B72}">
      <dsp:nvSpPr>
        <dsp:cNvPr id="0" name=""/>
        <dsp:cNvSpPr/>
      </dsp:nvSpPr>
      <dsp:spPr>
        <a:xfrm>
          <a:off x="0" y="5112150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96091-7044-4C01-840E-5F8F9A460B25}">
      <dsp:nvSpPr>
        <dsp:cNvPr id="0" name=""/>
        <dsp:cNvSpPr/>
      </dsp:nvSpPr>
      <dsp:spPr>
        <a:xfrm>
          <a:off x="0" y="357629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DD6A8-0C26-46B3-9B71-C00BA8EF1185}">
      <dsp:nvSpPr>
        <dsp:cNvPr id="0" name=""/>
        <dsp:cNvSpPr/>
      </dsp:nvSpPr>
      <dsp:spPr>
        <a:xfrm>
          <a:off x="0" y="204044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A1815-1092-4E33-87E3-3E651460520C}">
      <dsp:nvSpPr>
        <dsp:cNvPr id="0" name=""/>
        <dsp:cNvSpPr/>
      </dsp:nvSpPr>
      <dsp:spPr>
        <a:xfrm>
          <a:off x="0" y="504595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A0B5F-F3B5-4397-AAB7-42DCB745B66F}">
      <dsp:nvSpPr>
        <dsp:cNvPr id="0" name=""/>
        <dsp:cNvSpPr/>
      </dsp:nvSpPr>
      <dsp:spPr>
        <a:xfrm>
          <a:off x="2113279" y="1087"/>
          <a:ext cx="6014720" cy="50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2113279" y="1087"/>
        <a:ext cx="6014720" cy="503508"/>
      </dsp:txXfrm>
    </dsp:sp>
    <dsp:sp modelId="{E7C848C6-100F-4BF1-A026-84D5D4A9F668}">
      <dsp:nvSpPr>
        <dsp:cNvPr id="0" name=""/>
        <dsp:cNvSpPr/>
      </dsp:nvSpPr>
      <dsp:spPr>
        <a:xfrm>
          <a:off x="0" y="1087"/>
          <a:ext cx="2113280" cy="5035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</a:t>
          </a:r>
        </a:p>
      </dsp:txBody>
      <dsp:txXfrm>
        <a:off x="24584" y="25671"/>
        <a:ext cx="2064112" cy="478924"/>
      </dsp:txXfrm>
    </dsp:sp>
    <dsp:sp modelId="{A0315E3C-00C0-4E12-A52B-CF3832C21FE2}">
      <dsp:nvSpPr>
        <dsp:cNvPr id="0" name=""/>
        <dsp:cNvSpPr/>
      </dsp:nvSpPr>
      <dsp:spPr>
        <a:xfrm>
          <a:off x="0" y="504595"/>
          <a:ext cx="8128000" cy="100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Redirect web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have length restrictions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GET /</a:t>
          </a:r>
          <a:r>
            <a:rPr lang="en-US" sz="1400" b="0" i="0" kern="1200" dirty="0" err="1"/>
            <a:t>api</a:t>
          </a:r>
          <a:r>
            <a:rPr lang="en-US" sz="1400" b="0" i="0" kern="1200" dirty="0"/>
            <a:t>/</a:t>
          </a:r>
          <a:r>
            <a:rPr lang="en-US" sz="1400" b="0" i="0" kern="1200" dirty="0" err="1"/>
            <a:t>todo</a:t>
          </a:r>
          <a:r>
            <a:rPr lang="en-US" sz="1400" b="0" i="0" kern="1200" dirty="0"/>
            <a:t>/{id}</a:t>
          </a:r>
          <a:endParaRPr lang="en-US" sz="1400" kern="1200" dirty="0"/>
        </a:p>
      </dsp:txBody>
      <dsp:txXfrm>
        <a:off x="0" y="504595"/>
        <a:ext cx="8128000" cy="1007167"/>
      </dsp:txXfrm>
    </dsp:sp>
    <dsp:sp modelId="{86F8C6C9-B8F1-407E-BE5A-71BA36644B2C}">
      <dsp:nvSpPr>
        <dsp:cNvPr id="0" name=""/>
        <dsp:cNvSpPr/>
      </dsp:nvSpPr>
      <dsp:spPr>
        <a:xfrm>
          <a:off x="2113279" y="1536938"/>
          <a:ext cx="6014720" cy="50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2113279" y="1536938"/>
        <a:ext cx="6014720" cy="503508"/>
      </dsp:txXfrm>
    </dsp:sp>
    <dsp:sp modelId="{D4EC6A46-6F68-4EF1-A854-3F7809245963}">
      <dsp:nvSpPr>
        <dsp:cNvPr id="0" name=""/>
        <dsp:cNvSpPr/>
      </dsp:nvSpPr>
      <dsp:spPr>
        <a:xfrm>
          <a:off x="0" y="1536938"/>
          <a:ext cx="2113280" cy="5035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</a:t>
          </a:r>
        </a:p>
      </dsp:txBody>
      <dsp:txXfrm>
        <a:off x="24584" y="1561522"/>
        <a:ext cx="2064112" cy="478924"/>
      </dsp:txXfrm>
    </dsp:sp>
    <dsp:sp modelId="{C1310989-1469-4A29-B381-59593D86612B}">
      <dsp:nvSpPr>
        <dsp:cNvPr id="0" name=""/>
        <dsp:cNvSpPr/>
      </dsp:nvSpPr>
      <dsp:spPr>
        <a:xfrm>
          <a:off x="0" y="2040447"/>
          <a:ext cx="8128000" cy="100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is stored in request body package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no restrictions on data length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POST /</a:t>
          </a:r>
          <a:r>
            <a:rPr lang="en-US" sz="1400" b="0" i="0" kern="1200" dirty="0" err="1"/>
            <a:t>api</a:t>
          </a:r>
          <a:r>
            <a:rPr lang="en-US" sz="1400" b="0" i="0" kern="1200" dirty="0"/>
            <a:t>/</a:t>
          </a:r>
          <a:r>
            <a:rPr lang="en-US" sz="1400" b="0" i="0" kern="1200" dirty="0" err="1"/>
            <a:t>todo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2040447"/>
        <a:ext cx="8128000" cy="1007167"/>
      </dsp:txXfrm>
    </dsp:sp>
    <dsp:sp modelId="{C0D43CB6-117F-4F23-9397-C0DDF31D9065}">
      <dsp:nvSpPr>
        <dsp:cNvPr id="0" name=""/>
        <dsp:cNvSpPr/>
      </dsp:nvSpPr>
      <dsp:spPr>
        <a:xfrm>
          <a:off x="2113279" y="3072790"/>
          <a:ext cx="6014720" cy="50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2113279" y="3072790"/>
        <a:ext cx="6014720" cy="503508"/>
      </dsp:txXfrm>
    </dsp:sp>
    <dsp:sp modelId="{51C919F6-2016-435B-99DE-5C38A4341492}">
      <dsp:nvSpPr>
        <dsp:cNvPr id="0" name=""/>
        <dsp:cNvSpPr/>
      </dsp:nvSpPr>
      <dsp:spPr>
        <a:xfrm>
          <a:off x="0" y="3072790"/>
          <a:ext cx="2113280" cy="5035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</a:t>
          </a:r>
        </a:p>
      </dsp:txBody>
      <dsp:txXfrm>
        <a:off x="24584" y="3097374"/>
        <a:ext cx="2064112" cy="478924"/>
      </dsp:txXfrm>
    </dsp:sp>
    <dsp:sp modelId="{CC74645B-B708-4E27-AB5F-A7F50C8BCF9B}">
      <dsp:nvSpPr>
        <dsp:cNvPr id="0" name=""/>
        <dsp:cNvSpPr/>
      </dsp:nvSpPr>
      <dsp:spPr>
        <a:xfrm>
          <a:off x="0" y="3576298"/>
          <a:ext cx="8128000" cy="100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The difference between POST and PUT is that PUT requests are idempotent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calling a POST request repeatedly have side effects of creating the same resource multiple times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PUT /</a:t>
          </a:r>
          <a:r>
            <a:rPr lang="en-US" sz="1400" b="0" i="0" kern="1200" dirty="0" err="1"/>
            <a:t>api</a:t>
          </a:r>
          <a:r>
            <a:rPr lang="en-US" sz="1400" b="0" i="0" kern="1200" dirty="0"/>
            <a:t>/</a:t>
          </a:r>
          <a:r>
            <a:rPr lang="en-US" sz="1400" b="0" i="0" kern="1200" dirty="0" err="1"/>
            <a:t>todo</a:t>
          </a:r>
          <a:r>
            <a:rPr lang="en-US" sz="1400" b="0" i="0" kern="1200" dirty="0"/>
            <a:t>/{id}</a:t>
          </a:r>
          <a:endParaRPr lang="en-US" sz="1400" kern="1200" dirty="0"/>
        </a:p>
      </dsp:txBody>
      <dsp:txXfrm>
        <a:off x="0" y="3576298"/>
        <a:ext cx="8128000" cy="1007167"/>
      </dsp:txXfrm>
    </dsp:sp>
    <dsp:sp modelId="{CF25DF7D-91B7-4036-B12F-C9A9B4548729}">
      <dsp:nvSpPr>
        <dsp:cNvPr id="0" name=""/>
        <dsp:cNvSpPr/>
      </dsp:nvSpPr>
      <dsp:spPr>
        <a:xfrm>
          <a:off x="2113279" y="4608641"/>
          <a:ext cx="6014720" cy="50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113279" y="4608641"/>
        <a:ext cx="6014720" cy="503508"/>
      </dsp:txXfrm>
    </dsp:sp>
    <dsp:sp modelId="{33F94E12-4ED9-4B14-82CD-4DF7AA2C1A0B}">
      <dsp:nvSpPr>
        <dsp:cNvPr id="0" name=""/>
        <dsp:cNvSpPr/>
      </dsp:nvSpPr>
      <dsp:spPr>
        <a:xfrm>
          <a:off x="0" y="4608641"/>
          <a:ext cx="2113280" cy="5035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DELETE</a:t>
          </a:r>
        </a:p>
      </dsp:txBody>
      <dsp:txXfrm>
        <a:off x="24584" y="4633225"/>
        <a:ext cx="2064112" cy="478924"/>
      </dsp:txXfrm>
    </dsp:sp>
    <dsp:sp modelId="{54B166C1-825F-40AA-AE25-DE63F2FF9824}">
      <dsp:nvSpPr>
        <dsp:cNvPr id="0" name=""/>
        <dsp:cNvSpPr/>
      </dsp:nvSpPr>
      <dsp:spPr>
        <a:xfrm>
          <a:off x="0" y="5112150"/>
          <a:ext cx="8128000" cy="100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The DELETE method deletes the specified resource.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DELETE /</a:t>
          </a:r>
          <a:r>
            <a:rPr lang="en-US" sz="1400" b="0" i="0" kern="1200" dirty="0" err="1"/>
            <a:t>api</a:t>
          </a:r>
          <a:r>
            <a:rPr lang="en-US" sz="1400" b="0" i="0" kern="1200" dirty="0"/>
            <a:t>/</a:t>
          </a:r>
          <a:r>
            <a:rPr lang="en-US" sz="1400" b="0" i="0" kern="1200" dirty="0" err="1"/>
            <a:t>todo</a:t>
          </a:r>
          <a:r>
            <a:rPr lang="en-US" sz="1400" b="0" i="0" kern="1200" dirty="0"/>
            <a:t>/{id} </a:t>
          </a:r>
        </a:p>
      </dsp:txBody>
      <dsp:txXfrm>
        <a:off x="0" y="5112150"/>
        <a:ext cx="8128000" cy="100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D53-F3D8-4441-B8B7-6A49F90E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3619-34CF-4932-856D-2594C3CB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29A8-E212-4B6D-8E51-77ADA33B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4EAA-C645-48B3-9EBC-B814332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C2BA-0342-4CDF-A826-C6060202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4162-4F73-47DA-B55E-7EB9205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356C6-9C8F-4A37-BBDF-2CC6157B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C919-95EC-46FB-B41A-99695779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EAD5-2AFF-405F-95BD-8653D023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A3AC-5A3D-45D9-9A2E-DF111C7F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52CB6-2D91-4754-BB5D-61D56ACE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70AE-3399-418B-8621-0E91E33A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2F0D-6DA0-4EA5-96C0-FE575A96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25AF-4DBF-427E-ADA3-C3E5B7D9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516B-8E9F-4840-9DF2-A409541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57A1-9B24-4B71-A712-9D047874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867D-1430-45E2-9528-3DDFAF8F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CE5B-AE43-4AB4-ADAD-AB26487D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D391-A834-401F-8584-80917CD2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CE92-35BD-4F72-822D-842BC366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4FAC-3927-450B-9639-FFE0D607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09D1-EB7C-4432-9179-3C30AFF6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9C32-5DAE-4675-A4BD-7324D69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912-62B3-4B82-A68C-FCAECE5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6F85-497D-4950-A958-3AD8127E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0CF3-6DDE-4E87-B8F0-034F043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AD85-A76C-4763-BD78-1E4EA2461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4F7C-9DD1-4E1E-ABA5-EA61E7F2C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B3BD1-E4CB-4371-B881-8B75F42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04C4-3675-44DA-88ED-1F3AB1B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E7E3-0C34-4F8F-8535-1710314F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52FA-66E4-44F6-ABFB-CE315804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AD84-0698-41BD-BCEC-BFCBD264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F2C3-D6FE-4912-9A0D-BE318BFE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FA2E2-61EE-48CD-B128-F04682F7F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97D46-0126-4915-85F3-FD628B76A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0847C-142C-48C2-A9BD-5988CEC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61BE3-4429-419D-99D8-889EB43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1D535-6263-46EF-B2C1-10BC456F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1594-2B0B-4800-8662-BD8EF25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7B769-3697-453A-BB5F-173B181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B2C67-F0D7-4F97-B512-6E85AC4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1B73-D809-495E-B6C2-8392098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627E-03FA-44A3-AE33-8A6A7978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AC3F4-4305-41EE-AD62-D8F1975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8DE-53F3-44C2-B607-B6B02504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ED5-7C5E-4689-BEF8-6B36D45E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3A7-8015-4636-9EBA-80FC54DF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E18A-6CE0-4782-A0B0-BAC8B767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C48A-D06E-4F16-88C0-3C9D6BAC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DC70-B98D-4E46-9754-DF86904D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EDFC-92F0-44E8-9022-9F7CF1EA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CD9E-7887-4ED4-A49E-BD545F61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0289A-C690-4C41-9929-15BAF6D3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CE5D-95F8-4177-A72E-99199128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16EF-9E8A-4265-8C44-F411868E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0CDB-F8AB-48FB-B467-77B7400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AB9C9-4A3D-4115-8C38-E4A7816A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297B9-727D-42A5-B002-0143CCC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927B-40B6-4507-B10D-E35C407C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8ACD-8FAE-4FD2-84E8-623913E8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4CBF-D0D9-4D10-B4A3-1FB1D145563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8ECE-C1F9-4AE9-9973-8ED22D95C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1FE1-0598-4537-A374-5AEC7C89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AFCB-374C-4565-9E35-B6BA6E8E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9E4D-09D1-4630-A8B0-232200FE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D126-EFCD-4B99-AB6A-FD4A6D60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Nook</a:t>
            </a:r>
          </a:p>
        </p:txBody>
      </p:sp>
    </p:spTree>
    <p:extLst>
      <p:ext uri="{BB962C8B-B14F-4D97-AF65-F5344CB8AC3E}">
        <p14:creationId xmlns:p14="http://schemas.microsoft.com/office/powerpoint/2010/main" val="13423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D896-F031-4218-91E5-5826BF9D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4B6D-8899-4F0A-BC2C-BF042A39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406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Server side</a:t>
            </a:r>
          </a:p>
          <a:p>
            <a:pPr marL="0" indent="0">
              <a:buNone/>
            </a:pPr>
            <a:r>
              <a:rPr lang="en-US" dirty="0"/>
              <a:t> - Database </a:t>
            </a:r>
          </a:p>
          <a:p>
            <a:pPr marL="0" indent="0">
              <a:buNone/>
            </a:pPr>
            <a:r>
              <a:rPr lang="en-US" dirty="0"/>
              <a:t> - Http GET POST PUT DELETE</a:t>
            </a:r>
          </a:p>
          <a:p>
            <a:pPr marL="0" indent="0">
              <a:buNone/>
            </a:pPr>
            <a:r>
              <a:rPr lang="en-US" dirty="0"/>
              <a:t> -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71A38A-CF7B-46FD-A62E-8F050F59FBC9}"/>
              </a:ext>
            </a:extLst>
          </p:cNvPr>
          <p:cNvSpPr txBox="1">
            <a:spLocks/>
          </p:cNvSpPr>
          <p:nvPr/>
        </p:nvSpPr>
        <p:spPr>
          <a:xfrm>
            <a:off x="7153834" y="1825625"/>
            <a:ext cx="4199966" cy="343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Client side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WEB, Mobile</a:t>
            </a:r>
          </a:p>
          <a:p>
            <a:pPr marL="0" indent="0">
              <a:buNone/>
            </a:pPr>
            <a:r>
              <a:rPr lang="en-US" dirty="0"/>
              <a:t> - Ajax (</a:t>
            </a:r>
            <a:r>
              <a:rPr lang="en-US" dirty="0" err="1"/>
              <a:t>XMLHttpRequest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- CSS</a:t>
            </a:r>
          </a:p>
          <a:p>
            <a:pPr marL="0" indent="0">
              <a:buNone/>
            </a:pPr>
            <a:r>
              <a:rPr lang="en-US" dirty="0"/>
              <a:t> - HTML</a:t>
            </a:r>
          </a:p>
        </p:txBody>
      </p:sp>
    </p:spTree>
    <p:extLst>
      <p:ext uri="{BB962C8B-B14F-4D97-AF65-F5344CB8AC3E}">
        <p14:creationId xmlns:p14="http://schemas.microsoft.com/office/powerpoint/2010/main" val="44985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5C35-10C4-4A05-A9C4-C5D0937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7" y="96184"/>
            <a:ext cx="10515600" cy="1325563"/>
          </a:xfrm>
        </p:spPr>
        <p:txBody>
          <a:bodyPr/>
          <a:lstStyle/>
          <a:p>
            <a:r>
              <a:rPr lang="en-US" dirty="0"/>
              <a:t>Intro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9732-A78D-4901-B9F9-089E0FA2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4" y="1421747"/>
            <a:ext cx="6151580" cy="44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CB5D-CF24-4BDF-B757-825EADB6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078"/>
            <a:ext cx="10515600" cy="1325563"/>
          </a:xfrm>
        </p:spPr>
        <p:txBody>
          <a:bodyPr/>
          <a:lstStyle/>
          <a:p>
            <a:r>
              <a:rPr lang="en-US" dirty="0"/>
              <a:t>Http method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BF8F5-B33C-4CAD-B1EE-E90910B48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692718"/>
              </p:ext>
            </p:extLst>
          </p:nvPr>
        </p:nvGraphicFramePr>
        <p:xfrm>
          <a:off x="3815976" y="468654"/>
          <a:ext cx="8128000" cy="612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42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CB5D-CF24-4BDF-B757-825EADB6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078"/>
            <a:ext cx="10515600" cy="1325563"/>
          </a:xfrm>
        </p:spPr>
        <p:txBody>
          <a:bodyPr/>
          <a:lstStyle/>
          <a:p>
            <a:r>
              <a:rPr lang="en-US" dirty="0"/>
              <a:t>Http method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3D8E6-632C-4971-A582-C6F78356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3124199"/>
            <a:ext cx="9428069" cy="25755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40F3D5-ED48-4AF7-8326-10D89D998B01}"/>
              </a:ext>
            </a:extLst>
          </p:cNvPr>
          <p:cNvSpPr/>
          <p:nvPr/>
        </p:nvSpPr>
        <p:spPr>
          <a:xfrm>
            <a:off x="5136776" y="1210235"/>
            <a:ext cx="2779059" cy="1434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C59EA9-B5B3-4D32-AF4D-830931C56BCB}"/>
              </a:ext>
            </a:extLst>
          </p:cNvPr>
          <p:cNvCxnSpPr/>
          <p:nvPr/>
        </p:nvCxnSpPr>
        <p:spPr>
          <a:xfrm>
            <a:off x="2393576" y="1448641"/>
            <a:ext cx="2411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317194-00C3-4B5F-8F54-FEE0A882BFF8}"/>
              </a:ext>
            </a:extLst>
          </p:cNvPr>
          <p:cNvCxnSpPr/>
          <p:nvPr/>
        </p:nvCxnSpPr>
        <p:spPr>
          <a:xfrm flipH="1">
            <a:off x="2474259" y="2393576"/>
            <a:ext cx="233082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270B4338-68C4-4B39-B07D-B914D3D58959}"/>
              </a:ext>
            </a:extLst>
          </p:cNvPr>
          <p:cNvSpPr txBox="1">
            <a:spLocks/>
          </p:cNvSpPr>
          <p:nvPr/>
        </p:nvSpPr>
        <p:spPr>
          <a:xfrm>
            <a:off x="1134039" y="1210235"/>
            <a:ext cx="1286436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290BCDD-F85A-4AF2-80DC-3BCA95E43136}"/>
              </a:ext>
            </a:extLst>
          </p:cNvPr>
          <p:cNvSpPr txBox="1">
            <a:spLocks/>
          </p:cNvSpPr>
          <p:nvPr/>
        </p:nvSpPr>
        <p:spPr>
          <a:xfrm>
            <a:off x="1004049" y="2147046"/>
            <a:ext cx="1631577" cy="58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5659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F71-232F-4AFF-BFEE-5BB3555C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8673-05EB-40D0-A7B2-03968A61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</a:t>
            </a:r>
            <a:r>
              <a:rPr lang="en-US" dirty="0"/>
              <a:t> is Ok, success and return 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204</a:t>
            </a:r>
            <a:r>
              <a:rPr lang="en-US" dirty="0"/>
              <a:t> success, is Ok but no data for return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400</a:t>
            </a:r>
            <a:r>
              <a:rPr lang="en-US" dirty="0"/>
              <a:t> Bad Request, package error server cannot receipt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401</a:t>
            </a:r>
            <a:r>
              <a:rPr lang="en-US" dirty="0"/>
              <a:t> Unauthorized, no authorize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403</a:t>
            </a:r>
            <a:r>
              <a:rPr lang="en-US" dirty="0"/>
              <a:t> Forbidden, authorize but no permission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404</a:t>
            </a:r>
            <a:r>
              <a:rPr lang="en-US" dirty="0"/>
              <a:t> Not Found, request with wrong URL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dirty="0"/>
              <a:t> Internal Server Error, server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3B4-93BD-4B4B-A8CF-E4979494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8248-2150-4729-A317-AC64D760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https://docs.microsoft.com/en-us/aspnet/core/tutorials/first-web-api?view=aspnetcore-2.1#add-a-repository-class</a:t>
            </a:r>
          </a:p>
        </p:txBody>
      </p:sp>
    </p:spTree>
    <p:extLst>
      <p:ext uri="{BB962C8B-B14F-4D97-AF65-F5344CB8AC3E}">
        <p14:creationId xmlns:p14="http://schemas.microsoft.com/office/powerpoint/2010/main" val="29341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API</vt:lpstr>
      <vt:lpstr>Intro</vt:lpstr>
      <vt:lpstr>Intro (cont.)</vt:lpstr>
      <vt:lpstr>Http method</vt:lpstr>
      <vt:lpstr>Http method (cont.)</vt:lpstr>
      <vt:lpstr>Http status response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Nook</dc:creator>
  <cp:lastModifiedBy>Nook</cp:lastModifiedBy>
  <cp:revision>7</cp:revision>
  <dcterms:created xsi:type="dcterms:W3CDTF">2018-06-06T06:34:32Z</dcterms:created>
  <dcterms:modified xsi:type="dcterms:W3CDTF">2018-06-06T09:56:46Z</dcterms:modified>
</cp:coreProperties>
</file>