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5274" autoAdjust="0"/>
  </p:normalViewPr>
  <p:slideViewPr>
    <p:cSldViewPr snapToGrid="0">
      <p:cViewPr varScale="1">
        <p:scale>
          <a:sx n="97" d="100"/>
          <a:sy n="97" d="100"/>
        </p:scale>
        <p:origin x="102" y="1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6/7/2017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6/7/2017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database first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Nook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7"/>
            <a:ext cx="9144000" cy="1233120"/>
          </a:xfrm>
          <a:prstGeom prst="rect">
            <a:avLst/>
          </a:prstGeom>
        </p:spPr>
        <p:txBody>
          <a:bodyPr/>
          <a:lstStyle/>
          <a:p>
            <a:pPr marL="45720" lvl="0" indent="0">
              <a:buNone/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cust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db.customers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cust.City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"London"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cust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; </a:t>
            </a:r>
            <a:br>
              <a:rPr lang="en-US" b="1" dirty="0"/>
            </a:br>
            <a:endParaRPr lang="en-US" b="1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06063" y="1815149"/>
            <a:ext cx="4665784" cy="4334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params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statements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31" y="1621971"/>
            <a:ext cx="7283338" cy="41148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04800" y="152400"/>
            <a:ext cx="3352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Assignment</a:t>
            </a:r>
          </a:p>
        </p:txBody>
      </p:sp>
      <p:sp>
        <p:nvSpPr>
          <p:cNvPr id="4" name="Oval 3"/>
          <p:cNvSpPr/>
          <p:nvPr/>
        </p:nvSpPr>
        <p:spPr>
          <a:xfrm>
            <a:off x="609600" y="1219200"/>
            <a:ext cx="8382000" cy="38100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8991600" y="2609850"/>
            <a:ext cx="342900" cy="5143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66800" y="5105400"/>
            <a:ext cx="7848600" cy="7620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8915400" y="5105400"/>
            <a:ext cx="577738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9214360" y="2133600"/>
            <a:ext cx="41910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1.) What LINQ 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991600" y="3565071"/>
            <a:ext cx="3020388" cy="15621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</a:t>
            </a:r>
            <a:r>
              <a:rPr lang="en-US" dirty="0"/>
              <a:t>LINQ</a:t>
            </a:r>
            <a:r>
              <a:rPr lang="en-US" dirty="0"/>
              <a:t> ?</a:t>
            </a:r>
          </a:p>
          <a:p>
            <a:r>
              <a:rPr lang="en-US" dirty="0"/>
              <a:t>    2) Max Price</a:t>
            </a:r>
          </a:p>
          <a:p>
            <a:r>
              <a:rPr lang="en-US" dirty="0"/>
              <a:t>    3) Min Price</a:t>
            </a:r>
          </a:p>
          <a:p>
            <a:r>
              <a:rPr lang="en-US" dirty="0"/>
              <a:t>    4) Average Price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657600" y="381000"/>
            <a:ext cx="6035732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Using NORTWIND Database to query.</a:t>
            </a:r>
          </a:p>
          <a:p>
            <a:r>
              <a:rPr lang="en-US" sz="2000" dirty="0"/>
              <a:t>In this assignment query from Product table.</a:t>
            </a:r>
          </a:p>
        </p:txBody>
      </p:sp>
    </p:spTree>
    <p:extLst>
      <p:ext uri="{BB962C8B-B14F-4D97-AF65-F5344CB8AC3E}">
        <p14:creationId xmlns:p14="http://schemas.microsoft.com/office/powerpoint/2010/main" val="55394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92" y="1505193"/>
            <a:ext cx="7162800" cy="426423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04800" y="152400"/>
            <a:ext cx="3352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Assignment</a:t>
            </a:r>
          </a:p>
        </p:txBody>
      </p:sp>
      <p:sp>
        <p:nvSpPr>
          <p:cNvPr id="4" name="Oval 3"/>
          <p:cNvSpPr/>
          <p:nvPr/>
        </p:nvSpPr>
        <p:spPr>
          <a:xfrm>
            <a:off x="51906" y="1198911"/>
            <a:ext cx="8382000" cy="36576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433906" y="2448047"/>
            <a:ext cx="342900" cy="5905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2000" y="4543304"/>
            <a:ext cx="7848600" cy="13716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8610600" y="5076704"/>
            <a:ext cx="577738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8229600" y="1600200"/>
            <a:ext cx="4191000" cy="685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1.) What </a:t>
            </a:r>
            <a:r>
              <a:rPr lang="en-US" dirty="0"/>
              <a:t>LINQ</a:t>
            </a:r>
            <a:r>
              <a:rPr lang="en-US" dirty="0"/>
              <a:t> ?</a:t>
            </a:r>
          </a:p>
          <a:p>
            <a:r>
              <a:rPr lang="en-US" sz="1900" dirty="0"/>
              <a:t>(</a:t>
            </a:r>
            <a:r>
              <a:rPr lang="en-US" sz="1900" dirty="0" err="1"/>
              <a:t>TotalOrderPrice</a:t>
            </a:r>
            <a:r>
              <a:rPr lang="en-US" sz="1900" dirty="0"/>
              <a:t> = Quantity * </a:t>
            </a:r>
            <a:r>
              <a:rPr lang="en-US" sz="1900" dirty="0" err="1"/>
              <a:t>UnitPrice</a:t>
            </a:r>
            <a:r>
              <a:rPr lang="en-US" sz="1900" dirty="0"/>
              <a:t>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776806" y="3574596"/>
            <a:ext cx="3030478" cy="1562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 What </a:t>
            </a:r>
            <a:r>
              <a:rPr lang="en-US" sz="1800" dirty="0"/>
              <a:t>LINQ</a:t>
            </a:r>
            <a:r>
              <a:rPr lang="en-US" sz="1800" dirty="0"/>
              <a:t> ?</a:t>
            </a:r>
          </a:p>
          <a:p>
            <a:r>
              <a:rPr lang="en-US" sz="1800" dirty="0"/>
              <a:t>    2) Max </a:t>
            </a:r>
            <a:r>
              <a:rPr lang="en-US" sz="1800" dirty="0" err="1"/>
              <a:t>TotalOrderPrice</a:t>
            </a:r>
            <a:endParaRPr lang="en-US" sz="1800" dirty="0"/>
          </a:p>
          <a:p>
            <a:r>
              <a:rPr lang="en-US" sz="1800" dirty="0"/>
              <a:t>    3) Min </a:t>
            </a:r>
            <a:r>
              <a:rPr lang="en-US" sz="1800" dirty="0" err="1"/>
              <a:t>TotalOrderPrice</a:t>
            </a:r>
            <a:endParaRPr lang="en-US" sz="1800" dirty="0"/>
          </a:p>
          <a:p>
            <a:r>
              <a:rPr lang="en-US" sz="1800" dirty="0"/>
              <a:t>    4) Average </a:t>
            </a:r>
            <a:r>
              <a:rPr lang="en-US" sz="1800" dirty="0" err="1"/>
              <a:t>TotalOrderPrice</a:t>
            </a:r>
            <a:endParaRPr lang="en-US" sz="1800" dirty="0"/>
          </a:p>
          <a:p>
            <a:r>
              <a:rPr lang="en-US" sz="1800" dirty="0"/>
              <a:t>    5) Sum </a:t>
            </a:r>
            <a:r>
              <a:rPr lang="en-US" sz="1800" dirty="0" err="1"/>
              <a:t>TotalOrderPrice</a:t>
            </a:r>
            <a:endParaRPr lang="en-US" sz="18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657600" y="381000"/>
            <a:ext cx="69342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Using NORTWIND Database to query.</a:t>
            </a:r>
          </a:p>
          <a:p>
            <a:r>
              <a:rPr lang="en-US" sz="2000" dirty="0"/>
              <a:t>In this assignment query from Product table and relate table. </a:t>
            </a:r>
          </a:p>
        </p:txBody>
      </p:sp>
    </p:spTree>
    <p:extLst>
      <p:ext uri="{BB962C8B-B14F-4D97-AF65-F5344CB8AC3E}">
        <p14:creationId xmlns:p14="http://schemas.microsoft.com/office/powerpoint/2010/main" val="38689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8239" y="5933915"/>
            <a:ext cx="9735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http://resource.thaicreate.com/upload/tutorial/entity-framework-introduction-01.jpg?v=1001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67" y="86393"/>
            <a:ext cx="4407722" cy="566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171" y="329665"/>
            <a:ext cx="9133730" cy="18137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C# Project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23" y="511037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Project In Solution Exploder </a:t>
            </a:r>
          </a:p>
          <a:p>
            <a:r>
              <a:rPr lang="en-US" dirty="0"/>
              <a:t>Choose Add then select New Item...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8" y="669198"/>
            <a:ext cx="4036431" cy="56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0375" y="0"/>
            <a:ext cx="9133730" cy="1233424"/>
          </a:xfrm>
        </p:spPr>
        <p:txBody>
          <a:bodyPr/>
          <a:lstStyle/>
          <a:p>
            <a:r>
              <a:rPr lang="en-US" dirty="0"/>
              <a:t>ADO. NET Entity Data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58" y="1474838"/>
            <a:ext cx="6323729" cy="4388305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1" y="-393039"/>
            <a:ext cx="9133730" cy="1233424"/>
          </a:xfrm>
        </p:spPr>
        <p:txBody>
          <a:bodyPr/>
          <a:lstStyle/>
          <a:p>
            <a:r>
              <a:rPr lang="en-US" dirty="0"/>
              <a:t>Config Connection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17" y="968717"/>
            <a:ext cx="5896798" cy="537285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35742" y="2074606"/>
            <a:ext cx="3274142" cy="103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to Server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890459" y="4940709"/>
            <a:ext cx="3274142" cy="103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connection to use this.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Tables to use.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818662"/>
            <a:ext cx="1917289" cy="22617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Customers</a:t>
            </a:r>
          </a:p>
          <a:p>
            <a:pPr lvl="0"/>
            <a:r>
              <a:rPr lang="en-US" dirty="0"/>
              <a:t>Order Details</a:t>
            </a:r>
          </a:p>
          <a:p>
            <a:pPr lvl="0"/>
            <a:r>
              <a:rPr lang="en-US" dirty="0"/>
              <a:t>Orders</a:t>
            </a:r>
          </a:p>
          <a:p>
            <a:pPr lvl="0"/>
            <a:r>
              <a:rPr lang="en-US" dirty="0"/>
              <a:t>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90" y="695622"/>
            <a:ext cx="4581528" cy="5545666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2831691" y="5142271"/>
            <a:ext cx="2664541" cy="707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Name to use this database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database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Our classroom rules help us get along with each other: </a:t>
            </a:r>
          </a:p>
          <a:p>
            <a:pPr lvl="1"/>
            <a:r>
              <a:rPr lang="en-US" dirty="0"/>
              <a:t>Be respectful and responsible.</a:t>
            </a:r>
          </a:p>
          <a:p>
            <a:pPr lvl="1"/>
            <a:r>
              <a:rPr lang="en-US" dirty="0"/>
              <a:t>Be organized and follow directions.</a:t>
            </a:r>
          </a:p>
          <a:p>
            <a:pPr lvl="1"/>
            <a:r>
              <a:rPr lang="en-US" dirty="0"/>
              <a:t>Be on time.</a:t>
            </a:r>
          </a:p>
          <a:p>
            <a:pPr lvl="1"/>
            <a:r>
              <a:rPr lang="en-US" dirty="0"/>
              <a:t>Be prepared.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57" y="1450258"/>
            <a:ext cx="9486747" cy="528299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Query </a:t>
            </a:r>
          </a:p>
          <a:p>
            <a:pPr lvl="0"/>
            <a:r>
              <a:rPr lang="en-US" dirty="0" err="1"/>
              <a:t>Lamda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2.potx" id="{C7E6B991-3A23-437A-8D29-ED281D521976}" vid="{F26B006C-EE13-4475-892D-508C9086ECB4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 to elementary school presentation (widescreen)</Template>
  <TotalTime>492</TotalTime>
  <Words>212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</vt:lpstr>
      <vt:lpstr>Consolas</vt:lpstr>
      <vt:lpstr>Menlo</vt:lpstr>
      <vt:lpstr>Back to School 16x9</vt:lpstr>
      <vt:lpstr>Entity Framework database first</vt:lpstr>
      <vt:lpstr>Intro</vt:lpstr>
      <vt:lpstr>Create C# Project </vt:lpstr>
      <vt:lpstr>Add Entity Framework</vt:lpstr>
      <vt:lpstr>ADO. NET Entity Data Model</vt:lpstr>
      <vt:lpstr>Config Connection String</vt:lpstr>
      <vt:lpstr>Select Tables to use.</vt:lpstr>
      <vt:lpstr>Model for database</vt:lpstr>
      <vt:lpstr>LINQ </vt:lpstr>
      <vt:lpstr>Example</vt:lpstr>
      <vt:lpstr>Lambda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database first</dc:title>
  <dc:creator>Ittipon</dc:creator>
  <cp:lastModifiedBy>Ittipon</cp:lastModifiedBy>
  <cp:revision>17</cp:revision>
  <dcterms:created xsi:type="dcterms:W3CDTF">2017-06-05T02:02:53Z</dcterms:created>
  <dcterms:modified xsi:type="dcterms:W3CDTF">2017-06-07T02:08:36Z</dcterms:modified>
</cp:coreProperties>
</file>