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5274" autoAdjust="0"/>
  </p:normalViewPr>
  <p:slideViewPr>
    <p:cSldViewPr snapToGrid="0">
      <p:cViewPr varScale="1">
        <p:scale>
          <a:sx n="97" d="100"/>
          <a:sy n="97" d="100"/>
        </p:scale>
        <p:origin x="78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database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Nook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31" y="1621971"/>
            <a:ext cx="7283338" cy="41148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800" y="1524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Assignment (con.)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1219200"/>
            <a:ext cx="8382000" cy="381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8991600" y="2609850"/>
            <a:ext cx="342900" cy="5143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5105400"/>
            <a:ext cx="78486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8915400" y="5105400"/>
            <a:ext cx="577738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9214360" y="2133600"/>
            <a:ext cx="41910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1.) What LINQ 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991600" y="3565071"/>
            <a:ext cx="3020388" cy="15621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SQL ?</a:t>
            </a:r>
          </a:p>
          <a:p>
            <a:r>
              <a:rPr lang="en-US" dirty="0"/>
              <a:t>    2) Max Price</a:t>
            </a:r>
          </a:p>
          <a:p>
            <a:r>
              <a:rPr lang="en-US" dirty="0"/>
              <a:t>    3) Min Price</a:t>
            </a:r>
          </a:p>
          <a:p>
            <a:r>
              <a:rPr lang="en-US" dirty="0"/>
              <a:t>    4) Average Price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57600" y="381000"/>
            <a:ext cx="6035732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Using NORTWIND Database to query.</a:t>
            </a:r>
          </a:p>
          <a:p>
            <a:r>
              <a:rPr lang="en-US" sz="2000" dirty="0"/>
              <a:t>In this assignment query from Product table.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1278674" y="6096000"/>
            <a:ext cx="8686800" cy="672192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 send with stored procedure file name “</a:t>
            </a:r>
            <a:r>
              <a:rPr lang="en-US" dirty="0" err="1"/>
              <a:t>sp_select_product.sql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9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reading topics and activities </a:t>
            </a:r>
          </a:p>
          <a:p>
            <a:pPr lvl="0"/>
            <a:r>
              <a:rPr lang="en-US" dirty="0"/>
              <a:t>How about a book list?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writing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math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and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science and technology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Studies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  <a:p>
            <a:pPr lvl="0"/>
            <a:r>
              <a:rPr lang="en-US" dirty="0"/>
              <a:t>How about special projects?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45 minutes of homework every night. </a:t>
            </a:r>
          </a:p>
          <a:p>
            <a:pPr lvl="0"/>
            <a:r>
              <a:rPr lang="en-US" dirty="0"/>
              <a:t>Due on Friday morning</a:t>
            </a:r>
          </a:p>
          <a:p>
            <a:pPr lvl="0"/>
            <a:r>
              <a:rPr lang="en-US" dirty="0"/>
              <a:t>Need extra time? Go to homework club during recess.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have lots of fun field trips planned for this year!</a:t>
            </a:r>
          </a:p>
          <a:p>
            <a:r>
              <a:rPr lang="en-US" dirty="0"/>
              <a:t>Attend two plays at the Children’s Theater (Reading units)</a:t>
            </a:r>
          </a:p>
          <a:p>
            <a:r>
              <a:rPr lang="en-US" dirty="0"/>
              <a:t>Take water samples from river at Maple Grove park (Science unit)</a:t>
            </a:r>
          </a:p>
          <a:p>
            <a:r>
              <a:rPr lang="en-US" dirty="0"/>
              <a:t>Tour a bakery (Social Studies unit)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Tardiness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School starts at 8:15 A.M. </a:t>
            </a:r>
          </a:p>
          <a:p>
            <a:pPr lvl="0"/>
            <a:r>
              <a:rPr lang="en-US" dirty="0"/>
              <a:t>Running late? Check in at the school office before coming to class.</a:t>
            </a:r>
          </a:p>
          <a:p>
            <a:pPr lvl="0"/>
            <a:r>
              <a:rPr lang="en-US" dirty="0"/>
              <a:t>If you are tardy four times, the school will contact your parents.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8239" y="5933915"/>
            <a:ext cx="9735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http://resource.thaicreate.com/upload/tutorial/entity-framework-introduction-01.jpg?v=1001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67" y="86393"/>
            <a:ext cx="4407722" cy="56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 these items each 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2 pencil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Don’t bring these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Library</a:t>
            </a:r>
          </a:p>
          <a:p>
            <a:pPr lvl="0"/>
            <a:r>
              <a:rPr lang="en-US" dirty="0"/>
              <a:t>Computer Lab</a:t>
            </a:r>
          </a:p>
          <a:p>
            <a:pPr lvl="0"/>
            <a:r>
              <a:rPr lang="en-US" dirty="0"/>
              <a:t>Teacher’s Aide</a:t>
            </a:r>
          </a:p>
          <a:p>
            <a:pPr lvl="0"/>
            <a:r>
              <a:rPr lang="en-US" dirty="0"/>
              <a:t>Parent Volunteers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</a:t>
            </a:r>
            <a:br>
              <a:rPr lang="en-US" dirty="0"/>
            </a:br>
            <a:r>
              <a:rPr lang="en-US" dirty="0"/>
              <a:t>Great Year!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71" y="329665"/>
            <a:ext cx="9133730" cy="18137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C# Project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23" y="51103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Project In Solution Exploder </a:t>
            </a:r>
          </a:p>
          <a:p>
            <a:r>
              <a:rPr lang="en-US" dirty="0"/>
              <a:t>Choose Add then select New Item...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8" y="669198"/>
            <a:ext cx="4036431" cy="56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0375" y="0"/>
            <a:ext cx="9133730" cy="1233424"/>
          </a:xfrm>
        </p:spPr>
        <p:txBody>
          <a:bodyPr/>
          <a:lstStyle/>
          <a:p>
            <a:r>
              <a:rPr lang="en-US" dirty="0"/>
              <a:t>ADO. NET Entity Data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58" y="1474838"/>
            <a:ext cx="6323729" cy="4388305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1" y="-393039"/>
            <a:ext cx="9133730" cy="1233424"/>
          </a:xfrm>
        </p:spPr>
        <p:txBody>
          <a:bodyPr/>
          <a:lstStyle/>
          <a:p>
            <a:r>
              <a:rPr lang="en-US" dirty="0"/>
              <a:t>Config Connection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7" y="968717"/>
            <a:ext cx="5896798" cy="537285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35742" y="2074606"/>
            <a:ext cx="3274142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Server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90459" y="4940709"/>
            <a:ext cx="3274142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 dirty="0"/>
              <a:t>of connection to use this.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Tables to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818662"/>
            <a:ext cx="1917289" cy="22617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Customers</a:t>
            </a:r>
          </a:p>
          <a:p>
            <a:pPr lvl="0"/>
            <a:r>
              <a:rPr lang="en-US" dirty="0"/>
              <a:t>Order Details</a:t>
            </a:r>
          </a:p>
          <a:p>
            <a:pPr lvl="0"/>
            <a:r>
              <a:rPr lang="en-US" dirty="0"/>
              <a:t>Orders</a:t>
            </a:r>
          </a:p>
          <a:p>
            <a:pPr lvl="0"/>
            <a:r>
              <a:rPr lang="en-US" dirty="0"/>
              <a:t>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90" y="695622"/>
            <a:ext cx="4581528" cy="554566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831691" y="5142271"/>
            <a:ext cx="2664541" cy="70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Name to use this database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Our classroom rules help us get along with each other: </a:t>
            </a:r>
          </a:p>
          <a:p>
            <a:pPr lvl="1"/>
            <a:r>
              <a:rPr lang="en-US" dirty="0"/>
              <a:t>Be respectful and responsible.</a:t>
            </a:r>
          </a:p>
          <a:p>
            <a:pPr lvl="1"/>
            <a:r>
              <a:rPr lang="en-US" dirty="0"/>
              <a:t>Be organized and follow directions.</a:t>
            </a:r>
          </a:p>
          <a:p>
            <a:pPr lvl="1"/>
            <a:r>
              <a:rPr lang="en-US" dirty="0"/>
              <a:t>Be on time.</a:t>
            </a:r>
          </a:p>
          <a:p>
            <a:pPr lvl="1"/>
            <a:r>
              <a:rPr lang="en-US" dirty="0"/>
              <a:t>Be prepared.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57" y="1450258"/>
            <a:ext cx="9486747" cy="528299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Reading and Writing</a:t>
            </a:r>
          </a:p>
          <a:p>
            <a:pPr lvl="0"/>
            <a:r>
              <a:rPr lang="en-US" dirty="0"/>
              <a:t>Math</a:t>
            </a:r>
          </a:p>
          <a:p>
            <a:pPr lvl="0"/>
            <a:r>
              <a:rPr lang="en-US" dirty="0"/>
              <a:t>Science and Technology</a:t>
            </a:r>
          </a:p>
          <a:p>
            <a:pPr lvl="0"/>
            <a:r>
              <a:rPr lang="en-US" dirty="0"/>
              <a:t>Social Studies</a:t>
            </a:r>
          </a:p>
          <a:p>
            <a:pPr lvl="0"/>
            <a:r>
              <a:rPr lang="en-US" dirty="0"/>
              <a:t>Music and Art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430</TotalTime>
  <Words>356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Cambria</vt:lpstr>
      <vt:lpstr>Back to School 16x9</vt:lpstr>
      <vt:lpstr>Entity Framework database first</vt:lpstr>
      <vt:lpstr>Intro</vt:lpstr>
      <vt:lpstr>Create C# Project </vt:lpstr>
      <vt:lpstr>Add Entity Framework</vt:lpstr>
      <vt:lpstr>ADO. NET Entity Data Model</vt:lpstr>
      <vt:lpstr>Config Connection String</vt:lpstr>
      <vt:lpstr>Select Tables to use.</vt:lpstr>
      <vt:lpstr>Model for database</vt:lpstr>
      <vt:lpstr>Class Subjects</vt:lpstr>
      <vt:lpstr>PowerPoint Presentation</vt:lpstr>
      <vt:lpstr>Reading</vt:lpstr>
      <vt:lpstr>Writing</vt:lpstr>
      <vt:lpstr>Math</vt:lpstr>
      <vt:lpstr>Science and Technology</vt:lpstr>
      <vt:lpstr>Social Studies</vt:lpstr>
      <vt:lpstr>Music and Art</vt:lpstr>
      <vt:lpstr>Homework</vt:lpstr>
      <vt:lpstr>Field Trips</vt:lpstr>
      <vt:lpstr>Tardiness</vt:lpstr>
      <vt:lpstr>Supplies</vt:lpstr>
      <vt:lpstr>Resources</vt:lpstr>
      <vt:lpstr>Questions?</vt:lpstr>
      <vt:lpstr>Let’s Have a Great Year!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database first</dc:title>
  <dc:creator>Ittipon</dc:creator>
  <cp:lastModifiedBy>Ittipon</cp:lastModifiedBy>
  <cp:revision>12</cp:revision>
  <dcterms:created xsi:type="dcterms:W3CDTF">2017-06-05T02:02:53Z</dcterms:created>
  <dcterms:modified xsi:type="dcterms:W3CDTF">2017-06-06T08:18:16Z</dcterms:modified>
</cp:coreProperties>
</file>