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9" r:id="rId4"/>
    <p:sldId id="257" r:id="rId5"/>
    <p:sldId id="258" r:id="rId6"/>
    <p:sldId id="259" r:id="rId7"/>
    <p:sldId id="270" r:id="rId8"/>
    <p:sldId id="271" r:id="rId9"/>
    <p:sldId id="266" r:id="rId10"/>
    <p:sldId id="260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Status Meeting 2- Gruppe LFH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Studenten: Jonas Alder, Patrick Bösch, Sandro Dallo, Andy Villiger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6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</a:t>
            </a:r>
            <a:r>
              <a:rPr lang="de-CH" dirty="0" smtClean="0"/>
              <a:t>Konzept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702086"/>
              </p:ext>
            </p:extLst>
          </p:nvPr>
        </p:nvGraphicFramePr>
        <p:xfrm>
          <a:off x="2592925" y="1905001"/>
          <a:ext cx="8753948" cy="42360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2328"/>
                <a:gridCol w="6271620"/>
              </a:tblGrid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Rolle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Name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Auftraggeber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LFH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Projektleiter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Andy Villiger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Patrick Bösch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Jonas Alder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Qualitätssicherung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Sandro Dallo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</a:t>
            </a:r>
            <a:r>
              <a:rPr lang="de-CH" dirty="0" smtClean="0"/>
              <a:t>Realisierung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810219"/>
              </p:ext>
            </p:extLst>
          </p:nvPr>
        </p:nvGraphicFramePr>
        <p:xfrm>
          <a:off x="2592925" y="1905001"/>
          <a:ext cx="8753948" cy="42360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2328"/>
                <a:gridCol w="6271620"/>
              </a:tblGrid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Rolle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Name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Auftraggeber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LFH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Projektleiter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Sandro Dallo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Jonas Alder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Andy Villiger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Qualitätssicherung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Patrick Bösch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</a:t>
            </a:r>
            <a:r>
              <a:rPr lang="de-CH" dirty="0" smtClean="0"/>
              <a:t>Abnahme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309839"/>
              </p:ext>
            </p:extLst>
          </p:nvPr>
        </p:nvGraphicFramePr>
        <p:xfrm>
          <a:off x="2592925" y="1905001"/>
          <a:ext cx="8753948" cy="42360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2328"/>
                <a:gridCol w="6271620"/>
              </a:tblGrid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Rolle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Name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Auftraggeber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LFH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Projektleiter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Jonas Alder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Sandro Dallo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Patrick Bösch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Qualitätssicherung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Andy Villiger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Danke für die Aufmerksamkeit</a:t>
            </a:r>
            <a:endParaRPr lang="de-CH" dirty="0"/>
          </a:p>
        </p:txBody>
      </p:sp>
      <p:pic>
        <p:nvPicPr>
          <p:cNvPr id="4" name="Picture 2" descr="http://www.thinkoutsideyourbox.net/wp-content/uploads/Bild-102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84" y="2133600"/>
            <a:ext cx="561065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Status Termine</a:t>
            </a:r>
          </a:p>
          <a:p>
            <a:r>
              <a:rPr lang="de-CH" dirty="0" smtClean="0"/>
              <a:t>Status Lieferobjekte</a:t>
            </a:r>
          </a:p>
          <a:p>
            <a:r>
              <a:rPr lang="de-CH" dirty="0" smtClean="0"/>
              <a:t>Status Qualität</a:t>
            </a:r>
          </a:p>
          <a:p>
            <a:r>
              <a:rPr lang="de-CH" dirty="0" smtClean="0"/>
              <a:t>Nächste Schritte</a:t>
            </a:r>
          </a:p>
          <a:p>
            <a:r>
              <a:rPr lang="de-CH" dirty="0" smtClean="0"/>
              <a:t>Rollenverteilung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10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Status Termine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623540"/>
              </p:ext>
            </p:extLst>
          </p:nvPr>
        </p:nvGraphicFramePr>
        <p:xfrm>
          <a:off x="2643642" y="1713141"/>
          <a:ext cx="8405358" cy="4165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2399"/>
                <a:gridCol w="1769397"/>
                <a:gridCol w="2994439"/>
                <a:gridCol w="2449123"/>
              </a:tblGrid>
              <a:tr h="331638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Termin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Status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Arbeitsschritt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Massnahmen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7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29.09.2013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Abgeschlossen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Statusmeeting 1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3317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04.10.2013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Abgeschlossen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Abnahme Pflichtenheft LFH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70035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21.10.2013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teilweise kritisch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Abnahme Fachkonzept LFH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Parallel Beginn der Realisierungsphase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106896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03.12.2013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teilweise kritisch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Realisierung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Mehr Zeit einplanen</a:t>
                      </a: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Abgabetermin mit LFH verschieben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70035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06.12.2013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teilweise kritisch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Abnahme Endprodukt LFH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Abgabetermin verschieben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70035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20.12.2013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Abgabe Projektdokumentation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Status Lieferobjekte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086427"/>
              </p:ext>
            </p:extLst>
          </p:nvPr>
        </p:nvGraphicFramePr>
        <p:xfrm>
          <a:off x="2547257" y="1502228"/>
          <a:ext cx="9013372" cy="4844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696"/>
                <a:gridCol w="2242483"/>
                <a:gridCol w="3158921"/>
                <a:gridCol w="2266272"/>
              </a:tblGrid>
              <a:tr h="238167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Status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Lieferobjekt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Beschreibung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Massnahmen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6538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Pflichtenheft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Formulieren des Pflichtenhefts anhand des Lastenhefts und der Schnittstellendefinition. Das Pflichtenheft ist umfangreich, aber noch nicht ganz abgeschlossen.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76767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Projektstrukturplan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Projektstrukturplan erstellt. Wir laufend angepasst, wenn noch was dazu kommt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Anpassungen falls nötig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0296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Phasenplan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Der Phasenplan wurde erstellt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02883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Terminplan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Der Terminplan wurde erstellt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0296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Systemidee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Die Systemidee wurde beschrieben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0296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Systemanwendungsfälle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Die Systemanwendungsfälle wurden beschrieben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9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</a:t>
            </a:r>
            <a:r>
              <a:rPr lang="de-CH" dirty="0" smtClean="0"/>
              <a:t>Lieferobjekte II</a:t>
            </a:r>
            <a:endParaRPr lang="de-C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796327"/>
              </p:ext>
            </p:extLst>
          </p:nvPr>
        </p:nvGraphicFramePr>
        <p:xfrm>
          <a:off x="2364332" y="1566182"/>
          <a:ext cx="8728211" cy="4878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122"/>
                <a:gridCol w="2171536"/>
                <a:gridCol w="3058980"/>
                <a:gridCol w="2194573"/>
              </a:tblGrid>
              <a:tr h="46337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Status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Lieferobjekt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Beschreibung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Massnahmen</a:t>
                      </a:r>
                    </a:p>
                  </a:txBody>
                  <a:tcPr marL="68580" marR="68580" marT="0" marB="0" anchor="ctr"/>
                </a:tc>
              </a:tr>
              <a:tr h="46337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Domänenmodell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Das Domänenmodell wurde erstellt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70736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Systemablaufmodell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nötigen Aktivitätsdiagramme wurden erstellt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Schnittstellenbeschreibung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Schnittstellen wurden beschrieben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Softwarearchitektur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Architektur wurde beschrieben.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Klassenmodelle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Klassenmodelle wurden erstellt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37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Datenmodell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ERM wurde erstellt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Dynamische Modelle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Zustandsdiagramme wurden erstellt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Testkonzept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Das Testkonzept wurde erstellt. 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Spezifikation der Bedienoberflächen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Die GUI Skizzen wurden erstellt.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Lieferobjekte </a:t>
            </a:r>
            <a:r>
              <a:rPr lang="de-CH" dirty="0" smtClean="0"/>
              <a:t>III</a:t>
            </a:r>
            <a:endParaRPr lang="de-C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172118"/>
              </p:ext>
            </p:extLst>
          </p:nvPr>
        </p:nvGraphicFramePr>
        <p:xfrm>
          <a:off x="2571161" y="1375682"/>
          <a:ext cx="8118610" cy="4393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109"/>
                <a:gridCol w="2019870"/>
                <a:gridCol w="2845333"/>
                <a:gridCol w="2041298"/>
              </a:tblGrid>
              <a:tr h="58373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Status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Lieferobjekt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Beschreibung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Massnahmen</a:t>
                      </a:r>
                    </a:p>
                  </a:txBody>
                  <a:tcPr marL="68580" marR="68580" marT="0" marB="0" anchor="ctr"/>
                </a:tc>
              </a:tr>
              <a:tr h="58373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Inbetriebnahme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Beschreibung der Installation der Software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Installation beschreiben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8373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Coderichtlinien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Wurden definiert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89109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Kritisch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Quellcode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Wir haben mit der Realisierung begonnen. Sind aber im Verzug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Ferien geplant, um die Zeit wieder aufzuholen.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66"/>
                    </a:solidFill>
                  </a:tcPr>
                </a:tc>
              </a:tr>
              <a:tr h="583821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Code Dokumentation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Wird laufen ergänzt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83821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Unit-Tests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Tests werden definiert und dann implementiert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Definition der Tests fertigstellen.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83821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Testprotokolle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Das Testprotokoll wird gerade erstellt.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Testprotokoll fertigstellen.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Status Qualität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Qualität durch interne Reviews</a:t>
            </a:r>
          </a:p>
          <a:p>
            <a:r>
              <a:rPr lang="de-CH" dirty="0" smtClean="0"/>
              <a:t>Dokumente von der LFH durchgesehen</a:t>
            </a:r>
          </a:p>
          <a:p>
            <a:r>
              <a:rPr lang="de-CH" dirty="0" smtClean="0"/>
              <a:t>Qualität bisher gut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5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Nächste Schritte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3115"/>
              </p:ext>
            </p:extLst>
          </p:nvPr>
        </p:nvGraphicFramePr>
        <p:xfrm>
          <a:off x="2687185" y="1958069"/>
          <a:ext cx="8263843" cy="237444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72323"/>
                <a:gridCol w="2944024"/>
                <a:gridCol w="4147496"/>
              </a:tblGrid>
              <a:tr h="37626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Arbeitsschritt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 marL="68580" marR="68580" marT="0" marB="0"/>
                </a:tc>
              </a:tr>
              <a:tr h="794582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03.12.2013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Realisierung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 der Programmierung inkl. Testing</a:t>
                      </a:r>
                    </a:p>
                  </a:txBody>
                  <a:tcPr marL="68580" marR="68580" marT="0" marB="0"/>
                </a:tc>
              </a:tr>
              <a:tr h="409022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06.12.2013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Abnahme Endprodukt LFH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Abgabe des Programms an die LFH</a:t>
                      </a:r>
                    </a:p>
                  </a:txBody>
                  <a:tcPr marL="68580" marR="68580" marT="0" marB="0"/>
                </a:tc>
              </a:tr>
              <a:tr h="794582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20.12.2013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Abgabe Projektdokumentation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Versenden der Projektarbeit an die Dozenten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8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783615"/>
              </p:ext>
            </p:extLst>
          </p:nvPr>
        </p:nvGraphicFramePr>
        <p:xfrm>
          <a:off x="2592925" y="1905000"/>
          <a:ext cx="8748000" cy="42372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36936"/>
                <a:gridCol w="6311064"/>
              </a:tblGrid>
              <a:tr h="70620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/>
                </a:tc>
              </a:tr>
              <a:tr h="70620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Auftraggeber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LFH</a:t>
                      </a:r>
                    </a:p>
                  </a:txBody>
                  <a:tcPr marL="68580" marR="68580" marT="0" marB="0"/>
                </a:tc>
              </a:tr>
              <a:tr h="70620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Projektleiter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Patrik Bösch</a:t>
                      </a:r>
                    </a:p>
                  </a:txBody>
                  <a:tcPr marL="68580" marR="68580" marT="0" marB="0"/>
                </a:tc>
              </a:tr>
              <a:tr h="70620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Sandro Dallo</a:t>
                      </a:r>
                    </a:p>
                  </a:txBody>
                  <a:tcPr marL="68580" marR="68580" marT="0" marB="0"/>
                </a:tc>
              </a:tr>
              <a:tr h="70620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Jonas Alder</a:t>
                      </a:r>
                    </a:p>
                  </a:txBody>
                  <a:tcPr marL="68580" marR="68580" marT="0" marB="0"/>
                </a:tc>
              </a:tr>
              <a:tr h="70620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Qualitätssicherung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Andy Villiger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417</Words>
  <Application>Microsoft Office PowerPoint</Application>
  <PresentationFormat>Breitbild</PresentationFormat>
  <Paragraphs>209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MS Mincho</vt:lpstr>
      <vt:lpstr>Arial</vt:lpstr>
      <vt:lpstr>Calibri</vt:lpstr>
      <vt:lpstr>Century Gothic</vt:lpstr>
      <vt:lpstr>Times New Roman</vt:lpstr>
      <vt:lpstr>Wingdings 3</vt:lpstr>
      <vt:lpstr>Fetzen</vt:lpstr>
      <vt:lpstr>Status Meeting 2- Gruppe LFH</vt:lpstr>
      <vt:lpstr>Agenda</vt:lpstr>
      <vt:lpstr>Status Termine</vt:lpstr>
      <vt:lpstr>Status Lieferobjekte</vt:lpstr>
      <vt:lpstr>Status Lieferobjekte II</vt:lpstr>
      <vt:lpstr>Status Lieferobjekte III</vt:lpstr>
      <vt:lpstr>Status Qualität</vt:lpstr>
      <vt:lpstr>Nächste Schritte</vt:lpstr>
      <vt:lpstr>Rollenverteilung – Phase Initialisierung</vt:lpstr>
      <vt:lpstr>Rollenverteilung – Phase Konzept</vt:lpstr>
      <vt:lpstr>Rollenverteilung – Phase Realisierung</vt:lpstr>
      <vt:lpstr>Rollenverteilung – Phase Abnahme</vt:lpstr>
      <vt:lpstr>Danke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Fallstudie Electronica</dc:title>
  <dc:creator>Sandro Dallo</dc:creator>
  <cp:lastModifiedBy>Sandro Dallo</cp:lastModifiedBy>
  <cp:revision>33</cp:revision>
  <dcterms:created xsi:type="dcterms:W3CDTF">2013-06-06T18:58:27Z</dcterms:created>
  <dcterms:modified xsi:type="dcterms:W3CDTF">2013-11-23T12:28:53Z</dcterms:modified>
</cp:coreProperties>
</file>