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Status Meeting 1- Gruppe LFH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Studenten: Jonas Alder, Patrick Bösch, Sandro Dallo, Andy Villiger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6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Danke für die Aufmerksamkeit</a:t>
            </a:r>
            <a:endParaRPr lang="de-CH" dirty="0"/>
          </a:p>
        </p:txBody>
      </p:sp>
      <p:pic>
        <p:nvPicPr>
          <p:cNvPr id="4" name="Picture 2" descr="http://www.thinkoutsideyourbox.net/wp-content/uploads/Bild-102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84" y="2133600"/>
            <a:ext cx="561065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Aktuelle Situation</a:t>
            </a:r>
          </a:p>
          <a:p>
            <a:r>
              <a:rPr lang="de-CH" dirty="0" smtClean="0"/>
              <a:t>Nächste Schritte</a:t>
            </a:r>
          </a:p>
          <a:p>
            <a:r>
              <a:rPr lang="de-CH" dirty="0" smtClean="0"/>
              <a:t>Termine</a:t>
            </a:r>
          </a:p>
          <a:p>
            <a:r>
              <a:rPr lang="de-CH" dirty="0" smtClean="0"/>
              <a:t>Rollenverteilung – Phase Initialisierung</a:t>
            </a:r>
          </a:p>
          <a:p>
            <a:r>
              <a:rPr lang="de-CH" dirty="0"/>
              <a:t>Rollenverteilung – Phase </a:t>
            </a:r>
            <a:r>
              <a:rPr lang="de-CH" dirty="0" smtClean="0"/>
              <a:t>Konzept</a:t>
            </a:r>
          </a:p>
          <a:p>
            <a:r>
              <a:rPr lang="de-CH" dirty="0"/>
              <a:t>Rollenverteilung – Phase </a:t>
            </a:r>
            <a:r>
              <a:rPr lang="de-CH" dirty="0" smtClean="0"/>
              <a:t>Realisierung</a:t>
            </a:r>
          </a:p>
          <a:p>
            <a:r>
              <a:rPr lang="de-CH" dirty="0"/>
              <a:t>Rollenverteilung – Phase </a:t>
            </a:r>
            <a:r>
              <a:rPr lang="de-CH" dirty="0" smtClean="0"/>
              <a:t>Abnahme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10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Aktuelle Situation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216229"/>
              </p:ext>
            </p:extLst>
          </p:nvPr>
        </p:nvGraphicFramePr>
        <p:xfrm>
          <a:off x="3036815" y="1988191"/>
          <a:ext cx="8060676" cy="4107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3459"/>
                <a:gridCol w="2005457"/>
                <a:gridCol w="2825029"/>
                <a:gridCol w="2026731"/>
              </a:tblGrid>
              <a:tr h="22260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Status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Arbeitsschritt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Beschreibung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Massnahmen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7203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Pflichtenheft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Formulieren des Pflichtenhefts anhand des Lastenhefts und der Schnittstellendefinition. Das Pflichtenheft ist umfangreich, aber noch nicht ganz abgeschlossen.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Fine Tuning.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12361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teilweise kritisch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Projektstrukturplan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Wir haben mit dem Projektstrukturplan erst begonnen, da wir die Schnittstellendokumentation noch nicht hatten.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Projektstrukturplan ausarbeiten.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4941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teilweise kritisch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Meilenstein- und Zeitplanung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Der Zeitplan konnte noch nicht erstellt werden, da noch kein Projektstrukturplan vorliegt.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9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Nächste</a:t>
            </a:r>
            <a:r>
              <a:rPr lang="de-CH" dirty="0" smtClean="0"/>
              <a:t> Schritte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381062"/>
              </p:ext>
            </p:extLst>
          </p:nvPr>
        </p:nvGraphicFramePr>
        <p:xfrm>
          <a:off x="2452254" y="2005445"/>
          <a:ext cx="8728363" cy="3616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1820"/>
                <a:gridCol w="5028275"/>
                <a:gridCol w="1378268"/>
              </a:tblGrid>
              <a:tr h="570798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Arbeitsschritt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Beschreibung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Termin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5407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Projektstrukturplan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Fertigstellen des Projektstrukturplans, damit wir die Meilenstein- und Zeitplanung machen können.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13.10.2013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39832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Meilenstein- und Zeitplanung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Erstellen des Zeitplans, damit wir auch die Zeitlichen Rahmenbedingungen jeder Phase kennen.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18.10.2013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Termine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497418"/>
              </p:ext>
            </p:extLst>
          </p:nvPr>
        </p:nvGraphicFramePr>
        <p:xfrm>
          <a:off x="2493818" y="1984665"/>
          <a:ext cx="8655627" cy="3834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1994"/>
                <a:gridCol w="2813998"/>
                <a:gridCol w="3339635"/>
              </a:tblGrid>
              <a:tr h="744032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Datum / Zeit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Termin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Beschreibung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107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Status Meeting 1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28.09.2013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Bericht über den Status des Projekts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4032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Abnahme Pflichtenheft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04.10.2013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LFH nimmt Pflichtenheft ab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107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Status Meeting 2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23.11.2013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Bericht über den Status des Projekts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4032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Abgabe Projekt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20.12.2012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Abgabe des Projekts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2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Initialisierung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2753591" y="2036617"/>
          <a:ext cx="8530935" cy="3823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468"/>
                <a:gridCol w="6154467"/>
              </a:tblGrid>
              <a:tr h="637309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Rolle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Name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Auftraggeber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LFH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Projektleiter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Patrik Bösch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Sandro Dallo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Jonas Alder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Qualitätssicherung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Andy Villiger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6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</a:t>
            </a:r>
            <a:r>
              <a:rPr lang="de-CH" dirty="0" smtClean="0"/>
              <a:t>Konzept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642294"/>
              </p:ext>
            </p:extLst>
          </p:nvPr>
        </p:nvGraphicFramePr>
        <p:xfrm>
          <a:off x="2592925" y="1905001"/>
          <a:ext cx="8753948" cy="4236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328"/>
                <a:gridCol w="6271620"/>
              </a:tblGrid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Rolle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Name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Auftraggeber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LFH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Projektleiter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Andy Villiger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Patrick Bösch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Jonas Alder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Sandro Dallo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</a:t>
            </a:r>
            <a:r>
              <a:rPr lang="de-CH" dirty="0" smtClean="0"/>
              <a:t>Realisierung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814341"/>
              </p:ext>
            </p:extLst>
          </p:nvPr>
        </p:nvGraphicFramePr>
        <p:xfrm>
          <a:off x="2592925" y="1905001"/>
          <a:ext cx="8753948" cy="4236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328"/>
                <a:gridCol w="6271620"/>
              </a:tblGrid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Rolle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Auftraggeber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LFH</a:t>
                      </a: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Projektleiter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Sandro Dallo</a:t>
                      </a: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Jonas Alder</a:t>
                      </a: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Andy Villiger</a:t>
                      </a: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Patrick Bösch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</a:t>
            </a:r>
            <a:r>
              <a:rPr lang="de-CH" dirty="0" smtClean="0"/>
              <a:t>Abnahme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051172"/>
              </p:ext>
            </p:extLst>
          </p:nvPr>
        </p:nvGraphicFramePr>
        <p:xfrm>
          <a:off x="2592925" y="1905001"/>
          <a:ext cx="8753948" cy="4236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328"/>
                <a:gridCol w="6271620"/>
              </a:tblGrid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Rolle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Auftraggeber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LFH</a:t>
                      </a: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Projektleiter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Jonas Alder</a:t>
                      </a: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Sandro Dallo</a:t>
                      </a: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Patrick Bösch</a:t>
                      </a: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Andy Villiger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1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274</Words>
  <Application>Microsoft Office PowerPoint</Application>
  <PresentationFormat>Breitbild</PresentationFormat>
  <Paragraphs>108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MS Mincho</vt:lpstr>
      <vt:lpstr>Arial</vt:lpstr>
      <vt:lpstr>Calibri</vt:lpstr>
      <vt:lpstr>Century Gothic</vt:lpstr>
      <vt:lpstr>Times New Roman</vt:lpstr>
      <vt:lpstr>Wingdings 3</vt:lpstr>
      <vt:lpstr>Fetzen</vt:lpstr>
      <vt:lpstr>Status Meeting 1- Gruppe LFH</vt:lpstr>
      <vt:lpstr>Agenda</vt:lpstr>
      <vt:lpstr>Aktuelle Situation</vt:lpstr>
      <vt:lpstr>Nächste Schritte</vt:lpstr>
      <vt:lpstr>Termine</vt:lpstr>
      <vt:lpstr>Rollenverteilung – Phase Initialisierung</vt:lpstr>
      <vt:lpstr>Rollenverteilung – Phase Konzept</vt:lpstr>
      <vt:lpstr>Rollenverteilung – Phase Realisierung</vt:lpstr>
      <vt:lpstr>Rollenverteilung – Phase Abnahme</vt:lpstr>
      <vt:lpstr>Danke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Fallstudie Electronica</dc:title>
  <dc:creator>Sandro Dallo</dc:creator>
  <cp:lastModifiedBy>Sandro Dallo</cp:lastModifiedBy>
  <cp:revision>29</cp:revision>
  <dcterms:created xsi:type="dcterms:W3CDTF">2013-06-06T18:58:27Z</dcterms:created>
  <dcterms:modified xsi:type="dcterms:W3CDTF">2013-09-28T11:12:15Z</dcterms:modified>
</cp:coreProperties>
</file>