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9" r:id="rId4"/>
    <p:sldId id="257" r:id="rId5"/>
    <p:sldId id="258" r:id="rId6"/>
    <p:sldId id="259" r:id="rId7"/>
    <p:sldId id="270" r:id="rId8"/>
    <p:sldId id="271" r:id="rId9"/>
    <p:sldId id="266" r:id="rId10"/>
    <p:sldId id="260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99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20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Status Meeting </a:t>
            </a:r>
            <a:r>
              <a:rPr lang="de-CH" dirty="0" smtClean="0"/>
              <a:t>2- </a:t>
            </a:r>
            <a:r>
              <a:rPr lang="de-CH" dirty="0" smtClean="0"/>
              <a:t>Gruppe LFH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Studenten: Jonas Alder, Patrick Bösch, Sandro Dallo, Andy Villiger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36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Rollenverteilung – Phase </a:t>
            </a:r>
            <a:r>
              <a:rPr lang="de-CH" dirty="0" smtClean="0"/>
              <a:t>Konzept</a:t>
            </a:r>
            <a:endParaRPr lang="de-CH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669508"/>
              </p:ext>
            </p:extLst>
          </p:nvPr>
        </p:nvGraphicFramePr>
        <p:xfrm>
          <a:off x="2592925" y="1905001"/>
          <a:ext cx="8753948" cy="423602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482328"/>
                <a:gridCol w="6271620"/>
              </a:tblGrid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Rolle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Name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Auftraggeber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LFH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Projektleiter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Andy Villiger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Fachspezialist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Patrick Bösch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Fachspezialist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Jonas Alder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Fachspezialist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Sandro Dallo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4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Rollenverteilung – Phase </a:t>
            </a:r>
            <a:r>
              <a:rPr lang="de-CH" dirty="0" smtClean="0"/>
              <a:t>Realisierung</a:t>
            </a:r>
            <a:endParaRPr lang="de-CH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665125"/>
              </p:ext>
            </p:extLst>
          </p:nvPr>
        </p:nvGraphicFramePr>
        <p:xfrm>
          <a:off x="2592925" y="1905001"/>
          <a:ext cx="8753948" cy="423602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482328"/>
                <a:gridCol w="6271620"/>
              </a:tblGrid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Rolle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Name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Auftraggeber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LFH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Projektleiter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Sandro Dallo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Fachspezialist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Jonas Alder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Fachspezialist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Andy Villiger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Fachspezialist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Patrick Bösch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0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Rollenverteilung – Phase </a:t>
            </a:r>
            <a:r>
              <a:rPr lang="de-CH" dirty="0" smtClean="0"/>
              <a:t>Abnahme</a:t>
            </a:r>
            <a:endParaRPr lang="de-CH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101699"/>
              </p:ext>
            </p:extLst>
          </p:nvPr>
        </p:nvGraphicFramePr>
        <p:xfrm>
          <a:off x="2592925" y="1905001"/>
          <a:ext cx="8753948" cy="423602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482328"/>
                <a:gridCol w="6271620"/>
              </a:tblGrid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Rolle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Name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Auftraggeber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LFH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Projektleiter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Jonas Alder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Fachspezialist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Sandro Dallo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Fachspezialist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Patrick Bösch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0600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</a:rPr>
                        <a:t>Fachspezialist</a:t>
                      </a:r>
                      <a:endParaRPr lang="de-CH" sz="14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</a:rPr>
                        <a:t>Andy Villiger</a:t>
                      </a:r>
                      <a:endParaRPr lang="de-CH" sz="14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14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Danke für die Aufmerksamkeit</a:t>
            </a:r>
            <a:endParaRPr lang="de-CH" dirty="0"/>
          </a:p>
        </p:txBody>
      </p:sp>
      <p:pic>
        <p:nvPicPr>
          <p:cNvPr id="4" name="Picture 2" descr="http://www.thinkoutsideyourbox.net/wp-content/uploads/Bild-102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584" y="2133600"/>
            <a:ext cx="5610658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0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Status Termine</a:t>
            </a:r>
          </a:p>
          <a:p>
            <a:r>
              <a:rPr lang="de-CH" dirty="0" smtClean="0"/>
              <a:t>Status Lieferobjekte</a:t>
            </a:r>
            <a:endParaRPr lang="de-CH" dirty="0" smtClean="0"/>
          </a:p>
          <a:p>
            <a:r>
              <a:rPr lang="de-CH" dirty="0" smtClean="0"/>
              <a:t>Status Qualität</a:t>
            </a:r>
            <a:endParaRPr lang="de-CH" dirty="0" smtClean="0"/>
          </a:p>
          <a:p>
            <a:r>
              <a:rPr lang="de-CH" dirty="0" smtClean="0"/>
              <a:t>Nächste Schritte</a:t>
            </a:r>
          </a:p>
          <a:p>
            <a:r>
              <a:rPr lang="de-CH" dirty="0" smtClean="0"/>
              <a:t>Rollenverteilung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110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Status Termine</a:t>
            </a:r>
            <a:endParaRPr lang="de-C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623540"/>
              </p:ext>
            </p:extLst>
          </p:nvPr>
        </p:nvGraphicFramePr>
        <p:xfrm>
          <a:off x="2643642" y="1713141"/>
          <a:ext cx="8405358" cy="41651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2399"/>
                <a:gridCol w="1769397"/>
                <a:gridCol w="2994439"/>
                <a:gridCol w="2449123"/>
              </a:tblGrid>
              <a:tr h="331638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Termin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Status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Arbeitsschritt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Massnahmen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1746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29.09.2013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Abgeschlossen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Statusmeeting 1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 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331746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04.10.2013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Abgeschlossen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Abnahme Pflichtenheft LFH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.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700352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21.10.2013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teilweise kritisch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Abnahme Fachkonzept LFH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Parallel Beginn der Realisierungsphase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</a:tr>
              <a:tr h="1068960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03.12.2013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teilweise kritisch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Realisierung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Mehr Zeit einplanen</a:t>
                      </a:r>
                    </a:p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Abgabetermin mit LFH verschieben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</a:tr>
              <a:tr h="700352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06.12.2013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teilweise kritisch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Abnahme Endprodukt LFH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Abgabetermin verschieben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</a:tr>
              <a:tr h="700352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20.12.2013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Planmässig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Abgabe Projektdokumentation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 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50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Status Lieferobjekte</a:t>
            </a:r>
            <a:endParaRPr lang="de-CH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086427"/>
              </p:ext>
            </p:extLst>
          </p:nvPr>
        </p:nvGraphicFramePr>
        <p:xfrm>
          <a:off x="2547257" y="1502228"/>
          <a:ext cx="9013372" cy="48441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5696"/>
                <a:gridCol w="2242483"/>
                <a:gridCol w="3158921"/>
                <a:gridCol w="2266272"/>
              </a:tblGrid>
              <a:tr h="238167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Status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Lieferobjekt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Beschreibung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Massnahmen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6538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planmässig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Pflichtenheft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Formulieren des Pflichtenhefts anhand des Lastenhefts und der Schnittstellendefinition. Das Pflichtenheft ist umfangreich, aber noch nicht ganz abgeschlossen.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 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767676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Planmässig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Projektstrukturplan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Projektstrukturplan erstellt. Wir laufend angepasst, wenn noch was dazu kommt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Anpassungen falls nötig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502960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Planmässig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Phasenplan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Der Phasenplan wurde erstellt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 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502883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Planmässig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Terminplan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Der Terminplan wurde erstellt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 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502960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Planmässig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Systemidee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Die Systemidee wurde beschrieben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 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502960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Planmässig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Systemanwendungsfälle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Die Systemanwendungsfälle wurden beschrieben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 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9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Status </a:t>
            </a:r>
            <a:r>
              <a:rPr lang="de-CH" dirty="0" smtClean="0"/>
              <a:t>Lieferobjekte II</a:t>
            </a:r>
            <a:endParaRPr lang="de-CH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796327"/>
              </p:ext>
            </p:extLst>
          </p:nvPr>
        </p:nvGraphicFramePr>
        <p:xfrm>
          <a:off x="2364332" y="1566182"/>
          <a:ext cx="8728211" cy="48781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3122"/>
                <a:gridCol w="2171536"/>
                <a:gridCol w="3058980"/>
                <a:gridCol w="2194573"/>
              </a:tblGrid>
              <a:tr h="46337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Status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Lieferobjekt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Beschreibung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Massnahmen</a:t>
                      </a:r>
                    </a:p>
                  </a:txBody>
                  <a:tcPr marL="68580" marR="68580" marT="0" marB="0" anchor="ctr"/>
                </a:tc>
              </a:tr>
              <a:tr h="46337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Planmässig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Domänenmodell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Das Domänenmodell wurde erstellt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 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70736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Planmässig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Systemablaufmodell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Die nötigen Aktivitätsdiagramme wurden erstellt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 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463446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Planmässig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Schnittstellenbeschreibung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Die Schnittstellen wurden beschrieben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 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463446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Planmässig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Softwarearchitektur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Die Architektur wurde beschrieben.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 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463446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Planmässig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Klassenmodelle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Die Klassenmodelle wurden erstellt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 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46337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Planmässig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Datenmodell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ERM wurde erstellt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 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463446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Planmässig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Dynamische Modelle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Zustandsdiagramme wurden erstellt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 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463446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Planmässig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Testkonzept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Das Testkonzept wurde erstellt. 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 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463446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Planmässig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Spezifikation der Bedienoberflächen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Die GUI Skizzen wurden erstellt.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 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6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Status Lieferobjekte </a:t>
            </a:r>
            <a:r>
              <a:rPr lang="de-CH" dirty="0" smtClean="0"/>
              <a:t>III</a:t>
            </a:r>
            <a:endParaRPr lang="de-CH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172118"/>
              </p:ext>
            </p:extLst>
          </p:nvPr>
        </p:nvGraphicFramePr>
        <p:xfrm>
          <a:off x="2571161" y="1375682"/>
          <a:ext cx="8118610" cy="43937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2109"/>
                <a:gridCol w="2019870"/>
                <a:gridCol w="2845333"/>
                <a:gridCol w="2041298"/>
              </a:tblGrid>
              <a:tr h="583730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Status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Lieferobjekt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Beschreibung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  <a:latin typeface="Calibri"/>
                          <a:ea typeface="MS Mincho"/>
                          <a:cs typeface="Times New Roman"/>
                        </a:rPr>
                        <a:t>Massnahmen</a:t>
                      </a:r>
                    </a:p>
                  </a:txBody>
                  <a:tcPr marL="68580" marR="68580" marT="0" marB="0" anchor="ctr"/>
                </a:tc>
              </a:tr>
              <a:tr h="583730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Planmässig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Inbetriebnahme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Beschreibung der Installation der Software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Installation beschreiben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583730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Planmässig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Coderichtlinien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Wurden definiert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 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891094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Kritisch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Quellcode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Wir haben mit der Realisierung begonnen. Sind aber im Verzug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Ferien geplant, um die Zeit wieder aufzuholen.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9966"/>
                    </a:solidFill>
                  </a:tcPr>
                </a:tc>
              </a:tr>
              <a:tr h="583821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Planmässig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Code Dokumentation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Wird laufen ergänzt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 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583821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Planmässig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Unit-Tests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Die Tests werden definiert und dann implementiert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Definition der Tests fertigstellen.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583821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Planmässig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>
                          <a:effectLst/>
                        </a:rPr>
                        <a:t>Testprotokolle</a:t>
                      </a:r>
                      <a:endParaRPr lang="de-CH" sz="14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Das Testprotokoll wird gerade erstellt.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de-CH" sz="1400" dirty="0">
                          <a:effectLst/>
                        </a:rPr>
                        <a:t>Testprotokoll fertigstellen.</a:t>
                      </a:r>
                      <a:endParaRPr lang="de-CH" sz="14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22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Status Qualität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Qualität durch interne Reviews</a:t>
            </a:r>
          </a:p>
          <a:p>
            <a:r>
              <a:rPr lang="de-CH" dirty="0" smtClean="0"/>
              <a:t>Dokumente von der LFH durchgesehen</a:t>
            </a:r>
          </a:p>
          <a:p>
            <a:r>
              <a:rPr lang="de-CH" dirty="0" smtClean="0"/>
              <a:t>Qualität bisher gut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752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Nächste Schritte</a:t>
            </a:r>
            <a:endParaRPr lang="de-C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3115"/>
              </p:ext>
            </p:extLst>
          </p:nvPr>
        </p:nvGraphicFramePr>
        <p:xfrm>
          <a:off x="2687185" y="1958069"/>
          <a:ext cx="8263843" cy="237444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72323"/>
                <a:gridCol w="2944024"/>
                <a:gridCol w="4147496"/>
              </a:tblGrid>
              <a:tr h="37626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Arbeitsschritt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Beschreibung</a:t>
                      </a:r>
                    </a:p>
                  </a:txBody>
                  <a:tcPr marL="68580" marR="68580" marT="0" marB="0"/>
                </a:tc>
              </a:tr>
              <a:tr h="794582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03.12.2013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Realisierung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Fertigstellung der Programmierung inkl. Testing</a:t>
                      </a:r>
                    </a:p>
                  </a:txBody>
                  <a:tcPr marL="68580" marR="68580" marT="0" marB="0"/>
                </a:tc>
              </a:tr>
              <a:tr h="409022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06.12.2013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Abnahme Endprodukt LFH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Abgabe des Programms an die LFH</a:t>
                      </a:r>
                    </a:p>
                  </a:txBody>
                  <a:tcPr marL="68580" marR="68580" marT="0" marB="0"/>
                </a:tc>
              </a:tr>
              <a:tr h="794582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20.12.2013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Abgabe Projektdokumentation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Versenden der Projektarbeit an die Dozenten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84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Rollenverteilung – Phase Initialisierung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690250"/>
              </p:ext>
            </p:extLst>
          </p:nvPr>
        </p:nvGraphicFramePr>
        <p:xfrm>
          <a:off x="2753591" y="2036617"/>
          <a:ext cx="8530935" cy="382385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376468"/>
                <a:gridCol w="6154467"/>
              </a:tblGrid>
              <a:tr h="637309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68580" marR="68580" marT="0" marB="0"/>
                </a:tc>
              </a:tr>
              <a:tr h="637309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Auftraggeber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LFH</a:t>
                      </a:r>
                    </a:p>
                  </a:txBody>
                  <a:tcPr marL="68580" marR="68580" marT="0" marB="0"/>
                </a:tc>
              </a:tr>
              <a:tr h="637309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Projektleiter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Patrik Bösch</a:t>
                      </a:r>
                    </a:p>
                  </a:txBody>
                  <a:tcPr marL="68580" marR="68580" marT="0" marB="0"/>
                </a:tc>
              </a:tr>
              <a:tr h="637309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Fachspezialist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Sandro Dallo</a:t>
                      </a:r>
                    </a:p>
                  </a:txBody>
                  <a:tcPr marL="68580" marR="68580" marT="0" marB="0"/>
                </a:tc>
              </a:tr>
              <a:tr h="637309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Fachspezialist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Jonas Alder</a:t>
                      </a:r>
                    </a:p>
                  </a:txBody>
                  <a:tcPr marL="68580" marR="68580" marT="0" marB="0"/>
                </a:tc>
              </a:tr>
              <a:tr h="637309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Qualitätssicherung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CH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Andy Villiger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6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417</Words>
  <Application>Microsoft Office PowerPoint</Application>
  <PresentationFormat>Custom</PresentationFormat>
  <Paragraphs>209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Fetzen</vt:lpstr>
      <vt:lpstr>Status Meeting 2- Gruppe LFH</vt:lpstr>
      <vt:lpstr>Agenda</vt:lpstr>
      <vt:lpstr>Status Termine</vt:lpstr>
      <vt:lpstr>Status Lieferobjekte</vt:lpstr>
      <vt:lpstr>Status Lieferobjekte II</vt:lpstr>
      <vt:lpstr>Status Lieferobjekte III</vt:lpstr>
      <vt:lpstr>Status Qualität</vt:lpstr>
      <vt:lpstr>Nächste Schritte</vt:lpstr>
      <vt:lpstr>Rollenverteilung – Phase Initialisierung</vt:lpstr>
      <vt:lpstr>Rollenverteilung – Phase Konzept</vt:lpstr>
      <vt:lpstr>Rollenverteilung – Phase Realisierung</vt:lpstr>
      <vt:lpstr>Rollenverteilung – Phase Abnahme</vt:lpstr>
      <vt:lpstr>Danke für die Aufmerksamkeit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Fallstudie Electronica</dc:title>
  <dc:creator>Sandro Dallo</dc:creator>
  <cp:lastModifiedBy>Sandro Dallo</cp:lastModifiedBy>
  <cp:revision>32</cp:revision>
  <dcterms:created xsi:type="dcterms:W3CDTF">2013-06-06T18:58:27Z</dcterms:created>
  <dcterms:modified xsi:type="dcterms:W3CDTF">2013-11-21T07:05:08Z</dcterms:modified>
</cp:coreProperties>
</file>