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3716000" cx="24384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BA06F1-0A48-4EBF-B104-18AFAE4BBBC8}">
  <a:tblStyle styleId="{0CBA06F1-0A48-4EBF-B104-18AFAE4BBBC8}" styleName="Table_0">
    <a:wholeTbl>
      <a:tcTxStyle b="off" i="off">
        <a:font>
          <a:latin typeface="Avenir Light"/>
          <a:ea typeface="Avenir Light"/>
          <a:cs typeface="Avenir Light"/>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4F4F4F"/>
              </a:solidFill>
              <a:prstDash val="dashDot"/>
              <a:round/>
              <a:headEnd len="sm" w="sm" type="none"/>
              <a:tailEnd len="sm" w="sm" type="none"/>
            </a:ln>
          </a:top>
          <a:bottom>
            <a:ln cap="flat" cmpd="sng" w="25400">
              <a:solidFill>
                <a:srgbClr val="4F4F4F"/>
              </a:solidFill>
              <a:prstDash val="dashDot"/>
              <a:round/>
              <a:headEnd len="sm" w="sm" type="none"/>
              <a:tailEnd len="sm" w="sm" type="none"/>
            </a:ln>
          </a:bottom>
          <a:insideH>
            <a:ln cap="flat" cmpd="sng" w="25400">
              <a:solidFill>
                <a:srgbClr val="4F4F4F"/>
              </a:solidFill>
              <a:prstDash val="dashDot"/>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6D6D6D">
              <a:alpha val="24705"/>
            </a:srgbClr>
          </a:solidFill>
        </a:fill>
      </a:tcStyle>
    </a:band2H>
    <a:band1V>
      <a:tcTxStyle/>
    </a:band1V>
    <a:band2V>
      <a:tcTxStyle/>
    </a:band2V>
    <a:lastCol>
      <a:tcTxStyle/>
    </a:lastCol>
    <a:firstCol>
      <a:tcTxStyle b="off" i="off">
        <a:font>
          <a:latin typeface="Avenir Light"/>
          <a:ea typeface="Avenir Light"/>
          <a:cs typeface="Avenir Light"/>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808080">
              <a:alpha val="31764"/>
            </a:srgbClr>
          </a:solidFill>
        </a:fill>
      </a:tcStyle>
    </a:firstCol>
    <a:lastRow>
      <a:tcTxStyle b="off" i="off">
        <a:font>
          <a:latin typeface="Avenir Light"/>
          <a:ea typeface="Avenir Light"/>
          <a:cs typeface="Avenir Light"/>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941B00">
              <a:alpha val="80000"/>
            </a:srgbClr>
          </a:solidFill>
        </a:fill>
      </a:tcStyle>
    </a:lastRow>
    <a:seCell>
      <a:tcTxStyle/>
    </a:seCell>
    <a:swCell>
      <a:tcTxStyle/>
    </a:swCell>
    <a:firstRow>
      <a:tcTxStyle b="off" i="off">
        <a:font>
          <a:latin typeface="Avenir Light"/>
          <a:ea typeface="Avenir Light"/>
          <a:cs typeface="Avenir Light"/>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CD2600">
              <a:alpha val="8000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7" name="Google Shape;67;p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6" name="Google Shape;126;p1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 name="Google Shape;132;p1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8" name="Google Shape;148;p1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6" name="Google Shape;156;p1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4" name="Google Shape;164;p1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2" name="Google Shape;172;p1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8" name="Google Shape;178;p1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 name="Google Shape;73;p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3" name="Google Shape;93;p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0" name="Google Shape;100;p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 name="Google Shape;107;p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 name="Google Shape;114;p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0" name="Google Shape;120;p1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horizontal)" type="tx">
  <p:cSld name="TITLE_AND_BODY">
    <p:spTree>
      <p:nvGrpSpPr>
        <p:cNvPr id="9" name="Shape 9"/>
        <p:cNvGrpSpPr/>
        <p:nvPr/>
      </p:nvGrpSpPr>
      <p:grpSpPr>
        <a:xfrm>
          <a:off x="0" y="0"/>
          <a:ext cx="0" cy="0"/>
          <a:chOff x="0" y="0"/>
          <a:chExt cx="0" cy="0"/>
        </a:xfrm>
      </p:grpSpPr>
      <p:sp>
        <p:nvSpPr>
          <p:cNvPr id="10" name="Google Shape;10;p2"/>
          <p:cNvSpPr/>
          <p:nvPr>
            <p:ph idx="2" type="pic"/>
          </p:nvPr>
        </p:nvSpPr>
        <p:spPr>
          <a:xfrm>
            <a:off x="0" y="0"/>
            <a:ext cx="24384001" cy="13716000"/>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11" name="Google Shape;11;p2"/>
          <p:cNvSpPr txBox="1"/>
          <p:nvPr>
            <p:ph type="title"/>
          </p:nvPr>
        </p:nvSpPr>
        <p:spPr>
          <a:xfrm>
            <a:off x="1231900" y="1409700"/>
            <a:ext cx="21907499" cy="20574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8600"/>
              <a:buFont typeface="Avenir"/>
              <a:buNone/>
              <a:defRPr b="0" i="0" sz="86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12" name="Google Shape;12;p2"/>
          <p:cNvSpPr txBox="1"/>
          <p:nvPr>
            <p:ph idx="1" type="body"/>
          </p:nvPr>
        </p:nvSpPr>
        <p:spPr>
          <a:xfrm>
            <a:off x="1231900" y="698500"/>
            <a:ext cx="21907499" cy="711200"/>
          </a:xfrm>
          <a:prstGeom prst="rect">
            <a:avLst/>
          </a:prstGeom>
          <a:noFill/>
          <a:ln>
            <a:noFill/>
          </a:ln>
        </p:spPr>
        <p:txBody>
          <a:bodyPr anchorCtr="0" anchor="ctr" bIns="50800" lIns="50800" spcFirstLastPara="1" rIns="50800" wrap="square" tIns="50800"/>
          <a:lstStyle>
            <a:lvl1pPr indent="-228600" lvl="0" marL="4572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1pPr>
            <a:lvl2pPr indent="-228600" lvl="1" marL="9144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2pPr>
            <a:lvl3pPr indent="-228600" lvl="2" marL="13716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3pPr>
            <a:lvl4pPr indent="-228600" lvl="3" marL="18288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4pPr>
            <a:lvl5pPr indent="-228600" lvl="4" marL="22860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13" name="Google Shape;13;p2"/>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fotos">
  <p:cSld name="3 fotos">
    <p:spTree>
      <p:nvGrpSpPr>
        <p:cNvPr id="46" name="Shape 46"/>
        <p:cNvGrpSpPr/>
        <p:nvPr/>
      </p:nvGrpSpPr>
      <p:grpSpPr>
        <a:xfrm>
          <a:off x="0" y="0"/>
          <a:ext cx="0" cy="0"/>
          <a:chOff x="0" y="0"/>
          <a:chExt cx="0" cy="0"/>
        </a:xfrm>
      </p:grpSpPr>
      <p:sp>
        <p:nvSpPr>
          <p:cNvPr id="47" name="Google Shape;47;p11"/>
          <p:cNvSpPr/>
          <p:nvPr>
            <p:ph idx="2" type="pic"/>
          </p:nvPr>
        </p:nvSpPr>
        <p:spPr>
          <a:xfrm>
            <a:off x="12192000" y="6861168"/>
            <a:ext cx="12192000" cy="6858001"/>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48" name="Google Shape;48;p11"/>
          <p:cNvSpPr/>
          <p:nvPr>
            <p:ph idx="3" type="pic"/>
          </p:nvPr>
        </p:nvSpPr>
        <p:spPr>
          <a:xfrm>
            <a:off x="12192000" y="0"/>
            <a:ext cx="12192000" cy="6858000"/>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49" name="Google Shape;49;p11"/>
          <p:cNvSpPr/>
          <p:nvPr>
            <p:ph idx="4" type="pic"/>
          </p:nvPr>
        </p:nvSpPr>
        <p:spPr>
          <a:xfrm>
            <a:off x="0" y="0"/>
            <a:ext cx="12192000" cy="13716000"/>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50" name="Google Shape;50;p11"/>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p:cSld name="Cita">
    <p:spTree>
      <p:nvGrpSpPr>
        <p:cNvPr id="51" name="Shape 51"/>
        <p:cNvGrpSpPr/>
        <p:nvPr/>
      </p:nvGrpSpPr>
      <p:grpSpPr>
        <a:xfrm>
          <a:off x="0" y="0"/>
          <a:ext cx="0" cy="0"/>
          <a:chOff x="0" y="0"/>
          <a:chExt cx="0" cy="0"/>
        </a:xfrm>
      </p:grpSpPr>
      <p:sp>
        <p:nvSpPr>
          <p:cNvPr id="52" name="Google Shape;52;p12"/>
          <p:cNvSpPr txBox="1"/>
          <p:nvPr>
            <p:ph idx="1" type="body"/>
          </p:nvPr>
        </p:nvSpPr>
        <p:spPr>
          <a:xfrm>
            <a:off x="2374900" y="8991600"/>
            <a:ext cx="19621500" cy="660400"/>
          </a:xfrm>
          <a:prstGeom prst="rect">
            <a:avLst/>
          </a:prstGeom>
          <a:noFill/>
          <a:ln>
            <a:noFill/>
          </a:ln>
        </p:spPr>
        <p:txBody>
          <a:bodyPr anchorCtr="0" anchor="ctr" bIns="50800" lIns="50800" spcFirstLastPara="1" rIns="50800" wrap="square" tIns="50800"/>
          <a:lstStyle>
            <a:lvl1pPr indent="-228600" lvl="0" marL="457200" marR="0" rtl="0" algn="ctr">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53" name="Google Shape;53;p12"/>
          <p:cNvSpPr txBox="1"/>
          <p:nvPr>
            <p:ph idx="2" type="body"/>
          </p:nvPr>
        </p:nvSpPr>
        <p:spPr>
          <a:xfrm>
            <a:off x="2374900" y="5999360"/>
            <a:ext cx="19621500" cy="965201"/>
          </a:xfrm>
          <a:prstGeom prst="rect">
            <a:avLst/>
          </a:prstGeom>
          <a:noFill/>
          <a:ln>
            <a:noFill/>
          </a:ln>
        </p:spPr>
        <p:txBody>
          <a:bodyPr anchorCtr="0" anchor="ctr" bIns="50800" lIns="50800" spcFirstLastPara="1" rIns="50800" wrap="square" tIns="50800"/>
          <a:lstStyle>
            <a:lvl1pPr indent="-228600" lvl="0" marL="457200" marR="0" rtl="0" algn="ctr">
              <a:lnSpc>
                <a:spcPct val="100000"/>
              </a:lnSpc>
              <a:spcBef>
                <a:spcPts val="0"/>
              </a:spcBef>
              <a:spcAft>
                <a:spcPts val="0"/>
              </a:spcAft>
              <a:buClr>
                <a:srgbClr val="FFFFFF"/>
              </a:buClr>
              <a:buSzPts val="5000"/>
              <a:buFont typeface="Avenir"/>
              <a:buNone/>
              <a:defRPr b="0" i="0" sz="5000" u="none" cap="none" strike="noStrike">
                <a:solidFill>
                  <a:srgbClr val="FFFFFF"/>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54" name="Google Shape;54;p12"/>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de cita">
  <p:cSld name="Foto de cita">
    <p:spTree>
      <p:nvGrpSpPr>
        <p:cNvPr id="55" name="Shape 55"/>
        <p:cNvGrpSpPr/>
        <p:nvPr/>
      </p:nvGrpSpPr>
      <p:grpSpPr>
        <a:xfrm>
          <a:off x="0" y="0"/>
          <a:ext cx="0" cy="0"/>
          <a:chOff x="0" y="0"/>
          <a:chExt cx="0" cy="0"/>
        </a:xfrm>
      </p:grpSpPr>
      <p:sp>
        <p:nvSpPr>
          <p:cNvPr id="56" name="Google Shape;56;p13"/>
          <p:cNvSpPr txBox="1"/>
          <p:nvPr>
            <p:ph idx="1" type="body"/>
          </p:nvPr>
        </p:nvSpPr>
        <p:spPr>
          <a:xfrm>
            <a:off x="2374900" y="4165600"/>
            <a:ext cx="19621500" cy="660400"/>
          </a:xfrm>
          <a:prstGeom prst="rect">
            <a:avLst/>
          </a:prstGeom>
          <a:noFill/>
          <a:ln>
            <a:noFill/>
          </a:ln>
        </p:spPr>
        <p:txBody>
          <a:bodyPr anchorCtr="0" anchor="t" bIns="50800" lIns="50800" spcFirstLastPara="1" rIns="50800" wrap="square" tIns="50800"/>
          <a:lstStyle>
            <a:lvl1pPr indent="-228600" lvl="0" marL="457200" marR="0" rtl="0" algn="ctr">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57" name="Google Shape;57;p13"/>
          <p:cNvSpPr txBox="1"/>
          <p:nvPr>
            <p:ph idx="2" type="body"/>
          </p:nvPr>
        </p:nvSpPr>
        <p:spPr>
          <a:xfrm>
            <a:off x="2374900" y="1917700"/>
            <a:ext cx="19621500" cy="965200"/>
          </a:xfrm>
          <a:prstGeom prst="rect">
            <a:avLst/>
          </a:prstGeom>
          <a:noFill/>
          <a:ln>
            <a:noFill/>
          </a:ln>
        </p:spPr>
        <p:txBody>
          <a:bodyPr anchorCtr="0" anchor="ctr" bIns="50800" lIns="50800" spcFirstLastPara="1" rIns="50800" wrap="square" tIns="50800"/>
          <a:lstStyle>
            <a:lvl1pPr indent="-228600" lvl="0" marL="457200" marR="0" rtl="0" algn="ctr">
              <a:lnSpc>
                <a:spcPct val="100000"/>
              </a:lnSpc>
              <a:spcBef>
                <a:spcPts val="0"/>
              </a:spcBef>
              <a:spcAft>
                <a:spcPts val="0"/>
              </a:spcAft>
              <a:buClr>
                <a:srgbClr val="FFFFFF"/>
              </a:buClr>
              <a:buSzPts val="5000"/>
              <a:buFont typeface="Avenir"/>
              <a:buNone/>
              <a:defRPr b="0" i="0" sz="5000" u="none" cap="none" strike="noStrike">
                <a:solidFill>
                  <a:srgbClr val="FFFFFF"/>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58" name="Google Shape;58;p13"/>
          <p:cNvSpPr/>
          <p:nvPr>
            <p:ph idx="3" type="pic"/>
          </p:nvPr>
        </p:nvSpPr>
        <p:spPr>
          <a:xfrm>
            <a:off x="0" y="5080992"/>
            <a:ext cx="24384001" cy="8626079"/>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59" name="Google Shape;59;p13"/>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p:cSld name="Foto">
    <p:spTree>
      <p:nvGrpSpPr>
        <p:cNvPr id="60" name="Shape 60"/>
        <p:cNvGrpSpPr/>
        <p:nvPr/>
      </p:nvGrpSpPr>
      <p:grpSpPr>
        <a:xfrm>
          <a:off x="0" y="0"/>
          <a:ext cx="0" cy="0"/>
          <a:chOff x="0" y="0"/>
          <a:chExt cx="0" cy="0"/>
        </a:xfrm>
      </p:grpSpPr>
      <p:sp>
        <p:nvSpPr>
          <p:cNvPr id="61" name="Google Shape;61;p14"/>
          <p:cNvSpPr/>
          <p:nvPr>
            <p:ph idx="2" type="pic"/>
          </p:nvPr>
        </p:nvSpPr>
        <p:spPr>
          <a:xfrm>
            <a:off x="0" y="0"/>
            <a:ext cx="24384001" cy="13716000"/>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62" name="Google Shape;62;p14"/>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p:cSld name="En blanco">
    <p:spTree>
      <p:nvGrpSpPr>
        <p:cNvPr id="63" name="Shape 63"/>
        <p:cNvGrpSpPr/>
        <p:nvPr/>
      </p:nvGrpSpPr>
      <p:grpSpPr>
        <a:xfrm>
          <a:off x="0" y="0"/>
          <a:ext cx="0" cy="0"/>
          <a:chOff x="0" y="0"/>
          <a:chExt cx="0" cy="0"/>
        </a:xfrm>
      </p:grpSpPr>
      <p:sp>
        <p:nvSpPr>
          <p:cNvPr id="64" name="Google Shape;64;p15"/>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viñetas">
  <p:cSld name="Título y viñetas">
    <p:spTree>
      <p:nvGrpSpPr>
        <p:cNvPr id="14" name="Shape 14"/>
        <p:cNvGrpSpPr/>
        <p:nvPr/>
      </p:nvGrpSpPr>
      <p:grpSpPr>
        <a:xfrm>
          <a:off x="0" y="0"/>
          <a:ext cx="0" cy="0"/>
          <a:chOff x="0" y="0"/>
          <a:chExt cx="0" cy="0"/>
        </a:xfrm>
      </p:grpSpPr>
      <p:sp>
        <p:nvSpPr>
          <p:cNvPr id="15" name="Google Shape;15;p3"/>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16" name="Google Shape;16;p3"/>
          <p:cNvSpPr txBox="1"/>
          <p:nvPr>
            <p:ph idx="1" type="body"/>
          </p:nvPr>
        </p:nvSpPr>
        <p:spPr>
          <a:xfrm>
            <a:off x="1231900" y="2844800"/>
            <a:ext cx="21907499" cy="9448800"/>
          </a:xfrm>
          <a:prstGeom prst="rect">
            <a:avLst/>
          </a:prstGeom>
          <a:noFill/>
          <a:ln>
            <a:noFill/>
          </a:ln>
        </p:spPr>
        <p:txBody>
          <a:bodyPr anchorCtr="0" anchor="ctr" bIns="50800" lIns="50800" spcFirstLastPara="1" rIns="50800" wrap="square" tIns="50800"/>
          <a:lstStyle>
            <a:lvl1pPr indent="-514350" lvl="0" marL="457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17" name="Google Shape;17;p3"/>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subtítulo" type="title">
  <p:cSld name="TITLE">
    <p:spTree>
      <p:nvGrpSpPr>
        <p:cNvPr id="18" name="Shape 18"/>
        <p:cNvGrpSpPr/>
        <p:nvPr/>
      </p:nvGrpSpPr>
      <p:grpSpPr>
        <a:xfrm>
          <a:off x="0" y="0"/>
          <a:ext cx="0" cy="0"/>
          <a:chOff x="0" y="0"/>
          <a:chExt cx="0" cy="0"/>
        </a:xfrm>
      </p:grpSpPr>
      <p:sp>
        <p:nvSpPr>
          <p:cNvPr id="19" name="Google Shape;19;p4"/>
          <p:cNvSpPr txBox="1"/>
          <p:nvPr>
            <p:ph type="title"/>
          </p:nvPr>
        </p:nvSpPr>
        <p:spPr>
          <a:xfrm>
            <a:off x="1231900" y="6032500"/>
            <a:ext cx="21907499" cy="31242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8600"/>
              <a:buFont typeface="Avenir"/>
              <a:buNone/>
              <a:defRPr b="0" i="0" sz="86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20" name="Google Shape;20;p4"/>
          <p:cNvSpPr txBox="1"/>
          <p:nvPr>
            <p:ph idx="1" type="body"/>
          </p:nvPr>
        </p:nvSpPr>
        <p:spPr>
          <a:xfrm>
            <a:off x="1231900" y="4775200"/>
            <a:ext cx="21907499" cy="1244600"/>
          </a:xfrm>
          <a:prstGeom prst="rect">
            <a:avLst/>
          </a:prstGeom>
          <a:noFill/>
          <a:ln>
            <a:noFill/>
          </a:ln>
        </p:spPr>
        <p:txBody>
          <a:bodyPr anchorCtr="0" anchor="ctr" bIns="50800" lIns="50800" spcFirstLastPara="1" rIns="50800" wrap="square" tIns="50800"/>
          <a:lstStyle>
            <a:lvl1pPr indent="-228600" lvl="0" marL="4572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1pPr>
            <a:lvl2pPr indent="-228600" lvl="1" marL="9144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2pPr>
            <a:lvl3pPr indent="-228600" lvl="2" marL="13716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3pPr>
            <a:lvl4pPr indent="-228600" lvl="3" marL="18288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4pPr>
            <a:lvl5pPr indent="-228600" lvl="4" marL="22860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21" name="Google Shape;21;p4"/>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horizontal A)">
  <p:cSld name="Foto (horizontal A)">
    <p:spTree>
      <p:nvGrpSpPr>
        <p:cNvPr id="22" name="Shape 22"/>
        <p:cNvGrpSpPr/>
        <p:nvPr/>
      </p:nvGrpSpPr>
      <p:grpSpPr>
        <a:xfrm>
          <a:off x="0" y="0"/>
          <a:ext cx="0" cy="0"/>
          <a:chOff x="0" y="0"/>
          <a:chExt cx="0" cy="0"/>
        </a:xfrm>
      </p:grpSpPr>
      <p:sp>
        <p:nvSpPr>
          <p:cNvPr id="23" name="Google Shape;23;p5"/>
          <p:cNvSpPr/>
          <p:nvPr>
            <p:ph idx="2" type="pic"/>
          </p:nvPr>
        </p:nvSpPr>
        <p:spPr>
          <a:xfrm>
            <a:off x="0" y="3810000"/>
            <a:ext cx="24384001" cy="9894094"/>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24" name="Google Shape;24;p5"/>
          <p:cNvSpPr txBox="1"/>
          <p:nvPr>
            <p:ph type="title"/>
          </p:nvPr>
        </p:nvSpPr>
        <p:spPr>
          <a:xfrm>
            <a:off x="1231900" y="1409700"/>
            <a:ext cx="21907499" cy="20574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8600"/>
              <a:buFont typeface="Avenir"/>
              <a:buNone/>
              <a:defRPr b="0" i="0" sz="86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25" name="Google Shape;25;p5"/>
          <p:cNvSpPr txBox="1"/>
          <p:nvPr>
            <p:ph idx="1" type="body"/>
          </p:nvPr>
        </p:nvSpPr>
        <p:spPr>
          <a:xfrm>
            <a:off x="1231900" y="698500"/>
            <a:ext cx="21907499" cy="711200"/>
          </a:xfrm>
          <a:prstGeom prst="rect">
            <a:avLst/>
          </a:prstGeom>
          <a:noFill/>
          <a:ln>
            <a:noFill/>
          </a:ln>
        </p:spPr>
        <p:txBody>
          <a:bodyPr anchorCtr="0" anchor="ctr" bIns="50800" lIns="50800" spcFirstLastPara="1" rIns="50800" wrap="square" tIns="50800"/>
          <a:lstStyle>
            <a:lvl1pPr indent="-228600" lvl="0" marL="4572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1pPr>
            <a:lvl2pPr indent="-228600" lvl="1" marL="9144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2pPr>
            <a:lvl3pPr indent="-228600" lvl="2" marL="13716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3pPr>
            <a:lvl4pPr indent="-228600" lvl="3" marL="18288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4pPr>
            <a:lvl5pPr indent="-228600" lvl="4" marL="2286000" marR="0" rtl="0" algn="l">
              <a:lnSpc>
                <a:spcPct val="100000"/>
              </a:lnSpc>
              <a:spcBef>
                <a:spcPts val="0"/>
              </a:spcBef>
              <a:spcAft>
                <a:spcPts val="0"/>
              </a:spcAft>
              <a:buClr>
                <a:srgbClr val="FFFFFF"/>
              </a:buClr>
              <a:buSzPts val="3200"/>
              <a:buFont typeface="Avenir"/>
              <a:buNone/>
              <a:defRPr b="0" i="0" sz="32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26" name="Google Shape;26;p5"/>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centro)">
  <p:cSld name="Título (centro)">
    <p:spTree>
      <p:nvGrpSpPr>
        <p:cNvPr id="27" name="Shape 27"/>
        <p:cNvGrpSpPr/>
        <p:nvPr/>
      </p:nvGrpSpPr>
      <p:grpSpPr>
        <a:xfrm>
          <a:off x="0" y="0"/>
          <a:ext cx="0" cy="0"/>
          <a:chOff x="0" y="0"/>
          <a:chExt cx="0" cy="0"/>
        </a:xfrm>
      </p:grpSpPr>
      <p:sp>
        <p:nvSpPr>
          <p:cNvPr id="28" name="Google Shape;28;p6"/>
          <p:cNvSpPr txBox="1"/>
          <p:nvPr>
            <p:ph type="title"/>
          </p:nvPr>
        </p:nvSpPr>
        <p:spPr>
          <a:xfrm>
            <a:off x="1231900" y="5295900"/>
            <a:ext cx="21907499" cy="3124200"/>
          </a:xfrm>
          <a:prstGeom prst="rect">
            <a:avLst/>
          </a:prstGeom>
          <a:noFill/>
          <a:ln>
            <a:noFill/>
          </a:ln>
        </p:spPr>
        <p:txBody>
          <a:bodyPr anchorCtr="0" anchor="ctr" bIns="50800" lIns="50800" spcFirstLastPara="1" rIns="50800" wrap="square" tIns="50800"/>
          <a:lstStyle>
            <a:lvl1pPr lvl="0" marR="0" rtl="0" algn="l">
              <a:lnSpc>
                <a:spcPct val="100000"/>
              </a:lnSpc>
              <a:spcBef>
                <a:spcPts val="0"/>
              </a:spcBef>
              <a:spcAft>
                <a:spcPts val="0"/>
              </a:spcAft>
              <a:buClr>
                <a:srgbClr val="FFFFFF"/>
              </a:buClr>
              <a:buSzPts val="8600"/>
              <a:buFont typeface="Avenir"/>
              <a:buNone/>
              <a:defRPr b="0" i="0" sz="86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29" name="Google Shape;29;p6"/>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vertical)">
  <p:cSld name="Foto (vertical)">
    <p:spTree>
      <p:nvGrpSpPr>
        <p:cNvPr id="30" name="Shape 30"/>
        <p:cNvGrpSpPr/>
        <p:nvPr/>
      </p:nvGrpSpPr>
      <p:grpSpPr>
        <a:xfrm>
          <a:off x="0" y="0"/>
          <a:ext cx="0" cy="0"/>
          <a:chOff x="0" y="0"/>
          <a:chExt cx="0" cy="0"/>
        </a:xfrm>
      </p:grpSpPr>
      <p:sp>
        <p:nvSpPr>
          <p:cNvPr id="31" name="Google Shape;31;p7"/>
          <p:cNvSpPr/>
          <p:nvPr>
            <p:ph idx="2" type="pic"/>
          </p:nvPr>
        </p:nvSpPr>
        <p:spPr>
          <a:xfrm>
            <a:off x="12192000" y="0"/>
            <a:ext cx="12192000" cy="13716000"/>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32" name="Google Shape;32;p7"/>
          <p:cNvSpPr txBox="1"/>
          <p:nvPr>
            <p:ph type="title"/>
          </p:nvPr>
        </p:nvSpPr>
        <p:spPr>
          <a:xfrm>
            <a:off x="1028700" y="6057900"/>
            <a:ext cx="10147300" cy="41910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33" name="Google Shape;33;p7"/>
          <p:cNvSpPr txBox="1"/>
          <p:nvPr>
            <p:ph idx="1" type="body"/>
          </p:nvPr>
        </p:nvSpPr>
        <p:spPr>
          <a:xfrm>
            <a:off x="1028700" y="4813300"/>
            <a:ext cx="10147300" cy="1244600"/>
          </a:xfrm>
          <a:prstGeom prst="rect">
            <a:avLst/>
          </a:prstGeom>
          <a:noFill/>
          <a:ln>
            <a:noFill/>
          </a:ln>
        </p:spPr>
        <p:txBody>
          <a:bodyPr anchorCtr="0" anchor="ctr" bIns="50800" lIns="50800" spcFirstLastPara="1" rIns="50800" wrap="square" tIns="50800"/>
          <a:lstStyle>
            <a:lvl1pPr indent="-228600" lvl="0" marL="4572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1pPr>
            <a:lvl2pPr indent="-228600" lvl="1" marL="9144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2pPr>
            <a:lvl3pPr indent="-228600" lvl="2" marL="13716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3pPr>
            <a:lvl4pPr indent="-228600" lvl="3" marL="18288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4pPr>
            <a:lvl5pPr indent="-228600" lvl="4" marL="2286000" marR="0" rtl="0" algn="l">
              <a:lnSpc>
                <a:spcPct val="100000"/>
              </a:lnSpc>
              <a:spcBef>
                <a:spcPts val="0"/>
              </a:spcBef>
              <a:spcAft>
                <a:spcPts val="0"/>
              </a:spcAft>
              <a:buClr>
                <a:srgbClr val="54D7FE"/>
              </a:buClr>
              <a:buSzPts val="3200"/>
              <a:buFont typeface="Avenir"/>
              <a:buNone/>
              <a:defRPr b="0" i="0" sz="3200" u="none" cap="none" strike="noStrike">
                <a:solidFill>
                  <a:srgbClr val="54D7FE"/>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34" name="Google Shape;34;p7"/>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arriba)">
  <p:cSld name="Título (arriba)">
    <p:spTree>
      <p:nvGrpSpPr>
        <p:cNvPr id="35" name="Shape 35"/>
        <p:cNvGrpSpPr/>
        <p:nvPr/>
      </p:nvGrpSpPr>
      <p:grpSpPr>
        <a:xfrm>
          <a:off x="0" y="0"/>
          <a:ext cx="0" cy="0"/>
          <a:chOff x="0" y="0"/>
          <a:chExt cx="0" cy="0"/>
        </a:xfrm>
      </p:grpSpPr>
      <p:sp>
        <p:nvSpPr>
          <p:cNvPr id="36" name="Google Shape;36;p8"/>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37" name="Google Shape;37;p8"/>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iñetas y foto">
  <p:cSld name="Título, viñetas y foto">
    <p:spTree>
      <p:nvGrpSpPr>
        <p:cNvPr id="38" name="Shape 38"/>
        <p:cNvGrpSpPr/>
        <p:nvPr/>
      </p:nvGrpSpPr>
      <p:grpSpPr>
        <a:xfrm>
          <a:off x="0" y="0"/>
          <a:ext cx="0" cy="0"/>
          <a:chOff x="0" y="0"/>
          <a:chExt cx="0" cy="0"/>
        </a:xfrm>
      </p:grpSpPr>
      <p:sp>
        <p:nvSpPr>
          <p:cNvPr id="39" name="Google Shape;39;p9"/>
          <p:cNvSpPr/>
          <p:nvPr>
            <p:ph idx="2" type="pic"/>
          </p:nvPr>
        </p:nvSpPr>
        <p:spPr>
          <a:xfrm>
            <a:off x="12192000" y="0"/>
            <a:ext cx="12192000" cy="13716000"/>
          </a:xfrm>
          <a:prstGeom prst="rect">
            <a:avLst/>
          </a:prstGeom>
          <a:noFill/>
          <a:ln>
            <a:noFill/>
          </a:ln>
        </p:spPr>
        <p:txBody>
          <a:bodyPr anchorCtr="0" anchor="t" bIns="45700" lIns="91425" spcFirstLastPara="1" rIns="91425" wrap="square" tIns="45700"/>
          <a:lstStyle>
            <a:lvl1pPr lvl="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lvl="1"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lvl="2"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lvl="3"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lvl="4"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lvl="5"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lvl="6"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lvl="7"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lvl="8"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40" name="Google Shape;40;p9"/>
          <p:cNvSpPr txBox="1"/>
          <p:nvPr>
            <p:ph type="title"/>
          </p:nvPr>
        </p:nvSpPr>
        <p:spPr>
          <a:xfrm>
            <a:off x="1244600" y="863600"/>
            <a:ext cx="9525000" cy="26035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41" name="Google Shape;41;p9"/>
          <p:cNvSpPr txBox="1"/>
          <p:nvPr>
            <p:ph idx="1" type="body"/>
          </p:nvPr>
        </p:nvSpPr>
        <p:spPr>
          <a:xfrm>
            <a:off x="1244600" y="3962400"/>
            <a:ext cx="9525000" cy="8521700"/>
          </a:xfrm>
          <a:prstGeom prst="rect">
            <a:avLst/>
          </a:prstGeom>
          <a:noFill/>
          <a:ln>
            <a:noFill/>
          </a:ln>
        </p:spPr>
        <p:txBody>
          <a:bodyPr anchorCtr="0" anchor="ctr" bIns="50800" lIns="50800" spcFirstLastPara="1" rIns="50800" wrap="square" tIns="50800"/>
          <a:lstStyle>
            <a:lvl1pPr indent="-468630" lvl="0" marL="457200" marR="0" rtl="0" algn="l">
              <a:lnSpc>
                <a:spcPct val="100000"/>
              </a:lnSpc>
              <a:spcBef>
                <a:spcPts val="4500"/>
              </a:spcBef>
              <a:spcAft>
                <a:spcPts val="0"/>
              </a:spcAft>
              <a:buClr>
                <a:srgbClr val="646464"/>
              </a:buClr>
              <a:buSzPts val="3780"/>
              <a:buFont typeface="Avenir"/>
              <a:buChar char="•"/>
              <a:defRPr b="0" i="0" sz="4200" u="none" cap="none" strike="noStrike">
                <a:solidFill>
                  <a:srgbClr val="FFFFFF"/>
                </a:solidFill>
                <a:latin typeface="Avenir"/>
                <a:ea typeface="Avenir"/>
                <a:cs typeface="Avenir"/>
                <a:sym typeface="Avenir"/>
              </a:defRPr>
            </a:lvl1pPr>
            <a:lvl2pPr indent="-468630" lvl="1" marL="914400" marR="0" rtl="0" algn="l">
              <a:lnSpc>
                <a:spcPct val="100000"/>
              </a:lnSpc>
              <a:spcBef>
                <a:spcPts val="4500"/>
              </a:spcBef>
              <a:spcAft>
                <a:spcPts val="0"/>
              </a:spcAft>
              <a:buClr>
                <a:srgbClr val="646464"/>
              </a:buClr>
              <a:buSzPts val="3780"/>
              <a:buFont typeface="Avenir"/>
              <a:buChar char="•"/>
              <a:defRPr b="0" i="0" sz="4200" u="none" cap="none" strike="noStrike">
                <a:solidFill>
                  <a:srgbClr val="FFFFFF"/>
                </a:solidFill>
                <a:latin typeface="Avenir"/>
                <a:ea typeface="Avenir"/>
                <a:cs typeface="Avenir"/>
                <a:sym typeface="Avenir"/>
              </a:defRPr>
            </a:lvl2pPr>
            <a:lvl3pPr indent="-468630" lvl="2" marL="1371600" marR="0" rtl="0" algn="l">
              <a:lnSpc>
                <a:spcPct val="100000"/>
              </a:lnSpc>
              <a:spcBef>
                <a:spcPts val="4500"/>
              </a:spcBef>
              <a:spcAft>
                <a:spcPts val="0"/>
              </a:spcAft>
              <a:buClr>
                <a:srgbClr val="646464"/>
              </a:buClr>
              <a:buSzPts val="3780"/>
              <a:buFont typeface="Avenir"/>
              <a:buChar char="•"/>
              <a:defRPr b="0" i="0" sz="4200" u="none" cap="none" strike="noStrike">
                <a:solidFill>
                  <a:srgbClr val="FFFFFF"/>
                </a:solidFill>
                <a:latin typeface="Avenir"/>
                <a:ea typeface="Avenir"/>
                <a:cs typeface="Avenir"/>
                <a:sym typeface="Avenir"/>
              </a:defRPr>
            </a:lvl3pPr>
            <a:lvl4pPr indent="-468630" lvl="3" marL="1828800" marR="0" rtl="0" algn="l">
              <a:lnSpc>
                <a:spcPct val="100000"/>
              </a:lnSpc>
              <a:spcBef>
                <a:spcPts val="4500"/>
              </a:spcBef>
              <a:spcAft>
                <a:spcPts val="0"/>
              </a:spcAft>
              <a:buClr>
                <a:srgbClr val="646464"/>
              </a:buClr>
              <a:buSzPts val="3780"/>
              <a:buFont typeface="Avenir"/>
              <a:buChar char="•"/>
              <a:defRPr b="0" i="0" sz="4200" u="none" cap="none" strike="noStrike">
                <a:solidFill>
                  <a:srgbClr val="FFFFFF"/>
                </a:solidFill>
                <a:latin typeface="Avenir"/>
                <a:ea typeface="Avenir"/>
                <a:cs typeface="Avenir"/>
                <a:sym typeface="Avenir"/>
              </a:defRPr>
            </a:lvl4pPr>
            <a:lvl5pPr indent="-468629" lvl="4" marL="2286000" marR="0" rtl="0" algn="l">
              <a:lnSpc>
                <a:spcPct val="100000"/>
              </a:lnSpc>
              <a:spcBef>
                <a:spcPts val="4500"/>
              </a:spcBef>
              <a:spcAft>
                <a:spcPts val="0"/>
              </a:spcAft>
              <a:buClr>
                <a:srgbClr val="646464"/>
              </a:buClr>
              <a:buSzPts val="3780"/>
              <a:buFont typeface="Avenir"/>
              <a:buChar char="•"/>
              <a:defRPr b="0" i="0" sz="42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42" name="Google Shape;42;p9"/>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ñetas">
  <p:cSld name="Viñetas">
    <p:spTree>
      <p:nvGrpSpPr>
        <p:cNvPr id="43" name="Shape 43"/>
        <p:cNvGrpSpPr/>
        <p:nvPr/>
      </p:nvGrpSpPr>
      <p:grpSpPr>
        <a:xfrm>
          <a:off x="0" y="0"/>
          <a:ext cx="0" cy="0"/>
          <a:chOff x="0" y="0"/>
          <a:chExt cx="0" cy="0"/>
        </a:xfrm>
      </p:grpSpPr>
      <p:sp>
        <p:nvSpPr>
          <p:cNvPr id="44" name="Google Shape;44;p10"/>
          <p:cNvSpPr txBox="1"/>
          <p:nvPr>
            <p:ph idx="1" type="body"/>
          </p:nvPr>
        </p:nvSpPr>
        <p:spPr>
          <a:xfrm>
            <a:off x="1231900" y="2133600"/>
            <a:ext cx="21907499" cy="9448800"/>
          </a:xfrm>
          <a:prstGeom prst="rect">
            <a:avLst/>
          </a:prstGeom>
          <a:noFill/>
          <a:ln>
            <a:noFill/>
          </a:ln>
        </p:spPr>
        <p:txBody>
          <a:bodyPr anchorCtr="0" anchor="ctr" bIns="50800" lIns="50800" spcFirstLastPara="1" rIns="50800" wrap="square" tIns="50800"/>
          <a:lstStyle>
            <a:lvl1pPr indent="-514350" lvl="0" marL="457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45" name="Google Shape;45;p10"/>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lstStyle>
            <a:lvl1pPr lvl="0"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6200"/>
              <a:buFont typeface="Avenir"/>
              <a:buNone/>
              <a:defRPr b="0" i="0" sz="6200" u="none" cap="none" strike="noStrike">
                <a:solidFill>
                  <a:srgbClr val="FFFFFF"/>
                </a:solidFill>
                <a:latin typeface="Avenir"/>
                <a:ea typeface="Avenir"/>
                <a:cs typeface="Avenir"/>
                <a:sym typeface="Avenir"/>
              </a:defRPr>
            </a:lvl9pPr>
          </a:lstStyle>
          <a:p/>
        </p:txBody>
      </p:sp>
      <p:sp>
        <p:nvSpPr>
          <p:cNvPr id="7" name="Google Shape;7;p1"/>
          <p:cNvSpPr txBox="1"/>
          <p:nvPr>
            <p:ph idx="1" type="body"/>
          </p:nvPr>
        </p:nvSpPr>
        <p:spPr>
          <a:xfrm>
            <a:off x="1231900" y="2844800"/>
            <a:ext cx="21907499" cy="9448800"/>
          </a:xfrm>
          <a:prstGeom prst="rect">
            <a:avLst/>
          </a:prstGeom>
          <a:noFill/>
          <a:ln>
            <a:noFill/>
          </a:ln>
        </p:spPr>
        <p:txBody>
          <a:bodyPr anchorCtr="0" anchor="ctr" bIns="50800" lIns="50800" spcFirstLastPara="1" rIns="50800" wrap="square" tIns="50800"/>
          <a:lstStyle>
            <a:lvl1pPr indent="-514350" lvl="0" marL="457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1pPr>
            <a:lvl2pPr indent="-514350" lvl="1" marL="914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2pPr>
            <a:lvl3pPr indent="-514350" lvl="2" marL="1371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3pPr>
            <a:lvl4pPr indent="-514350" lvl="3" marL="1828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4pPr>
            <a:lvl5pPr indent="-514350" lvl="4" marL="22860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5pPr>
            <a:lvl6pPr indent="-514350" lvl="5" marL="27432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6pPr>
            <a:lvl7pPr indent="-514350" lvl="6" marL="32004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7pPr>
            <a:lvl8pPr indent="-514350" lvl="7" marL="36576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8pPr>
            <a:lvl9pPr indent="-514350" lvl="8" marL="4114800" marR="0" rtl="0" algn="l">
              <a:lnSpc>
                <a:spcPct val="100000"/>
              </a:lnSpc>
              <a:spcBef>
                <a:spcPts val="5900"/>
              </a:spcBef>
              <a:spcAft>
                <a:spcPts val="0"/>
              </a:spcAft>
              <a:buClr>
                <a:srgbClr val="646464"/>
              </a:buClr>
              <a:buSzPts val="4500"/>
              <a:buFont typeface="Avenir"/>
              <a:buChar char="•"/>
              <a:defRPr b="0" i="0" sz="5000" u="none" cap="none" strike="noStrike">
                <a:solidFill>
                  <a:srgbClr val="FFFFFF"/>
                </a:solidFill>
                <a:latin typeface="Avenir"/>
                <a:ea typeface="Avenir"/>
                <a:cs typeface="Avenir"/>
                <a:sym typeface="Avenir"/>
              </a:defRPr>
            </a:lvl9pPr>
          </a:lstStyle>
          <a:p/>
        </p:txBody>
      </p:sp>
      <p:sp>
        <p:nvSpPr>
          <p:cNvPr id="8" name="Google Shape;8;p1"/>
          <p:cNvSpPr txBox="1"/>
          <p:nvPr>
            <p:ph idx="12" type="sldNum"/>
          </p:nvPr>
        </p:nvSpPr>
        <p:spPr>
          <a:xfrm>
            <a:off x="11950790" y="13049250"/>
            <a:ext cx="431293" cy="5207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2400"/>
              <a:buFont typeface="Avenir"/>
              <a:buNone/>
              <a:defRPr b="0" i="0" sz="2400" u="none" cap="none" strike="noStrike">
                <a:solidFill>
                  <a:srgbClr val="FFFFFF"/>
                </a:solidFill>
                <a:latin typeface="Avenir"/>
                <a:ea typeface="Avenir"/>
                <a:cs typeface="Avenir"/>
                <a:sym typeface="Avenir"/>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70" name="Google Shape;70;p16"/>
          <p:cNvSpPr txBox="1"/>
          <p:nvPr>
            <p:ph idx="1" type="body"/>
          </p:nvPr>
        </p:nvSpPr>
        <p:spPr>
          <a:xfrm>
            <a:off x="287434" y="2358014"/>
            <a:ext cx="23062597"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DOM (Document Object Model)</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Permite acceder y manipular las páginas como si fueran documentos XML.</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A pesar de sus orígenes, DOM se ha convertido en una utilidad disponible para la mayoría de lenguajes de programación (Java, PHP, JavaScript) y cuyas únicas diferencias se encuentran en la forma de implementarlo.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graphicFrame>
        <p:nvGraphicFramePr>
          <p:cNvPr id="129" name="Google Shape;129;p25"/>
          <p:cNvGraphicFramePr/>
          <p:nvPr/>
        </p:nvGraphicFramePr>
        <p:xfrm>
          <a:off x="1404397" y="2174984"/>
          <a:ext cx="3000000" cy="3000000"/>
        </p:xfrm>
        <a:graphic>
          <a:graphicData uri="http://schemas.openxmlformats.org/drawingml/2006/table">
            <a:tbl>
              <a:tblPr firstRow="1">
                <a:noFill/>
                <a:tableStyleId>{0CBA06F1-0A48-4EBF-B104-18AFAE4BBBC8}</a:tableStyleId>
              </a:tblPr>
              <a:tblGrid>
                <a:gridCol w="3871725"/>
                <a:gridCol w="8330875"/>
                <a:gridCol w="8653775"/>
              </a:tblGrid>
              <a:tr h="960625">
                <a:tc>
                  <a:txBody>
                    <a:bodyPr>
                      <a:noAutofit/>
                    </a:bodyPr>
                    <a:lstStyle/>
                    <a:p>
                      <a:pPr indent="0" lvl="0" marL="0" marR="0" rtl="0" algn="ctr">
                        <a:lnSpc>
                          <a:spcPct val="100000"/>
                        </a:lnSpc>
                        <a:spcBef>
                          <a:spcPts val="0"/>
                        </a:spcBef>
                        <a:spcAft>
                          <a:spcPts val="0"/>
                        </a:spcAft>
                        <a:buClr>
                          <a:srgbClr val="FFFFFF"/>
                        </a:buClr>
                        <a:buSzPts val="3300"/>
                        <a:buFont typeface="Avenir"/>
                        <a:buNone/>
                      </a:pPr>
                      <a:r>
                        <a:rPr lang="en-US" sz="3300" u="none" cap="none" strike="noStrike">
                          <a:solidFill>
                            <a:srgbClr val="FFFFFF"/>
                          </a:solidFill>
                          <a:latin typeface="Avenir"/>
                          <a:ea typeface="Avenir"/>
                          <a:cs typeface="Avenir"/>
                          <a:sym typeface="Avenir"/>
                        </a:rPr>
                        <a:t>Evento</a:t>
                      </a:r>
                      <a:endParaRPr/>
                    </a:p>
                  </a:txBody>
                  <a:tcPr marT="50800" marB="50800" marR="50800" marL="50800" anchor="ctr"/>
                </a:tc>
                <a:tc>
                  <a:txBody>
                    <a:bodyPr>
                      <a:noAutofit/>
                    </a:bodyPr>
                    <a:lstStyle/>
                    <a:p>
                      <a:pPr indent="0" lvl="0" marL="0" marR="0" rtl="0" algn="ctr">
                        <a:lnSpc>
                          <a:spcPct val="100000"/>
                        </a:lnSpc>
                        <a:spcBef>
                          <a:spcPts val="0"/>
                        </a:spcBef>
                        <a:spcAft>
                          <a:spcPts val="0"/>
                        </a:spcAft>
                        <a:buClr>
                          <a:srgbClr val="FFFFFF"/>
                        </a:buClr>
                        <a:buSzPts val="3300"/>
                        <a:buFont typeface="Avenir"/>
                        <a:buNone/>
                      </a:pPr>
                      <a:r>
                        <a:rPr lang="en-US" sz="3300" u="none" cap="none" strike="noStrike">
                          <a:solidFill>
                            <a:srgbClr val="FFFFFF"/>
                          </a:solidFill>
                          <a:latin typeface="Avenir"/>
                          <a:ea typeface="Avenir"/>
                          <a:cs typeface="Avenir"/>
                          <a:sym typeface="Avenir"/>
                        </a:rPr>
                        <a:t>Descripción</a:t>
                      </a:r>
                      <a:endParaRPr/>
                    </a:p>
                  </a:txBody>
                  <a:tcPr marT="50800" marB="50800" marR="50800" marL="50800" anchor="ctr"/>
                </a:tc>
                <a:tc>
                  <a:txBody>
                    <a:bodyPr>
                      <a:noAutofit/>
                    </a:bodyPr>
                    <a:lstStyle/>
                    <a:p>
                      <a:pPr indent="0" lvl="0" marL="0" marR="0" rtl="0" algn="ctr">
                        <a:lnSpc>
                          <a:spcPct val="100000"/>
                        </a:lnSpc>
                        <a:spcBef>
                          <a:spcPts val="0"/>
                        </a:spcBef>
                        <a:spcAft>
                          <a:spcPts val="0"/>
                        </a:spcAft>
                        <a:buClr>
                          <a:srgbClr val="FFFFFF"/>
                        </a:buClr>
                        <a:buSzPts val="3300"/>
                        <a:buFont typeface="Avenir"/>
                        <a:buNone/>
                      </a:pPr>
                      <a:r>
                        <a:rPr lang="en-US" sz="3300" u="none" cap="none" strike="noStrike">
                          <a:solidFill>
                            <a:srgbClr val="FFFFFF"/>
                          </a:solidFill>
                          <a:latin typeface="Avenir"/>
                          <a:ea typeface="Avenir"/>
                          <a:cs typeface="Avenir"/>
                          <a:sym typeface="Avenir"/>
                        </a:rPr>
                        <a:t>Elementos para los que está definido</a:t>
                      </a:r>
                      <a:endParaRPr/>
                    </a:p>
                  </a:txBody>
                  <a:tcPr marT="50800" marB="50800" marR="50800" marL="50800" anchor="ctr"/>
                </a:tc>
              </a:tr>
              <a:tr h="1345900">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onblur</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Deseleccionar el elemento</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&lt;button&gt;, &lt;input&gt;, &lt;label&gt;, &lt;select&gt;, &lt;textarea&gt;, &lt;body&gt;</a:t>
                      </a:r>
                      <a:endParaRPr/>
                    </a:p>
                  </a:txBody>
                  <a:tcPr marT="50800" marB="50800" marR="50800" marL="50800" anchor="ctr"/>
                </a:tc>
              </a:tr>
              <a:tr h="1551975">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onchange</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Deseleccionar un elemento que se ha modificado</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&lt;input&gt;, &lt;select&gt;, &lt;textarea&gt;</a:t>
                      </a:r>
                      <a:endParaRPr/>
                    </a:p>
                  </a:txBody>
                  <a:tcPr marT="50800" marB="50800" marR="50800" marL="50800" anchor="ctr"/>
                </a:tc>
              </a:tr>
              <a:tr h="1078175">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onclick</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Pinchar y soltar el ratón</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Todos los elementos</a:t>
                      </a:r>
                      <a:endParaRPr/>
                    </a:p>
                  </a:txBody>
                  <a:tcPr marT="50800" marB="50800" marR="50800" marL="50800" anchor="ctr"/>
                </a:tc>
              </a:tr>
              <a:tr h="1255800">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onfocus</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Seleccionar un elemento</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&lt;button&gt;, &lt;input&gt;, &lt;label&gt;, &lt;select&gt;, &lt;textarea&gt;, &lt;body&gt;</a:t>
                      </a:r>
                      <a:endParaRPr/>
                    </a:p>
                  </a:txBody>
                  <a:tcPr marT="50800" marB="50800" marR="50800" marL="50800" anchor="ctr"/>
                </a:tc>
              </a:tr>
              <a:tr h="823850">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onkeydown</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Pulsar una tecla (sin soltar)</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Elementos de formulario y &lt;body&gt;</a:t>
                      </a:r>
                      <a:endParaRPr/>
                    </a:p>
                  </a:txBody>
                  <a:tcPr marT="50800" marB="50800" marR="50800" marL="50800" anchor="ctr"/>
                </a:tc>
              </a:tr>
              <a:tr h="934900">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onkeypress</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Pulsar una tecla</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Elementos de formulario y &lt;body&gt;</a:t>
                      </a:r>
                      <a:endParaRPr/>
                    </a:p>
                  </a:txBody>
                  <a:tcPr marT="50800" marB="50800" marR="50800" marL="50800" anchor="ctr"/>
                </a:tc>
              </a:tr>
              <a:tr h="990375">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onkeyup</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Soltar una tecla pulsada</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Elementos de formulario y &lt;body&gt;</a:t>
                      </a:r>
                      <a:endParaRPr/>
                    </a:p>
                  </a:txBody>
                  <a:tcPr marT="50800" marB="50800" marR="50800" marL="50800" anchor="ctr"/>
                </a:tc>
              </a:tr>
              <a:tr h="1087175">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onload</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La página se ha cargado completamente</a:t>
                      </a:r>
                      <a:endParaRPr/>
                    </a:p>
                  </a:txBody>
                  <a:tcPr marT="50800" marB="50800" marR="50800" marL="50800" anchor="ct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&lt;body&gt;</a:t>
                      </a:r>
                      <a:endParaRPr/>
                    </a:p>
                  </a:txBody>
                  <a:tcPr marT="50800" marB="50800" marR="50800" marL="50800" anchor="ctr"/>
                </a:tc>
              </a:tr>
              <a:tr h="1257300">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onmouseover</a:t>
                      </a:r>
                      <a:endParaRPr/>
                    </a:p>
                  </a:txBody>
                  <a:tcPr marT="50800" marB="50800" marR="50800" marL="50800" anchor="ctr">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El ratón "entra" en el elemento (pasa por encima del elemento)</a:t>
                      </a:r>
                      <a:endParaRPr/>
                    </a:p>
                  </a:txBody>
                  <a:tcPr marT="50800" marB="50800" marR="50800" marL="50800" anchor="ctr">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FFFF"/>
                        </a:buClr>
                        <a:buSzPts val="3300"/>
                        <a:buFont typeface="Avenir"/>
                        <a:buNone/>
                      </a:pPr>
                      <a:r>
                        <a:rPr lang="en-US" sz="3300" u="none" cap="none" strike="noStrike">
                          <a:solidFill>
                            <a:srgbClr val="FFFFFF"/>
                          </a:solidFill>
                        </a:rPr>
                        <a:t>Todos los elementos</a:t>
                      </a:r>
                      <a:endParaRPr/>
                    </a:p>
                  </a:txBody>
                  <a:tcPr marT="50800" marB="50800" marR="50800" marL="50800" anchor="ctr">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35" name="Google Shape;135;p26"/>
          <p:cNvSpPr txBox="1"/>
          <p:nvPr>
            <p:ph idx="1" type="body"/>
          </p:nvPr>
        </p:nvSpPr>
        <p:spPr>
          <a:xfrm>
            <a:off x="287434" y="2358014"/>
            <a:ext cx="9595846"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4300"/>
              <a:buFont typeface="Avenir"/>
              <a:buNone/>
            </a:pPr>
            <a:r>
              <a:rPr b="0" i="0" lang="en-US" sz="4300" u="none" cap="none" strike="noStrike">
                <a:solidFill>
                  <a:srgbClr val="FFFFFF"/>
                </a:solidFill>
                <a:latin typeface="Avenir"/>
                <a:ea typeface="Avenir"/>
                <a:cs typeface="Avenir"/>
                <a:sym typeface="Avenir"/>
              </a:rPr>
              <a:t>Eventos</a:t>
            </a:r>
            <a:endParaRPr/>
          </a:p>
          <a:p>
            <a:pPr indent="0" lvl="0" marL="0" marR="0" rtl="0" algn="l">
              <a:lnSpc>
                <a:spcPct val="100000"/>
              </a:lnSpc>
              <a:spcBef>
                <a:spcPts val="5000"/>
              </a:spcBef>
              <a:spcAft>
                <a:spcPts val="0"/>
              </a:spcAft>
              <a:buClr>
                <a:srgbClr val="646464"/>
              </a:buClr>
              <a:buSzPts val="4300"/>
              <a:buFont typeface="Avenir"/>
              <a:buNone/>
            </a:pPr>
            <a:r>
              <a:rPr b="0" i="0" lang="en-US" sz="4300" u="none" cap="none" strike="noStrike">
                <a:solidFill>
                  <a:srgbClr val="FFFFFF"/>
                </a:solidFill>
                <a:latin typeface="Avenir"/>
                <a:ea typeface="Avenir"/>
                <a:cs typeface="Avenir"/>
                <a:sym typeface="Avenir"/>
              </a:rPr>
              <a:t>Manejadores de eventos</a:t>
            </a:r>
            <a:r>
              <a:rPr b="0" i="0" lang="en-US" sz="4300" u="none" cap="none" strike="noStrike">
                <a:solidFill>
                  <a:srgbClr val="FFFFFF"/>
                </a:solidFill>
                <a:latin typeface="Avenir"/>
                <a:ea typeface="Avenir"/>
                <a:cs typeface="Avenir"/>
                <a:sym typeface="Avenir"/>
              </a:rPr>
              <a:t>, Un evento de JavaScript por sí mismo carece de utilidad. Para que los eventos resulten útiles, se deben asociar funciones o código JavaScript a cada evento. De esta forma, cuando se produce un evento se ejecuta el código indicado, por lo que la aplicación puede responder ante cualquier evento que se produzca durante su ejecución.</a:t>
            </a:r>
            <a:endParaRPr/>
          </a:p>
        </p:txBody>
      </p:sp>
      <p:pic>
        <p:nvPicPr>
          <p:cNvPr id="136" name="Google Shape;136;p26"/>
          <p:cNvPicPr preferRelativeResize="0"/>
          <p:nvPr/>
        </p:nvPicPr>
        <p:blipFill rotWithShape="1">
          <a:blip r:embed="rId3">
            <a:alphaModFix/>
          </a:blip>
          <a:srcRect b="0" l="0" r="0" t="0"/>
          <a:stretch/>
        </p:blipFill>
        <p:spPr>
          <a:xfrm>
            <a:off x="10237020" y="4568522"/>
            <a:ext cx="13790498" cy="2080132"/>
          </a:xfrm>
          <a:prstGeom prst="rect">
            <a:avLst/>
          </a:prstGeom>
          <a:noFill/>
          <a:ln>
            <a:noFill/>
          </a:ln>
        </p:spPr>
      </p:pic>
      <p:pic>
        <p:nvPicPr>
          <p:cNvPr id="137" name="Google Shape;137;p26"/>
          <p:cNvPicPr preferRelativeResize="0"/>
          <p:nvPr/>
        </p:nvPicPr>
        <p:blipFill rotWithShape="1">
          <a:blip r:embed="rId4">
            <a:alphaModFix/>
          </a:blip>
          <a:srcRect b="0" l="0" r="0" t="0"/>
          <a:stretch/>
        </p:blipFill>
        <p:spPr>
          <a:xfrm>
            <a:off x="10285941" y="7458615"/>
            <a:ext cx="13692657" cy="28570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43" name="Google Shape;143;p27"/>
          <p:cNvSpPr txBox="1"/>
          <p:nvPr>
            <p:ph idx="1" type="body"/>
          </p:nvPr>
        </p:nvSpPr>
        <p:spPr>
          <a:xfrm>
            <a:off x="287434" y="2358014"/>
            <a:ext cx="9595846"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Formularios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Utilidades básicas para formularios</a:t>
            </a:r>
            <a:r>
              <a:rPr b="0" i="0" lang="en-US" sz="5000" u="none" cap="none" strike="noStrike">
                <a:solidFill>
                  <a:srgbClr val="FFFFFF"/>
                </a:solidFill>
                <a:latin typeface="Avenir"/>
                <a:ea typeface="Avenir"/>
                <a:cs typeface="Avenir"/>
                <a:sym typeface="Avenir"/>
              </a:rPr>
              <a:t>, La mayoría de técnicas JavaScript relacionadas con los formularios requieren leer y/o modificar el valor de los campos del formulario. </a:t>
            </a:r>
            <a:endParaRPr/>
          </a:p>
        </p:txBody>
      </p:sp>
      <p:pic>
        <p:nvPicPr>
          <p:cNvPr id="144" name="Google Shape;144;p27"/>
          <p:cNvPicPr preferRelativeResize="0"/>
          <p:nvPr/>
        </p:nvPicPr>
        <p:blipFill rotWithShape="1">
          <a:blip r:embed="rId3">
            <a:alphaModFix/>
          </a:blip>
          <a:srcRect b="0" l="0" r="0" t="0"/>
          <a:stretch/>
        </p:blipFill>
        <p:spPr>
          <a:xfrm>
            <a:off x="10125571" y="4918222"/>
            <a:ext cx="11482470" cy="2152964"/>
          </a:xfrm>
          <a:prstGeom prst="rect">
            <a:avLst/>
          </a:prstGeom>
          <a:noFill/>
          <a:ln>
            <a:noFill/>
          </a:ln>
        </p:spPr>
      </p:pic>
      <p:pic>
        <p:nvPicPr>
          <p:cNvPr id="145" name="Google Shape;145;p27"/>
          <p:cNvPicPr preferRelativeResize="0"/>
          <p:nvPr/>
        </p:nvPicPr>
        <p:blipFill rotWithShape="1">
          <a:blip r:embed="rId4">
            <a:alphaModFix/>
          </a:blip>
          <a:srcRect b="0" l="0" r="0" t="0"/>
          <a:stretch/>
        </p:blipFill>
        <p:spPr>
          <a:xfrm>
            <a:off x="10109653" y="7040677"/>
            <a:ext cx="14155981" cy="1835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51" name="Google Shape;151;p28"/>
          <p:cNvSpPr txBox="1"/>
          <p:nvPr>
            <p:ph idx="1" type="body"/>
          </p:nvPr>
        </p:nvSpPr>
        <p:spPr>
          <a:xfrm>
            <a:off x="287434" y="2358014"/>
            <a:ext cx="9595846"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Formularios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Utilidades básicas para formularios</a:t>
            </a:r>
            <a:r>
              <a:rPr b="0" i="0" lang="en-US" sz="5000" u="none" cap="none" strike="noStrike">
                <a:solidFill>
                  <a:srgbClr val="FFFFFF"/>
                </a:solidFill>
                <a:latin typeface="Avenir"/>
                <a:ea typeface="Avenir"/>
                <a:cs typeface="Avenir"/>
                <a:sym typeface="Avenir"/>
              </a:rPr>
              <a:t>, La mayoría de técnicas JavaScript relacionadas con los formularios requieren leer y/o modificar el valor de los campos del formulario. </a:t>
            </a:r>
            <a:endParaRPr/>
          </a:p>
        </p:txBody>
      </p:sp>
      <p:pic>
        <p:nvPicPr>
          <p:cNvPr id="152" name="Google Shape;152;p28"/>
          <p:cNvPicPr preferRelativeResize="0"/>
          <p:nvPr/>
        </p:nvPicPr>
        <p:blipFill rotWithShape="1">
          <a:blip r:embed="rId3">
            <a:alphaModFix/>
          </a:blip>
          <a:srcRect b="0" l="0" r="0" t="0"/>
          <a:stretch/>
        </p:blipFill>
        <p:spPr>
          <a:xfrm>
            <a:off x="9651633" y="3348393"/>
            <a:ext cx="14063061" cy="4508344"/>
          </a:xfrm>
          <a:prstGeom prst="rect">
            <a:avLst/>
          </a:prstGeom>
          <a:noFill/>
          <a:ln>
            <a:noFill/>
          </a:ln>
        </p:spPr>
      </p:pic>
      <p:pic>
        <p:nvPicPr>
          <p:cNvPr id="153" name="Google Shape;153;p28"/>
          <p:cNvPicPr preferRelativeResize="0"/>
          <p:nvPr/>
        </p:nvPicPr>
        <p:blipFill rotWithShape="1">
          <a:blip r:embed="rId4">
            <a:alphaModFix/>
          </a:blip>
          <a:srcRect b="0" l="0" r="0" t="0"/>
          <a:stretch/>
        </p:blipFill>
        <p:spPr>
          <a:xfrm>
            <a:off x="9693102" y="8334930"/>
            <a:ext cx="14063060" cy="32910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59" name="Google Shape;159;p29"/>
          <p:cNvSpPr txBox="1"/>
          <p:nvPr>
            <p:ph idx="1" type="body"/>
          </p:nvPr>
        </p:nvSpPr>
        <p:spPr>
          <a:xfrm>
            <a:off x="287434" y="2358014"/>
            <a:ext cx="9595846"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Formularios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Utilidades básicas para formularios</a:t>
            </a:r>
            <a:r>
              <a:rPr b="0" i="0" lang="en-US" sz="5000" u="none" cap="none" strike="noStrike">
                <a:solidFill>
                  <a:srgbClr val="FFFFFF"/>
                </a:solidFill>
                <a:latin typeface="Avenir"/>
                <a:ea typeface="Avenir"/>
                <a:cs typeface="Avenir"/>
                <a:sym typeface="Avenir"/>
              </a:rPr>
              <a:t>, La mayoría de técnicas JavaScript relacionadas con los formularios requieren leer y/o modificar el valor de los campos del formulario. </a:t>
            </a:r>
            <a:endParaRPr/>
          </a:p>
        </p:txBody>
      </p:sp>
      <p:pic>
        <p:nvPicPr>
          <p:cNvPr id="160" name="Google Shape;160;p29"/>
          <p:cNvPicPr preferRelativeResize="0"/>
          <p:nvPr/>
        </p:nvPicPr>
        <p:blipFill rotWithShape="1">
          <a:blip r:embed="rId3">
            <a:alphaModFix/>
          </a:blip>
          <a:srcRect b="0" l="0" r="0" t="0"/>
          <a:stretch/>
        </p:blipFill>
        <p:spPr>
          <a:xfrm>
            <a:off x="9513920" y="3978793"/>
            <a:ext cx="14780363" cy="2679957"/>
          </a:xfrm>
          <a:prstGeom prst="rect">
            <a:avLst/>
          </a:prstGeom>
          <a:noFill/>
          <a:ln>
            <a:noFill/>
          </a:ln>
        </p:spPr>
      </p:pic>
      <p:pic>
        <p:nvPicPr>
          <p:cNvPr id="161" name="Google Shape;161;p29"/>
          <p:cNvPicPr preferRelativeResize="0"/>
          <p:nvPr/>
        </p:nvPicPr>
        <p:blipFill rotWithShape="1">
          <a:blip r:embed="rId4">
            <a:alphaModFix/>
          </a:blip>
          <a:srcRect b="0" l="0" r="0" t="0"/>
          <a:stretch/>
        </p:blipFill>
        <p:spPr>
          <a:xfrm>
            <a:off x="9569471" y="6934070"/>
            <a:ext cx="14669261" cy="40080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67" name="Google Shape;167;p30"/>
          <p:cNvSpPr txBox="1"/>
          <p:nvPr>
            <p:ph idx="1" type="body"/>
          </p:nvPr>
        </p:nvSpPr>
        <p:spPr>
          <a:xfrm>
            <a:off x="287434" y="2358014"/>
            <a:ext cx="9595846"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Formularios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Validación</a:t>
            </a:r>
            <a:r>
              <a:rPr b="0" i="0" lang="en-US" sz="5000" u="none" cap="none" strike="noStrike">
                <a:solidFill>
                  <a:srgbClr val="FFFFFF"/>
                </a:solidFill>
                <a:latin typeface="Avenir"/>
                <a:ea typeface="Avenir"/>
                <a:cs typeface="Avenir"/>
                <a:sym typeface="Avenir"/>
              </a:rPr>
              <a:t>, la principal utilidad de JavaScript en el manejo de los formularios es la validación de los datos introducidos por los usuarios. Antes de enviar un formulario al servidor, se recomienda validar mediante JavaScript los datos insertados por el usuario</a:t>
            </a:r>
            <a:endParaRPr/>
          </a:p>
        </p:txBody>
      </p:sp>
      <p:pic>
        <p:nvPicPr>
          <p:cNvPr id="168" name="Google Shape;168;p30"/>
          <p:cNvPicPr preferRelativeResize="0"/>
          <p:nvPr/>
        </p:nvPicPr>
        <p:blipFill rotWithShape="1">
          <a:blip r:embed="rId3">
            <a:alphaModFix/>
          </a:blip>
          <a:srcRect b="0" l="0" r="0" t="0"/>
          <a:stretch/>
        </p:blipFill>
        <p:spPr>
          <a:xfrm>
            <a:off x="10434799" y="1990638"/>
            <a:ext cx="13626711" cy="1390482"/>
          </a:xfrm>
          <a:prstGeom prst="rect">
            <a:avLst/>
          </a:prstGeom>
          <a:noFill/>
          <a:ln>
            <a:noFill/>
          </a:ln>
        </p:spPr>
      </p:pic>
      <p:pic>
        <p:nvPicPr>
          <p:cNvPr id="169" name="Google Shape;169;p30"/>
          <p:cNvPicPr preferRelativeResize="0"/>
          <p:nvPr/>
        </p:nvPicPr>
        <p:blipFill rotWithShape="1">
          <a:blip r:embed="rId4">
            <a:alphaModFix/>
          </a:blip>
          <a:srcRect b="0" l="0" r="0" t="0"/>
          <a:stretch/>
        </p:blipFill>
        <p:spPr>
          <a:xfrm>
            <a:off x="10376872" y="3562738"/>
            <a:ext cx="13742564" cy="86932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pic>
        <p:nvPicPr>
          <p:cNvPr id="175" name="Google Shape;175;p31"/>
          <p:cNvPicPr preferRelativeResize="0"/>
          <p:nvPr/>
        </p:nvPicPr>
        <p:blipFill rotWithShape="1">
          <a:blip r:embed="rId3">
            <a:alphaModFix/>
          </a:blip>
          <a:srcRect b="0" l="0" r="0" t="0"/>
          <a:stretch/>
        </p:blipFill>
        <p:spPr>
          <a:xfrm>
            <a:off x="4395110" y="2481308"/>
            <a:ext cx="15593781" cy="10930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pic>
        <p:nvPicPr>
          <p:cNvPr id="181" name="Google Shape;181;p32"/>
          <p:cNvPicPr preferRelativeResize="0"/>
          <p:nvPr/>
        </p:nvPicPr>
        <p:blipFill rotWithShape="1">
          <a:blip r:embed="rId3">
            <a:alphaModFix/>
          </a:blip>
          <a:srcRect b="0" l="0" r="0" t="0"/>
          <a:stretch/>
        </p:blipFill>
        <p:spPr>
          <a:xfrm>
            <a:off x="308795" y="4456404"/>
            <a:ext cx="12037269" cy="4803192"/>
          </a:xfrm>
          <a:prstGeom prst="rect">
            <a:avLst/>
          </a:prstGeom>
          <a:noFill/>
          <a:ln>
            <a:noFill/>
          </a:ln>
        </p:spPr>
      </p:pic>
      <p:pic>
        <p:nvPicPr>
          <p:cNvPr id="182" name="Google Shape;182;p32"/>
          <p:cNvPicPr preferRelativeResize="0"/>
          <p:nvPr/>
        </p:nvPicPr>
        <p:blipFill rotWithShape="1">
          <a:blip r:embed="rId4">
            <a:alphaModFix/>
          </a:blip>
          <a:srcRect b="0" l="0" r="0" t="0"/>
          <a:stretch/>
        </p:blipFill>
        <p:spPr>
          <a:xfrm>
            <a:off x="12446086" y="1908104"/>
            <a:ext cx="11725304" cy="113221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76" name="Google Shape;76;p17"/>
          <p:cNvSpPr txBox="1"/>
          <p:nvPr>
            <p:ph idx="1" type="body"/>
          </p:nvPr>
        </p:nvSpPr>
        <p:spPr>
          <a:xfrm>
            <a:off x="287434" y="2358014"/>
            <a:ext cx="22223275"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DOM (Document Object Model)</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Árbol de nodos, </a:t>
            </a:r>
            <a:r>
              <a:rPr b="0" i="0" lang="en-US" sz="5000" u="none" cap="none" strike="noStrike">
                <a:solidFill>
                  <a:srgbClr val="FFFFFF"/>
                </a:solidFill>
                <a:latin typeface="Avenir"/>
                <a:ea typeface="Avenir"/>
                <a:cs typeface="Avenir"/>
                <a:sym typeface="Avenir"/>
              </a:rPr>
              <a:t>Una de las tareas habituales en la programación de aplicaciones web con JavaScript consiste en la manipulación de las páginas web. De esta forma, es habitual obtener el valor almacenado por algunos elementos (por ejemplo los elementos de un formulario), crear un elemento (párrafos, &lt;div&gt;,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82" name="Google Shape;82;p18"/>
          <p:cNvSpPr txBox="1"/>
          <p:nvPr>
            <p:ph idx="1" type="body"/>
          </p:nvPr>
        </p:nvSpPr>
        <p:spPr>
          <a:xfrm>
            <a:off x="287434" y="2358014"/>
            <a:ext cx="22223275"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DOM (Document Object Model)</a:t>
            </a:r>
            <a:br>
              <a:rPr b="0" i="0" lang="en-US" sz="5000" u="none" cap="none" strike="noStrike">
                <a:solidFill>
                  <a:srgbClr val="FFFFFF"/>
                </a:solidFill>
                <a:latin typeface="Avenir"/>
                <a:ea typeface="Avenir"/>
                <a:cs typeface="Avenir"/>
                <a:sym typeface="Avenir"/>
              </a:rPr>
            </a:br>
            <a:br>
              <a:rPr b="0" i="0" lang="en-US" sz="5000" u="none" cap="none" strike="noStrike">
                <a:solidFill>
                  <a:srgbClr val="FFFFFF"/>
                </a:solidFill>
                <a:latin typeface="Avenir"/>
                <a:ea typeface="Avenir"/>
                <a:cs typeface="Avenir"/>
                <a:sym typeface="Avenir"/>
              </a:rPr>
            </a:br>
            <a:r>
              <a:rPr b="0" i="0" lang="en-US" sz="5000" u="none" cap="none" strike="noStrike">
                <a:solidFill>
                  <a:srgbClr val="FFFFFF"/>
                </a:solidFill>
                <a:latin typeface="Avenir"/>
                <a:ea typeface="Avenir"/>
                <a:cs typeface="Avenir"/>
                <a:sym typeface="Avenir"/>
              </a:rPr>
              <a:t>getElementsByTagName(), </a:t>
            </a:r>
            <a:r>
              <a:rPr b="0" i="0" lang="en-US" sz="5000" u="none" cap="none" strike="noStrike">
                <a:solidFill>
                  <a:srgbClr val="FFFFFF"/>
                </a:solidFill>
                <a:latin typeface="Avenir"/>
                <a:ea typeface="Avenir"/>
                <a:cs typeface="Avenir"/>
                <a:sym typeface="Avenir"/>
              </a:rPr>
              <a:t>obtiene todos los elementos de la página cuya etiqueta sea igual que el parámetro que se le pasa a la función.</a:t>
            </a:r>
            <a:endParaRPr b="0" i="0" sz="5000" u="none" cap="none" strike="noStrike">
              <a:solidFill>
                <a:srgbClr val="FFFFFF"/>
              </a:solidFill>
              <a:latin typeface="Avenir"/>
              <a:ea typeface="Avenir"/>
              <a:cs typeface="Avenir"/>
              <a:sym typeface="Avenir"/>
            </a:endParaRPr>
          </a:p>
        </p:txBody>
      </p:sp>
      <p:pic>
        <p:nvPicPr>
          <p:cNvPr id="83" name="Google Shape;83;p18"/>
          <p:cNvPicPr preferRelativeResize="0"/>
          <p:nvPr/>
        </p:nvPicPr>
        <p:blipFill rotWithShape="1">
          <a:blip r:embed="rId3">
            <a:alphaModFix/>
          </a:blip>
          <a:srcRect b="0" l="0" r="0" t="0"/>
          <a:stretch/>
        </p:blipFill>
        <p:spPr>
          <a:xfrm>
            <a:off x="4360185" y="9419534"/>
            <a:ext cx="15663630" cy="19162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89" name="Google Shape;89;p19"/>
          <p:cNvSpPr txBox="1"/>
          <p:nvPr>
            <p:ph idx="1" type="body"/>
          </p:nvPr>
        </p:nvSpPr>
        <p:spPr>
          <a:xfrm>
            <a:off x="287434" y="2358014"/>
            <a:ext cx="22223275"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DOM (Document Object Model)</a:t>
            </a:r>
            <a:br>
              <a:rPr b="0" i="0" lang="en-US" sz="5000" u="none" cap="none" strike="noStrike">
                <a:solidFill>
                  <a:srgbClr val="FFFFFF"/>
                </a:solidFill>
                <a:latin typeface="Avenir"/>
                <a:ea typeface="Avenir"/>
                <a:cs typeface="Avenir"/>
                <a:sym typeface="Avenir"/>
              </a:rPr>
            </a:br>
            <a:br>
              <a:rPr b="0" i="0" lang="en-US" sz="5000" u="none" cap="none" strike="noStrike">
                <a:solidFill>
                  <a:srgbClr val="FFFFFF"/>
                </a:solidFill>
                <a:latin typeface="Avenir"/>
                <a:ea typeface="Avenir"/>
                <a:cs typeface="Avenir"/>
                <a:sym typeface="Avenir"/>
              </a:rPr>
            </a:br>
            <a:r>
              <a:rPr b="0" i="0" lang="en-US" sz="5000" u="none" cap="none" strike="noStrike">
                <a:solidFill>
                  <a:srgbClr val="FFFFFF"/>
                </a:solidFill>
                <a:latin typeface="Avenir"/>
                <a:ea typeface="Avenir"/>
                <a:cs typeface="Avenir"/>
                <a:sym typeface="Avenir"/>
              </a:rPr>
              <a:t>getElementsByName(),  </a:t>
            </a:r>
            <a:r>
              <a:rPr b="0" i="0" lang="en-US" sz="5000" u="none" cap="none" strike="noStrike">
                <a:solidFill>
                  <a:srgbClr val="FFFFFF"/>
                </a:solidFill>
                <a:latin typeface="Avenir"/>
                <a:ea typeface="Avenir"/>
                <a:cs typeface="Avenir"/>
                <a:sym typeface="Avenir"/>
              </a:rPr>
              <a:t>en este caso se buscan los elementos cuyo atributo name sea igual al parámetro proporcionado.</a:t>
            </a:r>
            <a:endParaRPr b="0" i="0" sz="5000" u="none" cap="none" strike="noStrike">
              <a:solidFill>
                <a:srgbClr val="FFFFFF"/>
              </a:solidFill>
              <a:latin typeface="Avenir"/>
              <a:ea typeface="Avenir"/>
              <a:cs typeface="Avenir"/>
              <a:sym typeface="Avenir"/>
            </a:endParaRPr>
          </a:p>
        </p:txBody>
      </p:sp>
      <p:pic>
        <p:nvPicPr>
          <p:cNvPr id="90" name="Google Shape;90;p19"/>
          <p:cNvPicPr preferRelativeResize="0"/>
          <p:nvPr/>
        </p:nvPicPr>
        <p:blipFill rotWithShape="1">
          <a:blip r:embed="rId3">
            <a:alphaModFix/>
          </a:blip>
          <a:srcRect b="0" l="0" r="0" t="0"/>
          <a:stretch/>
        </p:blipFill>
        <p:spPr>
          <a:xfrm>
            <a:off x="2257409" y="9493466"/>
            <a:ext cx="19869182" cy="14334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96" name="Google Shape;96;p20"/>
          <p:cNvSpPr txBox="1"/>
          <p:nvPr>
            <p:ph idx="1" type="body"/>
          </p:nvPr>
        </p:nvSpPr>
        <p:spPr>
          <a:xfrm>
            <a:off x="287434" y="2358014"/>
            <a:ext cx="22223275"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DOM (Document Object Model)</a:t>
            </a:r>
            <a:br>
              <a:rPr b="0" i="0" lang="en-US" sz="5000" u="none" cap="none" strike="noStrike">
                <a:solidFill>
                  <a:srgbClr val="FFFFFF"/>
                </a:solidFill>
                <a:latin typeface="Avenir"/>
                <a:ea typeface="Avenir"/>
                <a:cs typeface="Avenir"/>
                <a:sym typeface="Avenir"/>
              </a:rPr>
            </a:br>
            <a:br>
              <a:rPr b="0" i="0" lang="en-US" sz="5000" u="none" cap="none" strike="noStrike">
                <a:solidFill>
                  <a:srgbClr val="FFFFFF"/>
                </a:solidFill>
                <a:latin typeface="Avenir"/>
                <a:ea typeface="Avenir"/>
                <a:cs typeface="Avenir"/>
                <a:sym typeface="Avenir"/>
              </a:rPr>
            </a:br>
            <a:r>
              <a:rPr b="0" i="0" lang="en-US" sz="5000" u="none" cap="none" strike="noStrike">
                <a:solidFill>
                  <a:srgbClr val="FFFFFF"/>
                </a:solidFill>
                <a:latin typeface="Avenir"/>
                <a:ea typeface="Avenir"/>
                <a:cs typeface="Avenir"/>
                <a:sym typeface="Avenir"/>
              </a:rPr>
              <a:t>getElementById(), </a:t>
            </a:r>
            <a:r>
              <a:rPr b="0" i="0" lang="en-US" sz="5000" u="none" cap="none" strike="noStrike">
                <a:solidFill>
                  <a:srgbClr val="FFFFFF"/>
                </a:solidFill>
                <a:latin typeface="Avenir"/>
                <a:ea typeface="Avenir"/>
                <a:cs typeface="Avenir"/>
                <a:sym typeface="Avenir"/>
              </a:rPr>
              <a:t>es la más utilizada cuando se desarrollan aplicaciones web dinámicas. Se trata de la función preferida para acceder directamente a un nodo y poder leer o modificar sus propiedades.</a:t>
            </a:r>
            <a:endParaRPr b="0" i="0" sz="5000" u="none" cap="none" strike="noStrike">
              <a:solidFill>
                <a:srgbClr val="FFFFFF"/>
              </a:solidFill>
              <a:latin typeface="Avenir"/>
              <a:ea typeface="Avenir"/>
              <a:cs typeface="Avenir"/>
              <a:sym typeface="Avenir"/>
            </a:endParaRPr>
          </a:p>
        </p:txBody>
      </p:sp>
      <p:pic>
        <p:nvPicPr>
          <p:cNvPr id="97" name="Google Shape;97;p20"/>
          <p:cNvPicPr preferRelativeResize="0"/>
          <p:nvPr/>
        </p:nvPicPr>
        <p:blipFill rotWithShape="1">
          <a:blip r:embed="rId3">
            <a:alphaModFix/>
          </a:blip>
          <a:srcRect b="0" l="0" r="0" t="0"/>
          <a:stretch/>
        </p:blipFill>
        <p:spPr>
          <a:xfrm>
            <a:off x="4223234" y="9908786"/>
            <a:ext cx="15937531" cy="15809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03" name="Google Shape;103;p21"/>
          <p:cNvSpPr txBox="1"/>
          <p:nvPr>
            <p:ph idx="1" type="body"/>
          </p:nvPr>
        </p:nvSpPr>
        <p:spPr>
          <a:xfrm>
            <a:off x="287434" y="2358014"/>
            <a:ext cx="10673618"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4000"/>
              <a:buFont typeface="Avenir"/>
              <a:buNone/>
            </a:pPr>
            <a:r>
              <a:rPr b="0" i="0" lang="en-US" sz="4000" u="none" cap="none" strike="noStrike">
                <a:solidFill>
                  <a:srgbClr val="FFFFFF"/>
                </a:solidFill>
                <a:latin typeface="Avenir"/>
                <a:ea typeface="Avenir"/>
                <a:cs typeface="Avenir"/>
                <a:sym typeface="Avenir"/>
              </a:rPr>
              <a:t>Creación y eliminación de nodos</a:t>
            </a:r>
            <a:endParaRPr/>
          </a:p>
          <a:p>
            <a:pPr indent="-254000" lvl="0" marL="690880" marR="0" rtl="0" algn="l">
              <a:lnSpc>
                <a:spcPct val="100000"/>
              </a:lnSpc>
              <a:spcBef>
                <a:spcPts val="4700"/>
              </a:spcBef>
              <a:spcAft>
                <a:spcPts val="0"/>
              </a:spcAft>
              <a:buClr>
                <a:srgbClr val="646464"/>
              </a:buClr>
              <a:buSzPts val="4000"/>
              <a:buFont typeface="Avenir"/>
              <a:buAutoNum type="arabicPeriod"/>
            </a:pPr>
            <a:r>
              <a:rPr b="0" i="0" lang="en-US" sz="4000" u="none" cap="none" strike="noStrike">
                <a:solidFill>
                  <a:srgbClr val="FFFFFF"/>
                </a:solidFill>
                <a:latin typeface="Avenir"/>
                <a:ea typeface="Avenir"/>
                <a:cs typeface="Avenir"/>
                <a:sym typeface="Avenir"/>
              </a:rPr>
              <a:t> Creación de un nodo de tipo </a:t>
            </a:r>
            <a:r>
              <a:rPr b="0" i="0" lang="en-US" sz="4000" u="none" cap="none" strike="noStrike">
                <a:solidFill>
                  <a:srgbClr val="FFFFFF"/>
                </a:solidFill>
                <a:latin typeface="Avenir"/>
                <a:ea typeface="Avenir"/>
                <a:cs typeface="Avenir"/>
                <a:sym typeface="Avenir"/>
              </a:rPr>
              <a:t>Element</a:t>
            </a:r>
            <a:r>
              <a:rPr b="0" i="0" lang="en-US" sz="4000" u="none" cap="none" strike="noStrike">
                <a:solidFill>
                  <a:srgbClr val="FFFFFF"/>
                </a:solidFill>
                <a:latin typeface="Avenir"/>
                <a:ea typeface="Avenir"/>
                <a:cs typeface="Avenir"/>
                <a:sym typeface="Avenir"/>
              </a:rPr>
              <a:t> que represente al elemento.</a:t>
            </a:r>
            <a:endParaRPr/>
          </a:p>
          <a:p>
            <a:pPr indent="-254000" lvl="0" marL="690880" marR="0" rtl="0" algn="l">
              <a:lnSpc>
                <a:spcPct val="100000"/>
              </a:lnSpc>
              <a:spcBef>
                <a:spcPts val="4700"/>
              </a:spcBef>
              <a:spcAft>
                <a:spcPts val="0"/>
              </a:spcAft>
              <a:buClr>
                <a:srgbClr val="646464"/>
              </a:buClr>
              <a:buSzPts val="4000"/>
              <a:buFont typeface="Avenir"/>
              <a:buAutoNum type="arabicPeriod"/>
            </a:pPr>
            <a:r>
              <a:rPr b="0" i="0" lang="en-US" sz="4000" u="none" cap="none" strike="noStrike">
                <a:solidFill>
                  <a:srgbClr val="FFFFFF"/>
                </a:solidFill>
                <a:latin typeface="Avenir"/>
                <a:ea typeface="Avenir"/>
                <a:cs typeface="Avenir"/>
                <a:sym typeface="Avenir"/>
              </a:rPr>
              <a:t> Creación de un nodo de tipo </a:t>
            </a:r>
            <a:r>
              <a:rPr b="0" i="0" lang="en-US" sz="4000" u="none" cap="none" strike="noStrike">
                <a:solidFill>
                  <a:srgbClr val="FFFFFF"/>
                </a:solidFill>
                <a:latin typeface="Avenir"/>
                <a:ea typeface="Avenir"/>
                <a:cs typeface="Avenir"/>
                <a:sym typeface="Avenir"/>
              </a:rPr>
              <a:t>Text</a:t>
            </a:r>
            <a:r>
              <a:rPr b="0" i="0" lang="en-US" sz="4000" u="none" cap="none" strike="noStrike">
                <a:solidFill>
                  <a:srgbClr val="FFFFFF"/>
                </a:solidFill>
                <a:latin typeface="Avenir"/>
                <a:ea typeface="Avenir"/>
                <a:cs typeface="Avenir"/>
                <a:sym typeface="Avenir"/>
              </a:rPr>
              <a:t> que represente el contenido del elemento.</a:t>
            </a:r>
            <a:endParaRPr/>
          </a:p>
          <a:p>
            <a:pPr indent="-254000" lvl="0" marL="690880" marR="0" rtl="0" algn="l">
              <a:lnSpc>
                <a:spcPct val="100000"/>
              </a:lnSpc>
              <a:spcBef>
                <a:spcPts val="4700"/>
              </a:spcBef>
              <a:spcAft>
                <a:spcPts val="0"/>
              </a:spcAft>
              <a:buClr>
                <a:srgbClr val="646464"/>
              </a:buClr>
              <a:buSzPts val="4000"/>
              <a:buFont typeface="Avenir"/>
              <a:buAutoNum type="arabicPeriod"/>
            </a:pPr>
            <a:r>
              <a:rPr b="0" i="0" lang="en-US" sz="4000" u="none" cap="none" strike="noStrike">
                <a:solidFill>
                  <a:srgbClr val="FFFFFF"/>
                </a:solidFill>
                <a:latin typeface="Avenir"/>
                <a:ea typeface="Avenir"/>
                <a:cs typeface="Avenir"/>
                <a:sym typeface="Avenir"/>
              </a:rPr>
              <a:t> Añadir el nodo </a:t>
            </a:r>
            <a:r>
              <a:rPr b="0" i="0" lang="en-US" sz="4000" u="none" cap="none" strike="noStrike">
                <a:solidFill>
                  <a:srgbClr val="FFFFFF"/>
                </a:solidFill>
                <a:latin typeface="Avenir"/>
                <a:ea typeface="Avenir"/>
                <a:cs typeface="Avenir"/>
                <a:sym typeface="Avenir"/>
              </a:rPr>
              <a:t>Text</a:t>
            </a:r>
            <a:r>
              <a:rPr b="0" i="0" lang="en-US" sz="4000" u="none" cap="none" strike="noStrike">
                <a:solidFill>
                  <a:srgbClr val="FFFFFF"/>
                </a:solidFill>
                <a:latin typeface="Avenir"/>
                <a:ea typeface="Avenir"/>
                <a:cs typeface="Avenir"/>
                <a:sym typeface="Avenir"/>
              </a:rPr>
              <a:t> como nodo hijo del nodo </a:t>
            </a:r>
            <a:r>
              <a:rPr b="0" i="0" lang="en-US" sz="4000" u="none" cap="none" strike="noStrike">
                <a:solidFill>
                  <a:srgbClr val="FFFFFF"/>
                </a:solidFill>
                <a:latin typeface="Avenir"/>
                <a:ea typeface="Avenir"/>
                <a:cs typeface="Avenir"/>
                <a:sym typeface="Avenir"/>
              </a:rPr>
              <a:t>Element</a:t>
            </a:r>
            <a:r>
              <a:rPr b="0" i="0" lang="en-US" sz="4000" u="none" cap="none" strike="noStrike">
                <a:solidFill>
                  <a:srgbClr val="FFFFFF"/>
                </a:solidFill>
                <a:latin typeface="Avenir"/>
                <a:ea typeface="Avenir"/>
                <a:cs typeface="Avenir"/>
                <a:sym typeface="Avenir"/>
              </a:rPr>
              <a:t>.</a:t>
            </a:r>
            <a:endParaRPr/>
          </a:p>
          <a:p>
            <a:pPr indent="-254000" lvl="0" marL="690880" marR="0" rtl="0" algn="l">
              <a:lnSpc>
                <a:spcPct val="100000"/>
              </a:lnSpc>
              <a:spcBef>
                <a:spcPts val="4700"/>
              </a:spcBef>
              <a:spcAft>
                <a:spcPts val="0"/>
              </a:spcAft>
              <a:buClr>
                <a:srgbClr val="646464"/>
              </a:buClr>
              <a:buSzPts val="4000"/>
              <a:buFont typeface="Avenir"/>
              <a:buAutoNum type="arabicPeriod"/>
            </a:pPr>
            <a:r>
              <a:rPr b="0" i="0" lang="en-US" sz="4000" u="none" cap="none" strike="noStrike">
                <a:solidFill>
                  <a:srgbClr val="FFFFFF"/>
                </a:solidFill>
                <a:latin typeface="Avenir"/>
                <a:ea typeface="Avenir"/>
                <a:cs typeface="Avenir"/>
                <a:sym typeface="Avenir"/>
              </a:rPr>
              <a:t> Añadir el nodo </a:t>
            </a:r>
            <a:r>
              <a:rPr b="0" i="0" lang="en-US" sz="4000" u="none" cap="none" strike="noStrike">
                <a:solidFill>
                  <a:srgbClr val="FFFFFF"/>
                </a:solidFill>
                <a:latin typeface="Avenir"/>
                <a:ea typeface="Avenir"/>
                <a:cs typeface="Avenir"/>
                <a:sym typeface="Avenir"/>
              </a:rPr>
              <a:t>Element</a:t>
            </a:r>
            <a:r>
              <a:rPr b="0" i="0" lang="en-US" sz="4000" u="none" cap="none" strike="noStrike">
                <a:solidFill>
                  <a:srgbClr val="FFFFFF"/>
                </a:solidFill>
                <a:latin typeface="Avenir"/>
                <a:ea typeface="Avenir"/>
                <a:cs typeface="Avenir"/>
                <a:sym typeface="Avenir"/>
              </a:rPr>
              <a:t> a la página, en forma de nodo hijo del nodo correspondiente al lugar en el que se quiere insertar el elemento.</a:t>
            </a:r>
            <a:endParaRPr/>
          </a:p>
        </p:txBody>
      </p:sp>
      <p:pic>
        <p:nvPicPr>
          <p:cNvPr id="104" name="Google Shape;104;p21"/>
          <p:cNvPicPr preferRelativeResize="0"/>
          <p:nvPr/>
        </p:nvPicPr>
        <p:blipFill rotWithShape="1">
          <a:blip r:embed="rId3">
            <a:alphaModFix/>
          </a:blip>
          <a:srcRect b="0" l="0" r="0" t="0"/>
          <a:stretch/>
        </p:blipFill>
        <p:spPr>
          <a:xfrm>
            <a:off x="10779665" y="3908771"/>
            <a:ext cx="13170527" cy="58984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10" name="Google Shape;110;p22"/>
          <p:cNvSpPr txBox="1"/>
          <p:nvPr>
            <p:ph idx="1" type="body"/>
          </p:nvPr>
        </p:nvSpPr>
        <p:spPr>
          <a:xfrm>
            <a:off x="287434" y="2358014"/>
            <a:ext cx="10673618"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Creación y eliminación de nodos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La función </a:t>
            </a:r>
            <a:r>
              <a:rPr b="0" i="0" lang="en-US" sz="5000" u="none" cap="none" strike="noStrike">
                <a:solidFill>
                  <a:srgbClr val="FFFFFF"/>
                </a:solidFill>
                <a:latin typeface="Avenir"/>
                <a:ea typeface="Avenir"/>
                <a:cs typeface="Avenir"/>
                <a:sym typeface="Avenir"/>
              </a:rPr>
              <a:t>removeChild()</a:t>
            </a:r>
            <a:r>
              <a:rPr b="0" i="0" lang="en-US" sz="5000" u="none" cap="none" strike="noStrike">
                <a:solidFill>
                  <a:srgbClr val="FFFFFF"/>
                </a:solidFill>
                <a:latin typeface="Avenir"/>
                <a:ea typeface="Avenir"/>
                <a:cs typeface="Avenir"/>
                <a:sym typeface="Avenir"/>
              </a:rPr>
              <a:t> requiere como parámetro el nodo que se va a eliminar. Además, esta función debe ser invocada desde el elemento padre de ese nodo que se quiere eliminar</a:t>
            </a:r>
            <a:endParaRPr/>
          </a:p>
        </p:txBody>
      </p:sp>
      <p:pic>
        <p:nvPicPr>
          <p:cNvPr id="111" name="Google Shape;111;p22"/>
          <p:cNvPicPr preferRelativeResize="0"/>
          <p:nvPr/>
        </p:nvPicPr>
        <p:blipFill rotWithShape="1">
          <a:blip r:embed="rId3">
            <a:alphaModFix/>
          </a:blip>
          <a:srcRect b="0" l="0" r="0" t="0"/>
          <a:stretch/>
        </p:blipFill>
        <p:spPr>
          <a:xfrm>
            <a:off x="11310170" y="6022598"/>
            <a:ext cx="12906095" cy="16708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17" name="Google Shape;117;p23"/>
          <p:cNvSpPr txBox="1"/>
          <p:nvPr>
            <p:ph idx="1" type="body"/>
          </p:nvPr>
        </p:nvSpPr>
        <p:spPr>
          <a:xfrm>
            <a:off x="287434" y="2358014"/>
            <a:ext cx="23515090"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Eventos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Los eventos hacen posible que los usuarios transmitan información a los programas. </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JavaScript define numerosos eventos que permiten una interacción completa entre el usuario y las páginas/aplicaciones web. La pulsación de una tecla constituye un evento, así como pinchar o mover el ratón, seleccionar un elemento de un formulario, redimensionar la ventana del navegador,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1231900" y="863600"/>
            <a:ext cx="21907499" cy="2006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6200"/>
              <a:buFont typeface="Avenir"/>
              <a:buNone/>
            </a:pPr>
            <a:r>
              <a:rPr b="0" i="0" lang="en-US" sz="6200" u="none" cap="none" strike="noStrike">
                <a:solidFill>
                  <a:srgbClr val="FFFFFF"/>
                </a:solidFill>
                <a:latin typeface="Avenir"/>
                <a:ea typeface="Avenir"/>
                <a:cs typeface="Avenir"/>
                <a:sym typeface="Avenir"/>
              </a:rPr>
              <a:t>JAVASCRIPT</a:t>
            </a:r>
            <a:endParaRPr/>
          </a:p>
        </p:txBody>
      </p:sp>
      <p:sp>
        <p:nvSpPr>
          <p:cNvPr id="123" name="Google Shape;123;p24"/>
          <p:cNvSpPr txBox="1"/>
          <p:nvPr>
            <p:ph idx="1" type="body"/>
          </p:nvPr>
        </p:nvSpPr>
        <p:spPr>
          <a:xfrm>
            <a:off x="287434" y="2358014"/>
            <a:ext cx="23515090" cy="1028271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Eventos</a:t>
            </a:r>
            <a:endParaRPr/>
          </a:p>
          <a:p>
            <a:pPr indent="0" lvl="0" marL="0" marR="0" rtl="0" algn="l">
              <a:lnSpc>
                <a:spcPct val="100000"/>
              </a:lnSpc>
              <a:spcBef>
                <a:spcPts val="5900"/>
              </a:spcBef>
              <a:spcAft>
                <a:spcPts val="0"/>
              </a:spcAft>
              <a:buClr>
                <a:srgbClr val="646464"/>
              </a:buClr>
              <a:buSzPts val="5000"/>
              <a:buFont typeface="Avenir"/>
              <a:buNone/>
            </a:pPr>
            <a:r>
              <a:rPr b="0" i="0" lang="en-US" sz="5000" u="none" cap="none" strike="noStrike">
                <a:solidFill>
                  <a:srgbClr val="FFFFFF"/>
                </a:solidFill>
                <a:latin typeface="Avenir"/>
                <a:ea typeface="Avenir"/>
                <a:cs typeface="Avenir"/>
                <a:sym typeface="Avenir"/>
              </a:rPr>
              <a:t>Tipos de Eventos</a:t>
            </a:r>
            <a:r>
              <a:rPr b="0" i="0" lang="en-US" sz="5000" u="none" cap="none" strike="noStrike">
                <a:solidFill>
                  <a:srgbClr val="FFFFFF"/>
                </a:solidFill>
                <a:latin typeface="Avenir"/>
                <a:ea typeface="Avenir"/>
                <a:cs typeface="Avenir"/>
                <a:sym typeface="Avenir"/>
              </a:rPr>
              <a:t>, cada elemento o etiqueta define su propia lista de posibles eventos que se le pueden asignar. Un mismo tipo de evento (por ejemplo, pinchar el botón izquierdo del ratón) puede estar definido para varios elementos diferentes y un mismo elemento puede tener asociados varios eventos diferentes.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