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61" r:id="rId5"/>
    <p:sldId id="259" r:id="rId6"/>
    <p:sldId id="256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1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0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0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93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0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5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F2683-DC5F-4C11-8026-67D13E7C15A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0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251460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7200" dirty="0" smtClean="0"/>
              <a:t>תחילת ניסוי 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86562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251460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7200" dirty="0" smtClean="0"/>
              <a:t>תחילת בלוק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6958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251460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7200" dirty="0" smtClean="0"/>
              <a:t>סוף בלוק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50199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251460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7200" dirty="0" smtClean="0"/>
              <a:t>הפסקה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48032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251460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7200" dirty="0" smtClean="0"/>
              <a:t>סוף ניסוי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65985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860" y="644094"/>
            <a:ext cx="847833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3200" b="1" dirty="0"/>
              <a:t>באיזה מועמד היית בוחר לראשות הממשלה אם הבחירות היו מתקיימות היום?  </a:t>
            </a:r>
            <a:endParaRPr lang="he-IL" sz="3200" b="1" dirty="0" smtClean="0"/>
          </a:p>
          <a:p>
            <a:pPr algn="ctr" rtl="1"/>
            <a:endParaRPr lang="en-US" sz="2400" b="1" dirty="0" smtClean="0"/>
          </a:p>
          <a:p>
            <a:pPr algn="r" rtl="1"/>
            <a:r>
              <a:rPr lang="he-IL" sz="2400" dirty="0" smtClean="0"/>
              <a:t>בכל </a:t>
            </a:r>
            <a:r>
              <a:rPr lang="he-IL" sz="2400" dirty="0"/>
              <a:t>צעד בניסוי יוצגו בפנייך שתי תמונות של פוליטיקאים/ות. </a:t>
            </a:r>
          </a:p>
          <a:p>
            <a:pPr algn="r" rtl="1"/>
            <a:r>
              <a:rPr lang="he-IL" sz="2400" dirty="0"/>
              <a:t>עלייך לבחור במי השניים היית בוחר/ת המידה והבחירות היו מתקיימות היום ואלו היו המועמדים היחידים?</a:t>
            </a:r>
          </a:p>
          <a:p>
            <a:pPr algn="r" rtl="1"/>
            <a:r>
              <a:rPr lang="he-IL" sz="2400" dirty="0"/>
              <a:t>כל צעד יתחיל בהצגה של הסימן + במרכז המסך. אנא התמקדו במרכזו עד שיופיעו תמונות המועמדים. לאחר הופעת שתי התמונות בחרו במועמד שלכם באמצעות החיצים. </a:t>
            </a:r>
          </a:p>
          <a:p>
            <a:pPr algn="r"/>
            <a:endParaRPr lang="he-IL" sz="1600" dirty="0"/>
          </a:p>
          <a:p>
            <a:pPr algn="r"/>
            <a:r>
              <a:rPr lang="he-IL" sz="2400" dirty="0" smtClean="0"/>
              <a:t>         לתמונה </a:t>
            </a:r>
            <a:r>
              <a:rPr lang="he-IL" sz="2400" dirty="0"/>
              <a:t>מצד </a:t>
            </a:r>
            <a:r>
              <a:rPr lang="he-IL" sz="2400" dirty="0" smtClean="0"/>
              <a:t>ימי</a:t>
            </a:r>
            <a:r>
              <a:rPr lang="he-IL" sz="2400" dirty="0"/>
              <a:t>ן</a:t>
            </a:r>
          </a:p>
          <a:p>
            <a:pPr algn="r"/>
            <a:r>
              <a:rPr lang="he-IL" sz="2400" dirty="0" smtClean="0"/>
              <a:t>         לתמונה </a:t>
            </a:r>
            <a:r>
              <a:rPr lang="he-IL" sz="2400" dirty="0"/>
              <a:t>מצד שמאל</a:t>
            </a:r>
          </a:p>
          <a:p>
            <a:pPr algn="r"/>
            <a:r>
              <a:rPr lang="he-IL" sz="2400" dirty="0" smtClean="0"/>
              <a:t>         אם </a:t>
            </a:r>
            <a:r>
              <a:rPr lang="he-IL" sz="2400" dirty="0"/>
              <a:t>בחרת </a:t>
            </a:r>
            <a:r>
              <a:rPr lang="he-IL" sz="2400" dirty="0" smtClean="0"/>
              <a:t>להימנע</a:t>
            </a:r>
            <a:endParaRPr lang="he-IL" sz="1600" dirty="0" smtClean="0"/>
          </a:p>
          <a:p>
            <a:pPr algn="ctr" rtl="1"/>
            <a:endParaRPr lang="he-IL" sz="1600" dirty="0" smtClean="0"/>
          </a:p>
          <a:p>
            <a:pPr algn="ctr" rtl="1"/>
            <a:endParaRPr lang="he-IL" sz="1600" dirty="0"/>
          </a:p>
          <a:p>
            <a:pPr algn="ctr" rtl="1"/>
            <a:endParaRPr lang="he-IL" sz="1600" dirty="0" smtClean="0"/>
          </a:p>
        </p:txBody>
      </p:sp>
      <p:sp>
        <p:nvSpPr>
          <p:cNvPr id="6" name="Right Arrow 5"/>
          <p:cNvSpPr/>
          <p:nvPr/>
        </p:nvSpPr>
        <p:spPr>
          <a:xfrm>
            <a:off x="8193676" y="4419600"/>
            <a:ext cx="645523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0800000">
            <a:off x="8087540" y="4801978"/>
            <a:ext cx="69342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5400000">
            <a:off x="8258842" y="5248307"/>
            <a:ext cx="515189" cy="43542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3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762000"/>
            <a:ext cx="70866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5400" u="sng" dirty="0" smtClean="0"/>
              <a:t>השתמשת במקש לא חוקי, אנא השתמש ב:</a:t>
            </a:r>
            <a:endParaRPr lang="he-IL" sz="5400" u="sng" dirty="0"/>
          </a:p>
          <a:p>
            <a:pPr algn="r"/>
            <a:r>
              <a:rPr lang="he-IL" sz="4800" dirty="0" smtClean="0"/>
              <a:t>לתמונה מצד ימין</a:t>
            </a:r>
          </a:p>
          <a:p>
            <a:pPr algn="r"/>
            <a:r>
              <a:rPr lang="he-IL" sz="4800" dirty="0" smtClean="0"/>
              <a:t>לתמונה מצד שמאל</a:t>
            </a:r>
          </a:p>
          <a:p>
            <a:pPr algn="r"/>
            <a:r>
              <a:rPr lang="he-IL" sz="4800" dirty="0" smtClean="0"/>
              <a:t>אם בחרת להימנע</a:t>
            </a:r>
            <a:endParaRPr lang="he-IL" sz="3600" dirty="0" smtClean="0"/>
          </a:p>
          <a:p>
            <a:pPr algn="ctr" rtl="1"/>
            <a:endParaRPr lang="he-IL" sz="1600" dirty="0" smtClean="0"/>
          </a:p>
        </p:txBody>
      </p:sp>
      <p:sp>
        <p:nvSpPr>
          <p:cNvPr id="2" name="Right Arrow 1"/>
          <p:cNvSpPr/>
          <p:nvPr/>
        </p:nvSpPr>
        <p:spPr>
          <a:xfrm>
            <a:off x="8201297" y="2590801"/>
            <a:ext cx="645523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8153400" y="3352800"/>
            <a:ext cx="69342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8211490" y="4096693"/>
            <a:ext cx="515189" cy="43542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4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762000"/>
            <a:ext cx="70866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5400" u="sng" dirty="0" smtClean="0"/>
              <a:t>השתמשת במקש לא חוקי! </a:t>
            </a:r>
          </a:p>
          <a:p>
            <a:pPr algn="ctr"/>
            <a:endParaRPr lang="he-IL" sz="3600" u="sng" dirty="0" smtClean="0"/>
          </a:p>
          <a:p>
            <a:pPr algn="r"/>
            <a:r>
              <a:rPr lang="he-IL" sz="3600" dirty="0" smtClean="0"/>
              <a:t>אנא השתמש/י במספרים בלבד לדירוג המועמד/ת במספר בטווח 1 </a:t>
            </a:r>
            <a:r>
              <a:rPr lang="he-IL" sz="3600" smtClean="0"/>
              <a:t>עד 9</a:t>
            </a:r>
            <a:endParaRPr lang="he-IL" sz="3600" dirty="0" smtClean="0"/>
          </a:p>
          <a:p>
            <a:pPr algn="r"/>
            <a:r>
              <a:rPr lang="he-IL" sz="3600" dirty="0" smtClean="0"/>
              <a:t>לאחר מכן הקש/י אנטר</a:t>
            </a:r>
          </a:p>
          <a:p>
            <a:pPr algn="ctr" rtl="1"/>
            <a:endParaRPr lang="he-IL" sz="1600" dirty="0" smtClean="0"/>
          </a:p>
        </p:txBody>
      </p:sp>
    </p:spTree>
    <p:extLst>
      <p:ext uri="{BB962C8B-B14F-4D97-AF65-F5344CB8AC3E}">
        <p14:creationId xmlns:p14="http://schemas.microsoft.com/office/powerpoint/2010/main" val="155061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533400"/>
            <a:ext cx="8382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4000" b="1" dirty="0" smtClean="0"/>
              <a:t>הוראות:</a:t>
            </a:r>
          </a:p>
          <a:p>
            <a:pPr algn="ctr" rtl="1"/>
            <a:endParaRPr lang="he-IL" sz="2000" dirty="0" smtClean="0"/>
          </a:p>
          <a:p>
            <a:pPr algn="r" rtl="1"/>
            <a:r>
              <a:rPr lang="he-IL" sz="3200" dirty="0" smtClean="0"/>
              <a:t>בחלק הזה של הניסוי, יוצגו על המסך תמונה של פוליטיקאי מוכר.</a:t>
            </a:r>
          </a:p>
          <a:p>
            <a:pPr algn="r" rtl="1"/>
            <a:r>
              <a:rPr lang="he-IL" sz="3200" dirty="0" smtClean="0"/>
              <a:t>לפני הצגת התמונות תהיה נקודת פיקסציה באמצע של המסך, אנא הסתכל עליה בתחילת הניסוי.</a:t>
            </a:r>
          </a:p>
          <a:p>
            <a:pPr algn="r" rtl="1"/>
            <a:r>
              <a:rPr lang="he-IL" sz="3200" dirty="0" smtClean="0"/>
              <a:t>לאחר מכן תוצג התמונה, הבט/י עליה.</a:t>
            </a:r>
          </a:p>
          <a:p>
            <a:pPr algn="ctr" rtl="1"/>
            <a:endParaRPr lang="he-IL" sz="2000" dirty="0"/>
          </a:p>
          <a:p>
            <a:pPr algn="ctr" rtl="1"/>
            <a:endParaRPr lang="he-IL" sz="2000" dirty="0" smtClean="0"/>
          </a:p>
          <a:p>
            <a:pPr algn="ctr" rtl="1"/>
            <a:endParaRPr lang="he-IL" sz="2000" dirty="0"/>
          </a:p>
          <a:p>
            <a:pPr algn="ctr" rtl="1"/>
            <a:r>
              <a:rPr lang="he-IL" sz="2800" b="1" dirty="0" smtClean="0"/>
              <a:t>לאחר מכן תתבקש/י לדרג את המועמד במספר בין 1 </a:t>
            </a:r>
            <a:r>
              <a:rPr lang="he-IL" sz="2800" b="1" dirty="0" smtClean="0"/>
              <a:t>ל</a:t>
            </a:r>
            <a:r>
              <a:rPr lang="en-US" sz="2800" b="1" dirty="0" smtClean="0"/>
              <a:t>10</a:t>
            </a:r>
            <a:r>
              <a:rPr lang="he-IL" sz="2800" b="1" dirty="0" smtClean="0"/>
              <a:t>.</a:t>
            </a:r>
            <a:endParaRPr lang="he-IL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49484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110</Words>
  <Application>Microsoft Office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Aviv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Shlomit Greenberg</dc:creator>
  <cp:lastModifiedBy>nufar levy</cp:lastModifiedBy>
  <cp:revision>32</cp:revision>
  <dcterms:created xsi:type="dcterms:W3CDTF">2015-12-30T12:54:39Z</dcterms:created>
  <dcterms:modified xsi:type="dcterms:W3CDTF">2019-02-14T14:31:17Z</dcterms:modified>
</cp:coreProperties>
</file>